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6.xml" ContentType="application/vnd.openxmlformats-officedocument.presentationml.notesSlide+xml"/>
  <Override PartName="/ppt/tags/tag7.xml" ContentType="application/vnd.openxmlformats-officedocument.presentationml.tags+xml"/>
  <Override PartName="/ppt/notesSlides/notesSlide17.xml" ContentType="application/vnd.openxmlformats-officedocument.presentationml.notesSlide+xml"/>
  <Override PartName="/ppt/tags/tag8.xml" ContentType="application/vnd.openxmlformats-officedocument.presentationml.tags+xml"/>
  <Override PartName="/ppt/notesSlides/notesSlide18.xml" ContentType="application/vnd.openxmlformats-officedocument.presentationml.notesSlide+xml"/>
  <Override PartName="/ppt/tags/tag9.xml" ContentType="application/vnd.openxmlformats-officedocument.presentationml.tags+xml"/>
  <Override PartName="/ppt/notesSlides/notesSlide19.xml" ContentType="application/vnd.openxmlformats-officedocument.presentationml.notesSlide+xml"/>
  <Override PartName="/ppt/tags/tag10.xml" ContentType="application/vnd.openxmlformats-officedocument.presentationml.tags+xml"/>
  <Override PartName="/ppt/notesSlides/notesSlide20.xml" ContentType="application/vnd.openxmlformats-officedocument.presentationml.notesSlide+xml"/>
  <Override PartName="/ppt/tags/tag11.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35"/>
  </p:notesMasterIdLst>
  <p:sldIdLst>
    <p:sldId id="257" r:id="rId4"/>
    <p:sldId id="258" r:id="rId5"/>
    <p:sldId id="283" r:id="rId6"/>
    <p:sldId id="284" r:id="rId7"/>
    <p:sldId id="285" r:id="rId8"/>
    <p:sldId id="286" r:id="rId9"/>
    <p:sldId id="287" r:id="rId10"/>
    <p:sldId id="1496" r:id="rId11"/>
    <p:sldId id="1514" r:id="rId12"/>
    <p:sldId id="1510" r:id="rId13"/>
    <p:sldId id="1515" r:id="rId14"/>
    <p:sldId id="1537" r:id="rId15"/>
    <p:sldId id="259" r:id="rId16"/>
    <p:sldId id="1538" r:id="rId17"/>
    <p:sldId id="1521" r:id="rId18"/>
    <p:sldId id="1547" r:id="rId19"/>
    <p:sldId id="1522" r:id="rId20"/>
    <p:sldId id="1504" r:id="rId21"/>
    <p:sldId id="1497" r:id="rId22"/>
    <p:sldId id="1498" r:id="rId23"/>
    <p:sldId id="1523" r:id="rId24"/>
    <p:sldId id="1540" r:id="rId25"/>
    <p:sldId id="1541" r:id="rId26"/>
    <p:sldId id="1542" r:id="rId27"/>
    <p:sldId id="1544" r:id="rId28"/>
    <p:sldId id="1499" r:id="rId29"/>
    <p:sldId id="1531" r:id="rId30"/>
    <p:sldId id="1500" r:id="rId31"/>
    <p:sldId id="1546" r:id="rId32"/>
    <p:sldId id="508" r:id="rId33"/>
    <p:sldId id="1505"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808" y="2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7BCD71-BD35-434C-A398-F29AF47FEDA0}" type="datetimeFigureOut">
              <a:rPr lang="en-US" smtClean="0"/>
              <a:t>6/26/2022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86CEFD-520B-40F7-8F84-1FD6AF254D69}" type="slidenum">
              <a:rPr lang="en-US" smtClean="0"/>
              <a:t>‹#›</a:t>
            </a:fld>
            <a:endParaRPr lang="en-US"/>
          </a:p>
        </p:txBody>
      </p:sp>
    </p:spTree>
    <p:extLst>
      <p:ext uri="{BB962C8B-B14F-4D97-AF65-F5344CB8AC3E}">
        <p14:creationId xmlns:p14="http://schemas.microsoft.com/office/powerpoint/2010/main" val="2282401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dirty="0">
              <a:ln>
                <a:noFill/>
              </a:ln>
              <a:solidFill>
                <a:prstClr val="black"/>
              </a:solidFill>
              <a:effectLst/>
              <a:uLnTx/>
              <a:uFillTx/>
              <a:ea typeface="字魂52号-阿开漫画体" panose="00000500000000000000" pitchFamily="2" charset="-122"/>
              <a:cs typeface="+mn-cs"/>
            </a:endParaRPr>
          </a:p>
        </p:txBody>
      </p:sp>
    </p:spTree>
    <p:extLst>
      <p:ext uri="{BB962C8B-B14F-4D97-AF65-F5344CB8AC3E}">
        <p14:creationId xmlns:p14="http://schemas.microsoft.com/office/powerpoint/2010/main" val="4134547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52号-阿开漫画体" panose="00000500000000000000" pitchFamily="2" charset="-122"/>
              <a:cs typeface="+mn-cs"/>
            </a:endParaRPr>
          </a:p>
        </p:txBody>
      </p:sp>
    </p:spTree>
    <p:extLst>
      <p:ext uri="{BB962C8B-B14F-4D97-AF65-F5344CB8AC3E}">
        <p14:creationId xmlns:p14="http://schemas.microsoft.com/office/powerpoint/2010/main" val="40974989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dirty="0">
              <a:ln>
                <a:noFill/>
              </a:ln>
              <a:solidFill>
                <a:prstClr val="black"/>
              </a:solidFill>
              <a:effectLst/>
              <a:uLnTx/>
              <a:uFillTx/>
              <a:ea typeface="字魂52号-阿开漫画体" panose="00000500000000000000" pitchFamily="2" charset="-122"/>
              <a:cs typeface="+mn-cs"/>
            </a:endParaRPr>
          </a:p>
        </p:txBody>
      </p:sp>
    </p:spTree>
    <p:extLst>
      <p:ext uri="{BB962C8B-B14F-4D97-AF65-F5344CB8AC3E}">
        <p14:creationId xmlns:p14="http://schemas.microsoft.com/office/powerpoint/2010/main" val="31735707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52号-阿开漫画体" panose="00000500000000000000" pitchFamily="2" charset="-122"/>
              <a:cs typeface="+mn-cs"/>
            </a:endParaRPr>
          </a:p>
        </p:txBody>
      </p:sp>
    </p:spTree>
    <p:extLst>
      <p:ext uri="{BB962C8B-B14F-4D97-AF65-F5344CB8AC3E}">
        <p14:creationId xmlns:p14="http://schemas.microsoft.com/office/powerpoint/2010/main" val="4122274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dirty="0">
              <a:ln>
                <a:noFill/>
              </a:ln>
              <a:solidFill>
                <a:prstClr val="black"/>
              </a:solidFill>
              <a:effectLst/>
              <a:uLnTx/>
              <a:uFillTx/>
              <a:ea typeface="字魂52号-阿开漫画体" panose="00000500000000000000" pitchFamily="2" charset="-122"/>
              <a:cs typeface="+mn-cs"/>
            </a:endParaRPr>
          </a:p>
        </p:txBody>
      </p:sp>
    </p:spTree>
    <p:extLst>
      <p:ext uri="{BB962C8B-B14F-4D97-AF65-F5344CB8AC3E}">
        <p14:creationId xmlns:p14="http://schemas.microsoft.com/office/powerpoint/2010/main" val="26424804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dirty="0">
              <a:ln>
                <a:noFill/>
              </a:ln>
              <a:solidFill>
                <a:prstClr val="black"/>
              </a:solidFill>
              <a:effectLst/>
              <a:uLnTx/>
              <a:uFillTx/>
              <a:ea typeface="字魂52号-阿开漫画体" panose="00000500000000000000" pitchFamily="2" charset="-122"/>
              <a:cs typeface="+mn-cs"/>
            </a:endParaRPr>
          </a:p>
        </p:txBody>
      </p:sp>
    </p:spTree>
    <p:extLst>
      <p:ext uri="{BB962C8B-B14F-4D97-AF65-F5344CB8AC3E}">
        <p14:creationId xmlns:p14="http://schemas.microsoft.com/office/powerpoint/2010/main" val="4827739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dirty="0">
              <a:ln>
                <a:noFill/>
              </a:ln>
              <a:solidFill>
                <a:prstClr val="black"/>
              </a:solidFill>
              <a:effectLst/>
              <a:uLnTx/>
              <a:uFillTx/>
              <a:ea typeface="字魂52号-阿开漫画体" panose="00000500000000000000" pitchFamily="2" charset="-122"/>
              <a:cs typeface="+mn-cs"/>
            </a:endParaRPr>
          </a:p>
        </p:txBody>
      </p:sp>
    </p:spTree>
    <p:extLst>
      <p:ext uri="{BB962C8B-B14F-4D97-AF65-F5344CB8AC3E}">
        <p14:creationId xmlns:p14="http://schemas.microsoft.com/office/powerpoint/2010/main" val="39253824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dirty="0">
              <a:ln>
                <a:noFill/>
              </a:ln>
              <a:solidFill>
                <a:prstClr val="black"/>
              </a:solidFill>
              <a:effectLst/>
              <a:uLnTx/>
              <a:uFillTx/>
              <a:ea typeface="字魂52号-阿开漫画体" panose="00000500000000000000" pitchFamily="2" charset="-122"/>
              <a:cs typeface="+mn-cs"/>
            </a:endParaRPr>
          </a:p>
        </p:txBody>
      </p:sp>
    </p:spTree>
    <p:extLst>
      <p:ext uri="{BB962C8B-B14F-4D97-AF65-F5344CB8AC3E}">
        <p14:creationId xmlns:p14="http://schemas.microsoft.com/office/powerpoint/2010/main" val="35645665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dirty="0">
              <a:ln>
                <a:noFill/>
              </a:ln>
              <a:solidFill>
                <a:prstClr val="black"/>
              </a:solidFill>
              <a:effectLst/>
              <a:uLnTx/>
              <a:uFillTx/>
              <a:ea typeface="字魂52号-阿开漫画体" panose="00000500000000000000" pitchFamily="2" charset="-122"/>
              <a:cs typeface="+mn-cs"/>
            </a:endParaRPr>
          </a:p>
        </p:txBody>
      </p:sp>
    </p:spTree>
    <p:extLst>
      <p:ext uri="{BB962C8B-B14F-4D97-AF65-F5344CB8AC3E}">
        <p14:creationId xmlns:p14="http://schemas.microsoft.com/office/powerpoint/2010/main" val="3812290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52号-阿开漫画体" panose="00000500000000000000" pitchFamily="2" charset="-122"/>
              <a:cs typeface="+mn-cs"/>
            </a:endParaRPr>
          </a:p>
        </p:txBody>
      </p:sp>
    </p:spTree>
    <p:extLst>
      <p:ext uri="{BB962C8B-B14F-4D97-AF65-F5344CB8AC3E}">
        <p14:creationId xmlns:p14="http://schemas.microsoft.com/office/powerpoint/2010/main" val="42009430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52号-阿开漫画体" panose="00000500000000000000" pitchFamily="2" charset="-122"/>
              <a:cs typeface="+mn-cs"/>
            </a:endParaRPr>
          </a:p>
        </p:txBody>
      </p:sp>
    </p:spTree>
    <p:extLst>
      <p:ext uri="{BB962C8B-B14F-4D97-AF65-F5344CB8AC3E}">
        <p14:creationId xmlns:p14="http://schemas.microsoft.com/office/powerpoint/2010/main" val="405795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dirty="0">
              <a:ln>
                <a:noFill/>
              </a:ln>
              <a:solidFill>
                <a:prstClr val="black"/>
              </a:solidFill>
              <a:effectLst/>
              <a:uLnTx/>
              <a:uFillTx/>
              <a:ea typeface="字魂52号-阿开漫画体" panose="00000500000000000000" pitchFamily="2" charset="-122"/>
              <a:cs typeface="+mn-cs"/>
            </a:endParaRPr>
          </a:p>
        </p:txBody>
      </p:sp>
    </p:spTree>
    <p:extLst>
      <p:ext uri="{BB962C8B-B14F-4D97-AF65-F5344CB8AC3E}">
        <p14:creationId xmlns:p14="http://schemas.microsoft.com/office/powerpoint/2010/main" val="13283509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52号-阿开漫画体" panose="00000500000000000000" pitchFamily="2" charset="-122"/>
              <a:cs typeface="+mn-cs"/>
            </a:endParaRPr>
          </a:p>
        </p:txBody>
      </p:sp>
    </p:spTree>
    <p:extLst>
      <p:ext uri="{BB962C8B-B14F-4D97-AF65-F5344CB8AC3E}">
        <p14:creationId xmlns:p14="http://schemas.microsoft.com/office/powerpoint/2010/main" val="25960223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52号-阿开漫画体" panose="00000500000000000000" pitchFamily="2" charset="-122"/>
              <a:cs typeface="+mn-cs"/>
            </a:endParaRPr>
          </a:p>
        </p:txBody>
      </p:sp>
    </p:spTree>
    <p:extLst>
      <p:ext uri="{BB962C8B-B14F-4D97-AF65-F5344CB8AC3E}">
        <p14:creationId xmlns:p14="http://schemas.microsoft.com/office/powerpoint/2010/main" val="1598221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dirty="0">
              <a:ln>
                <a:noFill/>
              </a:ln>
              <a:solidFill>
                <a:prstClr val="black"/>
              </a:solidFill>
              <a:effectLst/>
              <a:uLnTx/>
              <a:uFillTx/>
              <a:ea typeface="字魂52号-阿开漫画体" panose="00000500000000000000" pitchFamily="2" charset="-122"/>
              <a:cs typeface="+mn-cs"/>
            </a:endParaRPr>
          </a:p>
        </p:txBody>
      </p:sp>
    </p:spTree>
    <p:extLst>
      <p:ext uri="{BB962C8B-B14F-4D97-AF65-F5344CB8AC3E}">
        <p14:creationId xmlns:p14="http://schemas.microsoft.com/office/powerpoint/2010/main" val="31748432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dirty="0">
              <a:ln>
                <a:noFill/>
              </a:ln>
              <a:solidFill>
                <a:prstClr val="black"/>
              </a:solidFill>
              <a:effectLst/>
              <a:uLnTx/>
              <a:uFillTx/>
              <a:ea typeface="字魂52号-阿开漫画体" panose="00000500000000000000" pitchFamily="2" charset="-122"/>
              <a:cs typeface="+mn-cs"/>
            </a:endParaRPr>
          </a:p>
        </p:txBody>
      </p:sp>
    </p:spTree>
    <p:extLst>
      <p:ext uri="{BB962C8B-B14F-4D97-AF65-F5344CB8AC3E}">
        <p14:creationId xmlns:p14="http://schemas.microsoft.com/office/powerpoint/2010/main" val="25886372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dirty="0">
              <a:ln>
                <a:noFill/>
              </a:ln>
              <a:solidFill>
                <a:prstClr val="black"/>
              </a:solidFill>
              <a:effectLst/>
              <a:uLnTx/>
              <a:uFillTx/>
              <a:ea typeface="字魂52号-阿开漫画体" panose="00000500000000000000" pitchFamily="2" charset="-122"/>
              <a:cs typeface="+mn-cs"/>
            </a:endParaRPr>
          </a:p>
        </p:txBody>
      </p:sp>
    </p:spTree>
    <p:extLst>
      <p:ext uri="{BB962C8B-B14F-4D97-AF65-F5344CB8AC3E}">
        <p14:creationId xmlns:p14="http://schemas.microsoft.com/office/powerpoint/2010/main" val="7702366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52号-阿开漫画体" panose="00000500000000000000" pitchFamily="2" charset="-122"/>
              <a:cs typeface="+mn-cs"/>
            </a:endParaRPr>
          </a:p>
        </p:txBody>
      </p:sp>
    </p:spTree>
    <p:extLst>
      <p:ext uri="{BB962C8B-B14F-4D97-AF65-F5344CB8AC3E}">
        <p14:creationId xmlns:p14="http://schemas.microsoft.com/office/powerpoint/2010/main" val="12172001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dirty="0">
              <a:ln>
                <a:noFill/>
              </a:ln>
              <a:solidFill>
                <a:prstClr val="black"/>
              </a:solidFill>
              <a:effectLst/>
              <a:uLnTx/>
              <a:uFillTx/>
              <a:ea typeface="字魂52号-阿开漫画体" panose="00000500000000000000" pitchFamily="2" charset="-122"/>
              <a:cs typeface="+mn-cs"/>
            </a:endParaRPr>
          </a:p>
        </p:txBody>
      </p:sp>
    </p:spTree>
    <p:extLst>
      <p:ext uri="{BB962C8B-B14F-4D97-AF65-F5344CB8AC3E}">
        <p14:creationId xmlns:p14="http://schemas.microsoft.com/office/powerpoint/2010/main" val="705630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66035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dirty="0">
              <a:ln>
                <a:noFill/>
              </a:ln>
              <a:solidFill>
                <a:prstClr val="black"/>
              </a:solidFill>
              <a:effectLst/>
              <a:uLnTx/>
              <a:uFillTx/>
              <a:ea typeface="字魂52号-阿开漫画体" panose="00000500000000000000" pitchFamily="2" charset="-122"/>
              <a:cs typeface="+mn-cs"/>
            </a:endParaRPr>
          </a:p>
        </p:txBody>
      </p:sp>
    </p:spTree>
    <p:extLst>
      <p:ext uri="{BB962C8B-B14F-4D97-AF65-F5344CB8AC3E}">
        <p14:creationId xmlns:p14="http://schemas.microsoft.com/office/powerpoint/2010/main" val="2602710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dirty="0">
              <a:ln>
                <a:noFill/>
              </a:ln>
              <a:solidFill>
                <a:prstClr val="black"/>
              </a:solidFill>
              <a:effectLst/>
              <a:uLnTx/>
              <a:uFillTx/>
              <a:ea typeface="字魂52号-阿开漫画体" panose="00000500000000000000" pitchFamily="2" charset="-122"/>
              <a:cs typeface="+mn-cs"/>
            </a:endParaRPr>
          </a:p>
        </p:txBody>
      </p:sp>
    </p:spTree>
    <p:extLst>
      <p:ext uri="{BB962C8B-B14F-4D97-AF65-F5344CB8AC3E}">
        <p14:creationId xmlns:p14="http://schemas.microsoft.com/office/powerpoint/2010/main" val="1286575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dirty="0">
              <a:ln>
                <a:noFill/>
              </a:ln>
              <a:solidFill>
                <a:prstClr val="black"/>
              </a:solidFill>
              <a:effectLst/>
              <a:uLnTx/>
              <a:uFillTx/>
              <a:ea typeface="字魂52号-阿开漫画体" panose="00000500000000000000" pitchFamily="2" charset="-122"/>
              <a:cs typeface="+mn-cs"/>
            </a:endParaRPr>
          </a:p>
        </p:txBody>
      </p:sp>
    </p:spTree>
    <p:extLst>
      <p:ext uri="{BB962C8B-B14F-4D97-AF65-F5344CB8AC3E}">
        <p14:creationId xmlns:p14="http://schemas.microsoft.com/office/powerpoint/2010/main" val="4049976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dirty="0">
              <a:ln>
                <a:noFill/>
              </a:ln>
              <a:solidFill>
                <a:prstClr val="black"/>
              </a:solidFill>
              <a:effectLst/>
              <a:uLnTx/>
              <a:uFillTx/>
              <a:ea typeface="字魂52号-阿开漫画体" panose="00000500000000000000" pitchFamily="2" charset="-122"/>
              <a:cs typeface="+mn-cs"/>
            </a:endParaRPr>
          </a:p>
        </p:txBody>
      </p:sp>
    </p:spTree>
    <p:extLst>
      <p:ext uri="{BB962C8B-B14F-4D97-AF65-F5344CB8AC3E}">
        <p14:creationId xmlns:p14="http://schemas.microsoft.com/office/powerpoint/2010/main" val="4263156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52号-阿开漫画体" panose="00000500000000000000" pitchFamily="2" charset="-122"/>
              <a:cs typeface="+mn-cs"/>
            </a:endParaRPr>
          </a:p>
        </p:txBody>
      </p:sp>
    </p:spTree>
    <p:extLst>
      <p:ext uri="{BB962C8B-B14F-4D97-AF65-F5344CB8AC3E}">
        <p14:creationId xmlns:p14="http://schemas.microsoft.com/office/powerpoint/2010/main" val="3003489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DB70A-EDCD-4BF3-9A28-FF66F625ED29}" type="slidenum">
              <a:rPr kumimoji="0" lang="zh-CN" altLang="en-US" sz="1200" b="0" i="0" u="none" strike="noStrike" kern="1200" cap="none" spc="0" normalizeH="0" baseline="0" noProof="0" smtClean="0">
                <a:ln>
                  <a:noFill/>
                </a:ln>
                <a:solidFill>
                  <a:prstClr val="black"/>
                </a:solidFill>
                <a:effectLst/>
                <a:uLnTx/>
                <a:uFillTx/>
                <a:ea typeface="字魂52号-阿开漫画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dirty="0">
              <a:ln>
                <a:noFill/>
              </a:ln>
              <a:solidFill>
                <a:prstClr val="black"/>
              </a:solidFill>
              <a:effectLst/>
              <a:uLnTx/>
              <a:uFillTx/>
              <a:ea typeface="字魂52号-阿开漫画体" panose="00000500000000000000" pitchFamily="2" charset="-122"/>
              <a:cs typeface="+mn-cs"/>
            </a:endParaRPr>
          </a:p>
        </p:txBody>
      </p:sp>
    </p:spTree>
    <p:extLst>
      <p:ext uri="{BB962C8B-B14F-4D97-AF65-F5344CB8AC3E}">
        <p14:creationId xmlns:p14="http://schemas.microsoft.com/office/powerpoint/2010/main" val="3424307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804C7D8-E59D-4AD0-88BD-0DE27979836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9BD456E4-C5A1-4446-9F28-B2ABA47CED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5071E84B-DCC5-479C-B7CD-4269B31A2088}"/>
              </a:ext>
            </a:extLst>
          </p:cNvPr>
          <p:cNvSpPr>
            <a:spLocks noGrp="1"/>
          </p:cNvSpPr>
          <p:nvPr>
            <p:ph type="dt" sz="half" idx="10"/>
          </p:nvPr>
        </p:nvSpPr>
        <p:spPr/>
        <p:txBody>
          <a:bodyPr/>
          <a:lstStyle/>
          <a:p>
            <a:fld id="{39A3C6C5-9E25-4AA0-932E-9A15EDE19516}" type="datetimeFigureOut">
              <a:rPr lang="zh-CN" altLang="en-US" smtClean="0"/>
              <a:t>2022/6/26</a:t>
            </a:fld>
            <a:endParaRPr lang="zh-CN" altLang="en-US"/>
          </a:p>
        </p:txBody>
      </p:sp>
      <p:sp>
        <p:nvSpPr>
          <p:cNvPr id="5" name="页脚占位符 4">
            <a:extLst>
              <a:ext uri="{FF2B5EF4-FFF2-40B4-BE49-F238E27FC236}">
                <a16:creationId xmlns:a16="http://schemas.microsoft.com/office/drawing/2014/main" id="{7A05E5B4-A90B-4162-A9DA-278E7A0B627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426FB36-540A-4D93-A579-DD1FA8446217}"/>
              </a:ext>
            </a:extLst>
          </p:cNvPr>
          <p:cNvSpPr>
            <a:spLocks noGrp="1"/>
          </p:cNvSpPr>
          <p:nvPr>
            <p:ph type="sldNum" sz="quarter" idx="12"/>
          </p:nvPr>
        </p:nvSpPr>
        <p:spPr/>
        <p:txBody>
          <a:bodyPr/>
          <a:lstStyle/>
          <a:p>
            <a:fld id="{4888EAD6-95AE-4900-910D-3A821990CDF7}" type="slidenum">
              <a:rPr lang="zh-CN" altLang="en-US" smtClean="0"/>
              <a:t>‹#›</a:t>
            </a:fld>
            <a:endParaRPr lang="zh-CN" altLang="en-US"/>
          </a:p>
        </p:txBody>
      </p:sp>
    </p:spTree>
    <p:extLst>
      <p:ext uri="{BB962C8B-B14F-4D97-AF65-F5344CB8AC3E}">
        <p14:creationId xmlns:p14="http://schemas.microsoft.com/office/powerpoint/2010/main" val="3896648335"/>
      </p:ext>
    </p:extLst>
  </p:cSld>
  <p:clrMapOvr>
    <a:masterClrMapping/>
  </p:clrMapOvr>
  <mc:AlternateContent xmlns:mc="http://schemas.openxmlformats.org/markup-compatibility/2006" xmlns:p14="http://schemas.microsoft.com/office/powerpoint/2010/main">
    <mc:Choice Requires="p14">
      <p:transition spd="slow" p14:dur="1200" advClick="0" advTm="1000">
        <p:dissolve/>
      </p:transition>
    </mc:Choice>
    <mc:Fallback xmlns:a16="http://schemas.microsoft.com/office/drawing/2014/main" xmlns="">
      <p:transition spd="slow" advClick="0" advTm="1000">
        <p:dissolv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41187C-AE60-4996-81DC-C7E25A05544D}"/>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12EE01A5-8FE4-405B-A5E6-DA8EC006877F}"/>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3FB16795-8776-415B-B3A6-67AFCBA6EC61}"/>
              </a:ext>
            </a:extLst>
          </p:cNvPr>
          <p:cNvSpPr>
            <a:spLocks noGrp="1"/>
          </p:cNvSpPr>
          <p:nvPr>
            <p:ph type="dt" sz="half" idx="10"/>
          </p:nvPr>
        </p:nvSpPr>
        <p:spPr/>
        <p:txBody>
          <a:bodyPr/>
          <a:lstStyle/>
          <a:p>
            <a:fld id="{39A3C6C5-9E25-4AA0-932E-9A15EDE19516}" type="datetimeFigureOut">
              <a:rPr lang="zh-CN" altLang="en-US" smtClean="0"/>
              <a:t>2022/6/26</a:t>
            </a:fld>
            <a:endParaRPr lang="zh-CN" altLang="en-US"/>
          </a:p>
        </p:txBody>
      </p:sp>
      <p:sp>
        <p:nvSpPr>
          <p:cNvPr id="5" name="页脚占位符 4">
            <a:extLst>
              <a:ext uri="{FF2B5EF4-FFF2-40B4-BE49-F238E27FC236}">
                <a16:creationId xmlns:a16="http://schemas.microsoft.com/office/drawing/2014/main" id="{A1469777-E33C-4FEB-895B-C0F2487B7F8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1CCB0CA-BD01-4E4E-85A0-E9BF46FBC3DA}"/>
              </a:ext>
            </a:extLst>
          </p:cNvPr>
          <p:cNvSpPr>
            <a:spLocks noGrp="1"/>
          </p:cNvSpPr>
          <p:nvPr>
            <p:ph type="sldNum" sz="quarter" idx="12"/>
          </p:nvPr>
        </p:nvSpPr>
        <p:spPr/>
        <p:txBody>
          <a:bodyPr/>
          <a:lstStyle/>
          <a:p>
            <a:fld id="{4888EAD6-95AE-4900-910D-3A821990CDF7}" type="slidenum">
              <a:rPr lang="zh-CN" altLang="en-US" smtClean="0"/>
              <a:t>‹#›</a:t>
            </a:fld>
            <a:endParaRPr lang="zh-CN" altLang="en-US"/>
          </a:p>
        </p:txBody>
      </p:sp>
    </p:spTree>
    <p:extLst>
      <p:ext uri="{BB962C8B-B14F-4D97-AF65-F5344CB8AC3E}">
        <p14:creationId xmlns:p14="http://schemas.microsoft.com/office/powerpoint/2010/main" val="632386680"/>
      </p:ext>
    </p:extLst>
  </p:cSld>
  <p:clrMapOvr>
    <a:masterClrMapping/>
  </p:clrMapOvr>
  <mc:AlternateContent xmlns:mc="http://schemas.openxmlformats.org/markup-compatibility/2006" xmlns:p14="http://schemas.microsoft.com/office/powerpoint/2010/main">
    <mc:Choice Requires="p14">
      <p:transition spd="slow" p14:dur="1200" advClick="0" advTm="1000">
        <p:dissolve/>
      </p:transition>
    </mc:Choice>
    <mc:Fallback xmlns:a16="http://schemas.microsoft.com/office/drawing/2014/main" xmlns="">
      <p:transition spd="slow" advClick="0" advTm="1000">
        <p:dissolv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3F4D32A-C49E-4263-91B9-320176F30B69}"/>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7938467F-EE46-4E58-BAC2-B29DF0D5263B}"/>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43E2255-0E1B-43FA-8807-065C43DCEC81}"/>
              </a:ext>
            </a:extLst>
          </p:cNvPr>
          <p:cNvSpPr>
            <a:spLocks noGrp="1"/>
          </p:cNvSpPr>
          <p:nvPr>
            <p:ph type="dt" sz="half" idx="10"/>
          </p:nvPr>
        </p:nvSpPr>
        <p:spPr/>
        <p:txBody>
          <a:bodyPr/>
          <a:lstStyle/>
          <a:p>
            <a:fld id="{39A3C6C5-9E25-4AA0-932E-9A15EDE19516}" type="datetimeFigureOut">
              <a:rPr lang="zh-CN" altLang="en-US" smtClean="0"/>
              <a:t>2022/6/26</a:t>
            </a:fld>
            <a:endParaRPr lang="zh-CN" altLang="en-US"/>
          </a:p>
        </p:txBody>
      </p:sp>
      <p:sp>
        <p:nvSpPr>
          <p:cNvPr id="5" name="页脚占位符 4">
            <a:extLst>
              <a:ext uri="{FF2B5EF4-FFF2-40B4-BE49-F238E27FC236}">
                <a16:creationId xmlns:a16="http://schemas.microsoft.com/office/drawing/2014/main" id="{08A92251-66CF-4458-9062-1B4C492F219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7EE374F-76E2-46FD-8A5F-4F29D56BF18C}"/>
              </a:ext>
            </a:extLst>
          </p:cNvPr>
          <p:cNvSpPr>
            <a:spLocks noGrp="1"/>
          </p:cNvSpPr>
          <p:nvPr>
            <p:ph type="sldNum" sz="quarter" idx="12"/>
          </p:nvPr>
        </p:nvSpPr>
        <p:spPr/>
        <p:txBody>
          <a:bodyPr/>
          <a:lstStyle/>
          <a:p>
            <a:fld id="{4888EAD6-95AE-4900-910D-3A821990CDF7}" type="slidenum">
              <a:rPr lang="zh-CN" altLang="en-US" smtClean="0"/>
              <a:t>‹#›</a:t>
            </a:fld>
            <a:endParaRPr lang="zh-CN" altLang="en-US"/>
          </a:p>
        </p:txBody>
      </p:sp>
    </p:spTree>
    <p:extLst>
      <p:ext uri="{BB962C8B-B14F-4D97-AF65-F5344CB8AC3E}">
        <p14:creationId xmlns:p14="http://schemas.microsoft.com/office/powerpoint/2010/main" val="3102579210"/>
      </p:ext>
    </p:extLst>
  </p:cSld>
  <p:clrMapOvr>
    <a:masterClrMapping/>
  </p:clrMapOvr>
  <mc:AlternateContent xmlns:mc="http://schemas.openxmlformats.org/markup-compatibility/2006" xmlns:p14="http://schemas.microsoft.com/office/powerpoint/2010/main">
    <mc:Choice Requires="p14">
      <p:transition spd="slow" p14:dur="1200" advClick="0" advTm="1000">
        <p:dissolve/>
      </p:transition>
    </mc:Choice>
    <mc:Fallback xmlns:a16="http://schemas.microsoft.com/office/drawing/2014/main" xmlns="">
      <p:transition spd="slow" advClick="0" advTm="1000">
        <p:dissolv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AF8FA92-DCEB-416D-A3AA-345BE494323E}" type="datetimeFigureOut">
              <a:rPr lang="en-US" smtClean="0"/>
              <a:t>6/26/2022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5444315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6/26/2022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573231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F8FA92-DCEB-416D-A3AA-345BE494323E}" type="datetimeFigureOut">
              <a:rPr lang="en-US" smtClean="0"/>
              <a:t>6/26/2022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587411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F8FA92-DCEB-416D-A3AA-345BE494323E}" type="datetimeFigureOut">
              <a:rPr lang="en-US" smtClean="0"/>
              <a:t>6/26/2022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3492163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F8FA92-DCEB-416D-A3AA-345BE494323E}" type="datetimeFigureOut">
              <a:rPr lang="en-US" smtClean="0"/>
              <a:t>6/26/2022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31634839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F8FA92-DCEB-416D-A3AA-345BE494323E}" type="datetimeFigureOut">
              <a:rPr lang="en-US" smtClean="0"/>
              <a:t>6/26/2022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41827213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F8FA92-DCEB-416D-A3AA-345BE494323E}" type="datetimeFigureOut">
              <a:rPr lang="en-US" smtClean="0"/>
              <a:t>6/26/2022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40916748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6/26/2022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067463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091D6DB-B48C-41AF-9EA0-1E598B0E7D9B}"/>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A94FB70-B608-4CB1-8659-153E0B618D69}"/>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3018095-DEAB-4C3D-B38C-F6B28E114928}"/>
              </a:ext>
            </a:extLst>
          </p:cNvPr>
          <p:cNvSpPr>
            <a:spLocks noGrp="1"/>
          </p:cNvSpPr>
          <p:nvPr>
            <p:ph type="dt" sz="half" idx="10"/>
          </p:nvPr>
        </p:nvSpPr>
        <p:spPr/>
        <p:txBody>
          <a:bodyPr/>
          <a:lstStyle/>
          <a:p>
            <a:fld id="{39A3C6C5-9E25-4AA0-932E-9A15EDE19516}" type="datetimeFigureOut">
              <a:rPr lang="zh-CN" altLang="en-US" smtClean="0"/>
              <a:t>2022/6/26</a:t>
            </a:fld>
            <a:endParaRPr lang="zh-CN" altLang="en-US"/>
          </a:p>
        </p:txBody>
      </p:sp>
      <p:sp>
        <p:nvSpPr>
          <p:cNvPr id="5" name="页脚占位符 4">
            <a:extLst>
              <a:ext uri="{FF2B5EF4-FFF2-40B4-BE49-F238E27FC236}">
                <a16:creationId xmlns:a16="http://schemas.microsoft.com/office/drawing/2014/main" id="{43ACB7B2-1E20-4060-9AC8-8B101B20A20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FCD810E-108E-422C-AA43-06CD870C4166}"/>
              </a:ext>
            </a:extLst>
          </p:cNvPr>
          <p:cNvSpPr>
            <a:spLocks noGrp="1"/>
          </p:cNvSpPr>
          <p:nvPr>
            <p:ph type="sldNum" sz="quarter" idx="12"/>
          </p:nvPr>
        </p:nvSpPr>
        <p:spPr/>
        <p:txBody>
          <a:bodyPr/>
          <a:lstStyle/>
          <a:p>
            <a:fld id="{4888EAD6-95AE-4900-910D-3A821990CDF7}" type="slidenum">
              <a:rPr lang="zh-CN" altLang="en-US" smtClean="0"/>
              <a:t>‹#›</a:t>
            </a:fld>
            <a:endParaRPr lang="zh-CN" altLang="en-US"/>
          </a:p>
        </p:txBody>
      </p:sp>
    </p:spTree>
    <p:extLst>
      <p:ext uri="{BB962C8B-B14F-4D97-AF65-F5344CB8AC3E}">
        <p14:creationId xmlns:p14="http://schemas.microsoft.com/office/powerpoint/2010/main" val="1290814555"/>
      </p:ext>
    </p:extLst>
  </p:cSld>
  <p:clrMapOvr>
    <a:masterClrMapping/>
  </p:clrMapOvr>
  <mc:AlternateContent xmlns:mc="http://schemas.openxmlformats.org/markup-compatibility/2006" xmlns:p14="http://schemas.microsoft.com/office/powerpoint/2010/main">
    <mc:Choice Requires="p14">
      <p:transition spd="slow" p14:dur="1200" advClick="0" advTm="1000">
        <p:dissolve/>
      </p:transition>
    </mc:Choice>
    <mc:Fallback xmlns:a16="http://schemas.microsoft.com/office/drawing/2014/main" xmlns="">
      <p:transition spd="slow" advClick="0" advTm="1000">
        <p:dissolv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6/26/2022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1137339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6/26/2022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8611320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6/26/2022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42309419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2022/6/26</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45369936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2022/6/26</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61347551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2022/6/26</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02151508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2022/6/26</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89672446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2022/6/26</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29633091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2022/6/26</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2833896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2022/6/26</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17308092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6BFA3B1-C7C0-4201-9923-2B3BE125048C}"/>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A0D525B-B321-46DA-99DB-0FAF2DA779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67FDFAD-CE43-4E00-881C-2F19B73C1BC1}"/>
              </a:ext>
            </a:extLst>
          </p:cNvPr>
          <p:cNvSpPr>
            <a:spLocks noGrp="1"/>
          </p:cNvSpPr>
          <p:nvPr>
            <p:ph type="dt" sz="half" idx="10"/>
          </p:nvPr>
        </p:nvSpPr>
        <p:spPr/>
        <p:txBody>
          <a:bodyPr/>
          <a:lstStyle/>
          <a:p>
            <a:fld id="{39A3C6C5-9E25-4AA0-932E-9A15EDE19516}" type="datetimeFigureOut">
              <a:rPr lang="zh-CN" altLang="en-US" smtClean="0"/>
              <a:t>2022/6/26</a:t>
            </a:fld>
            <a:endParaRPr lang="zh-CN" altLang="en-US"/>
          </a:p>
        </p:txBody>
      </p:sp>
      <p:sp>
        <p:nvSpPr>
          <p:cNvPr id="5" name="页脚占位符 4">
            <a:extLst>
              <a:ext uri="{FF2B5EF4-FFF2-40B4-BE49-F238E27FC236}">
                <a16:creationId xmlns:a16="http://schemas.microsoft.com/office/drawing/2014/main" id="{FB0C5CE9-8CC3-47B8-A47D-4B23E5BD560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C3E3D81-B975-4CC7-9C94-A2D13412F9C3}"/>
              </a:ext>
            </a:extLst>
          </p:cNvPr>
          <p:cNvSpPr>
            <a:spLocks noGrp="1"/>
          </p:cNvSpPr>
          <p:nvPr>
            <p:ph type="sldNum" sz="quarter" idx="12"/>
          </p:nvPr>
        </p:nvSpPr>
        <p:spPr/>
        <p:txBody>
          <a:bodyPr/>
          <a:lstStyle/>
          <a:p>
            <a:fld id="{4888EAD6-95AE-4900-910D-3A821990CDF7}" type="slidenum">
              <a:rPr lang="zh-CN" altLang="en-US" smtClean="0"/>
              <a:t>‹#›</a:t>
            </a:fld>
            <a:endParaRPr lang="zh-CN" altLang="en-US"/>
          </a:p>
        </p:txBody>
      </p:sp>
    </p:spTree>
    <p:extLst>
      <p:ext uri="{BB962C8B-B14F-4D97-AF65-F5344CB8AC3E}">
        <p14:creationId xmlns:p14="http://schemas.microsoft.com/office/powerpoint/2010/main" val="1842874158"/>
      </p:ext>
    </p:extLst>
  </p:cSld>
  <p:clrMapOvr>
    <a:masterClrMapping/>
  </p:clrMapOvr>
  <mc:AlternateContent xmlns:mc="http://schemas.openxmlformats.org/markup-compatibility/2006" xmlns:p14="http://schemas.microsoft.com/office/powerpoint/2010/main">
    <mc:Choice Requires="p14">
      <p:transition spd="slow" p14:dur="1200" advClick="0" advTm="1000">
        <p:dissolve/>
      </p:transition>
    </mc:Choice>
    <mc:Fallback xmlns:a16="http://schemas.microsoft.com/office/drawing/2014/main" xmlns="">
      <p:transition spd="slow" advClick="0" advTm="1000">
        <p:dissolv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2022/6/26</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38368345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2022/6/26</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83293330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2022/6/26</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4846273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2022/6/26</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03880801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962341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66599172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689269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D2C19AB-6FE5-47F2-AFCD-400E3AE951C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0B96CBC-67AC-412A-9927-B93ACE2CD776}"/>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7CDF03FA-96FC-4C12-A32F-F049A478FDD7}"/>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3FF2DFD9-9410-4027-81B2-E2216FDC3662}"/>
              </a:ext>
            </a:extLst>
          </p:cNvPr>
          <p:cNvSpPr>
            <a:spLocks noGrp="1"/>
          </p:cNvSpPr>
          <p:nvPr>
            <p:ph type="dt" sz="half" idx="10"/>
          </p:nvPr>
        </p:nvSpPr>
        <p:spPr/>
        <p:txBody>
          <a:bodyPr/>
          <a:lstStyle/>
          <a:p>
            <a:fld id="{39A3C6C5-9E25-4AA0-932E-9A15EDE19516}" type="datetimeFigureOut">
              <a:rPr lang="zh-CN" altLang="en-US" smtClean="0"/>
              <a:t>2022/6/26</a:t>
            </a:fld>
            <a:endParaRPr lang="zh-CN" altLang="en-US"/>
          </a:p>
        </p:txBody>
      </p:sp>
      <p:sp>
        <p:nvSpPr>
          <p:cNvPr id="6" name="页脚占位符 5">
            <a:extLst>
              <a:ext uri="{FF2B5EF4-FFF2-40B4-BE49-F238E27FC236}">
                <a16:creationId xmlns:a16="http://schemas.microsoft.com/office/drawing/2014/main" id="{2E9E7092-2070-4160-82FE-9F7E0CB1B89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CC2229D-E284-47AB-B592-E64ACE3CCD66}"/>
              </a:ext>
            </a:extLst>
          </p:cNvPr>
          <p:cNvSpPr>
            <a:spLocks noGrp="1"/>
          </p:cNvSpPr>
          <p:nvPr>
            <p:ph type="sldNum" sz="quarter" idx="12"/>
          </p:nvPr>
        </p:nvSpPr>
        <p:spPr/>
        <p:txBody>
          <a:bodyPr/>
          <a:lstStyle/>
          <a:p>
            <a:fld id="{4888EAD6-95AE-4900-910D-3A821990CDF7}" type="slidenum">
              <a:rPr lang="zh-CN" altLang="en-US" smtClean="0"/>
              <a:t>‹#›</a:t>
            </a:fld>
            <a:endParaRPr lang="zh-CN" altLang="en-US"/>
          </a:p>
        </p:txBody>
      </p:sp>
    </p:spTree>
    <p:extLst>
      <p:ext uri="{BB962C8B-B14F-4D97-AF65-F5344CB8AC3E}">
        <p14:creationId xmlns:p14="http://schemas.microsoft.com/office/powerpoint/2010/main" val="1529612979"/>
      </p:ext>
    </p:extLst>
  </p:cSld>
  <p:clrMapOvr>
    <a:masterClrMapping/>
  </p:clrMapOvr>
  <mc:AlternateContent xmlns:mc="http://schemas.openxmlformats.org/markup-compatibility/2006" xmlns:p14="http://schemas.microsoft.com/office/powerpoint/2010/main">
    <mc:Choice Requires="p14">
      <p:transition spd="slow" p14:dur="1200" advClick="0" advTm="1000">
        <p:dissolve/>
      </p:transition>
    </mc:Choice>
    <mc:Fallback xmlns:a16="http://schemas.microsoft.com/office/drawing/2014/main" xmlns="">
      <p:transition spd="slow" advClick="0" advTm="1000">
        <p:dissolv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70141E-E57A-46FF-802C-CFCF0DDC024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F0EE1394-C1A7-4E18-8DA4-2671B40D85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85D73A5B-E846-4193-BA8D-71AFE189BD89}"/>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AEAD0191-4329-4F0C-8199-00B61A6B08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004C19F1-8A7F-4511-853D-2C68396D39F1}"/>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49B38879-CDDE-460C-92B1-1701ACCE7981}"/>
              </a:ext>
            </a:extLst>
          </p:cNvPr>
          <p:cNvSpPr>
            <a:spLocks noGrp="1"/>
          </p:cNvSpPr>
          <p:nvPr>
            <p:ph type="dt" sz="half" idx="10"/>
          </p:nvPr>
        </p:nvSpPr>
        <p:spPr/>
        <p:txBody>
          <a:bodyPr/>
          <a:lstStyle/>
          <a:p>
            <a:fld id="{39A3C6C5-9E25-4AA0-932E-9A15EDE19516}" type="datetimeFigureOut">
              <a:rPr lang="zh-CN" altLang="en-US" smtClean="0"/>
              <a:t>2022/6/26</a:t>
            </a:fld>
            <a:endParaRPr lang="zh-CN" altLang="en-US"/>
          </a:p>
        </p:txBody>
      </p:sp>
      <p:sp>
        <p:nvSpPr>
          <p:cNvPr id="8" name="页脚占位符 7">
            <a:extLst>
              <a:ext uri="{FF2B5EF4-FFF2-40B4-BE49-F238E27FC236}">
                <a16:creationId xmlns:a16="http://schemas.microsoft.com/office/drawing/2014/main" id="{D0BB2402-4D0A-4A09-9500-2D11ECD390D1}"/>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13B04A97-AB7D-4767-88BD-4F9F1A59285B}"/>
              </a:ext>
            </a:extLst>
          </p:cNvPr>
          <p:cNvSpPr>
            <a:spLocks noGrp="1"/>
          </p:cNvSpPr>
          <p:nvPr>
            <p:ph type="sldNum" sz="quarter" idx="12"/>
          </p:nvPr>
        </p:nvSpPr>
        <p:spPr/>
        <p:txBody>
          <a:bodyPr/>
          <a:lstStyle/>
          <a:p>
            <a:fld id="{4888EAD6-95AE-4900-910D-3A821990CDF7}" type="slidenum">
              <a:rPr lang="zh-CN" altLang="en-US" smtClean="0"/>
              <a:t>‹#›</a:t>
            </a:fld>
            <a:endParaRPr lang="zh-CN" altLang="en-US"/>
          </a:p>
        </p:txBody>
      </p:sp>
    </p:spTree>
    <p:extLst>
      <p:ext uri="{BB962C8B-B14F-4D97-AF65-F5344CB8AC3E}">
        <p14:creationId xmlns:p14="http://schemas.microsoft.com/office/powerpoint/2010/main" val="3201024161"/>
      </p:ext>
    </p:extLst>
  </p:cSld>
  <p:clrMapOvr>
    <a:masterClrMapping/>
  </p:clrMapOvr>
  <mc:AlternateContent xmlns:mc="http://schemas.openxmlformats.org/markup-compatibility/2006" xmlns:p14="http://schemas.microsoft.com/office/powerpoint/2010/main">
    <mc:Choice Requires="p14">
      <p:transition spd="slow" p14:dur="1200" advClick="0" advTm="1000">
        <p:dissolve/>
      </p:transition>
    </mc:Choice>
    <mc:Fallback xmlns:a16="http://schemas.microsoft.com/office/drawing/2014/main" xmlns="">
      <p:transition spd="slow" advClick="0" advTm="1000">
        <p:dissolv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1F65EC-5BB7-4E69-A94E-D8D359A4417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CA2DF3A-1366-4A70-8E6B-E621A10955E8}"/>
              </a:ext>
            </a:extLst>
          </p:cNvPr>
          <p:cNvSpPr>
            <a:spLocks noGrp="1"/>
          </p:cNvSpPr>
          <p:nvPr>
            <p:ph type="dt" sz="half" idx="10"/>
          </p:nvPr>
        </p:nvSpPr>
        <p:spPr/>
        <p:txBody>
          <a:bodyPr/>
          <a:lstStyle/>
          <a:p>
            <a:fld id="{39A3C6C5-9E25-4AA0-932E-9A15EDE19516}" type="datetimeFigureOut">
              <a:rPr lang="zh-CN" altLang="en-US" smtClean="0"/>
              <a:t>2022/6/26</a:t>
            </a:fld>
            <a:endParaRPr lang="zh-CN" altLang="en-US"/>
          </a:p>
        </p:txBody>
      </p:sp>
      <p:sp>
        <p:nvSpPr>
          <p:cNvPr id="4" name="页脚占位符 3">
            <a:extLst>
              <a:ext uri="{FF2B5EF4-FFF2-40B4-BE49-F238E27FC236}">
                <a16:creationId xmlns:a16="http://schemas.microsoft.com/office/drawing/2014/main" id="{088C1C0E-E9D9-40F1-AE5C-6DCF2051BBFD}"/>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DC5D2EB2-8368-465C-AF19-79DE3A33A70F}"/>
              </a:ext>
            </a:extLst>
          </p:cNvPr>
          <p:cNvSpPr>
            <a:spLocks noGrp="1"/>
          </p:cNvSpPr>
          <p:nvPr>
            <p:ph type="sldNum" sz="quarter" idx="12"/>
          </p:nvPr>
        </p:nvSpPr>
        <p:spPr/>
        <p:txBody>
          <a:bodyPr/>
          <a:lstStyle/>
          <a:p>
            <a:fld id="{4888EAD6-95AE-4900-910D-3A821990CDF7}" type="slidenum">
              <a:rPr lang="zh-CN" altLang="en-US" smtClean="0"/>
              <a:t>‹#›</a:t>
            </a:fld>
            <a:endParaRPr lang="zh-CN" altLang="en-US"/>
          </a:p>
        </p:txBody>
      </p:sp>
    </p:spTree>
    <p:extLst>
      <p:ext uri="{BB962C8B-B14F-4D97-AF65-F5344CB8AC3E}">
        <p14:creationId xmlns:p14="http://schemas.microsoft.com/office/powerpoint/2010/main" val="3462499981"/>
      </p:ext>
    </p:extLst>
  </p:cSld>
  <p:clrMapOvr>
    <a:masterClrMapping/>
  </p:clrMapOvr>
  <mc:AlternateContent xmlns:mc="http://schemas.openxmlformats.org/markup-compatibility/2006" xmlns:p14="http://schemas.microsoft.com/office/powerpoint/2010/main">
    <mc:Choice Requires="p14">
      <p:transition spd="slow" p14:dur="1200" advClick="0" advTm="1000">
        <p:dissolve/>
      </p:transition>
    </mc:Choice>
    <mc:Fallback xmlns:a16="http://schemas.microsoft.com/office/drawing/2014/main" xmlns="">
      <p:transition spd="slow" advClick="0" advTm="1000">
        <p:dissolv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1F7A4D2-5EEF-4C6F-A220-8446E7CF8045}"/>
              </a:ext>
            </a:extLst>
          </p:cNvPr>
          <p:cNvSpPr>
            <a:spLocks noGrp="1"/>
          </p:cNvSpPr>
          <p:nvPr>
            <p:ph type="dt" sz="half" idx="10"/>
          </p:nvPr>
        </p:nvSpPr>
        <p:spPr/>
        <p:txBody>
          <a:bodyPr/>
          <a:lstStyle/>
          <a:p>
            <a:fld id="{39A3C6C5-9E25-4AA0-932E-9A15EDE19516}" type="datetimeFigureOut">
              <a:rPr lang="zh-CN" altLang="en-US" smtClean="0"/>
              <a:t>2022/6/26</a:t>
            </a:fld>
            <a:endParaRPr lang="zh-CN" altLang="en-US"/>
          </a:p>
        </p:txBody>
      </p:sp>
      <p:sp>
        <p:nvSpPr>
          <p:cNvPr id="3" name="页脚占位符 2">
            <a:extLst>
              <a:ext uri="{FF2B5EF4-FFF2-40B4-BE49-F238E27FC236}">
                <a16:creationId xmlns:a16="http://schemas.microsoft.com/office/drawing/2014/main" id="{9A5FE026-004D-4AB0-BEAE-9CE433F28FC9}"/>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010D8451-726C-49FD-9BDD-35C824A6A093}"/>
              </a:ext>
            </a:extLst>
          </p:cNvPr>
          <p:cNvSpPr>
            <a:spLocks noGrp="1"/>
          </p:cNvSpPr>
          <p:nvPr>
            <p:ph type="sldNum" sz="quarter" idx="12"/>
          </p:nvPr>
        </p:nvSpPr>
        <p:spPr/>
        <p:txBody>
          <a:bodyPr/>
          <a:lstStyle/>
          <a:p>
            <a:fld id="{4888EAD6-95AE-4900-910D-3A821990CDF7}" type="slidenum">
              <a:rPr lang="zh-CN" altLang="en-US" smtClean="0"/>
              <a:t>‹#›</a:t>
            </a:fld>
            <a:endParaRPr lang="zh-CN" altLang="en-US"/>
          </a:p>
        </p:txBody>
      </p:sp>
    </p:spTree>
    <p:extLst>
      <p:ext uri="{BB962C8B-B14F-4D97-AF65-F5344CB8AC3E}">
        <p14:creationId xmlns:p14="http://schemas.microsoft.com/office/powerpoint/2010/main" val="1915211860"/>
      </p:ext>
    </p:extLst>
  </p:cSld>
  <p:clrMapOvr>
    <a:masterClrMapping/>
  </p:clrMapOvr>
  <mc:AlternateContent xmlns:mc="http://schemas.openxmlformats.org/markup-compatibility/2006" xmlns:p14="http://schemas.microsoft.com/office/powerpoint/2010/main">
    <mc:Choice Requires="p14">
      <p:transition spd="slow" p14:dur="1200" advClick="0" advTm="1000">
        <p:dissolve/>
      </p:transition>
    </mc:Choice>
    <mc:Fallback xmlns:a16="http://schemas.microsoft.com/office/drawing/2014/main" xmlns="">
      <p:transition spd="slow" advClick="0" advTm="1000">
        <p:dissolv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AB40866-E60E-41A5-8EE4-05343952C56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794CF5F-A81D-4049-9F06-0591C149DF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D0FC853D-467A-47A3-A887-E562C548C1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8B61D2B1-4BCC-4FCC-AAD0-C611D9FEAB55}"/>
              </a:ext>
            </a:extLst>
          </p:cNvPr>
          <p:cNvSpPr>
            <a:spLocks noGrp="1"/>
          </p:cNvSpPr>
          <p:nvPr>
            <p:ph type="dt" sz="half" idx="10"/>
          </p:nvPr>
        </p:nvSpPr>
        <p:spPr/>
        <p:txBody>
          <a:bodyPr/>
          <a:lstStyle/>
          <a:p>
            <a:fld id="{39A3C6C5-9E25-4AA0-932E-9A15EDE19516}" type="datetimeFigureOut">
              <a:rPr lang="zh-CN" altLang="en-US" smtClean="0"/>
              <a:t>2022/6/26</a:t>
            </a:fld>
            <a:endParaRPr lang="zh-CN" altLang="en-US"/>
          </a:p>
        </p:txBody>
      </p:sp>
      <p:sp>
        <p:nvSpPr>
          <p:cNvPr id="6" name="页脚占位符 5">
            <a:extLst>
              <a:ext uri="{FF2B5EF4-FFF2-40B4-BE49-F238E27FC236}">
                <a16:creationId xmlns:a16="http://schemas.microsoft.com/office/drawing/2014/main" id="{DC65F8E4-C432-4AD5-AA85-FE01424252B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FE67D27-7907-4A04-AC01-F6EE3EDB5C27}"/>
              </a:ext>
            </a:extLst>
          </p:cNvPr>
          <p:cNvSpPr>
            <a:spLocks noGrp="1"/>
          </p:cNvSpPr>
          <p:nvPr>
            <p:ph type="sldNum" sz="quarter" idx="12"/>
          </p:nvPr>
        </p:nvSpPr>
        <p:spPr/>
        <p:txBody>
          <a:bodyPr/>
          <a:lstStyle/>
          <a:p>
            <a:fld id="{4888EAD6-95AE-4900-910D-3A821990CDF7}" type="slidenum">
              <a:rPr lang="zh-CN" altLang="en-US" smtClean="0"/>
              <a:t>‹#›</a:t>
            </a:fld>
            <a:endParaRPr lang="zh-CN" altLang="en-US"/>
          </a:p>
        </p:txBody>
      </p:sp>
    </p:spTree>
    <p:extLst>
      <p:ext uri="{BB962C8B-B14F-4D97-AF65-F5344CB8AC3E}">
        <p14:creationId xmlns:p14="http://schemas.microsoft.com/office/powerpoint/2010/main" val="2936959683"/>
      </p:ext>
    </p:extLst>
  </p:cSld>
  <p:clrMapOvr>
    <a:masterClrMapping/>
  </p:clrMapOvr>
  <mc:AlternateContent xmlns:mc="http://schemas.openxmlformats.org/markup-compatibility/2006" xmlns:p14="http://schemas.microsoft.com/office/powerpoint/2010/main">
    <mc:Choice Requires="p14">
      <p:transition spd="slow" p14:dur="1200" advClick="0" advTm="1000">
        <p:dissolve/>
      </p:transition>
    </mc:Choice>
    <mc:Fallback xmlns:a16="http://schemas.microsoft.com/office/drawing/2014/main" xmlns="">
      <p:transition spd="slow" advClick="0" advTm="1000">
        <p:dissolv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CFF5D5-D3EE-44CF-8A37-4F1EDDAFA2C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FB31554-FD50-4E35-BF07-FD5D51CEB5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B5188E01-ECD8-404C-BC9C-F41BFF49E4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338239B8-61C2-40D0-8834-643832C760C8}"/>
              </a:ext>
            </a:extLst>
          </p:cNvPr>
          <p:cNvSpPr>
            <a:spLocks noGrp="1"/>
          </p:cNvSpPr>
          <p:nvPr>
            <p:ph type="dt" sz="half" idx="10"/>
          </p:nvPr>
        </p:nvSpPr>
        <p:spPr/>
        <p:txBody>
          <a:bodyPr/>
          <a:lstStyle/>
          <a:p>
            <a:fld id="{39A3C6C5-9E25-4AA0-932E-9A15EDE19516}" type="datetimeFigureOut">
              <a:rPr lang="zh-CN" altLang="en-US" smtClean="0"/>
              <a:t>2022/6/26</a:t>
            </a:fld>
            <a:endParaRPr lang="zh-CN" altLang="en-US"/>
          </a:p>
        </p:txBody>
      </p:sp>
      <p:sp>
        <p:nvSpPr>
          <p:cNvPr id="6" name="页脚占位符 5">
            <a:extLst>
              <a:ext uri="{FF2B5EF4-FFF2-40B4-BE49-F238E27FC236}">
                <a16:creationId xmlns:a16="http://schemas.microsoft.com/office/drawing/2014/main" id="{DC8A9BD3-45FE-4F10-B7A7-90A1E25D52B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D5C2842-BF70-4A12-BC18-86D5E082962B}"/>
              </a:ext>
            </a:extLst>
          </p:cNvPr>
          <p:cNvSpPr>
            <a:spLocks noGrp="1"/>
          </p:cNvSpPr>
          <p:nvPr>
            <p:ph type="sldNum" sz="quarter" idx="12"/>
          </p:nvPr>
        </p:nvSpPr>
        <p:spPr/>
        <p:txBody>
          <a:bodyPr/>
          <a:lstStyle/>
          <a:p>
            <a:fld id="{4888EAD6-95AE-4900-910D-3A821990CDF7}" type="slidenum">
              <a:rPr lang="zh-CN" altLang="en-US" smtClean="0"/>
              <a:t>‹#›</a:t>
            </a:fld>
            <a:endParaRPr lang="zh-CN" altLang="en-US"/>
          </a:p>
        </p:txBody>
      </p:sp>
    </p:spTree>
    <p:extLst>
      <p:ext uri="{BB962C8B-B14F-4D97-AF65-F5344CB8AC3E}">
        <p14:creationId xmlns:p14="http://schemas.microsoft.com/office/powerpoint/2010/main" val="4039671978"/>
      </p:ext>
    </p:extLst>
  </p:cSld>
  <p:clrMapOvr>
    <a:masterClrMapping/>
  </p:clrMapOvr>
  <mc:AlternateContent xmlns:mc="http://schemas.openxmlformats.org/markup-compatibility/2006" xmlns:p14="http://schemas.microsoft.com/office/powerpoint/2010/main">
    <mc:Choice Requires="p14">
      <p:transition spd="slow" p14:dur="1200" advClick="0" advTm="1000">
        <p:dissolve/>
      </p:transition>
    </mc:Choice>
    <mc:Fallback xmlns:a16="http://schemas.microsoft.com/office/drawing/2014/main" xmlns="">
      <p:transition spd="slow" advClick="0" advTm="1000">
        <p:dissolv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image" Target="../media/image1.png"/><Relationship Id="rId2" Type="http://schemas.openxmlformats.org/officeDocument/2006/relationships/slideLayout" Target="../slideLayouts/slideLayout24.xml"/><Relationship Id="rId16" Type="http://schemas.openxmlformats.org/officeDocument/2006/relationships/image" Target="../media/image2.jp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B2E7B89B-9A3F-4DD2-85AB-FE1B8D4B3E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4441BDCA-78D4-4C6F-84D0-8C14A53304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9CD16C55-6B68-411C-B155-D5945764C2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字魂52号-阿开漫画体" panose="00000500000000000000" pitchFamily="2" charset="-122"/>
                <a:ea typeface="字魂52号-阿开漫画体" panose="00000500000000000000" pitchFamily="2" charset="-122"/>
              </a:defRPr>
            </a:lvl1pPr>
          </a:lstStyle>
          <a:p>
            <a:fld id="{39A3C6C5-9E25-4AA0-932E-9A15EDE19516}" type="datetimeFigureOut">
              <a:rPr lang="zh-CN" altLang="en-US" smtClean="0"/>
              <a:pPr/>
              <a:t>2022/6/26</a:t>
            </a:fld>
            <a:endParaRPr lang="zh-CN" altLang="en-US" dirty="0"/>
          </a:p>
        </p:txBody>
      </p:sp>
      <p:sp>
        <p:nvSpPr>
          <p:cNvPr id="5" name="页脚占位符 4">
            <a:extLst>
              <a:ext uri="{FF2B5EF4-FFF2-40B4-BE49-F238E27FC236}">
                <a16:creationId xmlns:a16="http://schemas.microsoft.com/office/drawing/2014/main" id="{6D7C3DA0-FC72-45F2-A13A-57F1D2D79E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字魂52号-阿开漫画体" panose="00000500000000000000" pitchFamily="2" charset="-122"/>
                <a:ea typeface="字魂52号-阿开漫画体" panose="00000500000000000000" pitchFamily="2" charset="-122"/>
              </a:defRPr>
            </a:lvl1pPr>
          </a:lstStyle>
          <a:p>
            <a:endParaRPr lang="zh-CN" altLang="en-US" dirty="0"/>
          </a:p>
        </p:txBody>
      </p:sp>
      <p:sp>
        <p:nvSpPr>
          <p:cNvPr id="6" name="灯片编号占位符 5">
            <a:extLst>
              <a:ext uri="{FF2B5EF4-FFF2-40B4-BE49-F238E27FC236}">
                <a16:creationId xmlns:a16="http://schemas.microsoft.com/office/drawing/2014/main" id="{25867D0C-2DF0-454C-BA3F-A563BA3BD5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字魂52号-阿开漫画体" panose="00000500000000000000" pitchFamily="2" charset="-122"/>
                <a:ea typeface="字魂52号-阿开漫画体" panose="00000500000000000000" pitchFamily="2" charset="-122"/>
              </a:defRPr>
            </a:lvl1pPr>
          </a:lstStyle>
          <a:p>
            <a:fld id="{4888EAD6-95AE-4900-910D-3A821990CDF7}" type="slidenum">
              <a:rPr lang="zh-CN" altLang="en-US" smtClean="0"/>
              <a:pPr/>
              <a:t>‹#›</a:t>
            </a:fld>
            <a:endParaRPr lang="zh-CN" altLang="en-US" dirty="0"/>
          </a:p>
        </p:txBody>
      </p:sp>
      <p:pic>
        <p:nvPicPr>
          <p:cNvPr id="8" name="Picture 7" descr="Shape&#10;&#10;Description automatically generated with medium confidence">
            <a:extLst>
              <a:ext uri="{FF2B5EF4-FFF2-40B4-BE49-F238E27FC236}">
                <a16:creationId xmlns:a16="http://schemas.microsoft.com/office/drawing/2014/main" id="{F26FBF6A-3DC0-46DC-9480-A3BF9A1815E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847850" y="269875"/>
            <a:ext cx="1352252" cy="1352252"/>
          </a:xfrm>
          <a:prstGeom prst="rect">
            <a:avLst/>
          </a:prstGeom>
        </p:spPr>
      </p:pic>
    </p:spTree>
    <p:extLst>
      <p:ext uri="{BB962C8B-B14F-4D97-AF65-F5344CB8AC3E}">
        <p14:creationId xmlns:p14="http://schemas.microsoft.com/office/powerpoint/2010/main" val="31629480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200" advClick="0" advTm="1000">
        <p:dissolve/>
      </p:transition>
    </mc:Choice>
    <mc:Fallback xmlns:a16="http://schemas.microsoft.com/office/drawing/2014/main" xmlns="">
      <p:transition spd="slow" advClick="0" advTm="1000">
        <p:dissolv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字魂52号-阿开漫画体" panose="00000500000000000000" pitchFamily="2" charset="-122"/>
          <a:ea typeface="字魂52号-阿开漫画体" panose="00000500000000000000"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52号-阿开漫画体" panose="00000500000000000000" pitchFamily="2" charset="-122"/>
          <a:ea typeface="字魂52号-阿开漫画体" panose="00000500000000000000"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52号-阿开漫画体" panose="00000500000000000000" pitchFamily="2" charset="-122"/>
          <a:ea typeface="字魂52号-阿开漫画体" panose="00000500000000000000"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52号-阿开漫画体" panose="00000500000000000000" pitchFamily="2" charset="-122"/>
          <a:ea typeface="字魂52号-阿开漫画体" panose="00000500000000000000"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52号-阿开漫画体" panose="00000500000000000000" pitchFamily="2" charset="-122"/>
          <a:ea typeface="字魂52号-阿开漫画体" panose="00000500000000000000"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52号-阿开漫画体" panose="00000500000000000000" pitchFamily="2" charset="-122"/>
          <a:ea typeface="字魂52号-阿开漫画体" panose="00000500000000000000"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F8FA92-DCEB-416D-A3AA-345BE494323E}" type="datetimeFigureOut">
              <a:rPr lang="en-US" smtClean="0"/>
              <a:t>6/26/2022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7AED0-1251-46AC-8102-BF35D3C7A77D}" type="slidenum">
              <a:rPr lang="en-US" smtClean="0"/>
              <a:t>‹#›</a:t>
            </a:fld>
            <a:endParaRPr lang="en-US"/>
          </a:p>
        </p:txBody>
      </p:sp>
    </p:spTree>
    <p:extLst>
      <p:ext uri="{BB962C8B-B14F-4D97-AF65-F5344CB8AC3E}">
        <p14:creationId xmlns:p14="http://schemas.microsoft.com/office/powerpoint/2010/main" val="34746808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766089F4-DB85-4DC8-A35E-853DEC819EC0}"/>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076450" y="314324"/>
            <a:ext cx="1666875" cy="1666875"/>
          </a:xfrm>
          <a:prstGeom prst="rect">
            <a:avLst/>
          </a:prstGeom>
        </p:spPr>
      </p:pic>
    </p:spTree>
    <p:extLst>
      <p:ext uri="{BB962C8B-B14F-4D97-AF65-F5344CB8AC3E}">
        <p14:creationId xmlns:p14="http://schemas.microsoft.com/office/powerpoint/2010/main" val="168968075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0.png"/><Relationship Id="rId7"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image" Target="../media/image35.png"/><Relationship Id="rId5" Type="http://schemas.openxmlformats.org/officeDocument/2006/relationships/image" Target="../media/image14.png"/><Relationship Id="rId10" Type="http://schemas.openxmlformats.org/officeDocument/2006/relationships/image" Target="../media/image34.png"/><Relationship Id="rId4" Type="http://schemas.openxmlformats.org/officeDocument/2006/relationships/image" Target="../media/image13.png"/><Relationship Id="rId9" Type="http://schemas.microsoft.com/office/2007/relationships/hdphoto" Target="../media/hdphoto5.wdp"/></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9.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10.png"/><Relationship Id="rId7" Type="http://schemas.microsoft.com/office/2007/relationships/hdphoto" Target="../media/hdphoto6.wdp"/><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9.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7.png"/><Relationship Id="rId10"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5.png"/></Relationships>
</file>

<file path=ppt/slides/_rels/slide2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4.xml"/><Relationship Id="rId7" Type="http://schemas.openxmlformats.org/officeDocument/2006/relationships/notesSlide" Target="../notesSlides/notesSlide16.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7.xml"/><Relationship Id="rId5" Type="http://schemas.openxmlformats.org/officeDocument/2006/relationships/tags" Target="../tags/tag6.xml"/><Relationship Id="rId10" Type="http://schemas.openxmlformats.org/officeDocument/2006/relationships/image" Target="../media/image46.png"/><Relationship Id="rId4" Type="http://schemas.openxmlformats.org/officeDocument/2006/relationships/tags" Target="../tags/tag5.xml"/><Relationship Id="rId9"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7.xml"/><Relationship Id="rId5" Type="http://schemas.openxmlformats.org/officeDocument/2006/relationships/image" Target="../media/image35.pn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8.xml"/><Relationship Id="rId5" Type="http://schemas.openxmlformats.org/officeDocument/2006/relationships/image" Target="../media/image35.pn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9.xml"/><Relationship Id="rId5" Type="http://schemas.openxmlformats.org/officeDocument/2006/relationships/image" Target="../media/image35.png"/><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10.xml"/><Relationship Id="rId5" Type="http://schemas.openxmlformats.org/officeDocument/2006/relationships/image" Target="../media/image35.pn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11.xml"/><Relationship Id="rId5" Type="http://schemas.openxmlformats.org/officeDocument/2006/relationships/image" Target="../media/image35.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48.jpe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9.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19.png"/><Relationship Id="rId4" Type="http://schemas.openxmlformats.org/officeDocument/2006/relationships/image" Target="../media/image18.png"/></Relationships>
</file>

<file path=ppt/slides/_rels/slide30.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notesSlide" Target="../notesSlides/notesSlide26.xml"/><Relationship Id="rId1" Type="http://schemas.openxmlformats.org/officeDocument/2006/relationships/slideLayout" Target="../slideLayouts/slideLayout34.xml"/><Relationship Id="rId5" Type="http://schemas.microsoft.com/office/2007/relationships/hdphoto" Target="../media/hdphoto8.wdp"/><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8" Type="http://schemas.openxmlformats.org/officeDocument/2006/relationships/image" Target="../media/image54.emf"/><Relationship Id="rId3" Type="http://schemas.openxmlformats.org/officeDocument/2006/relationships/image" Target="../media/image28.png"/><Relationship Id="rId7" Type="http://schemas.openxmlformats.org/officeDocument/2006/relationships/image" Target="../media/image53.emf"/><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5.png"/></Relationships>
</file>

<file path=ppt/slides/_rels/slide4.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17.jpeg"/><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22.png"/><Relationship Id="rId17" Type="http://schemas.microsoft.com/office/2007/relationships/hdphoto" Target="../media/hdphoto1.wdp"/><Relationship Id="rId2" Type="http://schemas.openxmlformats.org/officeDocument/2006/relationships/audio" Target="../media/media1.mp3"/><Relationship Id="rId16" Type="http://schemas.openxmlformats.org/officeDocument/2006/relationships/image" Target="../media/image19.png"/><Relationship Id="rId1" Type="http://schemas.microsoft.com/office/2007/relationships/media" Target="../media/media1.mp3"/><Relationship Id="rId6" Type="http://schemas.microsoft.com/office/2007/relationships/media" Target="../media/media3.mp3"/><Relationship Id="rId11" Type="http://schemas.openxmlformats.org/officeDocument/2006/relationships/image" Target="../media/image21.png"/><Relationship Id="rId5" Type="http://schemas.openxmlformats.org/officeDocument/2006/relationships/audio" Target="NULL" TargetMode="External"/><Relationship Id="rId15" Type="http://schemas.microsoft.com/office/2007/relationships/hdphoto" Target="../media/hdphoto2.wdp"/><Relationship Id="rId10" Type="http://schemas.openxmlformats.org/officeDocument/2006/relationships/image" Target="../media/image20.png"/><Relationship Id="rId4" Type="http://schemas.openxmlformats.org/officeDocument/2006/relationships/audio" Target="../media/media2.mp3"/><Relationship Id="rId9" Type="http://schemas.openxmlformats.org/officeDocument/2006/relationships/slideLayout" Target="../slideLayouts/slideLayout13.xml"/><Relationship Id="rId14" Type="http://schemas.openxmlformats.org/officeDocument/2006/relationships/image" Target="../media/image23.png"/></Relationships>
</file>

<file path=ppt/slides/_rels/slide5.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19.png"/><Relationship Id="rId3" Type="http://schemas.microsoft.com/office/2007/relationships/media" Target="../media/media2.mp3"/><Relationship Id="rId7" Type="http://schemas.microsoft.com/office/2007/relationships/media" Target="../media/media4.mp3"/><Relationship Id="rId12" Type="http://schemas.microsoft.com/office/2007/relationships/hdphoto" Target="../media/hdphoto3.wdp"/><Relationship Id="rId2" Type="http://schemas.openxmlformats.org/officeDocument/2006/relationships/audio" Target="../media/media1.mp3"/><Relationship Id="rId16" Type="http://schemas.openxmlformats.org/officeDocument/2006/relationships/image" Target="../media/image22.png"/><Relationship Id="rId1" Type="http://schemas.microsoft.com/office/2007/relationships/media" Target="../media/media1.mp3"/><Relationship Id="rId6" Type="http://schemas.microsoft.com/office/2007/relationships/media" Target="../media/media3.mp3"/><Relationship Id="rId11" Type="http://schemas.openxmlformats.org/officeDocument/2006/relationships/image" Target="../media/image25.png"/><Relationship Id="rId5" Type="http://schemas.openxmlformats.org/officeDocument/2006/relationships/audio" Target="NULL" TargetMode="External"/><Relationship Id="rId15" Type="http://schemas.openxmlformats.org/officeDocument/2006/relationships/image" Target="../media/image21.png"/><Relationship Id="rId10" Type="http://schemas.openxmlformats.org/officeDocument/2006/relationships/image" Target="../media/image24.png"/><Relationship Id="rId4" Type="http://schemas.openxmlformats.org/officeDocument/2006/relationships/audio" Target="../media/media2.mp3"/><Relationship Id="rId9" Type="http://schemas.openxmlformats.org/officeDocument/2006/relationships/slideLayout" Target="../slideLayouts/slideLayout13.xml"/><Relationship Id="rId1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17.jpeg"/><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22.png"/><Relationship Id="rId17" Type="http://schemas.microsoft.com/office/2007/relationships/hdphoto" Target="../media/hdphoto1.wdp"/><Relationship Id="rId2" Type="http://schemas.openxmlformats.org/officeDocument/2006/relationships/audio" Target="../media/media1.mp3"/><Relationship Id="rId16" Type="http://schemas.openxmlformats.org/officeDocument/2006/relationships/image" Target="../media/image19.png"/><Relationship Id="rId1" Type="http://schemas.microsoft.com/office/2007/relationships/media" Target="../media/media1.mp3"/><Relationship Id="rId6" Type="http://schemas.microsoft.com/office/2007/relationships/media" Target="../media/media3.mp3"/><Relationship Id="rId11" Type="http://schemas.openxmlformats.org/officeDocument/2006/relationships/image" Target="../media/image21.png"/><Relationship Id="rId5" Type="http://schemas.openxmlformats.org/officeDocument/2006/relationships/audio" Target="NULL" TargetMode="External"/><Relationship Id="rId15" Type="http://schemas.microsoft.com/office/2007/relationships/hdphoto" Target="../media/hdphoto4.wdp"/><Relationship Id="rId10" Type="http://schemas.openxmlformats.org/officeDocument/2006/relationships/image" Target="../media/image26.png"/><Relationship Id="rId4" Type="http://schemas.openxmlformats.org/officeDocument/2006/relationships/audio" Target="../media/media2.mp3"/><Relationship Id="rId9" Type="http://schemas.openxmlformats.org/officeDocument/2006/relationships/slideLayout" Target="../slideLayouts/slideLayout13.xml"/><Relationship Id="rId14"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audio" Target="NULL" TargetMode="External"/><Relationship Id="rId7" Type="http://schemas.openxmlformats.org/officeDocument/2006/relationships/image" Target="../media/image22.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7.jpeg"/><Relationship Id="rId5" Type="http://schemas.openxmlformats.org/officeDocument/2006/relationships/slideLayout" Target="../slideLayouts/slideLayout13.xml"/><Relationship Id="rId10" Type="http://schemas.microsoft.com/office/2007/relationships/hdphoto" Target="../media/hdphoto1.wdp"/><Relationship Id="rId4" Type="http://schemas.microsoft.com/office/2007/relationships/media" Target="../media/media3.mp3"/><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2DCC3D7-C75D-4737-B847-4FC01097DB4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795381" y="0"/>
            <a:ext cx="7396619" cy="6858000"/>
          </a:xfrm>
          <a:prstGeom prst="rect">
            <a:avLst/>
          </a:prstGeom>
        </p:spPr>
      </p:pic>
      <p:pic>
        <p:nvPicPr>
          <p:cNvPr id="5" name="图片 4">
            <a:extLst>
              <a:ext uri="{FF2B5EF4-FFF2-40B4-BE49-F238E27FC236}">
                <a16:creationId xmlns:a16="http://schemas.microsoft.com/office/drawing/2014/main" id="{7E3D0F54-1160-4661-A6C9-03CB4694DFB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0"/>
            <a:ext cx="7396619" cy="6858000"/>
          </a:xfrm>
          <a:prstGeom prst="rect">
            <a:avLst/>
          </a:prstGeom>
        </p:spPr>
      </p:pic>
      <p:grpSp>
        <p:nvGrpSpPr>
          <p:cNvPr id="20" name="组合 19">
            <a:extLst>
              <a:ext uri="{FF2B5EF4-FFF2-40B4-BE49-F238E27FC236}">
                <a16:creationId xmlns:a16="http://schemas.microsoft.com/office/drawing/2014/main" id="{CB1448EF-C174-4E5E-8041-B5CBD84954CC}"/>
              </a:ext>
            </a:extLst>
          </p:cNvPr>
          <p:cNvGrpSpPr/>
          <p:nvPr/>
        </p:nvGrpSpPr>
        <p:grpSpPr>
          <a:xfrm flipH="1">
            <a:off x="13437" y="3254829"/>
            <a:ext cx="4169230" cy="3603171"/>
            <a:chOff x="4444317" y="3254829"/>
            <a:chExt cx="4169230" cy="3603171"/>
          </a:xfrm>
        </p:grpSpPr>
        <p:pic>
          <p:nvPicPr>
            <p:cNvPr id="11" name="图片 10">
              <a:extLst>
                <a:ext uri="{FF2B5EF4-FFF2-40B4-BE49-F238E27FC236}">
                  <a16:creationId xmlns:a16="http://schemas.microsoft.com/office/drawing/2014/main" id="{3AEB761C-016E-4D74-8475-C21B4D18C818}"/>
                </a:ext>
              </a:extLst>
            </p:cNvPr>
            <p:cNvPicPr>
              <a:picLocks noChangeAspect="1"/>
            </p:cNvPicPr>
            <p:nvPr/>
          </p:nvPicPr>
          <p:blipFill rotWithShape="1">
            <a:blip r:embed="rId4">
              <a:extLst>
                <a:ext uri="{28A0092B-C50C-407E-A947-70E740481C1C}">
                  <a14:useLocalDpi xmlns:a14="http://schemas.microsoft.com/office/drawing/2010/main" val="0"/>
                </a:ext>
              </a:extLst>
            </a:blip>
            <a:srcRect l="57932" r="6963" b="59365"/>
            <a:stretch/>
          </p:blipFill>
          <p:spPr>
            <a:xfrm>
              <a:off x="4444317" y="3907971"/>
              <a:ext cx="3156862" cy="2950029"/>
            </a:xfrm>
            <a:prstGeom prst="rect">
              <a:avLst/>
            </a:prstGeom>
          </p:spPr>
        </p:pic>
        <p:pic>
          <p:nvPicPr>
            <p:cNvPr id="13" name="图片 12">
              <a:extLst>
                <a:ext uri="{FF2B5EF4-FFF2-40B4-BE49-F238E27FC236}">
                  <a16:creationId xmlns:a16="http://schemas.microsoft.com/office/drawing/2014/main" id="{D0D4D510-30E9-4F4E-8073-949D24AFD09E}"/>
                </a:ext>
              </a:extLst>
            </p:cNvPr>
            <p:cNvPicPr>
              <a:picLocks noChangeAspect="1"/>
            </p:cNvPicPr>
            <p:nvPr/>
          </p:nvPicPr>
          <p:blipFill rotWithShape="1">
            <a:blip r:embed="rId4">
              <a:extLst>
                <a:ext uri="{28A0092B-C50C-407E-A947-70E740481C1C}">
                  <a14:useLocalDpi xmlns:a14="http://schemas.microsoft.com/office/drawing/2010/main" val="0"/>
                </a:ext>
              </a:extLst>
            </a:blip>
            <a:srcRect r="70289" b="58730"/>
            <a:stretch/>
          </p:blipFill>
          <p:spPr>
            <a:xfrm flipH="1">
              <a:off x="5914404" y="3254829"/>
              <a:ext cx="2699143" cy="3603171"/>
            </a:xfrm>
            <a:prstGeom prst="rect">
              <a:avLst/>
            </a:prstGeom>
          </p:spPr>
        </p:pic>
      </p:grpSp>
      <p:pic>
        <p:nvPicPr>
          <p:cNvPr id="17" name="图片 16">
            <a:extLst>
              <a:ext uri="{FF2B5EF4-FFF2-40B4-BE49-F238E27FC236}">
                <a16:creationId xmlns:a16="http://schemas.microsoft.com/office/drawing/2014/main" id="{B9B2E9D9-EF69-4864-B2D7-25CF14D9A7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35063" y="206828"/>
            <a:ext cx="5143500" cy="6858000"/>
          </a:xfrm>
          <a:prstGeom prst="rect">
            <a:avLst/>
          </a:prstGeom>
        </p:spPr>
      </p:pic>
      <p:pic>
        <p:nvPicPr>
          <p:cNvPr id="19" name="图片 18">
            <a:extLst>
              <a:ext uri="{FF2B5EF4-FFF2-40B4-BE49-F238E27FC236}">
                <a16:creationId xmlns:a16="http://schemas.microsoft.com/office/drawing/2014/main" id="{64E36991-BC75-4B6E-AA22-18D7E835434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096000" y="743175"/>
            <a:ext cx="3646353" cy="3696585"/>
          </a:xfrm>
          <a:prstGeom prst="rect">
            <a:avLst/>
          </a:prstGeom>
        </p:spPr>
      </p:pic>
      <p:pic>
        <p:nvPicPr>
          <p:cNvPr id="22" name="图片 21">
            <a:extLst>
              <a:ext uri="{FF2B5EF4-FFF2-40B4-BE49-F238E27FC236}">
                <a16:creationId xmlns:a16="http://schemas.microsoft.com/office/drawing/2014/main" id="{9CE0BEF7-DC52-4665-86F8-F08481E0C646}"/>
              </a:ext>
            </a:extLst>
          </p:cNvPr>
          <p:cNvPicPr>
            <a:picLocks noChangeAspect="1"/>
          </p:cNvPicPr>
          <p:nvPr/>
        </p:nvPicPr>
        <p:blipFill rotWithShape="1">
          <a:blip r:embed="rId7">
            <a:extLst>
              <a:ext uri="{28A0092B-C50C-407E-A947-70E740481C1C}">
                <a14:useLocalDpi xmlns:a14="http://schemas.microsoft.com/office/drawing/2010/main" val="0"/>
              </a:ext>
            </a:extLst>
          </a:blip>
          <a:srcRect r="31743" b="67821"/>
          <a:stretch/>
        </p:blipFill>
        <p:spPr>
          <a:xfrm>
            <a:off x="4192163" y="4645264"/>
            <a:ext cx="3510813" cy="2206853"/>
          </a:xfrm>
          <a:prstGeom prst="rect">
            <a:avLst/>
          </a:prstGeom>
        </p:spPr>
      </p:pic>
      <p:sp>
        <p:nvSpPr>
          <p:cNvPr id="16" name="文本框 7">
            <a:extLst>
              <a:ext uri="{FF2B5EF4-FFF2-40B4-BE49-F238E27FC236}">
                <a16:creationId xmlns:a16="http://schemas.microsoft.com/office/drawing/2014/main" id="{B07D3780-2260-46BC-B3C6-30A20377408B}"/>
              </a:ext>
            </a:extLst>
          </p:cNvPr>
          <p:cNvSpPr txBox="1"/>
          <p:nvPr/>
        </p:nvSpPr>
        <p:spPr>
          <a:xfrm>
            <a:off x="345994" y="265348"/>
            <a:ext cx="7989688"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srgbClr val="000000"/>
                </a:solidFill>
                <a:effectLst/>
                <a:uLnTx/>
                <a:uFillTx/>
                <a:latin typeface="Coiny" panose="02000903060500060000" pitchFamily="2" charset="0"/>
                <a:ea typeface="字魂27号-布丁体" panose="00000500000000000000" pitchFamily="2" charset="-122"/>
                <a:cs typeface="Calibri" panose="020F0502020204030204" pitchFamily="34" charset="0"/>
              </a:rPr>
              <a:t>Thứ</a:t>
            </a:r>
            <a:r>
              <a:rPr kumimoji="0" lang="en-US" altLang="zh-CN" sz="3600" b="0" i="0" u="none" strike="noStrike" kern="1200" cap="none" spc="0" normalizeH="0" baseline="0" noProof="0" dirty="0">
                <a:ln>
                  <a:noFill/>
                </a:ln>
                <a:solidFill>
                  <a:srgbClr val="000000"/>
                </a:solidFill>
                <a:effectLst/>
                <a:uLnTx/>
                <a:uFillTx/>
                <a:latin typeface="Coiny" panose="02000903060500060000" pitchFamily="2" charset="0"/>
                <a:ea typeface="字魂27号-布丁体" panose="00000500000000000000" pitchFamily="2" charset="-122"/>
                <a:cs typeface="Calibri" panose="020F0502020204030204" pitchFamily="34" charset="0"/>
              </a:rPr>
              <a:t> … </a:t>
            </a:r>
            <a:r>
              <a:rPr kumimoji="0" lang="en-US" altLang="zh-CN" sz="3600" b="0" i="0" u="none" strike="noStrike" kern="1200" cap="none" spc="0" normalizeH="0" baseline="0" noProof="0" dirty="0" err="1">
                <a:ln>
                  <a:noFill/>
                </a:ln>
                <a:solidFill>
                  <a:srgbClr val="000000"/>
                </a:solidFill>
                <a:effectLst/>
                <a:uLnTx/>
                <a:uFillTx/>
                <a:latin typeface="Coiny" panose="02000903060500060000" pitchFamily="2" charset="0"/>
                <a:ea typeface="字魂27号-布丁体" panose="00000500000000000000" pitchFamily="2" charset="-122"/>
                <a:cs typeface="Calibri" panose="020F0502020204030204" pitchFamily="34" charset="0"/>
              </a:rPr>
              <a:t>ngày</a:t>
            </a:r>
            <a:r>
              <a:rPr kumimoji="0" lang="en-US" altLang="zh-CN" sz="3600" b="0" i="0" u="none" strike="noStrike" kern="1200" cap="none" spc="0" normalizeH="0" baseline="0" noProof="0" dirty="0">
                <a:ln>
                  <a:noFill/>
                </a:ln>
                <a:solidFill>
                  <a:srgbClr val="000000"/>
                </a:solidFill>
                <a:effectLst/>
                <a:uLnTx/>
                <a:uFillTx/>
                <a:latin typeface="Coiny" panose="02000903060500060000" pitchFamily="2" charset="0"/>
                <a:ea typeface="字魂27号-布丁体" panose="00000500000000000000" pitchFamily="2" charset="-122"/>
                <a:cs typeface="Calibri" panose="020F0502020204030204" pitchFamily="34" charset="0"/>
              </a:rPr>
              <a:t> … </a:t>
            </a:r>
            <a:r>
              <a:rPr kumimoji="0" lang="en-US" altLang="zh-CN" sz="3600" b="0" i="0" u="none" strike="noStrike" kern="1200" cap="none" spc="0" normalizeH="0" baseline="0" noProof="0" dirty="0" err="1">
                <a:ln>
                  <a:noFill/>
                </a:ln>
                <a:solidFill>
                  <a:srgbClr val="000000"/>
                </a:solidFill>
                <a:effectLst/>
                <a:uLnTx/>
                <a:uFillTx/>
                <a:latin typeface="Coiny" panose="02000903060500060000" pitchFamily="2" charset="0"/>
                <a:ea typeface="字魂27号-布丁体" panose="00000500000000000000" pitchFamily="2" charset="-122"/>
                <a:cs typeface="Calibri" panose="020F0502020204030204" pitchFamily="34" charset="0"/>
              </a:rPr>
              <a:t>tháng</a:t>
            </a:r>
            <a:r>
              <a:rPr kumimoji="0" lang="en-US" altLang="zh-CN" sz="3600" b="0" i="0" u="none" strike="noStrike" kern="1200" cap="none" spc="0" normalizeH="0" baseline="0" noProof="0" dirty="0">
                <a:ln>
                  <a:noFill/>
                </a:ln>
                <a:solidFill>
                  <a:srgbClr val="000000"/>
                </a:solidFill>
                <a:effectLst/>
                <a:uLnTx/>
                <a:uFillTx/>
                <a:latin typeface="Coiny" panose="02000903060500060000" pitchFamily="2" charset="0"/>
                <a:ea typeface="字魂27号-布丁体" panose="00000500000000000000" pitchFamily="2" charset="-122"/>
                <a:cs typeface="Calibri" panose="020F0502020204030204" pitchFamily="34" charset="0"/>
              </a:rPr>
              <a:t> …  </a:t>
            </a:r>
            <a:r>
              <a:rPr kumimoji="0" lang="en-US" altLang="zh-CN" sz="3600" b="0" i="0" u="none" strike="noStrike" kern="1200" cap="none" spc="0" normalizeH="0" baseline="0" noProof="0" dirty="0" err="1">
                <a:ln>
                  <a:noFill/>
                </a:ln>
                <a:solidFill>
                  <a:srgbClr val="000000"/>
                </a:solidFill>
                <a:effectLst/>
                <a:uLnTx/>
                <a:uFillTx/>
                <a:latin typeface="Coiny" panose="02000903060500060000" pitchFamily="2" charset="0"/>
                <a:ea typeface="字魂27号-布丁体" panose="00000500000000000000" pitchFamily="2" charset="-122"/>
                <a:cs typeface="Calibri" panose="020F0502020204030204" pitchFamily="34" charset="0"/>
              </a:rPr>
              <a:t>năm</a:t>
            </a:r>
            <a:r>
              <a:rPr kumimoji="0" lang="en-US" altLang="zh-CN" sz="3600" b="0" i="0" u="none" strike="noStrike" kern="1200" cap="none" spc="0" normalizeH="0" baseline="0" noProof="0" dirty="0">
                <a:ln>
                  <a:noFill/>
                </a:ln>
                <a:solidFill>
                  <a:srgbClr val="000000"/>
                </a:solidFill>
                <a:effectLst/>
                <a:uLnTx/>
                <a:uFillTx/>
                <a:latin typeface="Coiny" panose="02000903060500060000" pitchFamily="2" charset="0"/>
                <a:ea typeface="字魂27号-布丁体" panose="00000500000000000000" pitchFamily="2" charset="-122"/>
                <a:cs typeface="Calibri" panose="020F0502020204030204" pitchFamily="34" charset="0"/>
              </a:rPr>
              <a:t> 2022</a:t>
            </a:r>
            <a:endParaRPr kumimoji="0" lang="zh-CN" altLang="en-US" sz="3600" b="0" i="0" u="none" strike="noStrike" kern="1200" cap="none" spc="0" normalizeH="0" baseline="0" noProof="0" dirty="0">
              <a:ln>
                <a:noFill/>
              </a:ln>
              <a:solidFill>
                <a:srgbClr val="000000"/>
              </a:solidFill>
              <a:effectLst/>
              <a:uLnTx/>
              <a:uFillTx/>
              <a:latin typeface="Coiny" panose="02000903060500060000" pitchFamily="2" charset="0"/>
              <a:ea typeface="字魂27号-布丁体" panose="00000500000000000000" pitchFamily="2" charset="-122"/>
              <a:cs typeface="Calibri" panose="020F0502020204030204" pitchFamily="34" charset="0"/>
            </a:endParaRPr>
          </a:p>
        </p:txBody>
      </p:sp>
      <p:sp>
        <p:nvSpPr>
          <p:cNvPr id="2" name="Rounded Rectangle 1"/>
          <p:cNvSpPr/>
          <p:nvPr/>
        </p:nvSpPr>
        <p:spPr>
          <a:xfrm>
            <a:off x="500689" y="1238250"/>
            <a:ext cx="6729669" cy="3944685"/>
          </a:xfrm>
          <a:prstGeom prst="roundRect">
            <a:avLst/>
          </a:prstGeom>
          <a:solidFill>
            <a:schemeClr val="lt1">
              <a:alpha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panose="020F0502020204030204"/>
              <a:ea typeface="+mn-ea"/>
              <a:cs typeface="+mn-cs"/>
            </a:endParaRPr>
          </a:p>
        </p:txBody>
      </p:sp>
      <p:pic>
        <p:nvPicPr>
          <p:cNvPr id="4" name="Picture 3">
            <a:extLst>
              <a:ext uri="{FF2B5EF4-FFF2-40B4-BE49-F238E27FC236}">
                <a16:creationId xmlns:a16="http://schemas.microsoft.com/office/drawing/2014/main" id="{BF11746A-6ED0-489D-9C87-07C559DCC1F5}"/>
              </a:ext>
            </a:extLst>
          </p:cNvPr>
          <p:cNvPicPr>
            <a:picLocks noChangeAspect="1"/>
          </p:cNvPicPr>
          <p:nvPr/>
        </p:nvPicPr>
        <p:blipFill>
          <a:blip r:embed="rId8"/>
          <a:stretch>
            <a:fillRect/>
          </a:stretch>
        </p:blipFill>
        <p:spPr>
          <a:xfrm>
            <a:off x="2102415" y="1370265"/>
            <a:ext cx="3343275" cy="609600"/>
          </a:xfrm>
          <a:prstGeom prst="rect">
            <a:avLst/>
          </a:prstGeom>
        </p:spPr>
      </p:pic>
      <p:sp>
        <p:nvSpPr>
          <p:cNvPr id="8" name="TextBox 7">
            <a:extLst>
              <a:ext uri="{FF2B5EF4-FFF2-40B4-BE49-F238E27FC236}">
                <a16:creationId xmlns:a16="http://schemas.microsoft.com/office/drawing/2014/main" id="{894C451F-2EFF-4489-9046-BB7316FF46F9}"/>
              </a:ext>
            </a:extLst>
          </p:cNvPr>
          <p:cNvSpPr txBox="1"/>
          <p:nvPr/>
        </p:nvSpPr>
        <p:spPr>
          <a:xfrm>
            <a:off x="2525178" y="2151100"/>
            <a:ext cx="3264465" cy="646331"/>
          </a:xfrm>
          <a:prstGeom prst="rect">
            <a:avLst/>
          </a:prstGeom>
          <a:noFill/>
        </p:spPr>
        <p:txBody>
          <a:bodyPr wrap="square" rtlCol="0">
            <a:spAutoFit/>
          </a:bodyPr>
          <a:lstStyle/>
          <a:p>
            <a:r>
              <a:rPr lang="en-US" sz="3600" dirty="0" err="1">
                <a:solidFill>
                  <a:srgbClr val="FF0000"/>
                </a:solidFill>
                <a:latin typeface="Coiny" panose="02000903060500060000" pitchFamily="2" charset="0"/>
              </a:rPr>
              <a:t>Bài</a:t>
            </a:r>
            <a:r>
              <a:rPr lang="en-US" sz="3600" dirty="0">
                <a:solidFill>
                  <a:srgbClr val="FF0000"/>
                </a:solidFill>
                <a:latin typeface="Coiny" panose="02000903060500060000" pitchFamily="2" charset="0"/>
              </a:rPr>
              <a:t> 7 – </a:t>
            </a:r>
            <a:r>
              <a:rPr lang="en-US" sz="3600" dirty="0" err="1">
                <a:solidFill>
                  <a:srgbClr val="FF0000"/>
                </a:solidFill>
                <a:latin typeface="Coiny" panose="02000903060500060000" pitchFamily="2" charset="0"/>
              </a:rPr>
              <a:t>Đọc</a:t>
            </a:r>
            <a:endParaRPr lang="en-US" sz="3600" dirty="0">
              <a:solidFill>
                <a:srgbClr val="FF0000"/>
              </a:solidFill>
              <a:latin typeface="Coiny" panose="02000903060500060000" pitchFamily="2" charset="0"/>
            </a:endParaRPr>
          </a:p>
        </p:txBody>
      </p:sp>
      <p:pic>
        <p:nvPicPr>
          <p:cNvPr id="9" name="Picture 8">
            <a:extLst>
              <a:ext uri="{FF2B5EF4-FFF2-40B4-BE49-F238E27FC236}">
                <a16:creationId xmlns:a16="http://schemas.microsoft.com/office/drawing/2014/main" id="{AFC0F41A-5EF2-4BA1-BDEB-43F245704508}"/>
              </a:ext>
            </a:extLst>
          </p:cNvPr>
          <p:cNvPicPr>
            <a:picLocks noChangeAspect="1"/>
          </p:cNvPicPr>
          <p:nvPr/>
        </p:nvPicPr>
        <p:blipFill>
          <a:blip r:embed="rId9"/>
          <a:stretch>
            <a:fillRect/>
          </a:stretch>
        </p:blipFill>
        <p:spPr>
          <a:xfrm>
            <a:off x="600832" y="3124002"/>
            <a:ext cx="6529382" cy="1676545"/>
          </a:xfrm>
          <a:prstGeom prst="rect">
            <a:avLst/>
          </a:prstGeom>
        </p:spPr>
      </p:pic>
    </p:spTree>
    <p:extLst>
      <p:ext uri="{BB962C8B-B14F-4D97-AF65-F5344CB8AC3E}">
        <p14:creationId xmlns:p14="http://schemas.microsoft.com/office/powerpoint/2010/main" val="364067106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9B7D993-569F-4971-BBC6-C329EE49B44C}"/>
              </a:ext>
            </a:extLst>
          </p:cNvPr>
          <p:cNvPicPr>
            <a:picLocks noChangeAspect="1"/>
          </p:cNvPicPr>
          <p:nvPr/>
        </p:nvPicPr>
        <p:blipFill rotWithShape="1">
          <a:blip r:embed="rId4">
            <a:extLst>
              <a:ext uri="{28A0092B-C50C-407E-A947-70E740481C1C}">
                <a14:useLocalDpi xmlns:a14="http://schemas.microsoft.com/office/drawing/2010/main" val="0"/>
              </a:ext>
            </a:extLst>
          </a:blip>
          <a:srcRect l="5206" t="12656" r="70594" b="58889"/>
          <a:stretch/>
        </p:blipFill>
        <p:spPr>
          <a:xfrm flipH="1">
            <a:off x="8591551" y="4256314"/>
            <a:ext cx="2302329" cy="2601686"/>
          </a:xfrm>
          <a:prstGeom prst="rect">
            <a:avLst/>
          </a:prstGeom>
        </p:spPr>
      </p:pic>
      <p:pic>
        <p:nvPicPr>
          <p:cNvPr id="4" name="图片 3">
            <a:extLst>
              <a:ext uri="{FF2B5EF4-FFF2-40B4-BE49-F238E27FC236}">
                <a16:creationId xmlns:a16="http://schemas.microsoft.com/office/drawing/2014/main" id="{69AC6E1B-F232-4E83-AA98-8217787616A0}"/>
              </a:ext>
            </a:extLst>
          </p:cNvPr>
          <p:cNvPicPr>
            <a:picLocks noChangeAspect="1"/>
          </p:cNvPicPr>
          <p:nvPr/>
        </p:nvPicPr>
        <p:blipFill rotWithShape="1">
          <a:blip r:embed="rId5">
            <a:extLst>
              <a:ext uri="{28A0092B-C50C-407E-A947-70E740481C1C}">
                <a14:useLocalDpi xmlns:a14="http://schemas.microsoft.com/office/drawing/2010/main" val="0"/>
              </a:ext>
            </a:extLst>
          </a:blip>
          <a:srcRect l="57698" r="82" b="58889"/>
          <a:stretch/>
        </p:blipFill>
        <p:spPr>
          <a:xfrm>
            <a:off x="7643716" y="2601686"/>
            <a:ext cx="4548283" cy="4256313"/>
          </a:xfrm>
          <a:prstGeom prst="rect">
            <a:avLst/>
          </a:prstGeom>
        </p:spPr>
      </p:pic>
      <p:pic>
        <p:nvPicPr>
          <p:cNvPr id="33" name="图片 9"/>
          <p:cNvPicPr>
            <a:picLocks noChangeAspect="1"/>
          </p:cNvPicPr>
          <p:nvPr/>
        </p:nvPicPr>
        <p:blipFill rotWithShape="1">
          <a:blip r:embed="rId6" cstate="print">
            <a:extLst>
              <a:ext uri="{28A0092B-C50C-407E-A947-70E740481C1C}">
                <a14:useLocalDpi xmlns:a14="http://schemas.microsoft.com/office/drawing/2010/main" val="0"/>
              </a:ext>
            </a:extLst>
          </a:blip>
          <a:srcRect l="1" t="71353" r="70067" b="10955"/>
          <a:stretch/>
        </p:blipFill>
        <p:spPr>
          <a:xfrm>
            <a:off x="-461442" y="1473575"/>
            <a:ext cx="1733550" cy="1536906"/>
          </a:xfrm>
          <a:prstGeom prst="rect">
            <a:avLst/>
          </a:prstGeom>
        </p:spPr>
      </p:pic>
      <p:pic>
        <p:nvPicPr>
          <p:cNvPr id="34" name="图片 14"/>
          <p:cNvPicPr>
            <a:picLocks noChangeAspect="1"/>
          </p:cNvPicPr>
          <p:nvPr/>
        </p:nvPicPr>
        <p:blipFill rotWithShape="1">
          <a:blip r:embed="rId6" cstate="print">
            <a:extLst>
              <a:ext uri="{28A0092B-C50C-407E-A947-70E740481C1C}">
                <a14:useLocalDpi xmlns:a14="http://schemas.microsoft.com/office/drawing/2010/main" val="0"/>
              </a:ext>
            </a:extLst>
          </a:blip>
          <a:srcRect l="57065" t="65100" r="9338" b="10955"/>
          <a:stretch/>
        </p:blipFill>
        <p:spPr>
          <a:xfrm>
            <a:off x="10242673" y="1641832"/>
            <a:ext cx="1536192" cy="1642172"/>
          </a:xfrm>
          <a:prstGeom prst="rect">
            <a:avLst/>
          </a:prstGeom>
        </p:spPr>
      </p:pic>
      <p:pic>
        <p:nvPicPr>
          <p:cNvPr id="35" name="图片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747041" flipH="1">
            <a:off x="9774427" y="29334"/>
            <a:ext cx="2731607" cy="896634"/>
          </a:xfrm>
          <a:prstGeom prst="rect">
            <a:avLst/>
          </a:prstGeom>
        </p:spPr>
      </p:pic>
      <p:pic>
        <p:nvPicPr>
          <p:cNvPr id="36" name="图片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893582" flipH="1">
            <a:off x="9138654" y="-239109"/>
            <a:ext cx="3241356" cy="1057285"/>
          </a:xfrm>
          <a:prstGeom prst="rect">
            <a:avLst/>
          </a:prstGeom>
        </p:spPr>
      </p:pic>
      <p:sp>
        <p:nvSpPr>
          <p:cNvPr id="37" name="Rectangle 36"/>
          <p:cNvSpPr/>
          <p:nvPr/>
        </p:nvSpPr>
        <p:spPr>
          <a:xfrm>
            <a:off x="2424825" y="0"/>
            <a:ext cx="7304054" cy="1015663"/>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等线" panose="020F0502020204030204"/>
                <a:ea typeface="+mn-ea"/>
                <a:cs typeface="+mn-cs"/>
              </a:rPr>
              <a:t>Lắng</a:t>
            </a:r>
            <a:r>
              <a:rPr kumimoji="0" lang="en-US" sz="60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等线" panose="020F0502020204030204"/>
                <a:ea typeface="+mn-ea"/>
                <a:cs typeface="+mn-cs"/>
              </a:rPr>
              <a:t> </a:t>
            </a:r>
            <a:r>
              <a:rPr kumimoji="0" lang="en-US" sz="60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等线" panose="020F0502020204030204"/>
                <a:ea typeface="+mn-ea"/>
                <a:cs typeface="+mn-cs"/>
              </a:rPr>
              <a:t>nghe</a:t>
            </a:r>
            <a:r>
              <a:rPr kumimoji="0" lang="en-US" sz="60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等线" panose="020F0502020204030204"/>
                <a:ea typeface="+mn-ea"/>
                <a:cs typeface="+mn-cs"/>
              </a:rPr>
              <a:t> </a:t>
            </a:r>
            <a:r>
              <a:rPr kumimoji="0" lang="en-US" sz="60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等线" panose="020F0502020204030204"/>
                <a:ea typeface="+mn-ea"/>
                <a:cs typeface="+mn-cs"/>
              </a:rPr>
              <a:t>đọc</a:t>
            </a:r>
            <a:r>
              <a:rPr kumimoji="0" lang="en-US" sz="60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等线" panose="020F0502020204030204"/>
                <a:ea typeface="+mn-ea"/>
                <a:cs typeface="+mn-cs"/>
              </a:rPr>
              <a:t> </a:t>
            </a:r>
            <a:r>
              <a:rPr kumimoji="0" lang="en-US" sz="60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等线" panose="020F0502020204030204"/>
                <a:ea typeface="+mn-ea"/>
                <a:cs typeface="+mn-cs"/>
              </a:rPr>
              <a:t>mẫu</a:t>
            </a:r>
            <a:endParaRPr kumimoji="0" lang="en-US" sz="60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等线" panose="020F0502020204030204"/>
              <a:ea typeface="+mn-ea"/>
              <a:cs typeface="+mn-cs"/>
            </a:endParaRPr>
          </a:p>
        </p:txBody>
      </p:sp>
      <p:sp>
        <p:nvSpPr>
          <p:cNvPr id="38" name="TextBox 28"/>
          <p:cNvSpPr txBox="1"/>
          <p:nvPr/>
        </p:nvSpPr>
        <p:spPr>
          <a:xfrm>
            <a:off x="4453173" y="4843402"/>
            <a:ext cx="3062569" cy="2014597"/>
          </a:xfrm>
          <a:prstGeom prst="cloud">
            <a:avLst/>
          </a:prstGeom>
          <a:solidFill>
            <a:schemeClr val="accent4">
              <a:lumMod val="5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srgbClr val="FFFFFF"/>
                </a:solidFill>
                <a:effectLst/>
                <a:uLnTx/>
                <a:uFillTx/>
                <a:latin typeface="Calibri" panose="020F0502020204030204" pitchFamily="34" charset="0"/>
                <a:ea typeface="inpin heiti" charset="-122"/>
                <a:cs typeface="Calibri" panose="020F0502020204030204" pitchFamily="34" charset="0"/>
              </a:rPr>
              <a:t>MẮT DÕI</a:t>
            </a:r>
            <a:endParaRPr kumimoji="0" lang="zh-CN" altLang="en-US" sz="4000" b="1" i="0" u="none" strike="noStrike" kern="1200" cap="none" spc="0" normalizeH="0" baseline="0" noProof="0" dirty="0">
              <a:ln>
                <a:noFill/>
              </a:ln>
              <a:solidFill>
                <a:srgbClr val="FFFFFF"/>
              </a:solidFill>
              <a:effectLst/>
              <a:uLnTx/>
              <a:uFillTx/>
              <a:latin typeface="Calibri" panose="020F0502020204030204" pitchFamily="34" charset="0"/>
              <a:ea typeface="inpin heiti" charset="-122"/>
              <a:cs typeface="Calibri" panose="020F0502020204030204" pitchFamily="34" charset="0"/>
            </a:endParaRPr>
          </a:p>
        </p:txBody>
      </p:sp>
      <p:sp>
        <p:nvSpPr>
          <p:cNvPr id="39" name="TextBox 28"/>
          <p:cNvSpPr txBox="1"/>
          <p:nvPr/>
        </p:nvSpPr>
        <p:spPr>
          <a:xfrm>
            <a:off x="8264626" y="1684254"/>
            <a:ext cx="3161025" cy="2014597"/>
          </a:xfrm>
          <a:prstGeom prst="cloud">
            <a:avLst/>
          </a:prstGeom>
          <a:solidFill>
            <a:srgbClr val="FFE2AF"/>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rPr>
              <a:t>TAI NGHE</a:t>
            </a:r>
            <a:endParaRPr kumimoji="0" lang="zh-CN" altLang="en-US" sz="40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endParaRPr>
          </a:p>
        </p:txBody>
      </p:sp>
      <p:sp>
        <p:nvSpPr>
          <p:cNvPr id="40" name="TextBox 28"/>
          <p:cNvSpPr txBox="1"/>
          <p:nvPr/>
        </p:nvSpPr>
        <p:spPr>
          <a:xfrm>
            <a:off x="1316621" y="1806525"/>
            <a:ext cx="2313101" cy="2014597"/>
          </a:xfrm>
          <a:prstGeom prst="cloud">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rPr>
              <a:t>TAY DÒ</a:t>
            </a:r>
            <a:endParaRPr kumimoji="0" lang="zh-CN" altLang="en-US" sz="40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endParaRPr>
          </a:p>
        </p:txBody>
      </p:sp>
      <p:pic>
        <p:nvPicPr>
          <p:cNvPr id="41" name="Picture 40"/>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5093" b="78519" l="10000" r="90000"/>
                    </a14:imgEffect>
                  </a14:imgLayer>
                </a14:imgProps>
              </a:ext>
              <a:ext uri="{28A0092B-C50C-407E-A947-70E740481C1C}">
                <a14:useLocalDpi xmlns:a14="http://schemas.microsoft.com/office/drawing/2010/main" val="0"/>
              </a:ext>
            </a:extLst>
          </a:blip>
          <a:srcRect l="15347" r="12276" b="17887"/>
          <a:stretch/>
        </p:blipFill>
        <p:spPr>
          <a:xfrm>
            <a:off x="4189940" y="594191"/>
            <a:ext cx="3197829" cy="3918261"/>
          </a:xfrm>
          <a:prstGeom prst="rect">
            <a:avLst/>
          </a:prstGeom>
        </p:spPr>
      </p:pic>
      <p:pic>
        <p:nvPicPr>
          <p:cNvPr id="42" name="Picture 4" descr="Check out Arrow icon created by 4B Icons | Graphic design posters, Mini  drawings, Desktop wallpaper ar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2149808" flipV="1">
            <a:off x="5345321" y="3929702"/>
            <a:ext cx="1165501" cy="1165501"/>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 descr="Check out Arrow icon created by 4B Icons | Graphic design posters, Mini  drawings, Desktop wallpaper ar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8526325" flipV="1">
            <a:off x="7037782" y="2184301"/>
            <a:ext cx="1259047" cy="1259047"/>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Check out Arrow icon created by 4B Icons | Graphic design posters, Mini  drawings, Desktop wallpaper ar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3073675" flipH="1" flipV="1">
            <a:off x="3681938" y="2518888"/>
            <a:ext cx="1119452" cy="1119452"/>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p:cNvPicPr>
            <a:picLocks noChangeAspect="1"/>
          </p:cNvPicPr>
          <p:nvPr/>
        </p:nvPicPr>
        <p:blipFill>
          <a:blip r:embed="rId11"/>
          <a:stretch>
            <a:fillRect/>
          </a:stretch>
        </p:blipFill>
        <p:spPr>
          <a:xfrm rot="16200000">
            <a:off x="2168209" y="315734"/>
            <a:ext cx="513232" cy="513232"/>
          </a:xfrm>
          <a:prstGeom prst="rect">
            <a:avLst/>
          </a:prstGeom>
        </p:spPr>
      </p:pic>
    </p:spTree>
    <p:extLst>
      <p:ext uri="{BB962C8B-B14F-4D97-AF65-F5344CB8AC3E}">
        <p14:creationId xmlns:p14="http://schemas.microsoft.com/office/powerpoint/2010/main" val="1634752031"/>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1000"/>
                                        <p:tgtEl>
                                          <p:spTgt spid="36"/>
                                        </p:tgtEl>
                                      </p:cBhvr>
                                    </p:animEffect>
                                  </p:childTnLst>
                                </p:cTn>
                              </p:par>
                              <p:par>
                                <p:cTn id="8" presetID="22" presetClass="entr" presetSubtype="2"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wipe(right)">
                                      <p:cBhvr>
                                        <p:cTn id="10" dur="1000"/>
                                        <p:tgtEl>
                                          <p:spTgt spid="35"/>
                                        </p:tgtEl>
                                      </p:cBhvr>
                                    </p:animEffect>
                                  </p:childTnLst>
                                </p:cTn>
                              </p:par>
                              <p:par>
                                <p:cTn id="11" presetID="42" presetClass="entr" presetSubtype="0"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fade">
                                      <p:cBhvr>
                                        <p:cTn id="13" dur="1250"/>
                                        <p:tgtEl>
                                          <p:spTgt spid="34"/>
                                        </p:tgtEl>
                                      </p:cBhvr>
                                    </p:animEffect>
                                    <p:anim calcmode="lin" valueType="num">
                                      <p:cBhvr>
                                        <p:cTn id="14" dur="1250" fill="hold"/>
                                        <p:tgtEl>
                                          <p:spTgt spid="34"/>
                                        </p:tgtEl>
                                        <p:attrNameLst>
                                          <p:attrName>ppt_x</p:attrName>
                                        </p:attrNameLst>
                                      </p:cBhvr>
                                      <p:tavLst>
                                        <p:tav tm="0">
                                          <p:val>
                                            <p:strVal val="#ppt_x"/>
                                          </p:val>
                                        </p:tav>
                                        <p:tav tm="100000">
                                          <p:val>
                                            <p:strVal val="#ppt_x"/>
                                          </p:val>
                                        </p:tav>
                                      </p:tavLst>
                                    </p:anim>
                                    <p:anim calcmode="lin" valueType="num">
                                      <p:cBhvr>
                                        <p:cTn id="15" dur="1250" fill="hold"/>
                                        <p:tgtEl>
                                          <p:spTgt spid="34"/>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1250"/>
                                        <p:tgtEl>
                                          <p:spTgt spid="33"/>
                                        </p:tgtEl>
                                      </p:cBhvr>
                                    </p:animEffect>
                                    <p:anim calcmode="lin" valueType="num">
                                      <p:cBhvr>
                                        <p:cTn id="19" dur="1250" fill="hold"/>
                                        <p:tgtEl>
                                          <p:spTgt spid="33"/>
                                        </p:tgtEl>
                                        <p:attrNameLst>
                                          <p:attrName>ppt_x</p:attrName>
                                        </p:attrNameLst>
                                      </p:cBhvr>
                                      <p:tavLst>
                                        <p:tav tm="0">
                                          <p:val>
                                            <p:strVal val="#ppt_x"/>
                                          </p:val>
                                        </p:tav>
                                        <p:tav tm="100000">
                                          <p:val>
                                            <p:strVal val="#ppt_x"/>
                                          </p:val>
                                        </p:tav>
                                      </p:tavLst>
                                    </p:anim>
                                    <p:anim calcmode="lin" valueType="num">
                                      <p:cBhvr>
                                        <p:cTn id="20" dur="1250" fill="hold"/>
                                        <p:tgtEl>
                                          <p:spTgt spid="33"/>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1000"/>
                                        <p:tgtEl>
                                          <p:spTgt spid="37"/>
                                        </p:tgtEl>
                                      </p:cBhvr>
                                    </p:animEffect>
                                    <p:anim calcmode="lin" valueType="num">
                                      <p:cBhvr>
                                        <p:cTn id="24" dur="1000" fill="hold"/>
                                        <p:tgtEl>
                                          <p:spTgt spid="37"/>
                                        </p:tgtEl>
                                        <p:attrNameLst>
                                          <p:attrName>ppt_x</p:attrName>
                                        </p:attrNameLst>
                                      </p:cBhvr>
                                      <p:tavLst>
                                        <p:tav tm="0">
                                          <p:val>
                                            <p:strVal val="#ppt_x"/>
                                          </p:val>
                                        </p:tav>
                                        <p:tav tm="100000">
                                          <p:val>
                                            <p:strVal val="#ppt_x"/>
                                          </p:val>
                                        </p:tav>
                                      </p:tavLst>
                                    </p:anim>
                                    <p:anim calcmode="lin" valueType="num">
                                      <p:cBhvr>
                                        <p:cTn id="25" dur="1000" fill="hold"/>
                                        <p:tgtEl>
                                          <p:spTgt spid="37"/>
                                        </p:tgtEl>
                                        <p:attrNameLst>
                                          <p:attrName>ppt_y</p:attrName>
                                        </p:attrNameLst>
                                      </p:cBhvr>
                                      <p:tavLst>
                                        <p:tav tm="0">
                                          <p:val>
                                            <p:strVal val="#ppt_y+.1"/>
                                          </p:val>
                                        </p:tav>
                                        <p:tav tm="100000">
                                          <p:val>
                                            <p:strVal val="#ppt_y"/>
                                          </p:val>
                                        </p:tav>
                                      </p:tavLst>
                                    </p:anim>
                                  </p:childTnLst>
                                </p:cTn>
                              </p:par>
                            </p:childTnLst>
                          </p:cTn>
                        </p:par>
                        <p:par>
                          <p:cTn id="26" fill="hold">
                            <p:stCondLst>
                              <p:cond delay="1250"/>
                            </p:stCondLst>
                            <p:childTnLst>
                              <p:par>
                                <p:cTn id="27" presetID="55" presetClass="entr" presetSubtype="0" fill="hold" grpId="0" nodeType="afterEffect">
                                  <p:stCondLst>
                                    <p:cond delay="0"/>
                                  </p:stCondLst>
                                  <p:iterate type="lt">
                                    <p:tmPct val="10000"/>
                                  </p:iterate>
                                  <p:childTnLst>
                                    <p:set>
                                      <p:cBhvr>
                                        <p:cTn id="28" dur="1" fill="hold">
                                          <p:stCondLst>
                                            <p:cond delay="0"/>
                                          </p:stCondLst>
                                        </p:cTn>
                                        <p:tgtEl>
                                          <p:spTgt spid="38"/>
                                        </p:tgtEl>
                                        <p:attrNameLst>
                                          <p:attrName>style.visibility</p:attrName>
                                        </p:attrNameLst>
                                      </p:cBhvr>
                                      <p:to>
                                        <p:strVal val="visible"/>
                                      </p:to>
                                    </p:set>
                                    <p:anim calcmode="lin" valueType="num">
                                      <p:cBhvr>
                                        <p:cTn id="29" dur="500" fill="hold"/>
                                        <p:tgtEl>
                                          <p:spTgt spid="38"/>
                                        </p:tgtEl>
                                        <p:attrNameLst>
                                          <p:attrName>ppt_w</p:attrName>
                                        </p:attrNameLst>
                                      </p:cBhvr>
                                      <p:tavLst>
                                        <p:tav tm="0">
                                          <p:val>
                                            <p:strVal val="#ppt_w*0.70"/>
                                          </p:val>
                                        </p:tav>
                                        <p:tav tm="100000">
                                          <p:val>
                                            <p:strVal val="#ppt_w"/>
                                          </p:val>
                                        </p:tav>
                                      </p:tavLst>
                                    </p:anim>
                                    <p:anim calcmode="lin" valueType="num">
                                      <p:cBhvr>
                                        <p:cTn id="30" dur="500" fill="hold"/>
                                        <p:tgtEl>
                                          <p:spTgt spid="38"/>
                                        </p:tgtEl>
                                        <p:attrNameLst>
                                          <p:attrName>ppt_h</p:attrName>
                                        </p:attrNameLst>
                                      </p:cBhvr>
                                      <p:tavLst>
                                        <p:tav tm="0">
                                          <p:val>
                                            <p:strVal val="#ppt_h"/>
                                          </p:val>
                                        </p:tav>
                                        <p:tav tm="100000">
                                          <p:val>
                                            <p:strVal val="#ppt_h"/>
                                          </p:val>
                                        </p:tav>
                                      </p:tavLst>
                                    </p:anim>
                                    <p:animEffect transition="in" filter="fade">
                                      <p:cBhvr>
                                        <p:cTn id="31" dur="500"/>
                                        <p:tgtEl>
                                          <p:spTgt spid="38"/>
                                        </p:tgtEl>
                                      </p:cBhvr>
                                    </p:animEffect>
                                  </p:childTnLst>
                                </p:cTn>
                              </p:par>
                              <p:par>
                                <p:cTn id="32" presetID="22" presetClass="entr" presetSubtype="8" fill="hold" nodeType="with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wipe(left)">
                                      <p:cBhvr>
                                        <p:cTn id="34" dur="500"/>
                                        <p:tgtEl>
                                          <p:spTgt spid="42"/>
                                        </p:tgtEl>
                                      </p:cBhvr>
                                    </p:animEffect>
                                  </p:childTnLst>
                                </p:cTn>
                              </p:par>
                            </p:childTnLst>
                          </p:cTn>
                        </p:par>
                        <p:par>
                          <p:cTn id="35" fill="hold">
                            <p:stCondLst>
                              <p:cond delay="2000"/>
                            </p:stCondLst>
                            <p:childTnLst>
                              <p:par>
                                <p:cTn id="36" presetID="55" presetClass="entr" presetSubtype="0" fill="hold" grpId="0" nodeType="afterEffect">
                                  <p:stCondLst>
                                    <p:cond delay="0"/>
                                  </p:stCondLst>
                                  <p:iterate type="lt">
                                    <p:tmPct val="10000"/>
                                  </p:iterate>
                                  <p:childTnLst>
                                    <p:set>
                                      <p:cBhvr>
                                        <p:cTn id="37" dur="1" fill="hold">
                                          <p:stCondLst>
                                            <p:cond delay="0"/>
                                          </p:stCondLst>
                                        </p:cTn>
                                        <p:tgtEl>
                                          <p:spTgt spid="39"/>
                                        </p:tgtEl>
                                        <p:attrNameLst>
                                          <p:attrName>style.visibility</p:attrName>
                                        </p:attrNameLst>
                                      </p:cBhvr>
                                      <p:to>
                                        <p:strVal val="visible"/>
                                      </p:to>
                                    </p:set>
                                    <p:anim calcmode="lin" valueType="num">
                                      <p:cBhvr>
                                        <p:cTn id="38" dur="500" fill="hold"/>
                                        <p:tgtEl>
                                          <p:spTgt spid="39"/>
                                        </p:tgtEl>
                                        <p:attrNameLst>
                                          <p:attrName>ppt_w</p:attrName>
                                        </p:attrNameLst>
                                      </p:cBhvr>
                                      <p:tavLst>
                                        <p:tav tm="0">
                                          <p:val>
                                            <p:strVal val="#ppt_w*0.70"/>
                                          </p:val>
                                        </p:tav>
                                        <p:tav tm="100000">
                                          <p:val>
                                            <p:strVal val="#ppt_w"/>
                                          </p:val>
                                        </p:tav>
                                      </p:tavLst>
                                    </p:anim>
                                    <p:anim calcmode="lin" valueType="num">
                                      <p:cBhvr>
                                        <p:cTn id="39" dur="500" fill="hold"/>
                                        <p:tgtEl>
                                          <p:spTgt spid="39"/>
                                        </p:tgtEl>
                                        <p:attrNameLst>
                                          <p:attrName>ppt_h</p:attrName>
                                        </p:attrNameLst>
                                      </p:cBhvr>
                                      <p:tavLst>
                                        <p:tav tm="0">
                                          <p:val>
                                            <p:strVal val="#ppt_h"/>
                                          </p:val>
                                        </p:tav>
                                        <p:tav tm="100000">
                                          <p:val>
                                            <p:strVal val="#ppt_h"/>
                                          </p:val>
                                        </p:tav>
                                      </p:tavLst>
                                    </p:anim>
                                    <p:animEffect transition="in" filter="fade">
                                      <p:cBhvr>
                                        <p:cTn id="40" dur="500"/>
                                        <p:tgtEl>
                                          <p:spTgt spid="39"/>
                                        </p:tgtEl>
                                      </p:cBhvr>
                                    </p:animEffect>
                                  </p:childTnLst>
                                </p:cTn>
                              </p:par>
                              <p:par>
                                <p:cTn id="41" presetID="22" presetClass="entr" presetSubtype="8" fill="hold" nodeType="withEffect">
                                  <p:stCondLst>
                                    <p:cond delay="0"/>
                                  </p:stCondLst>
                                  <p:childTnLst>
                                    <p:set>
                                      <p:cBhvr>
                                        <p:cTn id="42" dur="1" fill="hold">
                                          <p:stCondLst>
                                            <p:cond delay="0"/>
                                          </p:stCondLst>
                                        </p:cTn>
                                        <p:tgtEl>
                                          <p:spTgt spid="43"/>
                                        </p:tgtEl>
                                        <p:attrNameLst>
                                          <p:attrName>style.visibility</p:attrName>
                                        </p:attrNameLst>
                                      </p:cBhvr>
                                      <p:to>
                                        <p:strVal val="visible"/>
                                      </p:to>
                                    </p:set>
                                    <p:animEffect transition="in" filter="wipe(left)">
                                      <p:cBhvr>
                                        <p:cTn id="43" dur="500"/>
                                        <p:tgtEl>
                                          <p:spTgt spid="43"/>
                                        </p:tgtEl>
                                      </p:cBhvr>
                                    </p:animEffect>
                                  </p:childTnLst>
                                </p:cTn>
                              </p:par>
                            </p:childTnLst>
                          </p:cTn>
                        </p:par>
                        <p:par>
                          <p:cTn id="44" fill="hold">
                            <p:stCondLst>
                              <p:cond delay="2800"/>
                            </p:stCondLst>
                            <p:childTnLst>
                              <p:par>
                                <p:cTn id="45" presetID="55" presetClass="entr" presetSubtype="0" fill="hold" grpId="0" nodeType="afterEffect">
                                  <p:stCondLst>
                                    <p:cond delay="0"/>
                                  </p:stCondLst>
                                  <p:iterate type="lt">
                                    <p:tmPct val="10000"/>
                                  </p:iterate>
                                  <p:childTnLst>
                                    <p:set>
                                      <p:cBhvr>
                                        <p:cTn id="46" dur="1" fill="hold">
                                          <p:stCondLst>
                                            <p:cond delay="0"/>
                                          </p:stCondLst>
                                        </p:cTn>
                                        <p:tgtEl>
                                          <p:spTgt spid="40"/>
                                        </p:tgtEl>
                                        <p:attrNameLst>
                                          <p:attrName>style.visibility</p:attrName>
                                        </p:attrNameLst>
                                      </p:cBhvr>
                                      <p:to>
                                        <p:strVal val="visible"/>
                                      </p:to>
                                    </p:set>
                                    <p:anim calcmode="lin" valueType="num">
                                      <p:cBhvr>
                                        <p:cTn id="47" dur="500" fill="hold"/>
                                        <p:tgtEl>
                                          <p:spTgt spid="40"/>
                                        </p:tgtEl>
                                        <p:attrNameLst>
                                          <p:attrName>ppt_w</p:attrName>
                                        </p:attrNameLst>
                                      </p:cBhvr>
                                      <p:tavLst>
                                        <p:tav tm="0">
                                          <p:val>
                                            <p:strVal val="#ppt_w*0.70"/>
                                          </p:val>
                                        </p:tav>
                                        <p:tav tm="100000">
                                          <p:val>
                                            <p:strVal val="#ppt_w"/>
                                          </p:val>
                                        </p:tav>
                                      </p:tavLst>
                                    </p:anim>
                                    <p:anim calcmode="lin" valueType="num">
                                      <p:cBhvr>
                                        <p:cTn id="48" dur="500" fill="hold"/>
                                        <p:tgtEl>
                                          <p:spTgt spid="40"/>
                                        </p:tgtEl>
                                        <p:attrNameLst>
                                          <p:attrName>ppt_h</p:attrName>
                                        </p:attrNameLst>
                                      </p:cBhvr>
                                      <p:tavLst>
                                        <p:tav tm="0">
                                          <p:val>
                                            <p:strVal val="#ppt_h"/>
                                          </p:val>
                                        </p:tav>
                                        <p:tav tm="100000">
                                          <p:val>
                                            <p:strVal val="#ppt_h"/>
                                          </p:val>
                                        </p:tav>
                                      </p:tavLst>
                                    </p:anim>
                                    <p:animEffect transition="in" filter="fade">
                                      <p:cBhvr>
                                        <p:cTn id="49" dur="500"/>
                                        <p:tgtEl>
                                          <p:spTgt spid="40"/>
                                        </p:tgtEl>
                                      </p:cBhvr>
                                    </p:animEffect>
                                  </p:childTnLst>
                                </p:cTn>
                              </p:par>
                              <p:par>
                                <p:cTn id="50" presetID="22" presetClass="entr" presetSubtype="8" fill="hold" nodeType="with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wipe(left)">
                                      <p:cBhvr>
                                        <p:cTn id="52"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39" grpId="0" animBg="1"/>
      <p:bldP spid="4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8" name="Group 7"/>
          <p:cNvGrpSpPr/>
          <p:nvPr/>
        </p:nvGrpSpPr>
        <p:grpSpPr>
          <a:xfrm>
            <a:off x="24769" y="57055"/>
            <a:ext cx="2642232" cy="629994"/>
            <a:chOff x="2834082" y="693066"/>
            <a:chExt cx="4780045" cy="629994"/>
          </a:xfrm>
        </p:grpSpPr>
        <p:sp>
          <p:nvSpPr>
            <p:cNvPr id="9" name="Rounded Rectangle 8"/>
            <p:cNvSpPr/>
            <p:nvPr/>
          </p:nvSpPr>
          <p:spPr>
            <a:xfrm>
              <a:off x="3435632" y="693066"/>
              <a:ext cx="4178495" cy="583942"/>
            </a:xfrm>
            <a:prstGeom prst="roundRect">
              <a:avLst>
                <a:gd name="adj" fmla="val 18361"/>
              </a:avLst>
            </a:prstGeom>
            <a:solidFill>
              <a:srgbClr val="FFF1C6"/>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800" b="1" kern="0" dirty="0" err="1">
                  <a:solidFill>
                    <a:srgbClr val="E66126"/>
                  </a:solidFill>
                  <a:latin typeface="Calibri" panose="020F0502020204030204" pitchFamily="34" charset="0"/>
                  <a:ea typeface="inpin heiti" charset="-122"/>
                  <a:cs typeface="Calibri" panose="020F0502020204030204" pitchFamily="34" charset="0"/>
                </a:rPr>
                <a:t>Đọc</a:t>
              </a:r>
              <a:r>
                <a:rPr lang="en-US" altLang="zh-CN" sz="2800" b="1" kern="0" dirty="0">
                  <a:solidFill>
                    <a:srgbClr val="E66126"/>
                  </a:solidFill>
                  <a:latin typeface="Calibri" panose="020F0502020204030204" pitchFamily="34" charset="0"/>
                  <a:ea typeface="inpin heiti" charset="-122"/>
                  <a:cs typeface="Calibri" panose="020F0502020204030204" pitchFamily="34" charset="0"/>
                </a:rPr>
                <a:t> </a:t>
              </a:r>
              <a:r>
                <a:rPr lang="en-US" altLang="zh-CN" sz="2800" b="1" kern="0" dirty="0" err="1">
                  <a:solidFill>
                    <a:srgbClr val="E66126"/>
                  </a:solidFill>
                  <a:latin typeface="Calibri" panose="020F0502020204030204" pitchFamily="34" charset="0"/>
                  <a:ea typeface="inpin heiti" charset="-122"/>
                  <a:cs typeface="Calibri" panose="020F0502020204030204" pitchFamily="34" charset="0"/>
                </a:rPr>
                <a:t>mẫu</a:t>
              </a:r>
              <a:endParaRPr kumimoji="0" lang="zh-CN" altLang="en-US"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endParaRPr>
            </a:p>
          </p:txBody>
        </p:sp>
        <p:pic>
          <p:nvPicPr>
            <p:cNvPr id="10" name="Picture 9"/>
            <p:cNvPicPr>
              <a:picLocks noChangeAspect="1"/>
            </p:cNvPicPr>
            <p:nvPr/>
          </p:nvPicPr>
          <p:blipFill>
            <a:blip r:embed="rId4"/>
            <a:stretch>
              <a:fillRect/>
            </a:stretch>
          </p:blipFill>
          <p:spPr>
            <a:xfrm rot="16200000">
              <a:off x="3125635" y="401514"/>
              <a:ext cx="629993" cy="1213099"/>
            </a:xfrm>
            <a:prstGeom prst="rect">
              <a:avLst/>
            </a:prstGeom>
          </p:spPr>
        </p:pic>
      </p:grpSp>
      <p:pic>
        <p:nvPicPr>
          <p:cNvPr id="7" name="Picture 6">
            <a:extLst>
              <a:ext uri="{FF2B5EF4-FFF2-40B4-BE49-F238E27FC236}">
                <a16:creationId xmlns:a16="http://schemas.microsoft.com/office/drawing/2014/main" id="{A805CA6B-A6C7-4D5F-AF2F-78B29F863F47}"/>
              </a:ext>
            </a:extLst>
          </p:cNvPr>
          <p:cNvPicPr>
            <a:picLocks noChangeAspect="1"/>
          </p:cNvPicPr>
          <p:nvPr/>
        </p:nvPicPr>
        <p:blipFill>
          <a:blip r:embed="rId5"/>
          <a:stretch>
            <a:fillRect/>
          </a:stretch>
        </p:blipFill>
        <p:spPr>
          <a:xfrm>
            <a:off x="3786485" y="205485"/>
            <a:ext cx="3969018" cy="1019122"/>
          </a:xfrm>
          <a:prstGeom prst="rect">
            <a:avLst/>
          </a:prstGeom>
        </p:spPr>
      </p:pic>
      <p:sp>
        <p:nvSpPr>
          <p:cNvPr id="2" name="TextBox 1">
            <a:extLst>
              <a:ext uri="{FF2B5EF4-FFF2-40B4-BE49-F238E27FC236}">
                <a16:creationId xmlns:a16="http://schemas.microsoft.com/office/drawing/2014/main" id="{EB30C3BB-FE86-40F6-9DC7-18DE30C475FA}"/>
              </a:ext>
            </a:extLst>
          </p:cNvPr>
          <p:cNvSpPr txBox="1"/>
          <p:nvPr/>
        </p:nvSpPr>
        <p:spPr>
          <a:xfrm>
            <a:off x="8001000" y="5492943"/>
            <a:ext cx="3333235" cy="523220"/>
          </a:xfrm>
          <a:prstGeom prst="rect">
            <a:avLst/>
          </a:prstGeom>
          <a:noFill/>
        </p:spPr>
        <p:txBody>
          <a:bodyPr wrap="square" rtlCol="0">
            <a:spAutoFit/>
          </a:bodyPr>
          <a:lstStyle/>
          <a:p>
            <a:r>
              <a:rPr lang="en-US" sz="2800" dirty="0">
                <a:latin typeface="Arial-Rounded" panose="020B0500000000000000" pitchFamily="34" charset="0"/>
                <a:ea typeface="Arial-Rounded" panose="020B0500000000000000" pitchFamily="34" charset="0"/>
                <a:cs typeface="Arial-Rounded" panose="020B0500000000000000" pitchFamily="34" charset="0"/>
              </a:rPr>
              <a:t>(</a:t>
            </a:r>
            <a:r>
              <a:rPr lang="en-US" sz="2800" dirty="0" err="1">
                <a:latin typeface="Arial-Rounded" panose="020B0500000000000000" pitchFamily="34" charset="0"/>
                <a:ea typeface="Arial-Rounded" panose="020B0500000000000000" pitchFamily="34" charset="0"/>
                <a:cs typeface="Arial-Rounded" panose="020B0500000000000000" pitchFamily="34" charset="0"/>
              </a:rPr>
              <a:t>Nguyễn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Quỳnh</a:t>
            </a:r>
            <a:r>
              <a:rPr lang="en-US" sz="2800" dirty="0">
                <a:latin typeface="Arial-Rounded" panose="020B0500000000000000" pitchFamily="34" charset="0"/>
                <a:ea typeface="Arial-Rounded" panose="020B0500000000000000" pitchFamily="34" charset="0"/>
                <a:cs typeface="Arial-Rounded" panose="020B0500000000000000" pitchFamily="34" charset="0"/>
              </a:rPr>
              <a:t> Mai)</a:t>
            </a:r>
          </a:p>
        </p:txBody>
      </p:sp>
      <p:pic>
        <p:nvPicPr>
          <p:cNvPr id="4" name="Picture 3">
            <a:extLst>
              <a:ext uri="{FF2B5EF4-FFF2-40B4-BE49-F238E27FC236}">
                <a16:creationId xmlns:a16="http://schemas.microsoft.com/office/drawing/2014/main" id="{565FBCBD-3BD5-4294-B62D-1BA64203CB39}"/>
              </a:ext>
            </a:extLst>
          </p:cNvPr>
          <p:cNvPicPr>
            <a:picLocks noChangeAspect="1"/>
          </p:cNvPicPr>
          <p:nvPr/>
        </p:nvPicPr>
        <p:blipFill>
          <a:blip r:embed="rId6"/>
          <a:stretch>
            <a:fillRect/>
          </a:stretch>
        </p:blipFill>
        <p:spPr>
          <a:xfrm>
            <a:off x="7634287" y="3362325"/>
            <a:ext cx="4596354" cy="3495675"/>
          </a:xfrm>
          <a:prstGeom prst="rect">
            <a:avLst/>
          </a:prstGeom>
        </p:spPr>
      </p:pic>
      <p:pic>
        <p:nvPicPr>
          <p:cNvPr id="11" name="Picture 10">
            <a:extLst>
              <a:ext uri="{FF2B5EF4-FFF2-40B4-BE49-F238E27FC236}">
                <a16:creationId xmlns:a16="http://schemas.microsoft.com/office/drawing/2014/main" id="{65EE4F3E-C687-4475-A209-2E278E2601FB}"/>
              </a:ext>
            </a:extLst>
          </p:cNvPr>
          <p:cNvPicPr>
            <a:picLocks noChangeAspect="1"/>
          </p:cNvPicPr>
          <p:nvPr/>
        </p:nvPicPr>
        <p:blipFill>
          <a:blip r:embed="rId5"/>
          <a:stretch>
            <a:fillRect/>
          </a:stretch>
        </p:blipFill>
        <p:spPr>
          <a:xfrm>
            <a:off x="3786485" y="186435"/>
            <a:ext cx="3969018" cy="1019122"/>
          </a:xfrm>
          <a:prstGeom prst="rect">
            <a:avLst/>
          </a:prstGeom>
        </p:spPr>
      </p:pic>
      <p:pic>
        <p:nvPicPr>
          <p:cNvPr id="6" name="Picture 5">
            <a:extLst>
              <a:ext uri="{FF2B5EF4-FFF2-40B4-BE49-F238E27FC236}">
                <a16:creationId xmlns:a16="http://schemas.microsoft.com/office/drawing/2014/main" id="{8866E282-CE07-41CF-A726-32FFAF42ABA0}"/>
              </a:ext>
            </a:extLst>
          </p:cNvPr>
          <p:cNvPicPr>
            <a:picLocks noChangeAspect="1"/>
          </p:cNvPicPr>
          <p:nvPr/>
        </p:nvPicPr>
        <p:blipFill>
          <a:blip r:embed="rId7"/>
          <a:stretch>
            <a:fillRect/>
          </a:stretch>
        </p:blipFill>
        <p:spPr>
          <a:xfrm>
            <a:off x="-38641" y="4972665"/>
            <a:ext cx="7672928" cy="1876425"/>
          </a:xfrm>
          <a:prstGeom prst="rect">
            <a:avLst/>
          </a:prstGeom>
        </p:spPr>
      </p:pic>
      <p:sp>
        <p:nvSpPr>
          <p:cNvPr id="15" name="Rectangle 14">
            <a:extLst>
              <a:ext uri="{FF2B5EF4-FFF2-40B4-BE49-F238E27FC236}">
                <a16:creationId xmlns:a16="http://schemas.microsoft.com/office/drawing/2014/main" id="{EA562A6C-E5EA-4484-830A-A379FA72A89C}"/>
              </a:ext>
            </a:extLst>
          </p:cNvPr>
          <p:cNvSpPr/>
          <p:nvPr/>
        </p:nvSpPr>
        <p:spPr>
          <a:xfrm>
            <a:off x="857765" y="1217747"/>
            <a:ext cx="4441516" cy="4524315"/>
          </a:xfrm>
          <a:prstGeom prst="rect">
            <a:avLst/>
          </a:prstGeom>
        </p:spPr>
        <p:txBody>
          <a:bodyPr wrap="square">
            <a:spAutoFit/>
          </a:bodyPr>
          <a:lstStyle/>
          <a:p>
            <a:r>
              <a:rPr lang="vi-VN" sz="3200" dirty="0">
                <a:latin typeface="Arial-Rounded" panose="020B0500000000000000" pitchFamily="34" charset="0"/>
                <a:ea typeface="Arial-Rounded" panose="020B0500000000000000" pitchFamily="34" charset="0"/>
                <a:cs typeface="Arial-Rounded" panose="020B0500000000000000" pitchFamily="34" charset="0"/>
              </a:rPr>
              <a:t>Sớm nay em thức dậy</a:t>
            </a:r>
          </a:p>
          <a:p>
            <a:r>
              <a:rPr lang="vi-VN" sz="3200" dirty="0">
                <a:latin typeface="Arial-Rounded" panose="020B0500000000000000" pitchFamily="34" charset="0"/>
                <a:ea typeface="Arial-Rounded" panose="020B0500000000000000" pitchFamily="34" charset="0"/>
                <a:cs typeface="Arial-Rounded" panose="020B0500000000000000" pitchFamily="34" charset="0"/>
              </a:rPr>
              <a:t>Trời sáng tự bao giờ</a:t>
            </a:r>
          </a:p>
          <a:p>
            <a:r>
              <a:rPr lang="vi-VN" sz="3200" dirty="0">
                <a:latin typeface="Arial-Rounded" panose="020B0500000000000000" pitchFamily="34" charset="0"/>
                <a:ea typeface="Arial-Rounded" panose="020B0500000000000000" pitchFamily="34" charset="0"/>
                <a:cs typeface="Arial-Rounded" panose="020B0500000000000000" pitchFamily="34" charset="0"/>
              </a:rPr>
              <a:t>Mùa hè kì lạ chưa</a:t>
            </a:r>
          </a:p>
          <a:p>
            <a:r>
              <a:rPr lang="vi-VN" sz="3200" dirty="0">
                <a:latin typeface="Arial-Rounded" panose="020B0500000000000000" pitchFamily="34" charset="0"/>
                <a:ea typeface="Arial-Rounded" panose="020B0500000000000000" pitchFamily="34" charset="0"/>
                <a:cs typeface="Arial-Rounded" panose="020B0500000000000000" pitchFamily="34" charset="0"/>
              </a:rPr>
              <a:t>Mặt trời ưa dậy sớm.</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a:p>
            <a:endParaRPr lang="en-US" sz="3200" dirty="0">
              <a:latin typeface="Arial-Rounded" panose="020B0500000000000000" pitchFamily="34" charset="0"/>
              <a:ea typeface="Arial-Rounded" panose="020B0500000000000000" pitchFamily="34" charset="0"/>
              <a:cs typeface="Arial-Rounded" panose="020B0500000000000000" pitchFamily="34" charset="0"/>
            </a:endParaRPr>
          </a:p>
          <a:p>
            <a:r>
              <a:rPr lang="vi-VN" sz="3200" dirty="0">
                <a:latin typeface="Arial-Rounded" panose="020B0500000000000000" pitchFamily="34" charset="0"/>
                <a:ea typeface="Arial-Rounded" panose="020B0500000000000000" pitchFamily="34" charset="0"/>
                <a:cs typeface="Arial-Rounded" panose="020B0500000000000000" pitchFamily="34" charset="0"/>
              </a:rPr>
              <a:t>Nắng cho cây chóng lớn</a:t>
            </a:r>
          </a:p>
          <a:p>
            <a:r>
              <a:rPr lang="vi-VN" sz="3200" dirty="0">
                <a:latin typeface="Arial-Rounded" panose="020B0500000000000000" pitchFamily="34" charset="0"/>
                <a:ea typeface="Arial-Rounded" panose="020B0500000000000000" pitchFamily="34" charset="0"/>
                <a:cs typeface="Arial-Rounded" panose="020B0500000000000000" pitchFamily="34" charset="0"/>
              </a:rPr>
              <a:t>Cho hoa lá thêm màu</a:t>
            </a:r>
          </a:p>
          <a:p>
            <a:r>
              <a:rPr lang="vi-VN" sz="3200" dirty="0">
                <a:latin typeface="Arial-Rounded" panose="020B0500000000000000" pitchFamily="34" charset="0"/>
                <a:ea typeface="Arial-Rounded" panose="020B0500000000000000" pitchFamily="34" charset="0"/>
                <a:cs typeface="Arial-Rounded" panose="020B0500000000000000" pitchFamily="34" charset="0"/>
              </a:rPr>
              <a:t>Cho mình chơi thật lâu</a:t>
            </a:r>
          </a:p>
          <a:p>
            <a:r>
              <a:rPr lang="vi-VN" sz="3200" dirty="0">
                <a:latin typeface="Arial-Rounded" panose="020B0500000000000000" pitchFamily="34" charset="0"/>
                <a:ea typeface="Arial-Rounded" panose="020B0500000000000000" pitchFamily="34" charset="0"/>
                <a:cs typeface="Arial-Rounded" panose="020B0500000000000000" pitchFamily="34" charset="0"/>
              </a:rPr>
              <a:t>Ngày hè dài bất tận.</a:t>
            </a:r>
          </a:p>
        </p:txBody>
      </p:sp>
      <p:sp>
        <p:nvSpPr>
          <p:cNvPr id="16" name="Rectangle 15">
            <a:extLst>
              <a:ext uri="{FF2B5EF4-FFF2-40B4-BE49-F238E27FC236}">
                <a16:creationId xmlns:a16="http://schemas.microsoft.com/office/drawing/2014/main" id="{07308278-D4B2-4E55-823F-9B6C5F893B5F}"/>
              </a:ext>
            </a:extLst>
          </p:cNvPr>
          <p:cNvSpPr/>
          <p:nvPr/>
        </p:nvSpPr>
        <p:spPr>
          <a:xfrm>
            <a:off x="5534745" y="1166842"/>
            <a:ext cx="4914180" cy="4524315"/>
          </a:xfrm>
          <a:prstGeom prst="rect">
            <a:avLst/>
          </a:prstGeom>
        </p:spPr>
        <p:txBody>
          <a:bodyPr wrap="square">
            <a:spAutoFit/>
          </a:bodyPr>
          <a:lstStyle/>
          <a:p>
            <a:r>
              <a:rPr lang="vi-VN" sz="3200" dirty="0">
                <a:latin typeface="Arial-Rounded" panose="020B0500000000000000" pitchFamily="34" charset="0"/>
                <a:ea typeface="Arial-Rounded" panose="020B0500000000000000" pitchFamily="34" charset="0"/>
                <a:cs typeface="Arial-Rounded" panose="020B0500000000000000" pitchFamily="34" charset="0"/>
              </a:rPr>
              <a:t>Sớm nay em thức dậy</a:t>
            </a:r>
          </a:p>
          <a:p>
            <a:r>
              <a:rPr lang="vi-VN" sz="3200" dirty="0">
                <a:latin typeface="Arial-Rounded" panose="020B0500000000000000" pitchFamily="34" charset="0"/>
                <a:ea typeface="Arial-Rounded" panose="020B0500000000000000" pitchFamily="34" charset="0"/>
                <a:cs typeface="Arial-Rounded" panose="020B0500000000000000" pitchFamily="34" charset="0"/>
              </a:rPr>
              <a:t>Trời sáng tự bao giờ</a:t>
            </a:r>
          </a:p>
          <a:p>
            <a:r>
              <a:rPr lang="vi-VN" sz="3200" dirty="0">
                <a:latin typeface="Arial-Rounded" panose="020B0500000000000000" pitchFamily="34" charset="0"/>
                <a:ea typeface="Arial-Rounded" panose="020B0500000000000000" pitchFamily="34" charset="0"/>
                <a:cs typeface="Arial-Rounded" panose="020B0500000000000000" pitchFamily="34" charset="0"/>
              </a:rPr>
              <a:t>Mùa hè kì lạ chưa</a:t>
            </a:r>
          </a:p>
          <a:p>
            <a:r>
              <a:rPr lang="vi-VN" sz="3200" dirty="0">
                <a:latin typeface="Arial-Rounded" panose="020B0500000000000000" pitchFamily="34" charset="0"/>
                <a:ea typeface="Arial-Rounded" panose="020B0500000000000000" pitchFamily="34" charset="0"/>
                <a:cs typeface="Arial-Rounded" panose="020B0500000000000000" pitchFamily="34" charset="0"/>
              </a:rPr>
              <a:t>Mặt trời ưa dậy sớm.</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a:p>
            <a:endParaRPr lang="en-US" sz="3200" dirty="0">
              <a:latin typeface="Arial-Rounded" panose="020B0500000000000000" pitchFamily="34" charset="0"/>
              <a:ea typeface="Arial-Rounded" panose="020B0500000000000000" pitchFamily="34" charset="0"/>
              <a:cs typeface="Arial-Rounded" panose="020B0500000000000000" pitchFamily="34" charset="0"/>
            </a:endParaRPr>
          </a:p>
          <a:p>
            <a:r>
              <a:rPr lang="vi-VN" sz="3200" dirty="0">
                <a:latin typeface="Arial-Rounded" panose="020B0500000000000000" pitchFamily="34" charset="0"/>
                <a:ea typeface="Arial-Rounded" panose="020B0500000000000000" pitchFamily="34" charset="0"/>
                <a:cs typeface="Arial-Rounded" panose="020B0500000000000000" pitchFamily="34" charset="0"/>
              </a:rPr>
              <a:t>Nắng cho cây chóng lớn</a:t>
            </a:r>
          </a:p>
          <a:p>
            <a:r>
              <a:rPr lang="vi-VN" sz="3200" dirty="0">
                <a:latin typeface="Arial-Rounded" panose="020B0500000000000000" pitchFamily="34" charset="0"/>
                <a:ea typeface="Arial-Rounded" panose="020B0500000000000000" pitchFamily="34" charset="0"/>
                <a:cs typeface="Arial-Rounded" panose="020B0500000000000000" pitchFamily="34" charset="0"/>
              </a:rPr>
              <a:t>Cho hoa lá thêm màu</a:t>
            </a:r>
          </a:p>
          <a:p>
            <a:r>
              <a:rPr lang="vi-VN" sz="3200" dirty="0">
                <a:latin typeface="Arial-Rounded" panose="020B0500000000000000" pitchFamily="34" charset="0"/>
                <a:ea typeface="Arial-Rounded" panose="020B0500000000000000" pitchFamily="34" charset="0"/>
                <a:cs typeface="Arial-Rounded" panose="020B0500000000000000" pitchFamily="34" charset="0"/>
              </a:rPr>
              <a:t>Cho mình chơi thật lâu</a:t>
            </a:r>
          </a:p>
          <a:p>
            <a:r>
              <a:rPr lang="vi-VN" sz="3200" dirty="0">
                <a:latin typeface="Arial-Rounded" panose="020B0500000000000000" pitchFamily="34" charset="0"/>
                <a:ea typeface="Arial-Rounded" panose="020B0500000000000000" pitchFamily="34" charset="0"/>
                <a:cs typeface="Arial-Rounded" panose="020B0500000000000000" pitchFamily="34" charset="0"/>
              </a:rPr>
              <a:t>Ngày hè dài bất tận.</a:t>
            </a:r>
          </a:p>
        </p:txBody>
      </p:sp>
    </p:spTree>
    <p:extLst>
      <p:ext uri="{BB962C8B-B14F-4D97-AF65-F5344CB8AC3E}">
        <p14:creationId xmlns:p14="http://schemas.microsoft.com/office/powerpoint/2010/main" val="33033054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000"/>
                                        <p:tgtEl>
                                          <p:spTgt spid="16"/>
                                        </p:tgtEl>
                                      </p:cBhvr>
                                    </p:animEffect>
                                    <p:anim calcmode="lin" valueType="num">
                                      <p:cBhvr>
                                        <p:cTn id="28" dur="1000" fill="hold"/>
                                        <p:tgtEl>
                                          <p:spTgt spid="16"/>
                                        </p:tgtEl>
                                        <p:attrNameLst>
                                          <p:attrName>ppt_x</p:attrName>
                                        </p:attrNameLst>
                                      </p:cBhvr>
                                      <p:tavLst>
                                        <p:tav tm="0">
                                          <p:val>
                                            <p:strVal val="#ppt_x"/>
                                          </p:val>
                                        </p:tav>
                                        <p:tav tm="100000">
                                          <p:val>
                                            <p:strVal val="#ppt_x"/>
                                          </p:val>
                                        </p:tav>
                                      </p:tavLst>
                                    </p:anim>
                                    <p:anim calcmode="lin" valueType="num">
                                      <p:cBhvr>
                                        <p:cTn id="2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92ACD31B-BBB4-434B-B263-5462F114DF27}"/>
              </a:ext>
            </a:extLst>
          </p:cNvPr>
          <p:cNvPicPr>
            <a:picLocks noChangeAspect="1"/>
          </p:cNvPicPr>
          <p:nvPr/>
        </p:nvPicPr>
        <p:blipFill>
          <a:blip r:embed="rId4"/>
          <a:stretch>
            <a:fillRect/>
          </a:stretch>
        </p:blipFill>
        <p:spPr>
          <a:xfrm>
            <a:off x="7634287" y="3362325"/>
            <a:ext cx="4596354" cy="3495675"/>
          </a:xfrm>
          <a:prstGeom prst="rect">
            <a:avLst/>
          </a:prstGeom>
        </p:spPr>
      </p:pic>
      <p:sp>
        <p:nvSpPr>
          <p:cNvPr id="25" name="Rectangle 24">
            <a:extLst>
              <a:ext uri="{FF2B5EF4-FFF2-40B4-BE49-F238E27FC236}">
                <a16:creationId xmlns:a16="http://schemas.microsoft.com/office/drawing/2014/main" id="{38F8C683-B3A4-4D02-9C6B-D9D002648AD9}"/>
              </a:ext>
            </a:extLst>
          </p:cNvPr>
          <p:cNvSpPr/>
          <p:nvPr/>
        </p:nvSpPr>
        <p:spPr>
          <a:xfrm>
            <a:off x="857765" y="1217747"/>
            <a:ext cx="4441516" cy="452431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Sớm nay em thức dậy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 sáng tự bao giờ</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Mùa hè kì lạ chưa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ưa dậy sớm.</a:t>
            </a:r>
            <a:endPar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 cho cây chóng lớn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 hoa lá thêm màu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 mình chơi thật lâu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hè dài bất tận.</a:t>
            </a:r>
          </a:p>
        </p:txBody>
      </p:sp>
      <p:pic>
        <p:nvPicPr>
          <p:cNvPr id="26" name="Picture 25">
            <a:extLst>
              <a:ext uri="{FF2B5EF4-FFF2-40B4-BE49-F238E27FC236}">
                <a16:creationId xmlns:a16="http://schemas.microsoft.com/office/drawing/2014/main" id="{D7FD747F-C1A5-48B8-AC9E-5EB0649C2389}"/>
              </a:ext>
            </a:extLst>
          </p:cNvPr>
          <p:cNvPicPr>
            <a:picLocks noChangeAspect="1"/>
          </p:cNvPicPr>
          <p:nvPr/>
        </p:nvPicPr>
        <p:blipFill>
          <a:blip r:embed="rId5"/>
          <a:stretch>
            <a:fillRect/>
          </a:stretch>
        </p:blipFill>
        <p:spPr>
          <a:xfrm>
            <a:off x="4258198" y="198625"/>
            <a:ext cx="3969018" cy="1019122"/>
          </a:xfrm>
          <a:prstGeom prst="rect">
            <a:avLst/>
          </a:prstGeom>
        </p:spPr>
      </p:pic>
      <p:sp>
        <p:nvSpPr>
          <p:cNvPr id="27" name="Rectangle 26">
            <a:extLst>
              <a:ext uri="{FF2B5EF4-FFF2-40B4-BE49-F238E27FC236}">
                <a16:creationId xmlns:a16="http://schemas.microsoft.com/office/drawing/2014/main" id="{D48B30C7-F246-478C-9E50-6406C36726F9}"/>
              </a:ext>
            </a:extLst>
          </p:cNvPr>
          <p:cNvSpPr/>
          <p:nvPr/>
        </p:nvSpPr>
        <p:spPr>
          <a:xfrm>
            <a:off x="6242707" y="1103447"/>
            <a:ext cx="4441516" cy="4524315"/>
          </a:xfrm>
          <a:prstGeom prst="rect">
            <a:avLst/>
          </a:prstGeom>
        </p:spPr>
        <p:txBody>
          <a:bodyPr wrap="square">
            <a:spAutoFit/>
          </a:bodyPr>
          <a:lstStyle/>
          <a:p>
            <a:r>
              <a:rPr lang="vi-VN" sz="3200" dirty="0">
                <a:latin typeface="Arial-Rounded" panose="020B0500000000000000" pitchFamily="34" charset="0"/>
                <a:ea typeface="Arial-Rounded" panose="020B0500000000000000" pitchFamily="34" charset="0"/>
                <a:cs typeface="Arial-Rounded" panose="020B0500000000000000" pitchFamily="34" charset="0"/>
              </a:rPr>
              <a:t>Buổi chiều trôi thật chậm</a:t>
            </a:r>
          </a:p>
          <a:p>
            <a:r>
              <a:rPr lang="vi-VN" sz="3200" dirty="0">
                <a:latin typeface="Arial-Rounded" panose="020B0500000000000000" pitchFamily="34" charset="0"/>
                <a:ea typeface="Arial-Rounded" panose="020B0500000000000000" pitchFamily="34" charset="0"/>
                <a:cs typeface="Arial-Rounded" panose="020B0500000000000000" pitchFamily="34" charset="0"/>
              </a:rPr>
              <a:t>Mặt trời mải rong chơi</a:t>
            </a:r>
          </a:p>
          <a:p>
            <a:r>
              <a:rPr lang="vi-VN" sz="3200" dirty="0">
                <a:latin typeface="Arial-Rounded" panose="020B0500000000000000" pitchFamily="34" charset="0"/>
                <a:ea typeface="Arial-Rounded" panose="020B0500000000000000" pitchFamily="34" charset="0"/>
                <a:cs typeface="Arial-Rounded" panose="020B0500000000000000" pitchFamily="34" charset="0"/>
              </a:rPr>
              <a:t>Đủng đỉnh mãi chân trời</a:t>
            </a:r>
          </a:p>
          <a:p>
            <a:r>
              <a:rPr lang="vi-VN" sz="3200" dirty="0">
                <a:latin typeface="Arial-Rounded" panose="020B0500000000000000" pitchFamily="34" charset="0"/>
                <a:ea typeface="Arial-Rounded" panose="020B0500000000000000" pitchFamily="34" charset="0"/>
                <a:cs typeface="Arial-Rounded" panose="020B0500000000000000" pitchFamily="34" charset="0"/>
              </a:rPr>
              <a:t>Mà vẫn chưa lặn xuống.</a:t>
            </a:r>
          </a:p>
          <a:p>
            <a:br>
              <a:rPr lang="vi-VN" sz="3200" dirty="0">
                <a:latin typeface="Arial-Rounded" panose="020B0500000000000000" pitchFamily="34" charset="0"/>
                <a:ea typeface="Arial-Rounded" panose="020B0500000000000000" pitchFamily="34" charset="0"/>
                <a:cs typeface="Arial-Rounded" panose="020B0500000000000000" pitchFamily="34" charset="0"/>
              </a:rPr>
            </a:br>
            <a:r>
              <a:rPr lang="vi-VN" sz="3200" dirty="0">
                <a:latin typeface="Arial-Rounded" panose="020B0500000000000000" pitchFamily="34" charset="0"/>
                <a:ea typeface="Arial-Rounded" panose="020B0500000000000000" pitchFamily="34" charset="0"/>
                <a:cs typeface="Arial-Rounded" panose="020B0500000000000000" pitchFamily="34" charset="0"/>
              </a:rPr>
              <a:t>Mùa hè thật sung sướng</a:t>
            </a:r>
          </a:p>
          <a:p>
            <a:r>
              <a:rPr lang="vi-VN" sz="3200" dirty="0">
                <a:latin typeface="Arial-Rounded" panose="020B0500000000000000" pitchFamily="34" charset="0"/>
                <a:ea typeface="Arial-Rounded" panose="020B0500000000000000" pitchFamily="34" charset="0"/>
                <a:cs typeface="Arial-Rounded" panose="020B0500000000000000" pitchFamily="34" charset="0"/>
              </a:rPr>
              <a:t>Có nắng lại có kem</a:t>
            </a:r>
          </a:p>
          <a:p>
            <a:r>
              <a:rPr lang="vi-VN" sz="3200" dirty="0">
                <a:latin typeface="Arial-Rounded" panose="020B0500000000000000" pitchFamily="34" charset="0"/>
                <a:ea typeface="Arial-Rounded" panose="020B0500000000000000" pitchFamily="34" charset="0"/>
                <a:cs typeface="Arial-Rounded" panose="020B0500000000000000" pitchFamily="34" charset="0"/>
              </a:rPr>
              <a:t>Có những cơn gió êm</a:t>
            </a:r>
          </a:p>
          <a:p>
            <a:r>
              <a:rPr lang="vi-VN" sz="3200" dirty="0">
                <a:latin typeface="Arial-Rounded" panose="020B0500000000000000" pitchFamily="34" charset="0"/>
                <a:ea typeface="Arial-Rounded" panose="020B0500000000000000" pitchFamily="34" charset="0"/>
                <a:cs typeface="Arial-Rounded" panose="020B0500000000000000" pitchFamily="34" charset="0"/>
              </a:rPr>
              <a:t>Và ngày dài lấp lánh.</a:t>
            </a:r>
          </a:p>
        </p:txBody>
      </p:sp>
      <p:sp>
        <p:nvSpPr>
          <p:cNvPr id="28" name="TextBox 27">
            <a:extLst>
              <a:ext uri="{FF2B5EF4-FFF2-40B4-BE49-F238E27FC236}">
                <a16:creationId xmlns:a16="http://schemas.microsoft.com/office/drawing/2014/main" id="{E67CEB79-C91D-485F-B938-F0210773650E}"/>
              </a:ext>
            </a:extLst>
          </p:cNvPr>
          <p:cNvSpPr txBox="1"/>
          <p:nvPr/>
        </p:nvSpPr>
        <p:spPr>
          <a:xfrm>
            <a:off x="8105775" y="5392453"/>
            <a:ext cx="333323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Quỳnh</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Mai)</a:t>
            </a:r>
          </a:p>
        </p:txBody>
      </p:sp>
      <p:grpSp>
        <p:nvGrpSpPr>
          <p:cNvPr id="29" name="Group 28">
            <a:extLst>
              <a:ext uri="{FF2B5EF4-FFF2-40B4-BE49-F238E27FC236}">
                <a16:creationId xmlns:a16="http://schemas.microsoft.com/office/drawing/2014/main" id="{E62881C0-717C-4622-A6E1-F6A5E8532071}"/>
              </a:ext>
            </a:extLst>
          </p:cNvPr>
          <p:cNvGrpSpPr/>
          <p:nvPr/>
        </p:nvGrpSpPr>
        <p:grpSpPr>
          <a:xfrm>
            <a:off x="299319" y="108544"/>
            <a:ext cx="3572757" cy="584775"/>
            <a:chOff x="8012784" y="208778"/>
            <a:chExt cx="3572757" cy="584775"/>
          </a:xfrm>
        </p:grpSpPr>
        <p:sp>
          <p:nvSpPr>
            <p:cNvPr id="30" name="Rectangle: Rounded Corners 43">
              <a:extLst>
                <a:ext uri="{FF2B5EF4-FFF2-40B4-BE49-F238E27FC236}">
                  <a16:creationId xmlns:a16="http://schemas.microsoft.com/office/drawing/2014/main" id="{F9EE159A-41D1-4D86-910F-B2B702FCFF20}"/>
                </a:ext>
              </a:extLst>
            </p:cNvPr>
            <p:cNvSpPr/>
            <p:nvPr/>
          </p:nvSpPr>
          <p:spPr>
            <a:xfrm>
              <a:off x="8012784" y="208778"/>
              <a:ext cx="3572757" cy="576774"/>
            </a:xfrm>
            <a:custGeom>
              <a:avLst/>
              <a:gdLst>
                <a:gd name="connsiteX0" fmla="*/ 0 w 3572757"/>
                <a:gd name="connsiteY0" fmla="*/ 96131 h 576774"/>
                <a:gd name="connsiteX1" fmla="*/ 96131 w 3572757"/>
                <a:gd name="connsiteY1" fmla="*/ 0 h 576774"/>
                <a:gd name="connsiteX2" fmla="*/ 727157 w 3572757"/>
                <a:gd name="connsiteY2" fmla="*/ 0 h 576774"/>
                <a:gd name="connsiteX3" fmla="*/ 1290573 w 3572757"/>
                <a:gd name="connsiteY3" fmla="*/ 0 h 576774"/>
                <a:gd name="connsiteX4" fmla="*/ 1853988 w 3572757"/>
                <a:gd name="connsiteY4" fmla="*/ 0 h 576774"/>
                <a:gd name="connsiteX5" fmla="*/ 2315989 w 3572757"/>
                <a:gd name="connsiteY5" fmla="*/ 0 h 576774"/>
                <a:gd name="connsiteX6" fmla="*/ 2811795 w 3572757"/>
                <a:gd name="connsiteY6" fmla="*/ 0 h 576774"/>
                <a:gd name="connsiteX7" fmla="*/ 3476626 w 3572757"/>
                <a:gd name="connsiteY7" fmla="*/ 0 h 576774"/>
                <a:gd name="connsiteX8" fmla="*/ 3572757 w 3572757"/>
                <a:gd name="connsiteY8" fmla="*/ 96131 h 576774"/>
                <a:gd name="connsiteX9" fmla="*/ 3572757 w 3572757"/>
                <a:gd name="connsiteY9" fmla="*/ 480643 h 576774"/>
                <a:gd name="connsiteX10" fmla="*/ 3476626 w 3572757"/>
                <a:gd name="connsiteY10" fmla="*/ 576774 h 576774"/>
                <a:gd name="connsiteX11" fmla="*/ 2913210 w 3572757"/>
                <a:gd name="connsiteY11" fmla="*/ 576774 h 576774"/>
                <a:gd name="connsiteX12" fmla="*/ 2282184 w 3572757"/>
                <a:gd name="connsiteY12" fmla="*/ 576774 h 576774"/>
                <a:gd name="connsiteX13" fmla="*/ 1786379 w 3572757"/>
                <a:gd name="connsiteY13" fmla="*/ 576774 h 576774"/>
                <a:gd name="connsiteX14" fmla="*/ 1189158 w 3572757"/>
                <a:gd name="connsiteY14" fmla="*/ 576774 h 576774"/>
                <a:gd name="connsiteX15" fmla="*/ 693352 w 3572757"/>
                <a:gd name="connsiteY15" fmla="*/ 576774 h 576774"/>
                <a:gd name="connsiteX16" fmla="*/ 96131 w 3572757"/>
                <a:gd name="connsiteY16" fmla="*/ 576774 h 576774"/>
                <a:gd name="connsiteX17" fmla="*/ 0 w 3572757"/>
                <a:gd name="connsiteY17" fmla="*/ 480643 h 576774"/>
                <a:gd name="connsiteX18" fmla="*/ 0 w 3572757"/>
                <a:gd name="connsiteY18" fmla="*/ 96131 h 57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72757" h="576774" fill="none" extrusionOk="0">
                  <a:moveTo>
                    <a:pt x="0" y="96131"/>
                  </a:moveTo>
                  <a:cubicBezTo>
                    <a:pt x="8469" y="51660"/>
                    <a:pt x="47925" y="5020"/>
                    <a:pt x="96131" y="0"/>
                  </a:cubicBezTo>
                  <a:cubicBezTo>
                    <a:pt x="250900" y="-62627"/>
                    <a:pt x="567787" y="13198"/>
                    <a:pt x="727157" y="0"/>
                  </a:cubicBezTo>
                  <a:cubicBezTo>
                    <a:pt x="886527" y="-13198"/>
                    <a:pt x="1176442" y="18637"/>
                    <a:pt x="1290573" y="0"/>
                  </a:cubicBezTo>
                  <a:cubicBezTo>
                    <a:pt x="1404704" y="-18637"/>
                    <a:pt x="1596006" y="25003"/>
                    <a:pt x="1853988" y="0"/>
                  </a:cubicBezTo>
                  <a:cubicBezTo>
                    <a:pt x="2111970" y="-25003"/>
                    <a:pt x="2172053" y="22815"/>
                    <a:pt x="2315989" y="0"/>
                  </a:cubicBezTo>
                  <a:cubicBezTo>
                    <a:pt x="2459925" y="-22815"/>
                    <a:pt x="2627468" y="13350"/>
                    <a:pt x="2811795" y="0"/>
                  </a:cubicBezTo>
                  <a:cubicBezTo>
                    <a:pt x="2996122" y="-13350"/>
                    <a:pt x="3276622" y="56263"/>
                    <a:pt x="3476626" y="0"/>
                  </a:cubicBezTo>
                  <a:cubicBezTo>
                    <a:pt x="3524702" y="8190"/>
                    <a:pt x="3581988" y="53047"/>
                    <a:pt x="3572757" y="96131"/>
                  </a:cubicBezTo>
                  <a:cubicBezTo>
                    <a:pt x="3609893" y="223006"/>
                    <a:pt x="3528231" y="304039"/>
                    <a:pt x="3572757" y="480643"/>
                  </a:cubicBezTo>
                  <a:cubicBezTo>
                    <a:pt x="3584980" y="525022"/>
                    <a:pt x="3538380" y="570867"/>
                    <a:pt x="3476626" y="576774"/>
                  </a:cubicBezTo>
                  <a:cubicBezTo>
                    <a:pt x="3355987" y="630682"/>
                    <a:pt x="3142325" y="511945"/>
                    <a:pt x="2913210" y="576774"/>
                  </a:cubicBezTo>
                  <a:cubicBezTo>
                    <a:pt x="2684095" y="641603"/>
                    <a:pt x="2586742" y="571366"/>
                    <a:pt x="2282184" y="576774"/>
                  </a:cubicBezTo>
                  <a:cubicBezTo>
                    <a:pt x="1977626" y="582182"/>
                    <a:pt x="1910606" y="532616"/>
                    <a:pt x="1786379" y="576774"/>
                  </a:cubicBezTo>
                  <a:cubicBezTo>
                    <a:pt x="1662152" y="620932"/>
                    <a:pt x="1391144" y="513694"/>
                    <a:pt x="1189158" y="576774"/>
                  </a:cubicBezTo>
                  <a:cubicBezTo>
                    <a:pt x="987172" y="639854"/>
                    <a:pt x="936968" y="548283"/>
                    <a:pt x="693352" y="576774"/>
                  </a:cubicBezTo>
                  <a:cubicBezTo>
                    <a:pt x="449736" y="605265"/>
                    <a:pt x="373650" y="554388"/>
                    <a:pt x="96131" y="576774"/>
                  </a:cubicBezTo>
                  <a:cubicBezTo>
                    <a:pt x="31053" y="579273"/>
                    <a:pt x="-212" y="543239"/>
                    <a:pt x="0" y="480643"/>
                  </a:cubicBezTo>
                  <a:cubicBezTo>
                    <a:pt x="-2852" y="366264"/>
                    <a:pt x="31056" y="237213"/>
                    <a:pt x="0" y="96131"/>
                  </a:cubicBezTo>
                  <a:close/>
                </a:path>
                <a:path w="3572757" h="576774" stroke="0" extrusionOk="0">
                  <a:moveTo>
                    <a:pt x="0" y="96131"/>
                  </a:moveTo>
                  <a:cubicBezTo>
                    <a:pt x="-10612" y="39904"/>
                    <a:pt x="48631" y="4257"/>
                    <a:pt x="96131" y="0"/>
                  </a:cubicBezTo>
                  <a:cubicBezTo>
                    <a:pt x="366268" y="-2230"/>
                    <a:pt x="476669" y="60306"/>
                    <a:pt x="693352" y="0"/>
                  </a:cubicBezTo>
                  <a:cubicBezTo>
                    <a:pt x="910035" y="-60306"/>
                    <a:pt x="1011022" y="23872"/>
                    <a:pt x="1290573" y="0"/>
                  </a:cubicBezTo>
                  <a:cubicBezTo>
                    <a:pt x="1570124" y="-23872"/>
                    <a:pt x="1745020" y="38046"/>
                    <a:pt x="1887793" y="0"/>
                  </a:cubicBezTo>
                  <a:cubicBezTo>
                    <a:pt x="2030566" y="-38046"/>
                    <a:pt x="2241298" y="66060"/>
                    <a:pt x="2518819" y="0"/>
                  </a:cubicBezTo>
                  <a:cubicBezTo>
                    <a:pt x="2796340" y="-66060"/>
                    <a:pt x="3028311" y="44504"/>
                    <a:pt x="3476626" y="0"/>
                  </a:cubicBezTo>
                  <a:cubicBezTo>
                    <a:pt x="3542162" y="6400"/>
                    <a:pt x="3563414" y="44706"/>
                    <a:pt x="3572757" y="96131"/>
                  </a:cubicBezTo>
                  <a:cubicBezTo>
                    <a:pt x="3585391" y="178573"/>
                    <a:pt x="3530017" y="384324"/>
                    <a:pt x="3572757" y="480643"/>
                  </a:cubicBezTo>
                  <a:cubicBezTo>
                    <a:pt x="3577024" y="521047"/>
                    <a:pt x="3520571" y="581268"/>
                    <a:pt x="3476626" y="576774"/>
                  </a:cubicBezTo>
                  <a:cubicBezTo>
                    <a:pt x="3321876" y="591717"/>
                    <a:pt x="3182138" y="552425"/>
                    <a:pt x="3014625" y="576774"/>
                  </a:cubicBezTo>
                  <a:cubicBezTo>
                    <a:pt x="2847112" y="601123"/>
                    <a:pt x="2679278" y="506205"/>
                    <a:pt x="2417404" y="576774"/>
                  </a:cubicBezTo>
                  <a:cubicBezTo>
                    <a:pt x="2155530" y="647343"/>
                    <a:pt x="2120525" y="537658"/>
                    <a:pt x="1921598" y="576774"/>
                  </a:cubicBezTo>
                  <a:cubicBezTo>
                    <a:pt x="1722671" y="615890"/>
                    <a:pt x="1574145" y="546254"/>
                    <a:pt x="1425792" y="576774"/>
                  </a:cubicBezTo>
                  <a:cubicBezTo>
                    <a:pt x="1277439" y="607294"/>
                    <a:pt x="1048401" y="527570"/>
                    <a:pt x="794767" y="576774"/>
                  </a:cubicBezTo>
                  <a:cubicBezTo>
                    <a:pt x="541133" y="625978"/>
                    <a:pt x="283924" y="558394"/>
                    <a:pt x="96131" y="576774"/>
                  </a:cubicBezTo>
                  <a:cubicBezTo>
                    <a:pt x="48192" y="587358"/>
                    <a:pt x="-8858" y="527621"/>
                    <a:pt x="0" y="480643"/>
                  </a:cubicBezTo>
                  <a:cubicBezTo>
                    <a:pt x="-14439" y="349945"/>
                    <a:pt x="21005" y="199522"/>
                    <a:pt x="0" y="96131"/>
                  </a:cubicBezTo>
                  <a:close/>
                </a:path>
              </a:pathLst>
            </a:custGeom>
            <a:solidFill>
              <a:srgbClr val="ABE9FF"/>
            </a:solidFill>
            <a:ln>
              <a:extLst>
                <a:ext uri="{C807C97D-BFC1-408E-A445-0C87EB9F89A2}">
                  <ask:lineSketchStyleProps xmlns:ask="http://schemas.microsoft.com/office/drawing/2018/sketchyshapes" sd="344437782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31" name="Rectangle 30">
              <a:extLst>
                <a:ext uri="{FF2B5EF4-FFF2-40B4-BE49-F238E27FC236}">
                  <a16:creationId xmlns:a16="http://schemas.microsoft.com/office/drawing/2014/main" id="{31EF3792-C6FD-4B1F-9297-6B91EA7BDAE5}"/>
                </a:ext>
              </a:extLst>
            </p:cNvPr>
            <p:cNvSpPr/>
            <p:nvPr/>
          </p:nvSpPr>
          <p:spPr>
            <a:xfrm>
              <a:off x="8342610" y="208778"/>
              <a:ext cx="2792752"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Cùng</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chia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đoạn</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sp>
        <p:nvSpPr>
          <p:cNvPr id="32" name="Teardrop 31">
            <a:extLst>
              <a:ext uri="{FF2B5EF4-FFF2-40B4-BE49-F238E27FC236}">
                <a16:creationId xmlns:a16="http://schemas.microsoft.com/office/drawing/2014/main" id="{ABEF62A2-6BB6-4B9F-B486-425C527366DB}"/>
              </a:ext>
            </a:extLst>
          </p:cNvPr>
          <p:cNvSpPr/>
          <p:nvPr/>
        </p:nvSpPr>
        <p:spPr>
          <a:xfrm>
            <a:off x="403467" y="1361190"/>
            <a:ext cx="454298"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1</a:t>
            </a:r>
          </a:p>
        </p:txBody>
      </p:sp>
      <p:sp>
        <p:nvSpPr>
          <p:cNvPr id="33" name="Teardrop 32">
            <a:extLst>
              <a:ext uri="{FF2B5EF4-FFF2-40B4-BE49-F238E27FC236}">
                <a16:creationId xmlns:a16="http://schemas.microsoft.com/office/drawing/2014/main" id="{23CAED37-9EE8-453A-9FC7-04D4F23D698A}"/>
              </a:ext>
            </a:extLst>
          </p:cNvPr>
          <p:cNvSpPr/>
          <p:nvPr/>
        </p:nvSpPr>
        <p:spPr>
          <a:xfrm>
            <a:off x="434901" y="3874491"/>
            <a:ext cx="454298"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2</a:t>
            </a:r>
          </a:p>
        </p:txBody>
      </p:sp>
      <p:sp>
        <p:nvSpPr>
          <p:cNvPr id="34" name="Teardrop 33">
            <a:extLst>
              <a:ext uri="{FF2B5EF4-FFF2-40B4-BE49-F238E27FC236}">
                <a16:creationId xmlns:a16="http://schemas.microsoft.com/office/drawing/2014/main" id="{92ABBD27-D63F-4462-A0DD-72AF4D8181E0}"/>
              </a:ext>
            </a:extLst>
          </p:cNvPr>
          <p:cNvSpPr/>
          <p:nvPr/>
        </p:nvSpPr>
        <p:spPr>
          <a:xfrm>
            <a:off x="5722145" y="1253379"/>
            <a:ext cx="520562"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3</a:t>
            </a:r>
          </a:p>
        </p:txBody>
      </p:sp>
      <p:sp>
        <p:nvSpPr>
          <p:cNvPr id="35" name="Teardrop 34">
            <a:extLst>
              <a:ext uri="{FF2B5EF4-FFF2-40B4-BE49-F238E27FC236}">
                <a16:creationId xmlns:a16="http://schemas.microsoft.com/office/drawing/2014/main" id="{B4C8D0BE-3274-4129-B17D-E0A80AE2E080}"/>
              </a:ext>
            </a:extLst>
          </p:cNvPr>
          <p:cNvSpPr/>
          <p:nvPr/>
        </p:nvSpPr>
        <p:spPr>
          <a:xfrm>
            <a:off x="5788409" y="3651745"/>
            <a:ext cx="560167"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4</a:t>
            </a:r>
          </a:p>
        </p:txBody>
      </p:sp>
      <p:grpSp>
        <p:nvGrpSpPr>
          <p:cNvPr id="36" name="Group 35">
            <a:extLst>
              <a:ext uri="{FF2B5EF4-FFF2-40B4-BE49-F238E27FC236}">
                <a16:creationId xmlns:a16="http://schemas.microsoft.com/office/drawing/2014/main" id="{A2AB77C2-FA9E-4B66-9B7A-45643B4E615D}"/>
              </a:ext>
            </a:extLst>
          </p:cNvPr>
          <p:cNvGrpSpPr/>
          <p:nvPr/>
        </p:nvGrpSpPr>
        <p:grpSpPr>
          <a:xfrm>
            <a:off x="299319" y="108544"/>
            <a:ext cx="3572757" cy="584775"/>
            <a:chOff x="8012784" y="208778"/>
            <a:chExt cx="3572757" cy="584775"/>
          </a:xfrm>
        </p:grpSpPr>
        <p:sp>
          <p:nvSpPr>
            <p:cNvPr id="37" name="Rectangle: Rounded Corners 43">
              <a:extLst>
                <a:ext uri="{FF2B5EF4-FFF2-40B4-BE49-F238E27FC236}">
                  <a16:creationId xmlns:a16="http://schemas.microsoft.com/office/drawing/2014/main" id="{793F85A8-852F-4308-A993-A8877CBCC5E1}"/>
                </a:ext>
              </a:extLst>
            </p:cNvPr>
            <p:cNvSpPr/>
            <p:nvPr/>
          </p:nvSpPr>
          <p:spPr>
            <a:xfrm>
              <a:off x="8012784" y="208778"/>
              <a:ext cx="3572757" cy="576774"/>
            </a:xfrm>
            <a:custGeom>
              <a:avLst/>
              <a:gdLst>
                <a:gd name="connsiteX0" fmla="*/ 0 w 3572757"/>
                <a:gd name="connsiteY0" fmla="*/ 96131 h 576774"/>
                <a:gd name="connsiteX1" fmla="*/ 96131 w 3572757"/>
                <a:gd name="connsiteY1" fmla="*/ 0 h 576774"/>
                <a:gd name="connsiteX2" fmla="*/ 727157 w 3572757"/>
                <a:gd name="connsiteY2" fmla="*/ 0 h 576774"/>
                <a:gd name="connsiteX3" fmla="*/ 1290573 w 3572757"/>
                <a:gd name="connsiteY3" fmla="*/ 0 h 576774"/>
                <a:gd name="connsiteX4" fmla="*/ 1853988 w 3572757"/>
                <a:gd name="connsiteY4" fmla="*/ 0 h 576774"/>
                <a:gd name="connsiteX5" fmla="*/ 2315989 w 3572757"/>
                <a:gd name="connsiteY5" fmla="*/ 0 h 576774"/>
                <a:gd name="connsiteX6" fmla="*/ 2811795 w 3572757"/>
                <a:gd name="connsiteY6" fmla="*/ 0 h 576774"/>
                <a:gd name="connsiteX7" fmla="*/ 3476626 w 3572757"/>
                <a:gd name="connsiteY7" fmla="*/ 0 h 576774"/>
                <a:gd name="connsiteX8" fmla="*/ 3572757 w 3572757"/>
                <a:gd name="connsiteY8" fmla="*/ 96131 h 576774"/>
                <a:gd name="connsiteX9" fmla="*/ 3572757 w 3572757"/>
                <a:gd name="connsiteY9" fmla="*/ 480643 h 576774"/>
                <a:gd name="connsiteX10" fmla="*/ 3476626 w 3572757"/>
                <a:gd name="connsiteY10" fmla="*/ 576774 h 576774"/>
                <a:gd name="connsiteX11" fmla="*/ 2913210 w 3572757"/>
                <a:gd name="connsiteY11" fmla="*/ 576774 h 576774"/>
                <a:gd name="connsiteX12" fmla="*/ 2282184 w 3572757"/>
                <a:gd name="connsiteY12" fmla="*/ 576774 h 576774"/>
                <a:gd name="connsiteX13" fmla="*/ 1786379 w 3572757"/>
                <a:gd name="connsiteY13" fmla="*/ 576774 h 576774"/>
                <a:gd name="connsiteX14" fmla="*/ 1189158 w 3572757"/>
                <a:gd name="connsiteY14" fmla="*/ 576774 h 576774"/>
                <a:gd name="connsiteX15" fmla="*/ 693352 w 3572757"/>
                <a:gd name="connsiteY15" fmla="*/ 576774 h 576774"/>
                <a:gd name="connsiteX16" fmla="*/ 96131 w 3572757"/>
                <a:gd name="connsiteY16" fmla="*/ 576774 h 576774"/>
                <a:gd name="connsiteX17" fmla="*/ 0 w 3572757"/>
                <a:gd name="connsiteY17" fmla="*/ 480643 h 576774"/>
                <a:gd name="connsiteX18" fmla="*/ 0 w 3572757"/>
                <a:gd name="connsiteY18" fmla="*/ 96131 h 57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72757" h="576774" fill="none" extrusionOk="0">
                  <a:moveTo>
                    <a:pt x="0" y="96131"/>
                  </a:moveTo>
                  <a:cubicBezTo>
                    <a:pt x="8469" y="51660"/>
                    <a:pt x="47925" y="5020"/>
                    <a:pt x="96131" y="0"/>
                  </a:cubicBezTo>
                  <a:cubicBezTo>
                    <a:pt x="250900" y="-62627"/>
                    <a:pt x="567787" y="13198"/>
                    <a:pt x="727157" y="0"/>
                  </a:cubicBezTo>
                  <a:cubicBezTo>
                    <a:pt x="886527" y="-13198"/>
                    <a:pt x="1176442" y="18637"/>
                    <a:pt x="1290573" y="0"/>
                  </a:cubicBezTo>
                  <a:cubicBezTo>
                    <a:pt x="1404704" y="-18637"/>
                    <a:pt x="1596006" y="25003"/>
                    <a:pt x="1853988" y="0"/>
                  </a:cubicBezTo>
                  <a:cubicBezTo>
                    <a:pt x="2111970" y="-25003"/>
                    <a:pt x="2172053" y="22815"/>
                    <a:pt x="2315989" y="0"/>
                  </a:cubicBezTo>
                  <a:cubicBezTo>
                    <a:pt x="2459925" y="-22815"/>
                    <a:pt x="2627468" y="13350"/>
                    <a:pt x="2811795" y="0"/>
                  </a:cubicBezTo>
                  <a:cubicBezTo>
                    <a:pt x="2996122" y="-13350"/>
                    <a:pt x="3276622" y="56263"/>
                    <a:pt x="3476626" y="0"/>
                  </a:cubicBezTo>
                  <a:cubicBezTo>
                    <a:pt x="3524702" y="8190"/>
                    <a:pt x="3581988" y="53047"/>
                    <a:pt x="3572757" y="96131"/>
                  </a:cubicBezTo>
                  <a:cubicBezTo>
                    <a:pt x="3609893" y="223006"/>
                    <a:pt x="3528231" y="304039"/>
                    <a:pt x="3572757" y="480643"/>
                  </a:cubicBezTo>
                  <a:cubicBezTo>
                    <a:pt x="3584980" y="525022"/>
                    <a:pt x="3538380" y="570867"/>
                    <a:pt x="3476626" y="576774"/>
                  </a:cubicBezTo>
                  <a:cubicBezTo>
                    <a:pt x="3355987" y="630682"/>
                    <a:pt x="3142325" y="511945"/>
                    <a:pt x="2913210" y="576774"/>
                  </a:cubicBezTo>
                  <a:cubicBezTo>
                    <a:pt x="2684095" y="641603"/>
                    <a:pt x="2586742" y="571366"/>
                    <a:pt x="2282184" y="576774"/>
                  </a:cubicBezTo>
                  <a:cubicBezTo>
                    <a:pt x="1977626" y="582182"/>
                    <a:pt x="1910606" y="532616"/>
                    <a:pt x="1786379" y="576774"/>
                  </a:cubicBezTo>
                  <a:cubicBezTo>
                    <a:pt x="1662152" y="620932"/>
                    <a:pt x="1391144" y="513694"/>
                    <a:pt x="1189158" y="576774"/>
                  </a:cubicBezTo>
                  <a:cubicBezTo>
                    <a:pt x="987172" y="639854"/>
                    <a:pt x="936968" y="548283"/>
                    <a:pt x="693352" y="576774"/>
                  </a:cubicBezTo>
                  <a:cubicBezTo>
                    <a:pt x="449736" y="605265"/>
                    <a:pt x="373650" y="554388"/>
                    <a:pt x="96131" y="576774"/>
                  </a:cubicBezTo>
                  <a:cubicBezTo>
                    <a:pt x="31053" y="579273"/>
                    <a:pt x="-212" y="543239"/>
                    <a:pt x="0" y="480643"/>
                  </a:cubicBezTo>
                  <a:cubicBezTo>
                    <a:pt x="-2852" y="366264"/>
                    <a:pt x="31056" y="237213"/>
                    <a:pt x="0" y="96131"/>
                  </a:cubicBezTo>
                  <a:close/>
                </a:path>
                <a:path w="3572757" h="576774" stroke="0" extrusionOk="0">
                  <a:moveTo>
                    <a:pt x="0" y="96131"/>
                  </a:moveTo>
                  <a:cubicBezTo>
                    <a:pt x="-10612" y="39904"/>
                    <a:pt x="48631" y="4257"/>
                    <a:pt x="96131" y="0"/>
                  </a:cubicBezTo>
                  <a:cubicBezTo>
                    <a:pt x="366268" y="-2230"/>
                    <a:pt x="476669" y="60306"/>
                    <a:pt x="693352" y="0"/>
                  </a:cubicBezTo>
                  <a:cubicBezTo>
                    <a:pt x="910035" y="-60306"/>
                    <a:pt x="1011022" y="23872"/>
                    <a:pt x="1290573" y="0"/>
                  </a:cubicBezTo>
                  <a:cubicBezTo>
                    <a:pt x="1570124" y="-23872"/>
                    <a:pt x="1745020" y="38046"/>
                    <a:pt x="1887793" y="0"/>
                  </a:cubicBezTo>
                  <a:cubicBezTo>
                    <a:pt x="2030566" y="-38046"/>
                    <a:pt x="2241298" y="66060"/>
                    <a:pt x="2518819" y="0"/>
                  </a:cubicBezTo>
                  <a:cubicBezTo>
                    <a:pt x="2796340" y="-66060"/>
                    <a:pt x="3028311" y="44504"/>
                    <a:pt x="3476626" y="0"/>
                  </a:cubicBezTo>
                  <a:cubicBezTo>
                    <a:pt x="3542162" y="6400"/>
                    <a:pt x="3563414" y="44706"/>
                    <a:pt x="3572757" y="96131"/>
                  </a:cubicBezTo>
                  <a:cubicBezTo>
                    <a:pt x="3585391" y="178573"/>
                    <a:pt x="3530017" y="384324"/>
                    <a:pt x="3572757" y="480643"/>
                  </a:cubicBezTo>
                  <a:cubicBezTo>
                    <a:pt x="3577024" y="521047"/>
                    <a:pt x="3520571" y="581268"/>
                    <a:pt x="3476626" y="576774"/>
                  </a:cubicBezTo>
                  <a:cubicBezTo>
                    <a:pt x="3321876" y="591717"/>
                    <a:pt x="3182138" y="552425"/>
                    <a:pt x="3014625" y="576774"/>
                  </a:cubicBezTo>
                  <a:cubicBezTo>
                    <a:pt x="2847112" y="601123"/>
                    <a:pt x="2679278" y="506205"/>
                    <a:pt x="2417404" y="576774"/>
                  </a:cubicBezTo>
                  <a:cubicBezTo>
                    <a:pt x="2155530" y="647343"/>
                    <a:pt x="2120525" y="537658"/>
                    <a:pt x="1921598" y="576774"/>
                  </a:cubicBezTo>
                  <a:cubicBezTo>
                    <a:pt x="1722671" y="615890"/>
                    <a:pt x="1574145" y="546254"/>
                    <a:pt x="1425792" y="576774"/>
                  </a:cubicBezTo>
                  <a:cubicBezTo>
                    <a:pt x="1277439" y="607294"/>
                    <a:pt x="1048401" y="527570"/>
                    <a:pt x="794767" y="576774"/>
                  </a:cubicBezTo>
                  <a:cubicBezTo>
                    <a:pt x="541133" y="625978"/>
                    <a:pt x="283924" y="558394"/>
                    <a:pt x="96131" y="576774"/>
                  </a:cubicBezTo>
                  <a:cubicBezTo>
                    <a:pt x="48192" y="587358"/>
                    <a:pt x="-8858" y="527621"/>
                    <a:pt x="0" y="480643"/>
                  </a:cubicBezTo>
                  <a:cubicBezTo>
                    <a:pt x="-14439" y="349945"/>
                    <a:pt x="21005" y="199522"/>
                    <a:pt x="0" y="96131"/>
                  </a:cubicBezTo>
                  <a:close/>
                </a:path>
              </a:pathLst>
            </a:custGeom>
            <a:solidFill>
              <a:srgbClr val="ABE9FF"/>
            </a:solidFill>
            <a:ln>
              <a:extLst>
                <a:ext uri="{C807C97D-BFC1-408E-A445-0C87EB9F89A2}">
                  <ask:lineSketchStyleProps xmlns:ask="http://schemas.microsoft.com/office/drawing/2018/sketchyshapes" sd="344437782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38" name="Rectangle 37">
              <a:extLst>
                <a:ext uri="{FF2B5EF4-FFF2-40B4-BE49-F238E27FC236}">
                  <a16:creationId xmlns:a16="http://schemas.microsoft.com/office/drawing/2014/main" id="{9CE9ACD7-4254-4C61-8A4A-60D637874500}"/>
                </a:ext>
              </a:extLst>
            </p:cNvPr>
            <p:cNvSpPr/>
            <p:nvPr/>
          </p:nvSpPr>
          <p:spPr>
            <a:xfrm>
              <a:off x="8135023" y="208778"/>
              <a:ext cx="3207929"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prstClr val="black"/>
                  </a:solidFill>
                  <a:latin typeface="Calibri" panose="020F0502020204030204" pitchFamily="34" charset="0"/>
                  <a:cs typeface="Calibri" panose="020F0502020204030204" pitchFamily="34" charset="0"/>
                  <a:sym typeface="Arial"/>
                </a:rPr>
                <a:t>Đọc</a:t>
              </a:r>
              <a:r>
                <a:rPr lang="en-US" sz="3200" b="1" dirty="0">
                  <a:solidFill>
                    <a:prstClr val="black"/>
                  </a:solidFill>
                  <a:latin typeface="Calibri" panose="020F0502020204030204" pitchFamily="34" charset="0"/>
                  <a:cs typeface="Calibri" panose="020F0502020204030204" pitchFamily="34" charset="0"/>
                  <a:sym typeface="Arial"/>
                </a:rPr>
                <a:t> </a:t>
              </a:r>
              <a:r>
                <a:rPr lang="en-US" sz="3200" b="1" dirty="0" err="1">
                  <a:solidFill>
                    <a:prstClr val="black"/>
                  </a:solidFill>
                  <a:latin typeface="Calibri" panose="020F0502020204030204" pitchFamily="34" charset="0"/>
                  <a:cs typeface="Calibri" panose="020F0502020204030204" pitchFamily="34" charset="0"/>
                  <a:sym typeface="Arial"/>
                </a:rPr>
                <a:t>nối</a:t>
              </a:r>
              <a:r>
                <a:rPr lang="en-US" sz="3200" b="1" dirty="0">
                  <a:solidFill>
                    <a:prstClr val="black"/>
                  </a:solidFill>
                  <a:latin typeface="Calibri" panose="020F0502020204030204" pitchFamily="34" charset="0"/>
                  <a:cs typeface="Calibri" panose="020F0502020204030204" pitchFamily="34" charset="0"/>
                  <a:sym typeface="Arial"/>
                </a:rPr>
                <a:t> </a:t>
              </a:r>
              <a:r>
                <a:rPr lang="en-US" sz="3200" b="1" dirty="0" err="1">
                  <a:solidFill>
                    <a:prstClr val="black"/>
                  </a:solidFill>
                  <a:latin typeface="Calibri" panose="020F0502020204030204" pitchFamily="34" charset="0"/>
                  <a:cs typeface="Calibri" panose="020F0502020204030204" pitchFamily="34" charset="0"/>
                  <a:sym typeface="Arial"/>
                </a:rPr>
                <a:t>tiếp</a:t>
              </a:r>
              <a:r>
                <a:rPr lang="en-US" sz="3200" b="1" dirty="0">
                  <a:solidFill>
                    <a:prstClr val="black"/>
                  </a:solidFill>
                  <a:latin typeface="Calibri" panose="020F0502020204030204" pitchFamily="34" charset="0"/>
                  <a:cs typeface="Calibri" panose="020F0502020204030204" pitchFamily="34" charset="0"/>
                  <a:sym typeface="Arial"/>
                </a:rPr>
                <a:t> </a:t>
              </a:r>
              <a:r>
                <a:rPr lang="en-US" sz="3200" b="1" dirty="0" err="1">
                  <a:solidFill>
                    <a:prstClr val="black"/>
                  </a:solidFill>
                  <a:latin typeface="Calibri" panose="020F0502020204030204" pitchFamily="34" charset="0"/>
                  <a:cs typeface="Calibri" panose="020F0502020204030204" pitchFamily="34" charset="0"/>
                  <a:sym typeface="Arial"/>
                </a:rPr>
                <a:t>đoạn</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cxnSp>
        <p:nvCxnSpPr>
          <p:cNvPr id="39" name="Straight Connector 38">
            <a:extLst>
              <a:ext uri="{FF2B5EF4-FFF2-40B4-BE49-F238E27FC236}">
                <a16:creationId xmlns:a16="http://schemas.microsoft.com/office/drawing/2014/main" id="{572C9BE0-95F5-4FA1-8229-6FE44EE1B5CF}"/>
              </a:ext>
            </a:extLst>
          </p:cNvPr>
          <p:cNvCxnSpPr>
            <a:cxnSpLocks/>
          </p:cNvCxnSpPr>
          <p:nvPr/>
        </p:nvCxnSpPr>
        <p:spPr>
          <a:xfrm>
            <a:off x="2352675" y="2733675"/>
            <a:ext cx="6591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E354108-43B8-4C87-9E30-69B86EE637DE}"/>
              </a:ext>
            </a:extLst>
          </p:cNvPr>
          <p:cNvCxnSpPr>
            <a:cxnSpLocks/>
          </p:cNvCxnSpPr>
          <p:nvPr/>
        </p:nvCxnSpPr>
        <p:spPr>
          <a:xfrm>
            <a:off x="6348576" y="2619375"/>
            <a:ext cx="1757199"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16239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checkerboard(across)">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checkerboard(across)">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checkerboard(across)">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checkerboard(across)">
                                      <p:cBhvr>
                                        <p:cTn id="27" dur="500"/>
                                        <p:tgtEl>
                                          <p:spTgt spid="3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barn(inVertical)">
                                      <p:cBhvr>
                                        <p:cTn id="32" dur="500"/>
                                        <p:tgtEl>
                                          <p:spTgt spid="3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barn(inVertical)">
                                      <p:cBhvr>
                                        <p:cTn id="37" dur="500"/>
                                        <p:tgtEl>
                                          <p:spTgt spid="4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wipe(down)">
                                      <p:cBhvr>
                                        <p:cTn id="4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id="{30F7BB41-E794-4E1B-B7D1-DD60393A2C51}"/>
              </a:ext>
            </a:extLst>
          </p:cNvPr>
          <p:cNvGrpSpPr/>
          <p:nvPr/>
        </p:nvGrpSpPr>
        <p:grpSpPr>
          <a:xfrm flipH="1">
            <a:off x="0" y="2601686"/>
            <a:ext cx="4548283" cy="4256314"/>
            <a:chOff x="-139570" y="2601686"/>
            <a:chExt cx="4548283" cy="4256314"/>
          </a:xfrm>
        </p:grpSpPr>
        <p:pic>
          <p:nvPicPr>
            <p:cNvPr id="5" name="图片 4">
              <a:extLst>
                <a:ext uri="{FF2B5EF4-FFF2-40B4-BE49-F238E27FC236}">
                  <a16:creationId xmlns:a16="http://schemas.microsoft.com/office/drawing/2014/main" id="{B83DE59C-6AE4-49C9-9608-819FE8CB0F26}"/>
                </a:ext>
              </a:extLst>
            </p:cNvPr>
            <p:cNvPicPr>
              <a:picLocks noChangeAspect="1"/>
            </p:cNvPicPr>
            <p:nvPr/>
          </p:nvPicPr>
          <p:blipFill rotWithShape="1">
            <a:blip r:embed="rId4">
              <a:extLst>
                <a:ext uri="{28A0092B-C50C-407E-A947-70E740481C1C}">
                  <a14:useLocalDpi xmlns:a14="http://schemas.microsoft.com/office/drawing/2010/main" val="0"/>
                </a:ext>
              </a:extLst>
            </a:blip>
            <a:srcRect l="5206" t="12656" r="70594" b="58889"/>
            <a:stretch/>
          </p:blipFill>
          <p:spPr>
            <a:xfrm flipH="1">
              <a:off x="808265" y="4256314"/>
              <a:ext cx="2302329" cy="2601686"/>
            </a:xfrm>
            <a:prstGeom prst="rect">
              <a:avLst/>
            </a:prstGeom>
          </p:spPr>
        </p:pic>
        <p:pic>
          <p:nvPicPr>
            <p:cNvPr id="6" name="图片 5">
              <a:extLst>
                <a:ext uri="{FF2B5EF4-FFF2-40B4-BE49-F238E27FC236}">
                  <a16:creationId xmlns:a16="http://schemas.microsoft.com/office/drawing/2014/main" id="{C761EF40-C5E3-4213-8BC6-2AD1BEE961D9}"/>
                </a:ext>
              </a:extLst>
            </p:cNvPr>
            <p:cNvPicPr>
              <a:picLocks noChangeAspect="1"/>
            </p:cNvPicPr>
            <p:nvPr/>
          </p:nvPicPr>
          <p:blipFill rotWithShape="1">
            <a:blip r:embed="rId5">
              <a:extLst>
                <a:ext uri="{28A0092B-C50C-407E-A947-70E740481C1C}">
                  <a14:useLocalDpi xmlns:a14="http://schemas.microsoft.com/office/drawing/2010/main" val="0"/>
                </a:ext>
              </a:extLst>
            </a:blip>
            <a:srcRect l="57698" r="82" b="58889"/>
            <a:stretch/>
          </p:blipFill>
          <p:spPr>
            <a:xfrm>
              <a:off x="-139570" y="2601686"/>
              <a:ext cx="4548283" cy="4256313"/>
            </a:xfrm>
            <a:prstGeom prst="rect">
              <a:avLst/>
            </a:prstGeom>
          </p:spPr>
        </p:pic>
      </p:grpSp>
      <p:sp>
        <p:nvSpPr>
          <p:cNvPr id="14" name="Rectangle: Rounded Corners 43">
            <a:extLst>
              <a:ext uri="{FF2B5EF4-FFF2-40B4-BE49-F238E27FC236}">
                <a16:creationId xmlns:a16="http://schemas.microsoft.com/office/drawing/2014/main" id="{9D645240-D005-4810-AC9C-C05A048A4394}"/>
              </a:ext>
            </a:extLst>
          </p:cNvPr>
          <p:cNvSpPr/>
          <p:nvPr/>
        </p:nvSpPr>
        <p:spPr>
          <a:xfrm>
            <a:off x="1475102" y="275289"/>
            <a:ext cx="4044892" cy="576774"/>
          </a:xfrm>
          <a:custGeom>
            <a:avLst/>
            <a:gdLst>
              <a:gd name="connsiteX0" fmla="*/ 0 w 4044892"/>
              <a:gd name="connsiteY0" fmla="*/ 96131 h 576774"/>
              <a:gd name="connsiteX1" fmla="*/ 96131 w 4044892"/>
              <a:gd name="connsiteY1" fmla="*/ 0 h 576774"/>
              <a:gd name="connsiteX2" fmla="*/ 685033 w 4044892"/>
              <a:gd name="connsiteY2" fmla="*/ 0 h 576774"/>
              <a:gd name="connsiteX3" fmla="*/ 1119830 w 4044892"/>
              <a:gd name="connsiteY3" fmla="*/ 0 h 576774"/>
              <a:gd name="connsiteX4" fmla="*/ 1593153 w 4044892"/>
              <a:gd name="connsiteY4" fmla="*/ 0 h 576774"/>
              <a:gd name="connsiteX5" fmla="*/ 2027950 w 4044892"/>
              <a:gd name="connsiteY5" fmla="*/ 0 h 576774"/>
              <a:gd name="connsiteX6" fmla="*/ 2501273 w 4044892"/>
              <a:gd name="connsiteY6" fmla="*/ 0 h 576774"/>
              <a:gd name="connsiteX7" fmla="*/ 3090175 w 4044892"/>
              <a:gd name="connsiteY7" fmla="*/ 0 h 576774"/>
              <a:gd name="connsiteX8" fmla="*/ 3948761 w 4044892"/>
              <a:gd name="connsiteY8" fmla="*/ 0 h 576774"/>
              <a:gd name="connsiteX9" fmla="*/ 4044892 w 4044892"/>
              <a:gd name="connsiteY9" fmla="*/ 96131 h 576774"/>
              <a:gd name="connsiteX10" fmla="*/ 4044892 w 4044892"/>
              <a:gd name="connsiteY10" fmla="*/ 480643 h 576774"/>
              <a:gd name="connsiteX11" fmla="*/ 3948761 w 4044892"/>
              <a:gd name="connsiteY11" fmla="*/ 576774 h 576774"/>
              <a:gd name="connsiteX12" fmla="*/ 3359859 w 4044892"/>
              <a:gd name="connsiteY12" fmla="*/ 576774 h 576774"/>
              <a:gd name="connsiteX13" fmla="*/ 2886536 w 4044892"/>
              <a:gd name="connsiteY13" fmla="*/ 576774 h 576774"/>
              <a:gd name="connsiteX14" fmla="*/ 2413213 w 4044892"/>
              <a:gd name="connsiteY14" fmla="*/ 576774 h 576774"/>
              <a:gd name="connsiteX15" fmla="*/ 1785784 w 4044892"/>
              <a:gd name="connsiteY15" fmla="*/ 576774 h 576774"/>
              <a:gd name="connsiteX16" fmla="*/ 1196882 w 4044892"/>
              <a:gd name="connsiteY16" fmla="*/ 576774 h 576774"/>
              <a:gd name="connsiteX17" fmla="*/ 762086 w 4044892"/>
              <a:gd name="connsiteY17" fmla="*/ 576774 h 576774"/>
              <a:gd name="connsiteX18" fmla="*/ 96131 w 4044892"/>
              <a:gd name="connsiteY18" fmla="*/ 576774 h 576774"/>
              <a:gd name="connsiteX19" fmla="*/ 0 w 4044892"/>
              <a:gd name="connsiteY19" fmla="*/ 480643 h 576774"/>
              <a:gd name="connsiteX20" fmla="*/ 0 w 4044892"/>
              <a:gd name="connsiteY20" fmla="*/ 96131 h 57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44892" h="576774" fill="none" extrusionOk="0">
                <a:moveTo>
                  <a:pt x="0" y="96131"/>
                </a:moveTo>
                <a:cubicBezTo>
                  <a:pt x="-8140" y="56073"/>
                  <a:pt x="45648" y="3238"/>
                  <a:pt x="96131" y="0"/>
                </a:cubicBezTo>
                <a:cubicBezTo>
                  <a:pt x="257167" y="-59121"/>
                  <a:pt x="527064" y="46424"/>
                  <a:pt x="685033" y="0"/>
                </a:cubicBezTo>
                <a:cubicBezTo>
                  <a:pt x="843002" y="-46424"/>
                  <a:pt x="1006457" y="33224"/>
                  <a:pt x="1119830" y="0"/>
                </a:cubicBezTo>
                <a:cubicBezTo>
                  <a:pt x="1233203" y="-33224"/>
                  <a:pt x="1442782" y="31254"/>
                  <a:pt x="1593153" y="0"/>
                </a:cubicBezTo>
                <a:cubicBezTo>
                  <a:pt x="1743524" y="-31254"/>
                  <a:pt x="1911854" y="47879"/>
                  <a:pt x="2027950" y="0"/>
                </a:cubicBezTo>
                <a:cubicBezTo>
                  <a:pt x="2144046" y="-47879"/>
                  <a:pt x="2314085" y="22"/>
                  <a:pt x="2501273" y="0"/>
                </a:cubicBezTo>
                <a:cubicBezTo>
                  <a:pt x="2688461" y="-22"/>
                  <a:pt x="2941582" y="35268"/>
                  <a:pt x="3090175" y="0"/>
                </a:cubicBezTo>
                <a:cubicBezTo>
                  <a:pt x="3238768" y="-35268"/>
                  <a:pt x="3772374" y="52776"/>
                  <a:pt x="3948761" y="0"/>
                </a:cubicBezTo>
                <a:cubicBezTo>
                  <a:pt x="4014076" y="-8713"/>
                  <a:pt x="4053554" y="37132"/>
                  <a:pt x="4044892" y="96131"/>
                </a:cubicBezTo>
                <a:cubicBezTo>
                  <a:pt x="4045443" y="181108"/>
                  <a:pt x="4023553" y="371448"/>
                  <a:pt x="4044892" y="480643"/>
                </a:cubicBezTo>
                <a:cubicBezTo>
                  <a:pt x="4059324" y="540218"/>
                  <a:pt x="4010006" y="576508"/>
                  <a:pt x="3948761" y="576774"/>
                </a:cubicBezTo>
                <a:cubicBezTo>
                  <a:pt x="3782526" y="577013"/>
                  <a:pt x="3653256" y="507733"/>
                  <a:pt x="3359859" y="576774"/>
                </a:cubicBezTo>
                <a:cubicBezTo>
                  <a:pt x="3066462" y="645815"/>
                  <a:pt x="3022359" y="543505"/>
                  <a:pt x="2886536" y="576774"/>
                </a:cubicBezTo>
                <a:cubicBezTo>
                  <a:pt x="2750713" y="610043"/>
                  <a:pt x="2606009" y="524039"/>
                  <a:pt x="2413213" y="576774"/>
                </a:cubicBezTo>
                <a:cubicBezTo>
                  <a:pt x="2220417" y="629509"/>
                  <a:pt x="2008452" y="558115"/>
                  <a:pt x="1785784" y="576774"/>
                </a:cubicBezTo>
                <a:cubicBezTo>
                  <a:pt x="1563116" y="595433"/>
                  <a:pt x="1356913" y="530015"/>
                  <a:pt x="1196882" y="576774"/>
                </a:cubicBezTo>
                <a:cubicBezTo>
                  <a:pt x="1036851" y="623533"/>
                  <a:pt x="939543" y="567185"/>
                  <a:pt x="762086" y="576774"/>
                </a:cubicBezTo>
                <a:cubicBezTo>
                  <a:pt x="584629" y="586363"/>
                  <a:pt x="260967" y="550831"/>
                  <a:pt x="96131" y="576774"/>
                </a:cubicBezTo>
                <a:cubicBezTo>
                  <a:pt x="45538" y="586342"/>
                  <a:pt x="2514" y="547905"/>
                  <a:pt x="0" y="480643"/>
                </a:cubicBezTo>
                <a:cubicBezTo>
                  <a:pt x="-4920" y="352455"/>
                  <a:pt x="37080" y="253474"/>
                  <a:pt x="0" y="96131"/>
                </a:cubicBezTo>
                <a:close/>
              </a:path>
              <a:path w="4044892" h="576774" stroke="0" extrusionOk="0">
                <a:moveTo>
                  <a:pt x="0" y="96131"/>
                </a:moveTo>
                <a:cubicBezTo>
                  <a:pt x="-10612" y="39904"/>
                  <a:pt x="48631" y="4257"/>
                  <a:pt x="96131" y="0"/>
                </a:cubicBezTo>
                <a:cubicBezTo>
                  <a:pt x="318512" y="-49139"/>
                  <a:pt x="391106" y="13158"/>
                  <a:pt x="685033" y="0"/>
                </a:cubicBezTo>
                <a:cubicBezTo>
                  <a:pt x="978960" y="-13158"/>
                  <a:pt x="999142" y="6882"/>
                  <a:pt x="1273935" y="0"/>
                </a:cubicBezTo>
                <a:cubicBezTo>
                  <a:pt x="1548728" y="-6882"/>
                  <a:pt x="1628503" y="58843"/>
                  <a:pt x="1862837" y="0"/>
                </a:cubicBezTo>
                <a:cubicBezTo>
                  <a:pt x="2097171" y="-58843"/>
                  <a:pt x="2364469" y="4375"/>
                  <a:pt x="2490265" y="0"/>
                </a:cubicBezTo>
                <a:cubicBezTo>
                  <a:pt x="2616061" y="-4375"/>
                  <a:pt x="2830087" y="4510"/>
                  <a:pt x="2963588" y="0"/>
                </a:cubicBezTo>
                <a:cubicBezTo>
                  <a:pt x="3097089" y="-4510"/>
                  <a:pt x="3742808" y="9331"/>
                  <a:pt x="3948761" y="0"/>
                </a:cubicBezTo>
                <a:cubicBezTo>
                  <a:pt x="4003916" y="421"/>
                  <a:pt x="4036784" y="39015"/>
                  <a:pt x="4044892" y="96131"/>
                </a:cubicBezTo>
                <a:cubicBezTo>
                  <a:pt x="4066604" y="278004"/>
                  <a:pt x="3999698" y="389016"/>
                  <a:pt x="4044892" y="480643"/>
                </a:cubicBezTo>
                <a:cubicBezTo>
                  <a:pt x="4049369" y="545122"/>
                  <a:pt x="4005314" y="579243"/>
                  <a:pt x="3948761" y="576774"/>
                </a:cubicBezTo>
                <a:cubicBezTo>
                  <a:pt x="3737471" y="586636"/>
                  <a:pt x="3511493" y="516646"/>
                  <a:pt x="3359859" y="576774"/>
                </a:cubicBezTo>
                <a:cubicBezTo>
                  <a:pt x="3208225" y="636902"/>
                  <a:pt x="3054343" y="520388"/>
                  <a:pt x="2886536" y="576774"/>
                </a:cubicBezTo>
                <a:cubicBezTo>
                  <a:pt x="2718729" y="633160"/>
                  <a:pt x="2627006" y="554904"/>
                  <a:pt x="2413213" y="576774"/>
                </a:cubicBezTo>
                <a:cubicBezTo>
                  <a:pt x="2199420" y="598644"/>
                  <a:pt x="2033147" y="543484"/>
                  <a:pt x="1785784" y="576774"/>
                </a:cubicBezTo>
                <a:cubicBezTo>
                  <a:pt x="1538421" y="610064"/>
                  <a:pt x="1343410" y="548757"/>
                  <a:pt x="1158356" y="576774"/>
                </a:cubicBezTo>
                <a:cubicBezTo>
                  <a:pt x="973302" y="604791"/>
                  <a:pt x="793803" y="521794"/>
                  <a:pt x="646507" y="576774"/>
                </a:cubicBezTo>
                <a:cubicBezTo>
                  <a:pt x="499211" y="631754"/>
                  <a:pt x="355638" y="515836"/>
                  <a:pt x="96131" y="576774"/>
                </a:cubicBezTo>
                <a:cubicBezTo>
                  <a:pt x="50912" y="572759"/>
                  <a:pt x="-732" y="521899"/>
                  <a:pt x="0" y="480643"/>
                </a:cubicBezTo>
                <a:cubicBezTo>
                  <a:pt x="-15916" y="303527"/>
                  <a:pt x="26835" y="281731"/>
                  <a:pt x="0" y="96131"/>
                </a:cubicBezTo>
                <a:close/>
              </a:path>
            </a:pathLst>
          </a:custGeom>
          <a:ln>
            <a:extLst>
              <a:ext uri="{C807C97D-BFC1-408E-A445-0C87EB9F89A2}">
                <ask:lineSketchStyleProps xmlns:ask="http://schemas.microsoft.com/office/drawing/2018/sketchyshapes" sd="3444377824">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15" name="Rectangle 14"/>
          <p:cNvSpPr/>
          <p:nvPr/>
        </p:nvSpPr>
        <p:spPr>
          <a:xfrm>
            <a:off x="-517258" y="236386"/>
            <a:ext cx="7798108"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Luyện</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đọc</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nhóm</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16" name="Rectangle 15"/>
          <p:cNvSpPr/>
          <p:nvPr/>
        </p:nvSpPr>
        <p:spPr>
          <a:xfrm>
            <a:off x="152901" y="1451861"/>
            <a:ext cx="5599812" cy="2610843"/>
          </a:xfrm>
          <a:prstGeom prst="rect">
            <a:avLst/>
          </a:prstGeom>
          <a:solidFill>
            <a:schemeClr val="lt1">
              <a:alpha val="92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rgbClr val="FC291B"/>
                </a:solidFill>
                <a:effectLst/>
                <a:uLnTx/>
                <a:uFillTx/>
                <a:latin typeface="Calibri" panose="020F0502020204030204" pitchFamily="34" charset="0"/>
                <a:ea typeface="等线" panose="02010600030101010101" pitchFamily="2" charset="-122"/>
                <a:cs typeface="Calibri" panose="020F0502020204030204" pitchFamily="34" charset="0"/>
              </a:rPr>
              <a:t>Yêu</a:t>
            </a:r>
            <a:r>
              <a:rPr kumimoji="0" lang="zh-CN" altLang="en-US" sz="2800" b="1" i="0" u="none" strike="noStrike" kern="1200" cap="none" spc="0" normalizeH="0" baseline="0" noProof="0" dirty="0">
                <a:ln>
                  <a:noFill/>
                </a:ln>
                <a:solidFill>
                  <a:srgbClr val="FC291B"/>
                </a:solidFill>
                <a:effectLst/>
                <a:uLnTx/>
                <a:uFillTx/>
                <a:latin typeface="Calibri" panose="020F0502020204030204" pitchFamily="34" charset="0"/>
                <a:ea typeface="等线" panose="02010600030101010101" pitchFamily="2" charset="-122"/>
                <a:cs typeface="Calibri" panose="020F0502020204030204" pitchFamily="34" charset="0"/>
              </a:rPr>
              <a:t> </a:t>
            </a:r>
            <a:r>
              <a:rPr kumimoji="0" lang="en-US" altLang="zh-CN" sz="2800" b="1" i="0" u="none" strike="noStrike" kern="1200" cap="none" spc="0" normalizeH="0" baseline="0" noProof="0" dirty="0" err="1">
                <a:ln>
                  <a:noFill/>
                </a:ln>
                <a:solidFill>
                  <a:srgbClr val="FC291B"/>
                </a:solidFill>
                <a:effectLst/>
                <a:uLnTx/>
                <a:uFillTx/>
                <a:latin typeface="Calibri" panose="020F0502020204030204" pitchFamily="34" charset="0"/>
                <a:ea typeface="等线" panose="02010600030101010101" pitchFamily="2" charset="-122"/>
                <a:cs typeface="Calibri" panose="020F0502020204030204" pitchFamily="34" charset="0"/>
              </a:rPr>
              <a:t>cầu</a:t>
            </a:r>
            <a:endParaRPr kumimoji="0" lang="zh-CN" altLang="en-US" sz="2800" b="1" i="0" u="none" strike="noStrike" kern="1200" cap="none" spc="0" normalizeH="0" baseline="0" noProof="0" dirty="0">
              <a:ln>
                <a:noFill/>
              </a:ln>
              <a:solidFill>
                <a:srgbClr val="FC291B"/>
              </a:solidFill>
              <a:effectLst/>
              <a:uLnTx/>
              <a:uFillTx/>
              <a:latin typeface="Calibri" panose="020F0502020204030204" pitchFamily="34" charset="0"/>
              <a:ea typeface="等线" panose="02010600030101010101" pitchFamily="2" charset="-122"/>
              <a:cs typeface="Calibri" panose="020F0502020204030204" pitchFamily="34" charset="0"/>
            </a:endParaRPr>
          </a:p>
          <a:p>
            <a:pPr marL="0" marR="0" lvl="0" indent="0" algn="l" defTabSz="914400" rtl="0" eaLnBrk="1" fontAlgn="auto" latinLnBrk="0" hangingPunct="1">
              <a:lnSpc>
                <a:spcPct val="150000"/>
              </a:lnSpc>
              <a:spcBef>
                <a:spcPts val="0"/>
              </a:spcBef>
              <a:spcAft>
                <a:spcPts val="0"/>
              </a:spcAft>
              <a:buClrTx/>
              <a:buSzPts val="2800"/>
              <a:buFont typeface="Arial" panose="020B0604020202020204" pitchFamily="34" charset="0"/>
              <a:buChar char="-"/>
              <a:tabLst/>
              <a:defRPr/>
            </a:pPr>
            <a:r>
              <a:rPr kumimoji="0" lang="en-US" altLang="zh-CN" sz="2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Phân</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công</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đọc</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theo</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đoạn</a:t>
            </a:r>
            <a:endPar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endParaRPr>
          </a:p>
          <a:p>
            <a:pPr marL="0" marR="0" lvl="0" indent="0" algn="l" defTabSz="914400" rtl="0" eaLnBrk="1" fontAlgn="auto" latinLnBrk="0" hangingPunct="1">
              <a:lnSpc>
                <a:spcPct val="150000"/>
              </a:lnSpc>
              <a:spcBef>
                <a:spcPts val="0"/>
              </a:spcBef>
              <a:spcAft>
                <a:spcPts val="0"/>
              </a:spcAft>
              <a:buClrTx/>
              <a:buSzPts val="2800"/>
              <a:buFont typeface="Arial" panose="020B0604020202020204" pitchFamily="34" charset="0"/>
              <a:buChar char="-"/>
              <a:tabLst/>
              <a:defRPr/>
            </a:pPr>
            <a:r>
              <a:rPr kumimoji="0" lang="en-US" altLang="zh-CN" sz="2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Tất</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cả</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thành</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viên</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đều</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đọc</a:t>
            </a:r>
            <a:endPar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endParaRPr>
          </a:p>
          <a:p>
            <a:pPr marL="0" marR="0" lvl="0" indent="0" algn="l" defTabSz="914400" rtl="0" eaLnBrk="1" fontAlgn="auto" latinLnBrk="0" hangingPunct="1">
              <a:lnSpc>
                <a:spcPct val="150000"/>
              </a:lnSpc>
              <a:spcBef>
                <a:spcPts val="0"/>
              </a:spcBef>
              <a:spcAft>
                <a:spcPts val="0"/>
              </a:spcAft>
              <a:buClrTx/>
              <a:buSzPts val="2800"/>
              <a:buFont typeface="Arial" panose="020B0604020202020204" pitchFamily="34" charset="0"/>
              <a:buChar char="-"/>
              <a:tabLst/>
              <a:defRPr/>
            </a:pPr>
            <a:r>
              <a:rPr kumimoji="0" lang="en-US" altLang="zh-CN" sz="2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Giải</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nghĩa</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từ</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cùng</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rPr>
              <a:t>nhau</a:t>
            </a:r>
            <a:endPar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pic>
        <p:nvPicPr>
          <p:cNvPr id="18" name="Picture 17"/>
          <p:cNvPicPr>
            <a:picLocks noChangeAspect="1"/>
          </p:cNvPicPr>
          <p:nvPr/>
        </p:nvPicPr>
        <p:blipFill>
          <a:blip r:embed="rId6">
            <a:clrChange>
              <a:clrFrom>
                <a:srgbClr val="F3FFD5"/>
              </a:clrFrom>
              <a:clrTo>
                <a:srgbClr val="F3FFD5">
                  <a:alpha val="0"/>
                </a:srgbClr>
              </a:clrTo>
            </a:clrChange>
            <a:extLst>
              <a:ext uri="{BEBA8EAE-BF5A-486C-A8C5-ECC9F3942E4B}">
                <a14:imgProps xmlns:a14="http://schemas.microsoft.com/office/drawing/2010/main">
                  <a14:imgLayer r:embed="rId7">
                    <a14:imgEffect>
                      <a14:backgroundRemoval t="9375" b="88542" l="2326" r="98837"/>
                    </a14:imgEffect>
                  </a14:imgLayer>
                </a14:imgProps>
              </a:ext>
            </a:extLst>
          </a:blip>
          <a:stretch>
            <a:fillRect/>
          </a:stretch>
        </p:blipFill>
        <p:spPr>
          <a:xfrm>
            <a:off x="800674" y="236386"/>
            <a:ext cx="614857" cy="686352"/>
          </a:xfrm>
          <a:prstGeom prst="rect">
            <a:avLst/>
          </a:prstGeom>
        </p:spPr>
      </p:pic>
      <p:grpSp>
        <p:nvGrpSpPr>
          <p:cNvPr id="19" name="Group 18"/>
          <p:cNvGrpSpPr/>
          <p:nvPr/>
        </p:nvGrpSpPr>
        <p:grpSpPr>
          <a:xfrm rot="260226">
            <a:off x="3006033" y="4576535"/>
            <a:ext cx="5027923" cy="1987651"/>
            <a:chOff x="561349" y="4544613"/>
            <a:chExt cx="4171068" cy="1648917"/>
          </a:xfrm>
        </p:grpSpPr>
        <p:pic>
          <p:nvPicPr>
            <p:cNvPr id="20" name="Picture 19"/>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0862508">
              <a:off x="561349" y="4820325"/>
              <a:ext cx="1168923" cy="1373205"/>
            </a:xfrm>
            <a:prstGeom prst="rect">
              <a:avLst/>
            </a:prstGeom>
          </p:spPr>
        </p:pic>
        <p:pic>
          <p:nvPicPr>
            <p:cNvPr id="21" name="Picture 20"/>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24689" t="62452" r="48984" b="8911"/>
            <a:stretch/>
          </p:blipFill>
          <p:spPr>
            <a:xfrm rot="21392206">
              <a:off x="3563494" y="4544613"/>
              <a:ext cx="1168923" cy="1373205"/>
            </a:xfrm>
            <a:prstGeom prst="rect">
              <a:avLst/>
            </a:prstGeom>
          </p:spPr>
        </p:pic>
        <p:pic>
          <p:nvPicPr>
            <p:cNvPr id="22" name="Picture 21"/>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50131" t="63022" r="25216" b="8341"/>
            <a:stretch/>
          </p:blipFill>
          <p:spPr>
            <a:xfrm rot="21372641">
              <a:off x="2652857" y="4605800"/>
              <a:ext cx="1094593" cy="1373205"/>
            </a:xfrm>
            <a:prstGeom prst="rect">
              <a:avLst/>
            </a:prstGeom>
          </p:spPr>
        </p:pic>
        <p:pic>
          <p:nvPicPr>
            <p:cNvPr id="23" name="Picture 22"/>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a:off x="1739819" y="4657649"/>
              <a:ext cx="1094593" cy="1373205"/>
            </a:xfrm>
            <a:prstGeom prst="rect">
              <a:avLst/>
            </a:prstGeom>
          </p:spPr>
        </p:pic>
      </p:grpSp>
      <p:pic>
        <p:nvPicPr>
          <p:cNvPr id="24" name="Picture 23"/>
          <p:cNvPicPr>
            <a:picLocks noChangeAspect="1"/>
          </p:cNvPicPr>
          <p:nvPr/>
        </p:nvPicPr>
        <p:blipFill>
          <a:blip r:embed="rId9"/>
          <a:stretch>
            <a:fillRect/>
          </a:stretch>
        </p:blipFill>
        <p:spPr>
          <a:xfrm>
            <a:off x="5992653" y="1419078"/>
            <a:ext cx="5776564" cy="2401042"/>
          </a:xfrm>
          <a:prstGeom prst="rect">
            <a:avLst/>
          </a:prstGeom>
        </p:spPr>
      </p:pic>
    </p:spTree>
    <p:extLst>
      <p:ext uri="{BB962C8B-B14F-4D97-AF65-F5344CB8AC3E}">
        <p14:creationId xmlns:p14="http://schemas.microsoft.com/office/powerpoint/2010/main" val="33739407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Rectangle 11"/>
          <p:cNvSpPr/>
          <p:nvPr/>
        </p:nvSpPr>
        <p:spPr>
          <a:xfrm>
            <a:off x="857765" y="1217747"/>
            <a:ext cx="4441516" cy="452431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Sớm nay em thức dậy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 sáng tự bao giờ</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Mùa hè kì lạ chưa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ưa dậy sớm.</a:t>
            </a:r>
            <a:endPar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 cho cây chóng lớn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 hoa lá thêm màu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 mình chơi thật lâu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hè dài bất tận.</a:t>
            </a:r>
          </a:p>
        </p:txBody>
      </p:sp>
      <p:pic>
        <p:nvPicPr>
          <p:cNvPr id="7" name="Picture 6">
            <a:extLst>
              <a:ext uri="{FF2B5EF4-FFF2-40B4-BE49-F238E27FC236}">
                <a16:creationId xmlns:a16="http://schemas.microsoft.com/office/drawing/2014/main" id="{A805CA6B-A6C7-4D5F-AF2F-78B29F863F47}"/>
              </a:ext>
            </a:extLst>
          </p:cNvPr>
          <p:cNvPicPr>
            <a:picLocks noChangeAspect="1"/>
          </p:cNvPicPr>
          <p:nvPr/>
        </p:nvPicPr>
        <p:blipFill>
          <a:blip r:embed="rId4"/>
          <a:stretch>
            <a:fillRect/>
          </a:stretch>
        </p:blipFill>
        <p:spPr>
          <a:xfrm>
            <a:off x="4258198" y="198625"/>
            <a:ext cx="3969018" cy="1019122"/>
          </a:xfrm>
          <a:prstGeom prst="rect">
            <a:avLst/>
          </a:prstGeom>
        </p:spPr>
      </p:pic>
      <p:sp>
        <p:nvSpPr>
          <p:cNvPr id="13" name="Rectangle 12">
            <a:extLst>
              <a:ext uri="{FF2B5EF4-FFF2-40B4-BE49-F238E27FC236}">
                <a16:creationId xmlns:a16="http://schemas.microsoft.com/office/drawing/2014/main" id="{1C02FDAE-0940-40ED-994B-77A9B148DE76}"/>
              </a:ext>
            </a:extLst>
          </p:cNvPr>
          <p:cNvSpPr/>
          <p:nvPr/>
        </p:nvSpPr>
        <p:spPr>
          <a:xfrm>
            <a:off x="6242707" y="1160597"/>
            <a:ext cx="4441516" cy="452431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Buổi chiều trôi thật chậm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mải rong chơi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Đủng đỉnh mãi chân trời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Mà vẫn chưa lặn xuống.</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Mùa hè thật sung sướng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 nắng lại có kem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 những cơn gió êm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Và ngày dài lấp lánh.</a:t>
            </a:r>
          </a:p>
        </p:txBody>
      </p:sp>
      <p:sp>
        <p:nvSpPr>
          <p:cNvPr id="2" name="TextBox 1">
            <a:extLst>
              <a:ext uri="{FF2B5EF4-FFF2-40B4-BE49-F238E27FC236}">
                <a16:creationId xmlns:a16="http://schemas.microsoft.com/office/drawing/2014/main" id="{EB30C3BB-FE86-40F6-9DC7-18DE30C475FA}"/>
              </a:ext>
            </a:extLst>
          </p:cNvPr>
          <p:cNvSpPr txBox="1"/>
          <p:nvPr/>
        </p:nvSpPr>
        <p:spPr>
          <a:xfrm>
            <a:off x="8227216" y="5627762"/>
            <a:ext cx="333323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Quỳnh</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Mai)</a:t>
            </a:r>
          </a:p>
        </p:txBody>
      </p:sp>
      <p:sp>
        <p:nvSpPr>
          <p:cNvPr id="16" name="Teardrop 15">
            <a:extLst>
              <a:ext uri="{FF2B5EF4-FFF2-40B4-BE49-F238E27FC236}">
                <a16:creationId xmlns:a16="http://schemas.microsoft.com/office/drawing/2014/main" id="{55E89907-76EF-4A4C-B751-982A7E351269}"/>
              </a:ext>
            </a:extLst>
          </p:cNvPr>
          <p:cNvSpPr/>
          <p:nvPr/>
        </p:nvSpPr>
        <p:spPr>
          <a:xfrm>
            <a:off x="403467" y="1361190"/>
            <a:ext cx="454298"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1</a:t>
            </a:r>
          </a:p>
        </p:txBody>
      </p:sp>
      <p:sp>
        <p:nvSpPr>
          <p:cNvPr id="17" name="Teardrop 16">
            <a:extLst>
              <a:ext uri="{FF2B5EF4-FFF2-40B4-BE49-F238E27FC236}">
                <a16:creationId xmlns:a16="http://schemas.microsoft.com/office/drawing/2014/main" id="{664118B3-8115-4D9D-BBEA-C1E66D0D7DEF}"/>
              </a:ext>
            </a:extLst>
          </p:cNvPr>
          <p:cNvSpPr/>
          <p:nvPr/>
        </p:nvSpPr>
        <p:spPr>
          <a:xfrm>
            <a:off x="403467" y="3794620"/>
            <a:ext cx="454298"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2</a:t>
            </a:r>
          </a:p>
        </p:txBody>
      </p:sp>
      <p:sp>
        <p:nvSpPr>
          <p:cNvPr id="19" name="Teardrop 18">
            <a:extLst>
              <a:ext uri="{FF2B5EF4-FFF2-40B4-BE49-F238E27FC236}">
                <a16:creationId xmlns:a16="http://schemas.microsoft.com/office/drawing/2014/main" id="{67CA3B78-6A30-4608-A5AA-73416665BD4B}"/>
              </a:ext>
            </a:extLst>
          </p:cNvPr>
          <p:cNvSpPr/>
          <p:nvPr/>
        </p:nvSpPr>
        <p:spPr>
          <a:xfrm>
            <a:off x="5868851" y="1259458"/>
            <a:ext cx="454298"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3</a:t>
            </a:r>
          </a:p>
        </p:txBody>
      </p:sp>
      <p:sp>
        <p:nvSpPr>
          <p:cNvPr id="20" name="Teardrop 19">
            <a:extLst>
              <a:ext uri="{FF2B5EF4-FFF2-40B4-BE49-F238E27FC236}">
                <a16:creationId xmlns:a16="http://schemas.microsoft.com/office/drawing/2014/main" id="{BF7A1FD2-14F2-4CC1-88DB-C839D9D93BBE}"/>
              </a:ext>
            </a:extLst>
          </p:cNvPr>
          <p:cNvSpPr/>
          <p:nvPr/>
        </p:nvSpPr>
        <p:spPr>
          <a:xfrm>
            <a:off x="5788409" y="3762375"/>
            <a:ext cx="454298"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4</a:t>
            </a:r>
          </a:p>
        </p:txBody>
      </p:sp>
    </p:spTree>
    <p:extLst>
      <p:ext uri="{BB962C8B-B14F-4D97-AF65-F5344CB8AC3E}">
        <p14:creationId xmlns:p14="http://schemas.microsoft.com/office/powerpoint/2010/main" val="19539563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id="{30F7BB41-E794-4E1B-B7D1-DD60393A2C51}"/>
              </a:ext>
            </a:extLst>
          </p:cNvPr>
          <p:cNvGrpSpPr/>
          <p:nvPr/>
        </p:nvGrpSpPr>
        <p:grpSpPr>
          <a:xfrm flipH="1">
            <a:off x="0" y="2601686"/>
            <a:ext cx="4548283" cy="4256314"/>
            <a:chOff x="-139570" y="2601686"/>
            <a:chExt cx="4548283" cy="4256314"/>
          </a:xfrm>
        </p:grpSpPr>
        <p:pic>
          <p:nvPicPr>
            <p:cNvPr id="5" name="图片 4">
              <a:extLst>
                <a:ext uri="{FF2B5EF4-FFF2-40B4-BE49-F238E27FC236}">
                  <a16:creationId xmlns:a16="http://schemas.microsoft.com/office/drawing/2014/main" id="{B83DE59C-6AE4-49C9-9608-819FE8CB0F26}"/>
                </a:ext>
              </a:extLst>
            </p:cNvPr>
            <p:cNvPicPr>
              <a:picLocks noChangeAspect="1"/>
            </p:cNvPicPr>
            <p:nvPr/>
          </p:nvPicPr>
          <p:blipFill rotWithShape="1">
            <a:blip r:embed="rId4">
              <a:extLst>
                <a:ext uri="{28A0092B-C50C-407E-A947-70E740481C1C}">
                  <a14:useLocalDpi xmlns:a14="http://schemas.microsoft.com/office/drawing/2010/main" val="0"/>
                </a:ext>
              </a:extLst>
            </a:blip>
            <a:srcRect l="5206" t="12656" r="70594" b="58889"/>
            <a:stretch/>
          </p:blipFill>
          <p:spPr>
            <a:xfrm flipH="1">
              <a:off x="808265" y="4256314"/>
              <a:ext cx="2302329" cy="2601686"/>
            </a:xfrm>
            <a:prstGeom prst="rect">
              <a:avLst/>
            </a:prstGeom>
          </p:spPr>
        </p:pic>
        <p:pic>
          <p:nvPicPr>
            <p:cNvPr id="6" name="图片 5">
              <a:extLst>
                <a:ext uri="{FF2B5EF4-FFF2-40B4-BE49-F238E27FC236}">
                  <a16:creationId xmlns:a16="http://schemas.microsoft.com/office/drawing/2014/main" id="{C761EF40-C5E3-4213-8BC6-2AD1BEE961D9}"/>
                </a:ext>
              </a:extLst>
            </p:cNvPr>
            <p:cNvPicPr>
              <a:picLocks noChangeAspect="1"/>
            </p:cNvPicPr>
            <p:nvPr/>
          </p:nvPicPr>
          <p:blipFill rotWithShape="1">
            <a:blip r:embed="rId5">
              <a:extLst>
                <a:ext uri="{28A0092B-C50C-407E-A947-70E740481C1C}">
                  <a14:useLocalDpi xmlns:a14="http://schemas.microsoft.com/office/drawing/2010/main" val="0"/>
                </a:ext>
              </a:extLst>
            </a:blip>
            <a:srcRect l="57698" r="82" b="58889"/>
            <a:stretch/>
          </p:blipFill>
          <p:spPr>
            <a:xfrm>
              <a:off x="-139570" y="2601686"/>
              <a:ext cx="4548283" cy="4256313"/>
            </a:xfrm>
            <a:prstGeom prst="rect">
              <a:avLst/>
            </a:prstGeom>
          </p:spPr>
        </p:pic>
      </p:grpSp>
      <p:sp>
        <p:nvSpPr>
          <p:cNvPr id="55" name="Rounded Rectangle 54"/>
          <p:cNvSpPr/>
          <p:nvPr/>
        </p:nvSpPr>
        <p:spPr>
          <a:xfrm>
            <a:off x="2329941" y="2365393"/>
            <a:ext cx="3645680" cy="798653"/>
          </a:xfrm>
          <a:prstGeom prst="roundRect">
            <a:avLst>
              <a:gd name="adj" fmla="val 50000"/>
            </a:avLst>
          </a:prstGeom>
          <a:solidFill>
            <a:srgbClr val="C1EF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56" name="Rectangle 55"/>
          <p:cNvSpPr/>
          <p:nvPr/>
        </p:nvSpPr>
        <p:spPr>
          <a:xfrm>
            <a:off x="-348895" y="569875"/>
            <a:ext cx="7798108"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Luyện</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toàn</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bài</a:t>
            </a:r>
            <a:endParaRPr kumimoji="0" lang="zh-CN" altLang="en-US"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57" name="Rectangle 56"/>
          <p:cNvSpPr/>
          <p:nvPr/>
        </p:nvSpPr>
        <p:spPr>
          <a:xfrm>
            <a:off x="4267803" y="1421739"/>
            <a:ext cx="3946593" cy="712824"/>
          </a:xfrm>
          <a:prstGeom prst="rect">
            <a:avLst/>
          </a:prstGeom>
        </p:spPr>
        <p:txBody>
          <a:bodyPr wrap="none">
            <a:spAutoFit/>
          </a:bodyPr>
          <a:lstStyle/>
          <a:p>
            <a:pPr marL="0" marR="0" lvl="0" indent="0" algn="ctr" defTabSz="914400" rtl="0" eaLnBrk="1" fontAlgn="auto" latinLnBrk="0" hangingPunct="1">
              <a:lnSpc>
                <a:spcPct val="112000"/>
              </a:lnSpc>
              <a:spcBef>
                <a:spcPts val="0"/>
              </a:spcBef>
              <a:spcAft>
                <a:spcPts val="0"/>
              </a:spcAft>
              <a:buClrTx/>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Tiêu</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chí</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đánh</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giá</a:t>
            </a:r>
            <a:endPar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58" name="Rectangle 57"/>
          <p:cNvSpPr/>
          <p:nvPr/>
        </p:nvSpPr>
        <p:spPr>
          <a:xfrm>
            <a:off x="3082295" y="2472331"/>
            <a:ext cx="1938351"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đúng</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59" name="Oval 58"/>
          <p:cNvSpPr/>
          <p:nvPr/>
        </p:nvSpPr>
        <p:spPr>
          <a:xfrm>
            <a:off x="2470875" y="2512719"/>
            <a:ext cx="504000" cy="504000"/>
          </a:xfrm>
          <a:prstGeom prst="ellipse">
            <a:avLst/>
          </a:prstGeom>
          <a:solidFill>
            <a:srgbClr val="93E3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1</a:t>
            </a:r>
            <a:endParaRPr kumimoji="0" lang="en-US" sz="2800" b="0" i="0" u="none" strike="noStrike" kern="0" cap="none" spc="0" normalizeH="0" baseline="0" noProof="0" dirty="0">
              <a:ln>
                <a:noFill/>
              </a:ln>
              <a:solidFill>
                <a:prstClr val="white"/>
              </a:solidFill>
              <a:effectLst/>
              <a:uLnTx/>
              <a:uFillTx/>
              <a:latin typeface="Calibri"/>
              <a:ea typeface="+mn-ea"/>
              <a:cs typeface="+mn-cs"/>
              <a:sym typeface="Arial"/>
            </a:endParaRPr>
          </a:p>
        </p:txBody>
      </p:sp>
      <p:sp>
        <p:nvSpPr>
          <p:cNvPr id="60" name="Rounded Rectangle 59"/>
          <p:cNvSpPr/>
          <p:nvPr/>
        </p:nvSpPr>
        <p:spPr>
          <a:xfrm>
            <a:off x="2329941" y="3342381"/>
            <a:ext cx="3645680" cy="798653"/>
          </a:xfrm>
          <a:prstGeom prst="roundRect">
            <a:avLst>
              <a:gd name="adj" fmla="val 50000"/>
            </a:avLst>
          </a:prstGeom>
          <a:solidFill>
            <a:srgbClr val="FFF09D"/>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61" name="Rectangle 60"/>
          <p:cNvSpPr/>
          <p:nvPr/>
        </p:nvSpPr>
        <p:spPr>
          <a:xfrm>
            <a:off x="3082295" y="3449319"/>
            <a:ext cx="1960793"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to,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rõ</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62" name="Oval 61"/>
          <p:cNvSpPr/>
          <p:nvPr/>
        </p:nvSpPr>
        <p:spPr>
          <a:xfrm>
            <a:off x="2470875" y="3489707"/>
            <a:ext cx="504000" cy="504000"/>
          </a:xfrm>
          <a:prstGeom prst="ellipse">
            <a:avLst/>
          </a:prstGeom>
          <a:solidFill>
            <a:srgbClr val="FFE443"/>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2</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sp>
        <p:nvSpPr>
          <p:cNvPr id="63" name="Rounded Rectangle 62"/>
          <p:cNvSpPr/>
          <p:nvPr/>
        </p:nvSpPr>
        <p:spPr>
          <a:xfrm>
            <a:off x="2329940" y="4408123"/>
            <a:ext cx="5119273" cy="798653"/>
          </a:xfrm>
          <a:prstGeom prst="roundRect">
            <a:avLst>
              <a:gd name="adj" fmla="val 50000"/>
            </a:avLst>
          </a:prstGeom>
          <a:solidFill>
            <a:srgbClr val="FFD1C5"/>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64" name="Rectangle 63"/>
          <p:cNvSpPr/>
          <p:nvPr/>
        </p:nvSpPr>
        <p:spPr>
          <a:xfrm>
            <a:off x="3082295" y="4515061"/>
            <a:ext cx="373692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等线" panose="02010600030101010101" pitchFamily="2" charset="-122"/>
                <a:cs typeface="Arial"/>
                <a:sym typeface="Arial"/>
              </a:rPr>
              <a:t>Ngắt</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等线" panose="02010600030101010101" pitchFamily="2" charset="-122"/>
                <a:cs typeface="Arial"/>
                <a:sym typeface="Arial"/>
              </a:rPr>
              <a:t>nghỉ</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等线" panose="02010600030101010101" pitchFamily="2" charset="-122"/>
                <a:cs typeface="Arial"/>
                <a:sym typeface="Arial"/>
              </a:rPr>
              <a:t>đúng</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等线" panose="02010600030101010101" pitchFamily="2" charset="-122"/>
                <a:cs typeface="Arial"/>
                <a:sym typeface="Arial"/>
              </a:rPr>
              <a:t>chỗ</a:t>
            </a:r>
            <a:endPar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a:sym typeface="Arial"/>
            </a:endParaRPr>
          </a:p>
        </p:txBody>
      </p:sp>
      <p:sp>
        <p:nvSpPr>
          <p:cNvPr id="65" name="Oval 64"/>
          <p:cNvSpPr/>
          <p:nvPr/>
        </p:nvSpPr>
        <p:spPr>
          <a:xfrm>
            <a:off x="2470875" y="4555449"/>
            <a:ext cx="504000" cy="504000"/>
          </a:xfrm>
          <a:prstGeom prst="ellipse">
            <a:avLst/>
          </a:prstGeom>
          <a:solidFill>
            <a:srgbClr val="FFB7A3"/>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3</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pic>
        <p:nvPicPr>
          <p:cNvPr id="66" name="Picture 2" descr="Star Cartoon Images, Stock Photos &amp;amp; Vectors | Shutterstock"/>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31703" y="2339134"/>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2" descr="Star Cartoon Images, Stock Photos &amp;amp; Vectors | Shutterstock"/>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02603" y="3327786"/>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2" descr="Star Cartoon Images, Stock Photos &amp;amp; Vectors | Shutterstock"/>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7667844" y="4446667"/>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68"/>
          <p:cNvPicPr>
            <a:picLocks noChangeAspect="1"/>
          </p:cNvPicPr>
          <p:nvPr/>
        </p:nvPicPr>
        <p:blipFill>
          <a:blip r:embed="rId7"/>
          <a:stretch>
            <a:fillRect/>
          </a:stretch>
        </p:blipFill>
        <p:spPr>
          <a:xfrm rot="16200000">
            <a:off x="771487" y="632515"/>
            <a:ext cx="511318" cy="511318"/>
          </a:xfrm>
          <a:prstGeom prst="rect">
            <a:avLst/>
          </a:prstGeom>
        </p:spPr>
      </p:pic>
    </p:spTree>
    <p:extLst>
      <p:ext uri="{BB962C8B-B14F-4D97-AF65-F5344CB8AC3E}">
        <p14:creationId xmlns:p14="http://schemas.microsoft.com/office/powerpoint/2010/main" val="40019551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8" name="Group 7"/>
          <p:cNvGrpSpPr/>
          <p:nvPr/>
        </p:nvGrpSpPr>
        <p:grpSpPr>
          <a:xfrm>
            <a:off x="24769" y="57055"/>
            <a:ext cx="2642232" cy="629994"/>
            <a:chOff x="2834082" y="693066"/>
            <a:chExt cx="4780045" cy="629994"/>
          </a:xfrm>
        </p:grpSpPr>
        <p:sp>
          <p:nvSpPr>
            <p:cNvPr id="9" name="Rounded Rectangle 8"/>
            <p:cNvSpPr/>
            <p:nvPr/>
          </p:nvSpPr>
          <p:spPr>
            <a:xfrm>
              <a:off x="3435632" y="693066"/>
              <a:ext cx="4178495" cy="583942"/>
            </a:xfrm>
            <a:prstGeom prst="roundRect">
              <a:avLst>
                <a:gd name="adj" fmla="val 18361"/>
              </a:avLst>
            </a:prstGeom>
            <a:solidFill>
              <a:srgbClr val="FFF1C6"/>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rPr>
                <a:t>  </a:t>
              </a:r>
              <a:r>
                <a:rPr kumimoji="0" lang="en-US" altLang="zh-CN" sz="2800" b="1" i="0" u="none" strike="noStrike" kern="0" cap="none" spc="0" normalizeH="0" baseline="0" noProof="0" dirty="0" err="1">
                  <a:ln>
                    <a:noFill/>
                  </a:ln>
                  <a:solidFill>
                    <a:srgbClr val="E66126"/>
                  </a:solidFill>
                  <a:effectLst/>
                  <a:uLnTx/>
                  <a:uFillTx/>
                  <a:latin typeface="Calibri" panose="020F0502020204030204" pitchFamily="34" charset="0"/>
                  <a:ea typeface="inpin heiti" charset="-122"/>
                  <a:cs typeface="Calibri" panose="020F0502020204030204" pitchFamily="34" charset="0"/>
                </a:rPr>
                <a:t>Đọc</a:t>
              </a:r>
              <a:r>
                <a:rPr kumimoji="0" lang="en-US" altLang="zh-CN"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rPr>
                <a:t> </a:t>
              </a:r>
              <a:r>
                <a:rPr kumimoji="0" lang="en-US" altLang="zh-CN" sz="2800" b="1" i="0" u="none" strike="noStrike" kern="0" cap="none" spc="0" normalizeH="0" baseline="0" noProof="0" dirty="0" err="1">
                  <a:ln>
                    <a:noFill/>
                  </a:ln>
                  <a:solidFill>
                    <a:srgbClr val="E66126"/>
                  </a:solidFill>
                  <a:effectLst/>
                  <a:uLnTx/>
                  <a:uFillTx/>
                  <a:latin typeface="Calibri" panose="020F0502020204030204" pitchFamily="34" charset="0"/>
                  <a:ea typeface="inpin heiti" charset="-122"/>
                  <a:cs typeface="Calibri" panose="020F0502020204030204" pitchFamily="34" charset="0"/>
                </a:rPr>
                <a:t>toàn</a:t>
              </a:r>
              <a:r>
                <a:rPr kumimoji="0" lang="en-US" altLang="zh-CN"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rPr>
                <a:t> </a:t>
              </a:r>
              <a:r>
                <a:rPr kumimoji="0" lang="en-US" altLang="zh-CN" sz="2800" b="1" i="0" u="none" strike="noStrike" kern="0" cap="none" spc="0" normalizeH="0" baseline="0" noProof="0" dirty="0" err="1">
                  <a:ln>
                    <a:noFill/>
                  </a:ln>
                  <a:solidFill>
                    <a:srgbClr val="E66126"/>
                  </a:solidFill>
                  <a:effectLst/>
                  <a:uLnTx/>
                  <a:uFillTx/>
                  <a:latin typeface="Calibri" panose="020F0502020204030204" pitchFamily="34" charset="0"/>
                  <a:ea typeface="inpin heiti" charset="-122"/>
                  <a:cs typeface="Calibri" panose="020F0502020204030204" pitchFamily="34" charset="0"/>
                </a:rPr>
                <a:t>bài</a:t>
              </a:r>
              <a:endParaRPr kumimoji="0" lang="zh-CN" altLang="en-US"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endParaRPr>
            </a:p>
          </p:txBody>
        </p:sp>
        <p:pic>
          <p:nvPicPr>
            <p:cNvPr id="10" name="Picture 9"/>
            <p:cNvPicPr>
              <a:picLocks noChangeAspect="1"/>
            </p:cNvPicPr>
            <p:nvPr/>
          </p:nvPicPr>
          <p:blipFill>
            <a:blip r:embed="rId4"/>
            <a:stretch>
              <a:fillRect/>
            </a:stretch>
          </p:blipFill>
          <p:spPr>
            <a:xfrm rot="16200000">
              <a:off x="3125635" y="401514"/>
              <a:ext cx="629993" cy="1213099"/>
            </a:xfrm>
            <a:prstGeom prst="rect">
              <a:avLst/>
            </a:prstGeom>
          </p:spPr>
        </p:pic>
      </p:grpSp>
      <p:pic>
        <p:nvPicPr>
          <p:cNvPr id="7" name="Picture 6">
            <a:extLst>
              <a:ext uri="{FF2B5EF4-FFF2-40B4-BE49-F238E27FC236}">
                <a16:creationId xmlns:a16="http://schemas.microsoft.com/office/drawing/2014/main" id="{A805CA6B-A6C7-4D5F-AF2F-78B29F863F47}"/>
              </a:ext>
            </a:extLst>
          </p:cNvPr>
          <p:cNvPicPr>
            <a:picLocks noChangeAspect="1"/>
          </p:cNvPicPr>
          <p:nvPr/>
        </p:nvPicPr>
        <p:blipFill>
          <a:blip r:embed="rId5"/>
          <a:stretch>
            <a:fillRect/>
          </a:stretch>
        </p:blipFill>
        <p:spPr>
          <a:xfrm>
            <a:off x="3786485" y="205485"/>
            <a:ext cx="3969018" cy="1019122"/>
          </a:xfrm>
          <a:prstGeom prst="rect">
            <a:avLst/>
          </a:prstGeom>
        </p:spPr>
      </p:pic>
      <p:sp>
        <p:nvSpPr>
          <p:cNvPr id="2" name="TextBox 1">
            <a:extLst>
              <a:ext uri="{FF2B5EF4-FFF2-40B4-BE49-F238E27FC236}">
                <a16:creationId xmlns:a16="http://schemas.microsoft.com/office/drawing/2014/main" id="{EB30C3BB-FE86-40F6-9DC7-18DE30C475FA}"/>
              </a:ext>
            </a:extLst>
          </p:cNvPr>
          <p:cNvSpPr txBox="1"/>
          <p:nvPr/>
        </p:nvSpPr>
        <p:spPr>
          <a:xfrm>
            <a:off x="8001000" y="5492943"/>
            <a:ext cx="333323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Quỳnh</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Mai)</a:t>
            </a:r>
          </a:p>
        </p:txBody>
      </p:sp>
      <p:pic>
        <p:nvPicPr>
          <p:cNvPr id="4" name="Picture 3">
            <a:extLst>
              <a:ext uri="{FF2B5EF4-FFF2-40B4-BE49-F238E27FC236}">
                <a16:creationId xmlns:a16="http://schemas.microsoft.com/office/drawing/2014/main" id="{565FBCBD-3BD5-4294-B62D-1BA64203CB39}"/>
              </a:ext>
            </a:extLst>
          </p:cNvPr>
          <p:cNvPicPr>
            <a:picLocks noChangeAspect="1"/>
          </p:cNvPicPr>
          <p:nvPr/>
        </p:nvPicPr>
        <p:blipFill>
          <a:blip r:embed="rId6"/>
          <a:stretch>
            <a:fillRect/>
          </a:stretch>
        </p:blipFill>
        <p:spPr>
          <a:xfrm>
            <a:off x="7634287" y="3362325"/>
            <a:ext cx="4596354" cy="3495675"/>
          </a:xfrm>
          <a:prstGeom prst="rect">
            <a:avLst/>
          </a:prstGeom>
        </p:spPr>
      </p:pic>
      <p:pic>
        <p:nvPicPr>
          <p:cNvPr id="11" name="Picture 10">
            <a:extLst>
              <a:ext uri="{FF2B5EF4-FFF2-40B4-BE49-F238E27FC236}">
                <a16:creationId xmlns:a16="http://schemas.microsoft.com/office/drawing/2014/main" id="{65EE4F3E-C687-4475-A209-2E278E2601FB}"/>
              </a:ext>
            </a:extLst>
          </p:cNvPr>
          <p:cNvPicPr>
            <a:picLocks noChangeAspect="1"/>
          </p:cNvPicPr>
          <p:nvPr/>
        </p:nvPicPr>
        <p:blipFill>
          <a:blip r:embed="rId5"/>
          <a:stretch>
            <a:fillRect/>
          </a:stretch>
        </p:blipFill>
        <p:spPr>
          <a:xfrm>
            <a:off x="3786485" y="186435"/>
            <a:ext cx="3969018" cy="1019122"/>
          </a:xfrm>
          <a:prstGeom prst="rect">
            <a:avLst/>
          </a:prstGeom>
        </p:spPr>
      </p:pic>
      <p:pic>
        <p:nvPicPr>
          <p:cNvPr id="6" name="Picture 5">
            <a:extLst>
              <a:ext uri="{FF2B5EF4-FFF2-40B4-BE49-F238E27FC236}">
                <a16:creationId xmlns:a16="http://schemas.microsoft.com/office/drawing/2014/main" id="{8866E282-CE07-41CF-A726-32FFAF42ABA0}"/>
              </a:ext>
            </a:extLst>
          </p:cNvPr>
          <p:cNvPicPr>
            <a:picLocks noChangeAspect="1"/>
          </p:cNvPicPr>
          <p:nvPr/>
        </p:nvPicPr>
        <p:blipFill>
          <a:blip r:embed="rId7"/>
          <a:stretch>
            <a:fillRect/>
          </a:stretch>
        </p:blipFill>
        <p:spPr>
          <a:xfrm>
            <a:off x="-38641" y="4972665"/>
            <a:ext cx="7672928" cy="1876425"/>
          </a:xfrm>
          <a:prstGeom prst="rect">
            <a:avLst/>
          </a:prstGeom>
        </p:spPr>
      </p:pic>
      <p:sp>
        <p:nvSpPr>
          <p:cNvPr id="15" name="Rectangle 14">
            <a:extLst>
              <a:ext uri="{FF2B5EF4-FFF2-40B4-BE49-F238E27FC236}">
                <a16:creationId xmlns:a16="http://schemas.microsoft.com/office/drawing/2014/main" id="{EA562A6C-E5EA-4484-830A-A379FA72A89C}"/>
              </a:ext>
            </a:extLst>
          </p:cNvPr>
          <p:cNvSpPr/>
          <p:nvPr/>
        </p:nvSpPr>
        <p:spPr>
          <a:xfrm>
            <a:off x="857765" y="1217747"/>
            <a:ext cx="4441516" cy="452431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Sớm nay em thức dậy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 sáng tự bao giờ</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Mùa hè kì lạ chưa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ưa dậy sớm.</a:t>
            </a:r>
            <a:endPar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 cho cây chóng lớn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 hoa lá thêm màu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 mình chơi thật lâu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hè dài bất tận.</a:t>
            </a:r>
          </a:p>
        </p:txBody>
      </p:sp>
      <p:sp>
        <p:nvSpPr>
          <p:cNvPr id="16" name="Rectangle 15">
            <a:extLst>
              <a:ext uri="{FF2B5EF4-FFF2-40B4-BE49-F238E27FC236}">
                <a16:creationId xmlns:a16="http://schemas.microsoft.com/office/drawing/2014/main" id="{07308278-D4B2-4E55-823F-9B6C5F893B5F}"/>
              </a:ext>
            </a:extLst>
          </p:cNvPr>
          <p:cNvSpPr/>
          <p:nvPr/>
        </p:nvSpPr>
        <p:spPr>
          <a:xfrm>
            <a:off x="5534745" y="1166842"/>
            <a:ext cx="4914180" cy="452431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Sớm nay em thức dậy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 sáng tự bao giờ</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Mùa hè kì lạ chưa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ưa dậy sớm.</a:t>
            </a:r>
            <a:endPar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 cho cây chóng lớn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 hoa lá thêm màu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 mình chơi thật lâu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hè dài bất tận.</a:t>
            </a:r>
          </a:p>
        </p:txBody>
      </p:sp>
    </p:spTree>
    <p:extLst>
      <p:ext uri="{BB962C8B-B14F-4D97-AF65-F5344CB8AC3E}">
        <p14:creationId xmlns:p14="http://schemas.microsoft.com/office/powerpoint/2010/main" val="17053658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2DCC3D7-C75D-4737-B847-4FC01097DB4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795381" y="0"/>
            <a:ext cx="7396619" cy="6858000"/>
          </a:xfrm>
          <a:prstGeom prst="rect">
            <a:avLst/>
          </a:prstGeom>
        </p:spPr>
      </p:pic>
      <p:pic>
        <p:nvPicPr>
          <p:cNvPr id="5" name="图片 4">
            <a:extLst>
              <a:ext uri="{FF2B5EF4-FFF2-40B4-BE49-F238E27FC236}">
                <a16:creationId xmlns:a16="http://schemas.microsoft.com/office/drawing/2014/main" id="{7E3D0F54-1160-4661-A6C9-03CB4694DFB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0"/>
            <a:ext cx="7396619" cy="6858000"/>
          </a:xfrm>
          <a:prstGeom prst="rect">
            <a:avLst/>
          </a:prstGeom>
        </p:spPr>
      </p:pic>
      <p:grpSp>
        <p:nvGrpSpPr>
          <p:cNvPr id="20" name="组合 19">
            <a:extLst>
              <a:ext uri="{FF2B5EF4-FFF2-40B4-BE49-F238E27FC236}">
                <a16:creationId xmlns:a16="http://schemas.microsoft.com/office/drawing/2014/main" id="{CB1448EF-C174-4E5E-8041-B5CBD84954CC}"/>
              </a:ext>
            </a:extLst>
          </p:cNvPr>
          <p:cNvGrpSpPr/>
          <p:nvPr/>
        </p:nvGrpSpPr>
        <p:grpSpPr>
          <a:xfrm flipH="1">
            <a:off x="13437" y="3254829"/>
            <a:ext cx="4169230" cy="3603171"/>
            <a:chOff x="4444317" y="3254829"/>
            <a:chExt cx="4169230" cy="3603171"/>
          </a:xfrm>
        </p:grpSpPr>
        <p:pic>
          <p:nvPicPr>
            <p:cNvPr id="11" name="图片 10">
              <a:extLst>
                <a:ext uri="{FF2B5EF4-FFF2-40B4-BE49-F238E27FC236}">
                  <a16:creationId xmlns:a16="http://schemas.microsoft.com/office/drawing/2014/main" id="{3AEB761C-016E-4D74-8475-C21B4D18C818}"/>
                </a:ext>
              </a:extLst>
            </p:cNvPr>
            <p:cNvPicPr>
              <a:picLocks noChangeAspect="1"/>
            </p:cNvPicPr>
            <p:nvPr/>
          </p:nvPicPr>
          <p:blipFill rotWithShape="1">
            <a:blip r:embed="rId4">
              <a:extLst>
                <a:ext uri="{28A0092B-C50C-407E-A947-70E740481C1C}">
                  <a14:useLocalDpi xmlns:a14="http://schemas.microsoft.com/office/drawing/2010/main" val="0"/>
                </a:ext>
              </a:extLst>
            </a:blip>
            <a:srcRect l="57932" r="6963" b="59365"/>
            <a:stretch/>
          </p:blipFill>
          <p:spPr>
            <a:xfrm>
              <a:off x="4444317" y="3907971"/>
              <a:ext cx="3156862" cy="2950029"/>
            </a:xfrm>
            <a:prstGeom prst="rect">
              <a:avLst/>
            </a:prstGeom>
          </p:spPr>
        </p:pic>
        <p:pic>
          <p:nvPicPr>
            <p:cNvPr id="13" name="图片 12">
              <a:extLst>
                <a:ext uri="{FF2B5EF4-FFF2-40B4-BE49-F238E27FC236}">
                  <a16:creationId xmlns:a16="http://schemas.microsoft.com/office/drawing/2014/main" id="{D0D4D510-30E9-4F4E-8073-949D24AFD09E}"/>
                </a:ext>
              </a:extLst>
            </p:cNvPr>
            <p:cNvPicPr>
              <a:picLocks noChangeAspect="1"/>
            </p:cNvPicPr>
            <p:nvPr/>
          </p:nvPicPr>
          <p:blipFill rotWithShape="1">
            <a:blip r:embed="rId4">
              <a:extLst>
                <a:ext uri="{28A0092B-C50C-407E-A947-70E740481C1C}">
                  <a14:useLocalDpi xmlns:a14="http://schemas.microsoft.com/office/drawing/2010/main" val="0"/>
                </a:ext>
              </a:extLst>
            </a:blip>
            <a:srcRect r="70289" b="58730"/>
            <a:stretch/>
          </p:blipFill>
          <p:spPr>
            <a:xfrm flipH="1">
              <a:off x="5914404" y="3254829"/>
              <a:ext cx="2699143" cy="3603171"/>
            </a:xfrm>
            <a:prstGeom prst="rect">
              <a:avLst/>
            </a:prstGeom>
          </p:spPr>
        </p:pic>
      </p:grpSp>
      <p:pic>
        <p:nvPicPr>
          <p:cNvPr id="17" name="图片 16">
            <a:extLst>
              <a:ext uri="{FF2B5EF4-FFF2-40B4-BE49-F238E27FC236}">
                <a16:creationId xmlns:a16="http://schemas.microsoft.com/office/drawing/2014/main" id="{B9B2E9D9-EF69-4864-B2D7-25CF14D9A7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35063" y="206828"/>
            <a:ext cx="5143500" cy="6858000"/>
          </a:xfrm>
          <a:prstGeom prst="rect">
            <a:avLst/>
          </a:prstGeom>
        </p:spPr>
      </p:pic>
      <p:pic>
        <p:nvPicPr>
          <p:cNvPr id="19" name="图片 18">
            <a:extLst>
              <a:ext uri="{FF2B5EF4-FFF2-40B4-BE49-F238E27FC236}">
                <a16:creationId xmlns:a16="http://schemas.microsoft.com/office/drawing/2014/main" id="{64E36991-BC75-4B6E-AA22-18D7E835434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096000" y="743175"/>
            <a:ext cx="3646353" cy="3696585"/>
          </a:xfrm>
          <a:prstGeom prst="rect">
            <a:avLst/>
          </a:prstGeom>
        </p:spPr>
      </p:pic>
      <p:pic>
        <p:nvPicPr>
          <p:cNvPr id="22" name="图片 21">
            <a:extLst>
              <a:ext uri="{FF2B5EF4-FFF2-40B4-BE49-F238E27FC236}">
                <a16:creationId xmlns:a16="http://schemas.microsoft.com/office/drawing/2014/main" id="{9CE0BEF7-DC52-4665-86F8-F08481E0C646}"/>
              </a:ext>
            </a:extLst>
          </p:cNvPr>
          <p:cNvPicPr>
            <a:picLocks noChangeAspect="1"/>
          </p:cNvPicPr>
          <p:nvPr/>
        </p:nvPicPr>
        <p:blipFill rotWithShape="1">
          <a:blip r:embed="rId7">
            <a:extLst>
              <a:ext uri="{28A0092B-C50C-407E-A947-70E740481C1C}">
                <a14:useLocalDpi xmlns:a14="http://schemas.microsoft.com/office/drawing/2010/main" val="0"/>
              </a:ext>
            </a:extLst>
          </a:blip>
          <a:srcRect r="31743" b="67821"/>
          <a:stretch/>
        </p:blipFill>
        <p:spPr>
          <a:xfrm>
            <a:off x="4192163" y="4645264"/>
            <a:ext cx="3510813" cy="2206853"/>
          </a:xfrm>
          <a:prstGeom prst="rect">
            <a:avLst/>
          </a:prstGeom>
        </p:spPr>
      </p:pic>
      <p:sp>
        <p:nvSpPr>
          <p:cNvPr id="2" name="Rounded Rectangle 1"/>
          <p:cNvSpPr/>
          <p:nvPr/>
        </p:nvSpPr>
        <p:spPr>
          <a:xfrm>
            <a:off x="500689" y="1238250"/>
            <a:ext cx="6729669" cy="3944685"/>
          </a:xfrm>
          <a:prstGeom prst="roundRect">
            <a:avLst/>
          </a:prstGeom>
          <a:solidFill>
            <a:schemeClr val="lt1">
              <a:alpha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panose="020F0502020204030204"/>
              <a:ea typeface="+mn-ea"/>
              <a:cs typeface="+mn-cs"/>
            </a:endParaRPr>
          </a:p>
        </p:txBody>
      </p:sp>
      <p:pic>
        <p:nvPicPr>
          <p:cNvPr id="12" name="Picture 11"/>
          <p:cNvPicPr>
            <a:picLocks noChangeAspect="1"/>
          </p:cNvPicPr>
          <p:nvPr/>
        </p:nvPicPr>
        <p:blipFill rotWithShape="1">
          <a:blip r:embed="rId8"/>
          <a:srcRect l="14763" t="4921" r="15864" b="17432"/>
          <a:stretch/>
        </p:blipFill>
        <p:spPr>
          <a:xfrm>
            <a:off x="848966" y="1550944"/>
            <a:ext cx="5716565" cy="3319296"/>
          </a:xfrm>
          <a:prstGeom prst="rect">
            <a:avLst/>
          </a:prstGeom>
          <a:effectLst>
            <a:glow rad="228600">
              <a:schemeClr val="accent6">
                <a:satMod val="175000"/>
                <a:alpha val="40000"/>
              </a:schemeClr>
            </a:glow>
          </a:effectLst>
        </p:spPr>
      </p:pic>
      <p:sp>
        <p:nvSpPr>
          <p:cNvPr id="14" name="Oval 13"/>
          <p:cNvSpPr/>
          <p:nvPr/>
        </p:nvSpPr>
        <p:spPr>
          <a:xfrm>
            <a:off x="3099838" y="599134"/>
            <a:ext cx="1308286" cy="1223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50" normalizeH="0" baseline="0" noProof="0" dirty="0">
                <a:ln w="9525" cmpd="sng">
                  <a:solidFill>
                    <a:srgbClr val="5FE0FF"/>
                  </a:solidFill>
                  <a:prstDash val="solid"/>
                </a:ln>
                <a:solidFill>
                  <a:srgbClr val="70AD47">
                    <a:tint val="1000"/>
                  </a:srgbClr>
                </a:solidFill>
                <a:effectLst>
                  <a:glow rad="38100">
                    <a:srgbClr val="5FE0FF">
                      <a:alpha val="40000"/>
                    </a:srgbClr>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1</a:t>
            </a:r>
          </a:p>
        </p:txBody>
      </p:sp>
    </p:spTree>
    <p:extLst>
      <p:ext uri="{BB962C8B-B14F-4D97-AF65-F5344CB8AC3E}">
        <p14:creationId xmlns:p14="http://schemas.microsoft.com/office/powerpoint/2010/main" val="214331392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2"/>
                                        </p:tgtEl>
                                        <p:attrNameLst>
                                          <p:attrName>r</p:attrName>
                                        </p:attrNameLst>
                                      </p:cBhvr>
                                    </p:animRot>
                                    <p:animRot by="-240000">
                                      <p:cBhvr>
                                        <p:cTn id="7" dur="200" fill="hold">
                                          <p:stCondLst>
                                            <p:cond delay="200"/>
                                          </p:stCondLst>
                                        </p:cTn>
                                        <p:tgtEl>
                                          <p:spTgt spid="12"/>
                                        </p:tgtEl>
                                        <p:attrNameLst>
                                          <p:attrName>r</p:attrName>
                                        </p:attrNameLst>
                                      </p:cBhvr>
                                    </p:animRot>
                                    <p:animRot by="240000">
                                      <p:cBhvr>
                                        <p:cTn id="8" dur="200" fill="hold">
                                          <p:stCondLst>
                                            <p:cond delay="400"/>
                                          </p:stCondLst>
                                        </p:cTn>
                                        <p:tgtEl>
                                          <p:spTgt spid="12"/>
                                        </p:tgtEl>
                                        <p:attrNameLst>
                                          <p:attrName>r</p:attrName>
                                        </p:attrNameLst>
                                      </p:cBhvr>
                                    </p:animRot>
                                    <p:animRot by="-240000">
                                      <p:cBhvr>
                                        <p:cTn id="9" dur="200" fill="hold">
                                          <p:stCondLst>
                                            <p:cond delay="600"/>
                                          </p:stCondLst>
                                        </p:cTn>
                                        <p:tgtEl>
                                          <p:spTgt spid="12"/>
                                        </p:tgtEl>
                                        <p:attrNameLst>
                                          <p:attrName>r</p:attrName>
                                        </p:attrNameLst>
                                      </p:cBhvr>
                                    </p:animRot>
                                    <p:animRot by="120000">
                                      <p:cBhvr>
                                        <p:cTn id="10" dur="200" fill="hold">
                                          <p:stCondLst>
                                            <p:cond delay="8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3" name="Group 22"/>
          <p:cNvGrpSpPr/>
          <p:nvPr/>
        </p:nvGrpSpPr>
        <p:grpSpPr>
          <a:xfrm>
            <a:off x="2408685" y="281751"/>
            <a:ext cx="3751868" cy="886120"/>
            <a:chOff x="7876269" y="104148"/>
            <a:chExt cx="3751868" cy="886120"/>
          </a:xfrm>
        </p:grpSpPr>
        <p:sp>
          <p:nvSpPr>
            <p:cNvPr id="27" name="Rectangle: Rounded Corners 43">
              <a:extLst>
                <a:ext uri="{FF2B5EF4-FFF2-40B4-BE49-F238E27FC236}">
                  <a16:creationId xmlns:a16="http://schemas.microsoft.com/office/drawing/2014/main" id="{9D645240-D005-4810-AC9C-C05A048A4394}"/>
                </a:ext>
              </a:extLst>
            </p:cNvPr>
            <p:cNvSpPr/>
            <p:nvPr/>
          </p:nvSpPr>
          <p:spPr>
            <a:xfrm>
              <a:off x="7876269" y="104148"/>
              <a:ext cx="3751868" cy="886120"/>
            </a:xfrm>
            <a:custGeom>
              <a:avLst/>
              <a:gdLst>
                <a:gd name="connsiteX0" fmla="*/ 0 w 3751868"/>
                <a:gd name="connsiteY0" fmla="*/ 147690 h 886120"/>
                <a:gd name="connsiteX1" fmla="*/ 147690 w 3751868"/>
                <a:gd name="connsiteY1" fmla="*/ 0 h 886120"/>
                <a:gd name="connsiteX2" fmla="*/ 792901 w 3751868"/>
                <a:gd name="connsiteY2" fmla="*/ 0 h 886120"/>
                <a:gd name="connsiteX3" fmla="*/ 1368982 w 3751868"/>
                <a:gd name="connsiteY3" fmla="*/ 0 h 886120"/>
                <a:gd name="connsiteX4" fmla="*/ 1945064 w 3751868"/>
                <a:gd name="connsiteY4" fmla="*/ 0 h 886120"/>
                <a:gd name="connsiteX5" fmla="*/ 2417450 w 3751868"/>
                <a:gd name="connsiteY5" fmla="*/ 0 h 886120"/>
                <a:gd name="connsiteX6" fmla="*/ 2924402 w 3751868"/>
                <a:gd name="connsiteY6" fmla="*/ 0 h 886120"/>
                <a:gd name="connsiteX7" fmla="*/ 3604178 w 3751868"/>
                <a:gd name="connsiteY7" fmla="*/ 0 h 886120"/>
                <a:gd name="connsiteX8" fmla="*/ 3751868 w 3751868"/>
                <a:gd name="connsiteY8" fmla="*/ 147690 h 886120"/>
                <a:gd name="connsiteX9" fmla="*/ 3751868 w 3751868"/>
                <a:gd name="connsiteY9" fmla="*/ 738430 h 886120"/>
                <a:gd name="connsiteX10" fmla="*/ 3604178 w 3751868"/>
                <a:gd name="connsiteY10" fmla="*/ 886120 h 886120"/>
                <a:gd name="connsiteX11" fmla="*/ 3028097 w 3751868"/>
                <a:gd name="connsiteY11" fmla="*/ 886120 h 886120"/>
                <a:gd name="connsiteX12" fmla="*/ 2382886 w 3751868"/>
                <a:gd name="connsiteY12" fmla="*/ 886120 h 886120"/>
                <a:gd name="connsiteX13" fmla="*/ 1875934 w 3751868"/>
                <a:gd name="connsiteY13" fmla="*/ 886120 h 886120"/>
                <a:gd name="connsiteX14" fmla="*/ 1265288 w 3751868"/>
                <a:gd name="connsiteY14" fmla="*/ 886120 h 886120"/>
                <a:gd name="connsiteX15" fmla="*/ 758336 w 3751868"/>
                <a:gd name="connsiteY15" fmla="*/ 886120 h 886120"/>
                <a:gd name="connsiteX16" fmla="*/ 147690 w 3751868"/>
                <a:gd name="connsiteY16" fmla="*/ 886120 h 886120"/>
                <a:gd name="connsiteX17" fmla="*/ 0 w 3751868"/>
                <a:gd name="connsiteY17" fmla="*/ 738430 h 886120"/>
                <a:gd name="connsiteX18" fmla="*/ 0 w 3751868"/>
                <a:gd name="connsiteY18" fmla="*/ 147690 h 88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751868" h="886120" fill="none" extrusionOk="0">
                  <a:moveTo>
                    <a:pt x="0" y="147690"/>
                  </a:moveTo>
                  <a:cubicBezTo>
                    <a:pt x="8369" y="74642"/>
                    <a:pt x="71175" y="5191"/>
                    <a:pt x="147690" y="0"/>
                  </a:cubicBezTo>
                  <a:cubicBezTo>
                    <a:pt x="394474" y="-46531"/>
                    <a:pt x="527454" y="56745"/>
                    <a:pt x="792901" y="0"/>
                  </a:cubicBezTo>
                  <a:cubicBezTo>
                    <a:pt x="1058348" y="-56745"/>
                    <a:pt x="1183964" y="9033"/>
                    <a:pt x="1368982" y="0"/>
                  </a:cubicBezTo>
                  <a:cubicBezTo>
                    <a:pt x="1554000" y="-9033"/>
                    <a:pt x="1800299" y="32387"/>
                    <a:pt x="1945064" y="0"/>
                  </a:cubicBezTo>
                  <a:cubicBezTo>
                    <a:pt x="2089829" y="-32387"/>
                    <a:pt x="2251672" y="33920"/>
                    <a:pt x="2417450" y="0"/>
                  </a:cubicBezTo>
                  <a:cubicBezTo>
                    <a:pt x="2583228" y="-33920"/>
                    <a:pt x="2716496" y="2768"/>
                    <a:pt x="2924402" y="0"/>
                  </a:cubicBezTo>
                  <a:cubicBezTo>
                    <a:pt x="3132308" y="-2768"/>
                    <a:pt x="3356350" y="18058"/>
                    <a:pt x="3604178" y="0"/>
                  </a:cubicBezTo>
                  <a:cubicBezTo>
                    <a:pt x="3683540" y="3601"/>
                    <a:pt x="3762037" y="77147"/>
                    <a:pt x="3751868" y="147690"/>
                  </a:cubicBezTo>
                  <a:cubicBezTo>
                    <a:pt x="3785543" y="420750"/>
                    <a:pt x="3734680" y="594667"/>
                    <a:pt x="3751868" y="738430"/>
                  </a:cubicBezTo>
                  <a:cubicBezTo>
                    <a:pt x="3764548" y="810959"/>
                    <a:pt x="3696484" y="878796"/>
                    <a:pt x="3604178" y="886120"/>
                  </a:cubicBezTo>
                  <a:cubicBezTo>
                    <a:pt x="3388113" y="943135"/>
                    <a:pt x="3144454" y="862790"/>
                    <a:pt x="3028097" y="886120"/>
                  </a:cubicBezTo>
                  <a:cubicBezTo>
                    <a:pt x="2911740" y="909450"/>
                    <a:pt x="2692009" y="835423"/>
                    <a:pt x="2382886" y="886120"/>
                  </a:cubicBezTo>
                  <a:cubicBezTo>
                    <a:pt x="2073763" y="936817"/>
                    <a:pt x="2119772" y="870520"/>
                    <a:pt x="1875934" y="886120"/>
                  </a:cubicBezTo>
                  <a:cubicBezTo>
                    <a:pt x="1632096" y="901720"/>
                    <a:pt x="1539137" y="822826"/>
                    <a:pt x="1265288" y="886120"/>
                  </a:cubicBezTo>
                  <a:cubicBezTo>
                    <a:pt x="991439" y="949414"/>
                    <a:pt x="913717" y="869858"/>
                    <a:pt x="758336" y="886120"/>
                  </a:cubicBezTo>
                  <a:cubicBezTo>
                    <a:pt x="602955" y="902382"/>
                    <a:pt x="386938" y="851065"/>
                    <a:pt x="147690" y="886120"/>
                  </a:cubicBezTo>
                  <a:cubicBezTo>
                    <a:pt x="58991" y="887607"/>
                    <a:pt x="-128" y="825736"/>
                    <a:pt x="0" y="738430"/>
                  </a:cubicBezTo>
                  <a:cubicBezTo>
                    <a:pt x="-69733" y="488373"/>
                    <a:pt x="7926" y="326384"/>
                    <a:pt x="0" y="147690"/>
                  </a:cubicBezTo>
                  <a:close/>
                </a:path>
                <a:path w="3751868" h="886120" stroke="0" extrusionOk="0">
                  <a:moveTo>
                    <a:pt x="0" y="147690"/>
                  </a:moveTo>
                  <a:cubicBezTo>
                    <a:pt x="-5552" y="64483"/>
                    <a:pt x="84185" y="13750"/>
                    <a:pt x="147690" y="0"/>
                  </a:cubicBezTo>
                  <a:cubicBezTo>
                    <a:pt x="403051" y="-4297"/>
                    <a:pt x="547591" y="16715"/>
                    <a:pt x="758336" y="0"/>
                  </a:cubicBezTo>
                  <a:cubicBezTo>
                    <a:pt x="969081" y="-16715"/>
                    <a:pt x="1098640" y="56632"/>
                    <a:pt x="1368982" y="0"/>
                  </a:cubicBezTo>
                  <a:cubicBezTo>
                    <a:pt x="1639324" y="-56632"/>
                    <a:pt x="1772937" y="36372"/>
                    <a:pt x="1979629" y="0"/>
                  </a:cubicBezTo>
                  <a:cubicBezTo>
                    <a:pt x="2186321" y="-36372"/>
                    <a:pt x="2320468" y="57935"/>
                    <a:pt x="2624840" y="0"/>
                  </a:cubicBezTo>
                  <a:cubicBezTo>
                    <a:pt x="2929212" y="-57935"/>
                    <a:pt x="3181503" y="83757"/>
                    <a:pt x="3604178" y="0"/>
                  </a:cubicBezTo>
                  <a:cubicBezTo>
                    <a:pt x="3697697" y="6147"/>
                    <a:pt x="3747916" y="66828"/>
                    <a:pt x="3751868" y="147690"/>
                  </a:cubicBezTo>
                  <a:cubicBezTo>
                    <a:pt x="3818761" y="347539"/>
                    <a:pt x="3685444" y="463295"/>
                    <a:pt x="3751868" y="738430"/>
                  </a:cubicBezTo>
                  <a:cubicBezTo>
                    <a:pt x="3758432" y="800477"/>
                    <a:pt x="3672617" y="892570"/>
                    <a:pt x="3604178" y="886120"/>
                  </a:cubicBezTo>
                  <a:cubicBezTo>
                    <a:pt x="3431957" y="904469"/>
                    <a:pt x="3336414" y="832984"/>
                    <a:pt x="3131791" y="886120"/>
                  </a:cubicBezTo>
                  <a:cubicBezTo>
                    <a:pt x="2927168" y="939256"/>
                    <a:pt x="2715165" y="841608"/>
                    <a:pt x="2521145" y="886120"/>
                  </a:cubicBezTo>
                  <a:cubicBezTo>
                    <a:pt x="2327125" y="930632"/>
                    <a:pt x="2137257" y="858013"/>
                    <a:pt x="2014194" y="886120"/>
                  </a:cubicBezTo>
                  <a:cubicBezTo>
                    <a:pt x="1891131" y="914227"/>
                    <a:pt x="1634402" y="855897"/>
                    <a:pt x="1507242" y="886120"/>
                  </a:cubicBezTo>
                  <a:cubicBezTo>
                    <a:pt x="1380082" y="916343"/>
                    <a:pt x="1155589" y="852902"/>
                    <a:pt x="862031" y="886120"/>
                  </a:cubicBezTo>
                  <a:cubicBezTo>
                    <a:pt x="568473" y="919338"/>
                    <a:pt x="347300" y="848154"/>
                    <a:pt x="147690" y="886120"/>
                  </a:cubicBezTo>
                  <a:cubicBezTo>
                    <a:pt x="72271" y="898748"/>
                    <a:pt x="-10961" y="812431"/>
                    <a:pt x="0" y="738430"/>
                  </a:cubicBezTo>
                  <a:cubicBezTo>
                    <a:pt x="-18522" y="492053"/>
                    <a:pt x="32603" y="387694"/>
                    <a:pt x="0" y="147690"/>
                  </a:cubicBezTo>
                  <a:close/>
                </a:path>
              </a:pathLst>
            </a:custGeom>
            <a:solidFill>
              <a:srgbClr val="ABE9FF"/>
            </a:solidFill>
            <a:ln w="12700" cap="flat" cmpd="sng" algn="ctr">
              <a:solidFill>
                <a:srgbClr val="69991D">
                  <a:shade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等线"/>
                <a:ea typeface="+mn-ea"/>
                <a:cs typeface="+mn-cs"/>
              </a:endParaRPr>
            </a:p>
          </p:txBody>
        </p:sp>
        <p:sp>
          <p:nvSpPr>
            <p:cNvPr id="28" name="Rectangle 27"/>
            <p:cNvSpPr/>
            <p:nvPr/>
          </p:nvSpPr>
          <p:spPr>
            <a:xfrm>
              <a:off x="8135833" y="157502"/>
              <a:ext cx="3206327"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0" cap="none" spc="0" normalizeH="0" baseline="0" noProof="0" dirty="0" err="1">
                  <a:ln>
                    <a:noFill/>
                  </a:ln>
                  <a:solidFill>
                    <a:srgbClr val="000000"/>
                  </a:solidFill>
                  <a:effectLst/>
                  <a:uLnTx/>
                  <a:uFillTx/>
                  <a:latin typeface="Calibri" panose="020F0502020204030204" pitchFamily="34" charset="0"/>
                  <a:ea typeface="inpin heiti" charset="-122"/>
                  <a:cs typeface="Calibri" panose="020F0502020204030204" pitchFamily="34" charset="0"/>
                </a:rPr>
                <a:t>Giải</a:t>
              </a:r>
              <a:r>
                <a:rPr kumimoji="0" lang="en-US" altLang="zh-CN" sz="4400" b="1" i="0" u="none" strike="noStrike" kern="0" cap="none" spc="0" normalizeH="0" baseline="0" noProof="0" dirty="0">
                  <a:ln>
                    <a:noFill/>
                  </a:ln>
                  <a:solidFill>
                    <a:srgbClr val="000000"/>
                  </a:solidFill>
                  <a:effectLst/>
                  <a:uLnTx/>
                  <a:uFillTx/>
                  <a:latin typeface="Calibri" panose="020F0502020204030204" pitchFamily="34" charset="0"/>
                  <a:ea typeface="inpin heiti" charset="-122"/>
                  <a:cs typeface="Calibri" panose="020F0502020204030204" pitchFamily="34" charset="0"/>
                </a:rPr>
                <a:t> </a:t>
              </a:r>
              <a:r>
                <a:rPr kumimoji="0" lang="en-US" altLang="zh-CN" sz="4400" b="1" i="0" u="none" strike="noStrike" kern="0" cap="none" spc="0" normalizeH="0" baseline="0" noProof="0" dirty="0" err="1">
                  <a:ln>
                    <a:noFill/>
                  </a:ln>
                  <a:solidFill>
                    <a:srgbClr val="000000"/>
                  </a:solidFill>
                  <a:effectLst/>
                  <a:uLnTx/>
                  <a:uFillTx/>
                  <a:latin typeface="Calibri" panose="020F0502020204030204" pitchFamily="34" charset="0"/>
                  <a:ea typeface="inpin heiti" charset="-122"/>
                  <a:cs typeface="Calibri" panose="020F0502020204030204" pitchFamily="34" charset="0"/>
                </a:rPr>
                <a:t>nghĩa</a:t>
              </a:r>
              <a:r>
                <a:rPr kumimoji="0" lang="en-US" altLang="zh-CN" sz="4400" b="1" i="0" u="none" strike="noStrike" kern="0" cap="none" spc="0" normalizeH="0" baseline="0" noProof="0" dirty="0">
                  <a:ln>
                    <a:noFill/>
                  </a:ln>
                  <a:solidFill>
                    <a:srgbClr val="000000"/>
                  </a:solidFill>
                  <a:effectLst/>
                  <a:uLnTx/>
                  <a:uFillTx/>
                  <a:latin typeface="Calibri" panose="020F0502020204030204" pitchFamily="34" charset="0"/>
                  <a:ea typeface="inpin heiti" charset="-122"/>
                  <a:cs typeface="Calibri" panose="020F0502020204030204" pitchFamily="34" charset="0"/>
                </a:rPr>
                <a:t> </a:t>
              </a:r>
              <a:r>
                <a:rPr kumimoji="0" lang="en-US" altLang="zh-CN" sz="4400" b="1" i="0" u="none" strike="noStrike" kern="0" cap="none" spc="0" normalizeH="0" baseline="0" noProof="0" dirty="0" err="1">
                  <a:ln>
                    <a:noFill/>
                  </a:ln>
                  <a:solidFill>
                    <a:srgbClr val="000000"/>
                  </a:solidFill>
                  <a:effectLst/>
                  <a:uLnTx/>
                  <a:uFillTx/>
                  <a:latin typeface="Calibri" panose="020F0502020204030204" pitchFamily="34" charset="0"/>
                  <a:ea typeface="inpin heiti" charset="-122"/>
                  <a:cs typeface="Calibri" panose="020F0502020204030204" pitchFamily="34" charset="0"/>
                </a:rPr>
                <a:t>từ</a:t>
              </a:r>
              <a:endParaRPr kumimoji="0" lang="zh-CN" altLang="en-US" sz="4400" b="1" i="0" u="none" strike="noStrike" kern="0" cap="none" spc="0" normalizeH="0" baseline="0" noProof="0" dirty="0">
                <a:ln>
                  <a:noFill/>
                </a:ln>
                <a:solidFill>
                  <a:srgbClr val="000000"/>
                </a:solidFill>
                <a:effectLst/>
                <a:uLnTx/>
                <a:uFillTx/>
                <a:latin typeface="Calibri" panose="020F0502020204030204" pitchFamily="34" charset="0"/>
                <a:ea typeface="inpin heiti" charset="-122"/>
                <a:cs typeface="Calibri" panose="020F0502020204030204" pitchFamily="34" charset="0"/>
              </a:endParaRPr>
            </a:p>
          </p:txBody>
        </p:sp>
      </p:grpSp>
      <p:pic>
        <p:nvPicPr>
          <p:cNvPr id="32" name="PA_库_图片 6"/>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tretch>
            <a:fillRect/>
          </a:stretch>
        </p:blipFill>
        <p:spPr>
          <a:xfrm flipH="1">
            <a:off x="5323336" y="681094"/>
            <a:ext cx="6435852" cy="5011074"/>
          </a:xfrm>
          <a:prstGeom prst="rect">
            <a:avLst/>
          </a:prstGeom>
          <a:ln>
            <a:noFill/>
          </a:ln>
          <a:extLst>
            <a:ext uri="{91240B29-F687-4F45-9708-019B960494DF}">
              <a14:hiddenLine xmlns:a14="http://schemas.microsoft.com/office/drawing/2010/main">
                <a:solidFill>
                  <a:srgbClr val="FF0000"/>
                </a:solidFill>
              </a14:hiddenLine>
            </a:ext>
          </a:extLst>
        </p:spPr>
      </p:pic>
      <p:sp>
        <p:nvSpPr>
          <p:cNvPr id="33" name="Rectangle 32"/>
          <p:cNvSpPr/>
          <p:nvPr/>
        </p:nvSpPr>
        <p:spPr>
          <a:xfrm>
            <a:off x="6772877" y="2309468"/>
            <a:ext cx="4317859" cy="175432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Mùa</a:t>
            </a:r>
            <a:r>
              <a:rPr kumimoji="0" lang="en-US"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hè</a:t>
            </a:r>
            <a:r>
              <a:rPr kumimoji="0" lang="en-US"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lấp</a:t>
            </a:r>
            <a:r>
              <a:rPr kumimoji="0" lang="en-US"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lánh</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pt-BR" sz="36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nào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6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 chưa hiểu nghĩa</a:t>
            </a:r>
            <a:r>
              <a:rPr kumimoji="0" lang="pt-BR"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3" name="Picture 2">
            <a:extLst>
              <a:ext uri="{FF2B5EF4-FFF2-40B4-BE49-F238E27FC236}">
                <a16:creationId xmlns:a16="http://schemas.microsoft.com/office/drawing/2014/main" id="{94858780-A5FD-4B5B-A6C4-1069A5C4521D}"/>
              </a:ext>
            </a:extLst>
          </p:cNvPr>
          <p:cNvPicPr>
            <a:picLocks noChangeAspect="1"/>
          </p:cNvPicPr>
          <p:nvPr/>
        </p:nvPicPr>
        <p:blipFill>
          <a:blip r:embed="rId6"/>
          <a:stretch>
            <a:fillRect/>
          </a:stretch>
        </p:blipFill>
        <p:spPr>
          <a:xfrm>
            <a:off x="771524" y="1876943"/>
            <a:ext cx="4531391" cy="3314182"/>
          </a:xfrm>
          <a:prstGeom prst="rect">
            <a:avLst/>
          </a:prstGeom>
        </p:spPr>
      </p:pic>
    </p:spTree>
    <p:extLst>
      <p:ext uri="{BB962C8B-B14F-4D97-AF65-F5344CB8AC3E}">
        <p14:creationId xmlns:p14="http://schemas.microsoft.com/office/powerpoint/2010/main" val="271587246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1000" fill="hold"/>
                                        <p:tgtEl>
                                          <p:spTgt spid="32"/>
                                        </p:tgtEl>
                                        <p:attrNameLst>
                                          <p:attrName>ppt_w</p:attrName>
                                        </p:attrNameLst>
                                      </p:cBhvr>
                                      <p:tavLst>
                                        <p:tav tm="0">
                                          <p:val>
                                            <p:fltVal val="0"/>
                                          </p:val>
                                        </p:tav>
                                        <p:tav tm="100000">
                                          <p:val>
                                            <p:strVal val="#ppt_w"/>
                                          </p:val>
                                        </p:tav>
                                      </p:tavLst>
                                    </p:anim>
                                    <p:anim calcmode="lin" valueType="num">
                                      <p:cBhvr>
                                        <p:cTn id="8" dur="1000" fill="hold"/>
                                        <p:tgtEl>
                                          <p:spTgt spid="32"/>
                                        </p:tgtEl>
                                        <p:attrNameLst>
                                          <p:attrName>ppt_h</p:attrName>
                                        </p:attrNameLst>
                                      </p:cBhvr>
                                      <p:tavLst>
                                        <p:tav tm="0">
                                          <p:val>
                                            <p:fltVal val="0"/>
                                          </p:val>
                                        </p:tav>
                                        <p:tav tm="100000">
                                          <p:val>
                                            <p:strVal val="#ppt_h"/>
                                          </p:val>
                                        </p:tav>
                                      </p:tavLst>
                                    </p:anim>
                                    <p:animEffect transition="in" filter="fade">
                                      <p:cBhvr>
                                        <p:cTn id="9" dur="1000"/>
                                        <p:tgtEl>
                                          <p:spTgt spid="3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3"/>
                                        </p:tgtEl>
                                        <p:attrNameLst>
                                          <p:attrName>style.visibility</p:attrName>
                                        </p:attrNameLst>
                                      </p:cBhvr>
                                      <p:to>
                                        <p:strVal val="visible"/>
                                      </p:to>
                                    </p:set>
                                    <p:anim calcmode="lin" valueType="num">
                                      <p:cBhvr>
                                        <p:cTn id="12" dur="1250" fill="hold"/>
                                        <p:tgtEl>
                                          <p:spTgt spid="33"/>
                                        </p:tgtEl>
                                        <p:attrNameLst>
                                          <p:attrName>ppt_w</p:attrName>
                                        </p:attrNameLst>
                                      </p:cBhvr>
                                      <p:tavLst>
                                        <p:tav tm="0">
                                          <p:val>
                                            <p:fltVal val="0"/>
                                          </p:val>
                                        </p:tav>
                                        <p:tav tm="100000">
                                          <p:val>
                                            <p:strVal val="#ppt_w"/>
                                          </p:val>
                                        </p:tav>
                                      </p:tavLst>
                                    </p:anim>
                                    <p:anim calcmode="lin" valueType="num">
                                      <p:cBhvr>
                                        <p:cTn id="13" dur="1250" fill="hold"/>
                                        <p:tgtEl>
                                          <p:spTgt spid="33"/>
                                        </p:tgtEl>
                                        <p:attrNameLst>
                                          <p:attrName>ppt_h</p:attrName>
                                        </p:attrNameLst>
                                      </p:cBhvr>
                                      <p:tavLst>
                                        <p:tav tm="0">
                                          <p:val>
                                            <p:fltVal val="0"/>
                                          </p:val>
                                        </p:tav>
                                        <p:tav tm="100000">
                                          <p:val>
                                            <p:strVal val="#ppt_h"/>
                                          </p:val>
                                        </p:tav>
                                      </p:tavLst>
                                    </p:anim>
                                    <p:animEffect transition="in" filter="fade">
                                      <p:cBhvr>
                                        <p:cTn id="14" dur="125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48" name="Group 47"/>
          <p:cNvGrpSpPr/>
          <p:nvPr/>
        </p:nvGrpSpPr>
        <p:grpSpPr>
          <a:xfrm rot="1514416">
            <a:off x="3802997" y="828070"/>
            <a:ext cx="2479471" cy="4083868"/>
            <a:chOff x="2211081" y="1677192"/>
            <a:chExt cx="2479471" cy="4083868"/>
          </a:xfrm>
        </p:grpSpPr>
        <p:grpSp>
          <p:nvGrpSpPr>
            <p:cNvPr id="49" name="Group 48"/>
            <p:cNvGrpSpPr/>
            <p:nvPr/>
          </p:nvGrpSpPr>
          <p:grpSpPr>
            <a:xfrm>
              <a:off x="2211081" y="1677192"/>
              <a:ext cx="2479471" cy="4083868"/>
              <a:chOff x="2211081" y="1677192"/>
              <a:chExt cx="2479471" cy="4083868"/>
            </a:xfrm>
          </p:grpSpPr>
          <p:sp>
            <p:nvSpPr>
              <p:cNvPr id="51" name="Freeform 50">
                <a:extLst>
                  <a:ext uri="{FF2B5EF4-FFF2-40B4-BE49-F238E27FC236}">
                    <a16:creationId xmlns:a16="http://schemas.microsoft.com/office/drawing/2014/main" id="{0DC210B8-370E-4CA5-8725-F6F5DDE71719}"/>
                  </a:ext>
                </a:extLst>
              </p:cNvPr>
              <p:cNvSpPr>
                <a:spLocks noChangeAspect="1"/>
              </p:cNvSpPr>
              <p:nvPr/>
            </p:nvSpPr>
            <p:spPr bwMode="auto">
              <a:xfrm rot="21060000">
                <a:off x="2211081" y="1677192"/>
                <a:ext cx="1705250" cy="1730495"/>
              </a:xfrm>
              <a:custGeom>
                <a:avLst/>
                <a:gdLst>
                  <a:gd name="T0" fmla="*/ 509 w 569"/>
                  <a:gd name="T1" fmla="*/ 166 h 578"/>
                  <a:gd name="T2" fmla="*/ 166 w 569"/>
                  <a:gd name="T3" fmla="*/ 67 h 578"/>
                  <a:gd name="T4" fmla="*/ 67 w 569"/>
                  <a:gd name="T5" fmla="*/ 410 h 578"/>
                  <a:gd name="T6" fmla="*/ 373 w 569"/>
                  <a:gd name="T7" fmla="*/ 525 h 578"/>
                  <a:gd name="T8" fmla="*/ 452 w 569"/>
                  <a:gd name="T9" fmla="*/ 578 h 578"/>
                  <a:gd name="T10" fmla="*/ 448 w 569"/>
                  <a:gd name="T11" fmla="*/ 483 h 578"/>
                  <a:gd name="T12" fmla="*/ 509 w 569"/>
                  <a:gd name="T13" fmla="*/ 166 h 578"/>
                </a:gdLst>
                <a:ahLst/>
                <a:cxnLst>
                  <a:cxn ang="0">
                    <a:pos x="T0" y="T1"/>
                  </a:cxn>
                  <a:cxn ang="0">
                    <a:pos x="T2" y="T3"/>
                  </a:cxn>
                  <a:cxn ang="0">
                    <a:pos x="T4" y="T5"/>
                  </a:cxn>
                  <a:cxn ang="0">
                    <a:pos x="T6" y="T7"/>
                  </a:cxn>
                  <a:cxn ang="0">
                    <a:pos x="T8" y="T9"/>
                  </a:cxn>
                  <a:cxn ang="0">
                    <a:pos x="T10" y="T11"/>
                  </a:cxn>
                  <a:cxn ang="0">
                    <a:pos x="T12" y="T13"/>
                  </a:cxn>
                </a:cxnLst>
                <a:rect l="0" t="0" r="r" b="b"/>
                <a:pathLst>
                  <a:path w="569" h="578">
                    <a:moveTo>
                      <a:pt x="509" y="166"/>
                    </a:moveTo>
                    <a:cubicBezTo>
                      <a:pt x="442" y="44"/>
                      <a:pt x="288" y="0"/>
                      <a:pt x="166" y="67"/>
                    </a:cubicBezTo>
                    <a:cubicBezTo>
                      <a:pt x="44" y="134"/>
                      <a:pt x="0" y="288"/>
                      <a:pt x="67" y="410"/>
                    </a:cubicBezTo>
                    <a:cubicBezTo>
                      <a:pt x="128" y="520"/>
                      <a:pt x="259" y="567"/>
                      <a:pt x="373" y="525"/>
                    </a:cubicBezTo>
                    <a:cubicBezTo>
                      <a:pt x="452" y="578"/>
                      <a:pt x="452" y="578"/>
                      <a:pt x="452" y="578"/>
                    </a:cubicBezTo>
                    <a:cubicBezTo>
                      <a:pt x="448" y="483"/>
                      <a:pt x="448" y="483"/>
                      <a:pt x="448" y="483"/>
                    </a:cubicBezTo>
                    <a:cubicBezTo>
                      <a:pt x="540" y="407"/>
                      <a:pt x="569" y="274"/>
                      <a:pt x="509" y="166"/>
                    </a:cubicBezTo>
                    <a:close/>
                  </a:path>
                </a:pathLst>
              </a:custGeom>
              <a:solidFill>
                <a:schemeClr val="accent1"/>
              </a:solidFill>
              <a:ln>
                <a:noFill/>
              </a:ln>
            </p:spPr>
            <p:txBody>
              <a:bodyPr vert="horz" wrap="square" lIns="121867" tIns="60933" rIns="121867" bIns="60933"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endParaRPr>
              </a:p>
            </p:txBody>
          </p:sp>
          <p:cxnSp>
            <p:nvCxnSpPr>
              <p:cNvPr id="52" name="Straight Connector 51"/>
              <p:cNvCxnSpPr/>
              <p:nvPr/>
            </p:nvCxnSpPr>
            <p:spPr>
              <a:xfrm rot="20085584">
                <a:off x="4049420" y="2697786"/>
                <a:ext cx="641132" cy="3063274"/>
              </a:xfrm>
              <a:prstGeom prst="line">
                <a:avLst/>
              </a:prstGeom>
            </p:spPr>
            <p:style>
              <a:lnRef idx="1">
                <a:schemeClr val="accent1"/>
              </a:lnRef>
              <a:fillRef idx="0">
                <a:schemeClr val="accent1"/>
              </a:fillRef>
              <a:effectRef idx="0">
                <a:schemeClr val="accent1"/>
              </a:effectRef>
              <a:fontRef idx="minor">
                <a:schemeClr val="tx1"/>
              </a:fontRef>
            </p:style>
          </p:cxnSp>
        </p:grpSp>
        <p:sp>
          <p:nvSpPr>
            <p:cNvPr id="50" name="TextBox 49"/>
            <p:cNvSpPr txBox="1"/>
            <p:nvPr/>
          </p:nvSpPr>
          <p:spPr>
            <a:xfrm rot="20085584">
              <a:off x="2669378" y="1914756"/>
              <a:ext cx="101858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bất</a:t>
              </a: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tận</a:t>
              </a:r>
              <a:endPar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54" name="Group 53"/>
          <p:cNvGrpSpPr/>
          <p:nvPr/>
        </p:nvGrpSpPr>
        <p:grpSpPr>
          <a:xfrm rot="20085584" flipH="1">
            <a:off x="5735764" y="1006861"/>
            <a:ext cx="3009596" cy="4193164"/>
            <a:chOff x="2162283" y="1468552"/>
            <a:chExt cx="3009596" cy="4193164"/>
          </a:xfrm>
        </p:grpSpPr>
        <p:grpSp>
          <p:nvGrpSpPr>
            <p:cNvPr id="55" name="Group 54"/>
            <p:cNvGrpSpPr/>
            <p:nvPr/>
          </p:nvGrpSpPr>
          <p:grpSpPr>
            <a:xfrm>
              <a:off x="2162283" y="1468552"/>
              <a:ext cx="3009596" cy="4193164"/>
              <a:chOff x="2162283" y="1468552"/>
              <a:chExt cx="3009596" cy="4193164"/>
            </a:xfrm>
          </p:grpSpPr>
          <p:sp>
            <p:nvSpPr>
              <p:cNvPr id="57" name="Freeform 56">
                <a:extLst>
                  <a:ext uri="{FF2B5EF4-FFF2-40B4-BE49-F238E27FC236}">
                    <a16:creationId xmlns:a16="http://schemas.microsoft.com/office/drawing/2014/main" id="{0DC210B8-370E-4CA5-8725-F6F5DDE71719}"/>
                  </a:ext>
                </a:extLst>
              </p:cNvPr>
              <p:cNvSpPr>
                <a:spLocks noChangeAspect="1"/>
              </p:cNvSpPr>
              <p:nvPr/>
            </p:nvSpPr>
            <p:spPr bwMode="auto">
              <a:xfrm rot="21060000">
                <a:off x="2162283" y="1468552"/>
                <a:ext cx="1949279" cy="1730495"/>
              </a:xfrm>
              <a:custGeom>
                <a:avLst/>
                <a:gdLst>
                  <a:gd name="T0" fmla="*/ 509 w 569"/>
                  <a:gd name="T1" fmla="*/ 166 h 578"/>
                  <a:gd name="T2" fmla="*/ 166 w 569"/>
                  <a:gd name="T3" fmla="*/ 67 h 578"/>
                  <a:gd name="T4" fmla="*/ 67 w 569"/>
                  <a:gd name="T5" fmla="*/ 410 h 578"/>
                  <a:gd name="T6" fmla="*/ 373 w 569"/>
                  <a:gd name="T7" fmla="*/ 525 h 578"/>
                  <a:gd name="T8" fmla="*/ 452 w 569"/>
                  <a:gd name="T9" fmla="*/ 578 h 578"/>
                  <a:gd name="T10" fmla="*/ 448 w 569"/>
                  <a:gd name="T11" fmla="*/ 483 h 578"/>
                  <a:gd name="T12" fmla="*/ 509 w 569"/>
                  <a:gd name="T13" fmla="*/ 166 h 578"/>
                </a:gdLst>
                <a:ahLst/>
                <a:cxnLst>
                  <a:cxn ang="0">
                    <a:pos x="T0" y="T1"/>
                  </a:cxn>
                  <a:cxn ang="0">
                    <a:pos x="T2" y="T3"/>
                  </a:cxn>
                  <a:cxn ang="0">
                    <a:pos x="T4" y="T5"/>
                  </a:cxn>
                  <a:cxn ang="0">
                    <a:pos x="T6" y="T7"/>
                  </a:cxn>
                  <a:cxn ang="0">
                    <a:pos x="T8" y="T9"/>
                  </a:cxn>
                  <a:cxn ang="0">
                    <a:pos x="T10" y="T11"/>
                  </a:cxn>
                  <a:cxn ang="0">
                    <a:pos x="T12" y="T13"/>
                  </a:cxn>
                </a:cxnLst>
                <a:rect l="0" t="0" r="r" b="b"/>
                <a:pathLst>
                  <a:path w="569" h="578">
                    <a:moveTo>
                      <a:pt x="509" y="166"/>
                    </a:moveTo>
                    <a:cubicBezTo>
                      <a:pt x="442" y="44"/>
                      <a:pt x="288" y="0"/>
                      <a:pt x="166" y="67"/>
                    </a:cubicBezTo>
                    <a:cubicBezTo>
                      <a:pt x="44" y="134"/>
                      <a:pt x="0" y="288"/>
                      <a:pt x="67" y="410"/>
                    </a:cubicBezTo>
                    <a:cubicBezTo>
                      <a:pt x="128" y="520"/>
                      <a:pt x="259" y="567"/>
                      <a:pt x="373" y="525"/>
                    </a:cubicBezTo>
                    <a:cubicBezTo>
                      <a:pt x="452" y="578"/>
                      <a:pt x="452" y="578"/>
                      <a:pt x="452" y="578"/>
                    </a:cubicBezTo>
                    <a:cubicBezTo>
                      <a:pt x="448" y="483"/>
                      <a:pt x="448" y="483"/>
                      <a:pt x="448" y="483"/>
                    </a:cubicBezTo>
                    <a:cubicBezTo>
                      <a:pt x="540" y="407"/>
                      <a:pt x="569" y="274"/>
                      <a:pt x="509" y="166"/>
                    </a:cubicBezTo>
                    <a:close/>
                  </a:path>
                </a:pathLst>
              </a:custGeom>
              <a:solidFill>
                <a:schemeClr val="accent1"/>
              </a:solidFill>
              <a:ln>
                <a:noFill/>
              </a:ln>
            </p:spPr>
            <p:txBody>
              <a:bodyPr vert="horz" wrap="square" lIns="121867" tIns="60933" rIns="121867" bIns="60933"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endParaRPr>
              </a:p>
            </p:txBody>
          </p:sp>
          <p:cxnSp>
            <p:nvCxnSpPr>
              <p:cNvPr id="58" name="Straight Connector 57"/>
              <p:cNvCxnSpPr/>
              <p:nvPr/>
            </p:nvCxnSpPr>
            <p:spPr>
              <a:xfrm rot="20085584">
                <a:off x="4064975" y="2580378"/>
                <a:ext cx="1106904" cy="3081338"/>
              </a:xfrm>
              <a:prstGeom prst="line">
                <a:avLst/>
              </a:prstGeom>
            </p:spPr>
            <p:style>
              <a:lnRef idx="1">
                <a:schemeClr val="accent1"/>
              </a:lnRef>
              <a:fillRef idx="0">
                <a:schemeClr val="accent1"/>
              </a:fillRef>
              <a:effectRef idx="0">
                <a:schemeClr val="accent1"/>
              </a:effectRef>
              <a:fontRef idx="minor">
                <a:schemeClr val="tx1"/>
              </a:fontRef>
            </p:style>
          </p:cxnSp>
        </p:grpSp>
        <p:sp>
          <p:nvSpPr>
            <p:cNvPr id="56" name="TextBox 55"/>
            <p:cNvSpPr txBox="1"/>
            <p:nvPr/>
          </p:nvSpPr>
          <p:spPr>
            <a:xfrm rot="20085584">
              <a:off x="2486814" y="1663674"/>
              <a:ext cx="142931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đủng</a:t>
              </a:r>
              <a:r>
                <a:rPr lang="en-US" sz="36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đỉnh</a:t>
              </a:r>
              <a:endPar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1" name="TextBox 20"/>
          <p:cNvSpPr txBox="1"/>
          <p:nvPr/>
        </p:nvSpPr>
        <p:spPr>
          <a:xfrm>
            <a:off x="264826" y="525946"/>
            <a:ext cx="4398696"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3200" b="0"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3200" b="0" i="0" u="none" strike="noStrike" kern="1200" cap="none" spc="0" normalizeH="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200" b="0" i="0" u="none" strike="noStrike" kern="1200" cap="none" spc="0" normalizeH="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0" i="0" u="none" strike="noStrike" kern="1200" cap="none" spc="0" normalizeH="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3200" b="0" i="0" u="none" strike="noStrike" kern="1200" cap="none" spc="0" normalizeH="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3200" b="0" i="0" u="none" strike="noStrike" kern="1200" cap="none" spc="0" normalizeH="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3200" b="0" i="0" u="none" strike="noStrike" kern="1200" cap="none" spc="0" normalizeH="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3200" b="0" i="0" u="none" strike="noStrike" kern="1200" cap="none" spc="0" normalizeH="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kết</a:t>
            </a:r>
            <a:r>
              <a:rPr kumimoji="0" lang="en-US" sz="3200" b="0" i="0" u="none" strike="noStrike" kern="1200" cap="none" spc="0" normalizeH="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thúc</a:t>
            </a:r>
            <a:endParaRPr kumimoji="0" lang="en-US" sz="3200" b="0"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TextBox 23"/>
          <p:cNvSpPr txBox="1"/>
          <p:nvPr/>
        </p:nvSpPr>
        <p:spPr>
          <a:xfrm>
            <a:off x="8316239" y="622232"/>
            <a:ext cx="3786215"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thong </a:t>
            </a:r>
            <a:r>
              <a:rPr lang="en-US" sz="32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thả</a:t>
            </a:r>
            <a:r>
              <a:rPr lang="en-US" sz="32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chậm</a:t>
            </a:r>
            <a:r>
              <a:rPr lang="en-US" sz="32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rãi</a:t>
            </a:r>
            <a:r>
              <a:rPr lang="en-US" sz="32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không</a:t>
            </a:r>
            <a:r>
              <a:rPr lang="en-US" sz="32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vội</a:t>
            </a:r>
            <a:r>
              <a:rPr lang="en-US" sz="32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vã</a:t>
            </a:r>
            <a:endParaRPr kumimoji="0" lang="en-US" sz="3200" b="0"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1" name="图片 4">
            <a:extLst>
              <a:ext uri="{FF2B5EF4-FFF2-40B4-BE49-F238E27FC236}">
                <a16:creationId xmlns:a16="http://schemas.microsoft.com/office/drawing/2014/main" id="{64362AE1-BE37-4B19-862D-2DB19935AA98}"/>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2747" b="93645" l="58887" r="86816">
                        <a14:foregroundMark x1="63281" y1="76260" x2="64746" y2="78963"/>
                        <a14:foregroundMark x1="67773" y1="64427" x2="67090" y2="65011"/>
                      </a14:backgroundRemoval>
                    </a14:imgEffect>
                  </a14:imgLayer>
                </a14:imgProps>
              </a:ext>
              <a:ext uri="{28A0092B-C50C-407E-A947-70E740481C1C}">
                <a14:useLocalDpi xmlns:a14="http://schemas.microsoft.com/office/drawing/2010/main" val="0"/>
              </a:ext>
            </a:extLst>
          </a:blip>
          <a:srcRect l="55517" t="62202" r="18840" b="5079"/>
          <a:stretch/>
        </p:blipFill>
        <p:spPr>
          <a:xfrm>
            <a:off x="5125665" y="3885780"/>
            <a:ext cx="1862863" cy="3177804"/>
          </a:xfrm>
          <a:prstGeom prst="rect">
            <a:avLst/>
          </a:prstGeom>
        </p:spPr>
      </p:pic>
    </p:spTree>
    <p:extLst>
      <p:ext uri="{BB962C8B-B14F-4D97-AF65-F5344CB8AC3E}">
        <p14:creationId xmlns:p14="http://schemas.microsoft.com/office/powerpoint/2010/main" val="28145713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1000"/>
                                        <p:tgtEl>
                                          <p:spTgt spid="48"/>
                                        </p:tgtEl>
                                      </p:cBhvr>
                                    </p:animEffect>
                                    <p:anim calcmode="lin" valueType="num">
                                      <p:cBhvr>
                                        <p:cTn id="8" dur="1000" fill="hold"/>
                                        <p:tgtEl>
                                          <p:spTgt spid="48"/>
                                        </p:tgtEl>
                                        <p:attrNameLst>
                                          <p:attrName>ppt_x</p:attrName>
                                        </p:attrNameLst>
                                      </p:cBhvr>
                                      <p:tavLst>
                                        <p:tav tm="0">
                                          <p:val>
                                            <p:strVal val="#ppt_x"/>
                                          </p:val>
                                        </p:tav>
                                        <p:tav tm="100000">
                                          <p:val>
                                            <p:strVal val="#ppt_x"/>
                                          </p:val>
                                        </p:tav>
                                      </p:tavLst>
                                    </p:anim>
                                    <p:anim calcmode="lin" valueType="num">
                                      <p:cBhvr>
                                        <p:cTn id="9"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500"/>
                                        <p:tgtEl>
                                          <p:spTgt spid="21"/>
                                        </p:tgtEl>
                                      </p:cBhvr>
                                    </p:animEffect>
                                    <p:anim calcmode="lin" valueType="num">
                                      <p:cBhvr>
                                        <p:cTn id="15" dur="500" fill="hold"/>
                                        <p:tgtEl>
                                          <p:spTgt spid="21"/>
                                        </p:tgtEl>
                                        <p:attrNameLst>
                                          <p:attrName>ppt_x</p:attrName>
                                        </p:attrNameLst>
                                      </p:cBhvr>
                                      <p:tavLst>
                                        <p:tav tm="0">
                                          <p:val>
                                            <p:strVal val="#ppt_x"/>
                                          </p:val>
                                        </p:tav>
                                        <p:tav tm="100000">
                                          <p:val>
                                            <p:strVal val="#ppt_x"/>
                                          </p:val>
                                        </p:tav>
                                      </p:tavLst>
                                    </p:anim>
                                    <p:anim calcmode="lin" valueType="num">
                                      <p:cBhvr>
                                        <p:cTn id="16"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4"/>
                                        </p:tgtEl>
                                        <p:attrNameLst>
                                          <p:attrName>style.visibility</p:attrName>
                                        </p:attrNameLst>
                                      </p:cBhvr>
                                      <p:to>
                                        <p:strVal val="visible"/>
                                      </p:to>
                                    </p:set>
                                    <p:animEffect transition="in" filter="fade">
                                      <p:cBhvr>
                                        <p:cTn id="21" dur="1000"/>
                                        <p:tgtEl>
                                          <p:spTgt spid="54"/>
                                        </p:tgtEl>
                                      </p:cBhvr>
                                    </p:animEffect>
                                    <p:anim calcmode="lin" valueType="num">
                                      <p:cBhvr>
                                        <p:cTn id="22" dur="1000" fill="hold"/>
                                        <p:tgtEl>
                                          <p:spTgt spid="54"/>
                                        </p:tgtEl>
                                        <p:attrNameLst>
                                          <p:attrName>ppt_x</p:attrName>
                                        </p:attrNameLst>
                                      </p:cBhvr>
                                      <p:tavLst>
                                        <p:tav tm="0">
                                          <p:val>
                                            <p:strVal val="#ppt_x"/>
                                          </p:val>
                                        </p:tav>
                                        <p:tav tm="100000">
                                          <p:val>
                                            <p:strVal val="#ppt_x"/>
                                          </p:val>
                                        </p:tav>
                                      </p:tavLst>
                                    </p:anim>
                                    <p:anim calcmode="lin" valueType="num">
                                      <p:cBhvr>
                                        <p:cTn id="23"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anim calcmode="lin" valueType="num">
                                      <p:cBhvr>
                                        <p:cTn id="29" dur="500" fill="hold"/>
                                        <p:tgtEl>
                                          <p:spTgt spid="24"/>
                                        </p:tgtEl>
                                        <p:attrNameLst>
                                          <p:attrName>ppt_x</p:attrName>
                                        </p:attrNameLst>
                                      </p:cBhvr>
                                      <p:tavLst>
                                        <p:tav tm="0">
                                          <p:val>
                                            <p:strVal val="#ppt_x"/>
                                          </p:val>
                                        </p:tav>
                                        <p:tav tm="100000">
                                          <p:val>
                                            <p:strVal val="#ppt_x"/>
                                          </p:val>
                                        </p:tav>
                                      </p:tavLst>
                                    </p:anim>
                                    <p:anim calcmode="lin" valueType="num">
                                      <p:cBhvr>
                                        <p:cTn id="30" dur="5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8EA2126D-EE7E-4BFD-AEE0-E423D9B051DE}"/>
              </a:ext>
            </a:extLst>
          </p:cNvPr>
          <p:cNvPicPr>
            <a:picLocks noChangeAspect="1"/>
          </p:cNvPicPr>
          <p:nvPr/>
        </p:nvPicPr>
        <p:blipFill rotWithShape="1">
          <a:blip r:embed="rId4">
            <a:extLst>
              <a:ext uri="{28A0092B-C50C-407E-A947-70E740481C1C}">
                <a14:useLocalDpi xmlns:a14="http://schemas.microsoft.com/office/drawing/2010/main" val="0"/>
              </a:ext>
            </a:extLst>
          </a:blip>
          <a:srcRect r="31743" b="67821"/>
          <a:stretch/>
        </p:blipFill>
        <p:spPr>
          <a:xfrm flipH="1">
            <a:off x="-215277" y="1426029"/>
            <a:ext cx="5324338" cy="3524758"/>
          </a:xfrm>
          <a:prstGeom prst="rect">
            <a:avLst/>
          </a:prstGeom>
        </p:spPr>
      </p:pic>
      <p:pic>
        <p:nvPicPr>
          <p:cNvPr id="22" name="图片 21">
            <a:extLst>
              <a:ext uri="{FF2B5EF4-FFF2-40B4-BE49-F238E27FC236}">
                <a16:creationId xmlns:a16="http://schemas.microsoft.com/office/drawing/2014/main" id="{3B8BAEE1-2D5C-4DC9-BBEA-80C0BC616F20}"/>
              </a:ext>
            </a:extLst>
          </p:cNvPr>
          <p:cNvPicPr>
            <a:picLocks noChangeAspect="1"/>
          </p:cNvPicPr>
          <p:nvPr/>
        </p:nvPicPr>
        <p:blipFill rotWithShape="1">
          <a:blip r:embed="rId5">
            <a:extLst>
              <a:ext uri="{28A0092B-C50C-407E-A947-70E740481C1C}">
                <a14:useLocalDpi xmlns:a14="http://schemas.microsoft.com/office/drawing/2010/main" val="0"/>
              </a:ext>
            </a:extLst>
          </a:blip>
          <a:srcRect l="13704" t="46004" r="62053" b="42908"/>
          <a:stretch/>
        </p:blipFill>
        <p:spPr>
          <a:xfrm>
            <a:off x="2488816" y="4419663"/>
            <a:ext cx="2076697" cy="1266458"/>
          </a:xfrm>
          <a:prstGeom prst="rect">
            <a:avLst/>
          </a:prstGeom>
        </p:spPr>
      </p:pic>
      <p:pic>
        <p:nvPicPr>
          <p:cNvPr id="19" name="图片 18">
            <a:extLst>
              <a:ext uri="{FF2B5EF4-FFF2-40B4-BE49-F238E27FC236}">
                <a16:creationId xmlns:a16="http://schemas.microsoft.com/office/drawing/2014/main" id="{BE681B36-3E8C-4F91-9E34-46EC30756FDD}"/>
              </a:ext>
            </a:extLst>
          </p:cNvPr>
          <p:cNvPicPr>
            <a:picLocks noChangeAspect="1"/>
          </p:cNvPicPr>
          <p:nvPr/>
        </p:nvPicPr>
        <p:blipFill rotWithShape="1">
          <a:blip r:embed="rId6">
            <a:extLst>
              <a:ext uri="{28A0092B-C50C-407E-A947-70E740481C1C}">
                <a14:useLocalDpi xmlns:a14="http://schemas.microsoft.com/office/drawing/2010/main" val="0"/>
              </a:ext>
            </a:extLst>
          </a:blip>
          <a:srcRect t="57092" r="40432" b="23810"/>
          <a:stretch/>
        </p:blipFill>
        <p:spPr>
          <a:xfrm>
            <a:off x="2915516" y="5276696"/>
            <a:ext cx="3699075" cy="1581304"/>
          </a:xfrm>
          <a:prstGeom prst="rect">
            <a:avLst/>
          </a:prstGeom>
        </p:spPr>
      </p:pic>
      <p:pic>
        <p:nvPicPr>
          <p:cNvPr id="3" name="图片 2">
            <a:extLst>
              <a:ext uri="{FF2B5EF4-FFF2-40B4-BE49-F238E27FC236}">
                <a16:creationId xmlns:a16="http://schemas.microsoft.com/office/drawing/2014/main" id="{F9B7D993-569F-4971-BBC6-C329EE49B44C}"/>
              </a:ext>
            </a:extLst>
          </p:cNvPr>
          <p:cNvPicPr>
            <a:picLocks noChangeAspect="1"/>
          </p:cNvPicPr>
          <p:nvPr/>
        </p:nvPicPr>
        <p:blipFill rotWithShape="1">
          <a:blip r:embed="rId7">
            <a:extLst>
              <a:ext uri="{28A0092B-C50C-407E-A947-70E740481C1C}">
                <a14:useLocalDpi xmlns:a14="http://schemas.microsoft.com/office/drawing/2010/main" val="0"/>
              </a:ext>
            </a:extLst>
          </a:blip>
          <a:srcRect l="5206" t="12656" r="70594" b="58889"/>
          <a:stretch/>
        </p:blipFill>
        <p:spPr>
          <a:xfrm flipH="1">
            <a:off x="8591551" y="4256314"/>
            <a:ext cx="2302329" cy="2601686"/>
          </a:xfrm>
          <a:prstGeom prst="rect">
            <a:avLst/>
          </a:prstGeom>
        </p:spPr>
      </p:pic>
      <p:pic>
        <p:nvPicPr>
          <p:cNvPr id="4" name="图片 3">
            <a:extLst>
              <a:ext uri="{FF2B5EF4-FFF2-40B4-BE49-F238E27FC236}">
                <a16:creationId xmlns:a16="http://schemas.microsoft.com/office/drawing/2014/main" id="{69AC6E1B-F232-4E83-AA98-8217787616A0}"/>
              </a:ext>
            </a:extLst>
          </p:cNvPr>
          <p:cNvPicPr>
            <a:picLocks noChangeAspect="1"/>
          </p:cNvPicPr>
          <p:nvPr/>
        </p:nvPicPr>
        <p:blipFill rotWithShape="1">
          <a:blip r:embed="rId8">
            <a:extLst>
              <a:ext uri="{28A0092B-C50C-407E-A947-70E740481C1C}">
                <a14:useLocalDpi xmlns:a14="http://schemas.microsoft.com/office/drawing/2010/main" val="0"/>
              </a:ext>
            </a:extLst>
          </a:blip>
          <a:srcRect l="57698" r="82" b="58889"/>
          <a:stretch/>
        </p:blipFill>
        <p:spPr>
          <a:xfrm>
            <a:off x="7643716" y="2601686"/>
            <a:ext cx="4548283" cy="4256313"/>
          </a:xfrm>
          <a:prstGeom prst="rect">
            <a:avLst/>
          </a:prstGeom>
        </p:spPr>
      </p:pic>
      <p:pic>
        <p:nvPicPr>
          <p:cNvPr id="8" name="图片 7">
            <a:extLst>
              <a:ext uri="{FF2B5EF4-FFF2-40B4-BE49-F238E27FC236}">
                <a16:creationId xmlns:a16="http://schemas.microsoft.com/office/drawing/2014/main" id="{8B159A0C-66F9-49B8-A1C0-E01178F576CC}"/>
              </a:ext>
            </a:extLst>
          </p:cNvPr>
          <p:cNvPicPr>
            <a:picLocks noChangeAspect="1"/>
          </p:cNvPicPr>
          <p:nvPr/>
        </p:nvPicPr>
        <p:blipFill rotWithShape="1">
          <a:blip r:embed="rId9">
            <a:extLst>
              <a:ext uri="{28A0092B-C50C-407E-A947-70E740481C1C}">
                <a14:useLocalDpi xmlns:a14="http://schemas.microsoft.com/office/drawing/2010/main" val="0"/>
              </a:ext>
            </a:extLst>
          </a:blip>
          <a:srcRect t="54286" r="43016" b="6465"/>
          <a:stretch/>
        </p:blipFill>
        <p:spPr>
          <a:xfrm>
            <a:off x="-23957" y="3099123"/>
            <a:ext cx="4093030" cy="3758877"/>
          </a:xfrm>
          <a:prstGeom prst="rect">
            <a:avLst/>
          </a:prstGeom>
        </p:spPr>
      </p:pic>
      <p:pic>
        <p:nvPicPr>
          <p:cNvPr id="26" name="Picture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788115" y="851925"/>
            <a:ext cx="9652951" cy="2420860"/>
          </a:xfrm>
          <a:prstGeom prst="rect">
            <a:avLst/>
          </a:prstGeom>
        </p:spPr>
      </p:pic>
    </p:spTree>
    <p:extLst>
      <p:ext uri="{BB962C8B-B14F-4D97-AF65-F5344CB8AC3E}">
        <p14:creationId xmlns:p14="http://schemas.microsoft.com/office/powerpoint/2010/main" val="660701700"/>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 calcmode="lin" valueType="num">
                                      <p:cBhvr>
                                        <p:cTn id="9" dur="1000" fill="hold"/>
                                        <p:tgtEl>
                                          <p:spTgt spid="26"/>
                                        </p:tgtEl>
                                        <p:attrNameLst>
                                          <p:attrName>style.rotation</p:attrName>
                                        </p:attrNameLst>
                                      </p:cBhvr>
                                      <p:tavLst>
                                        <p:tav tm="0">
                                          <p:val>
                                            <p:fltVal val="90"/>
                                          </p:val>
                                        </p:tav>
                                        <p:tav tm="100000">
                                          <p:val>
                                            <p:fltVal val="0"/>
                                          </p:val>
                                        </p:tav>
                                      </p:tavLst>
                                    </p:anim>
                                    <p:animEffect transition="in" filter="fade">
                                      <p:cBhvr>
                                        <p:cTn id="10" dur="1000"/>
                                        <p:tgtEl>
                                          <p:spTgt spid="26"/>
                                        </p:tgtEl>
                                      </p:cBhvr>
                                    </p:animEffect>
                                  </p:childTnLst>
                                </p:cTn>
                              </p:par>
                            </p:childTnLst>
                          </p:cTn>
                        </p:par>
                        <p:par>
                          <p:cTn id="11" fill="hold">
                            <p:stCondLst>
                              <p:cond delay="1000"/>
                            </p:stCondLst>
                            <p:childTnLst>
                              <p:par>
                                <p:cTn id="12" presetID="32" presetClass="emph" presetSubtype="0" fill="hold" nodeType="afterEffect">
                                  <p:stCondLst>
                                    <p:cond delay="0"/>
                                  </p:stCondLst>
                                  <p:childTnLst>
                                    <p:animRot by="120000">
                                      <p:cBhvr>
                                        <p:cTn id="13" dur="100" fill="hold">
                                          <p:stCondLst>
                                            <p:cond delay="0"/>
                                          </p:stCondLst>
                                        </p:cTn>
                                        <p:tgtEl>
                                          <p:spTgt spid="26"/>
                                        </p:tgtEl>
                                        <p:attrNameLst>
                                          <p:attrName>r</p:attrName>
                                        </p:attrNameLst>
                                      </p:cBhvr>
                                    </p:animRot>
                                    <p:animRot by="-240000">
                                      <p:cBhvr>
                                        <p:cTn id="14" dur="200" fill="hold">
                                          <p:stCondLst>
                                            <p:cond delay="200"/>
                                          </p:stCondLst>
                                        </p:cTn>
                                        <p:tgtEl>
                                          <p:spTgt spid="26"/>
                                        </p:tgtEl>
                                        <p:attrNameLst>
                                          <p:attrName>r</p:attrName>
                                        </p:attrNameLst>
                                      </p:cBhvr>
                                    </p:animRot>
                                    <p:animRot by="240000">
                                      <p:cBhvr>
                                        <p:cTn id="15" dur="200" fill="hold">
                                          <p:stCondLst>
                                            <p:cond delay="400"/>
                                          </p:stCondLst>
                                        </p:cTn>
                                        <p:tgtEl>
                                          <p:spTgt spid="26"/>
                                        </p:tgtEl>
                                        <p:attrNameLst>
                                          <p:attrName>r</p:attrName>
                                        </p:attrNameLst>
                                      </p:cBhvr>
                                    </p:animRot>
                                    <p:animRot by="-240000">
                                      <p:cBhvr>
                                        <p:cTn id="16" dur="200" fill="hold">
                                          <p:stCondLst>
                                            <p:cond delay="600"/>
                                          </p:stCondLst>
                                        </p:cTn>
                                        <p:tgtEl>
                                          <p:spTgt spid="26"/>
                                        </p:tgtEl>
                                        <p:attrNameLst>
                                          <p:attrName>r</p:attrName>
                                        </p:attrNameLst>
                                      </p:cBhvr>
                                    </p:animRot>
                                    <p:animRot by="120000">
                                      <p:cBhvr>
                                        <p:cTn id="17" dur="200" fill="hold">
                                          <p:stCondLst>
                                            <p:cond delay="800"/>
                                          </p:stCondLst>
                                        </p:cTn>
                                        <p:tgtEl>
                                          <p:spTgt spid="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3" name="Rectangle 22"/>
          <p:cNvSpPr/>
          <p:nvPr/>
        </p:nvSpPr>
        <p:spPr>
          <a:xfrm>
            <a:off x="862354" y="247791"/>
            <a:ext cx="3366143"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altLang="zh-CN" sz="36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6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altLang="zh-CN" sz="36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6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zh-CN" altLang="en-US" sz="36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4" name="Picture 23"/>
          <p:cNvPicPr>
            <a:picLocks noChangeAspect="1"/>
          </p:cNvPicPr>
          <p:nvPr/>
        </p:nvPicPr>
        <p:blipFill>
          <a:blip r:embed="rId9"/>
          <a:stretch>
            <a:fillRect/>
          </a:stretch>
        </p:blipFill>
        <p:spPr>
          <a:xfrm rot="16200000">
            <a:off x="606694" y="247791"/>
            <a:ext cx="646331" cy="646331"/>
          </a:xfrm>
          <a:prstGeom prst="rect">
            <a:avLst/>
          </a:prstGeom>
        </p:spPr>
      </p:pic>
      <p:grpSp>
        <p:nvGrpSpPr>
          <p:cNvPr id="25" name="PA_库_组合 5"/>
          <p:cNvGrpSpPr/>
          <p:nvPr>
            <p:custDataLst>
              <p:tags r:id="rId1"/>
            </p:custDataLst>
          </p:nvPr>
        </p:nvGrpSpPr>
        <p:grpSpPr>
          <a:xfrm>
            <a:off x="646331" y="1091790"/>
            <a:ext cx="587835" cy="733599"/>
            <a:chOff x="1836100" y="2332000"/>
            <a:chExt cx="1572829" cy="895643"/>
          </a:xfrm>
        </p:grpSpPr>
        <p:sp>
          <p:nvSpPr>
            <p:cNvPr id="26" name="任意多边形 10"/>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chemeClr val="bg1"/>
              </a:bgClr>
            </a:patt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7" name="任意多边形 11"/>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chemeClr val="bg1"/>
            </a:solid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文本框 12"/>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sp>
        <p:nvSpPr>
          <p:cNvPr id="30" name="Rectangle 29"/>
          <p:cNvSpPr/>
          <p:nvPr/>
        </p:nvSpPr>
        <p:spPr>
          <a:xfrm>
            <a:off x="1378524" y="1194118"/>
            <a:ext cx="9762841" cy="584775"/>
          </a:xfrm>
          <a:prstGeom prst="rect">
            <a:avLst/>
          </a:prstGeom>
        </p:spPr>
        <p:txBody>
          <a:bodyPr wrap="square">
            <a:spAutoFit/>
          </a:bodyPr>
          <a:lstStyle/>
          <a:p>
            <a:pPr lvl="0" algn="just">
              <a:defRPr/>
            </a:pP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Mặt</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trời</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có</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gì</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lạ</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endParaRPr lang="zh-CN" alt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7" name="PA_库_组合 5"/>
          <p:cNvGrpSpPr/>
          <p:nvPr>
            <p:custDataLst>
              <p:tags r:id="rId2"/>
            </p:custDataLst>
          </p:nvPr>
        </p:nvGrpSpPr>
        <p:grpSpPr>
          <a:xfrm>
            <a:off x="646331" y="2109081"/>
            <a:ext cx="587835" cy="733599"/>
            <a:chOff x="1836100" y="2332000"/>
            <a:chExt cx="1572829" cy="895643"/>
          </a:xfrm>
        </p:grpSpPr>
        <p:sp>
          <p:nvSpPr>
            <p:cNvPr id="38" name="任意多边形 10"/>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chemeClr val="bg1"/>
              </a:bgClr>
            </a:patt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9" name="任意多边形 11"/>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chemeClr val="bg1"/>
            </a:solid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0" name="文本框 12"/>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sp>
        <p:nvSpPr>
          <p:cNvPr id="41" name="Rectangle 40"/>
          <p:cNvSpPr/>
          <p:nvPr/>
        </p:nvSpPr>
        <p:spPr>
          <a:xfrm>
            <a:off x="1378524" y="2211409"/>
            <a:ext cx="9762841" cy="584775"/>
          </a:xfrm>
          <a:prstGeom prst="rect">
            <a:avLst/>
          </a:prstGeom>
        </p:spPr>
        <p:txBody>
          <a:bodyPr wrap="square">
            <a:spAutoFit/>
          </a:bodyPr>
          <a:lstStyle/>
          <a:p>
            <a:pPr lvl="0" algn="just">
              <a:defRPr/>
            </a:pP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Nắng</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mùa</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hè</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mang</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đến</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cho</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cuộc</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sống</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những</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ích</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lợi</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gì</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p>
        </p:txBody>
      </p:sp>
      <p:grpSp>
        <p:nvGrpSpPr>
          <p:cNvPr id="42" name="PA_库_组合 5"/>
          <p:cNvGrpSpPr/>
          <p:nvPr>
            <p:custDataLst>
              <p:tags r:id="rId3"/>
            </p:custDataLst>
          </p:nvPr>
        </p:nvGrpSpPr>
        <p:grpSpPr>
          <a:xfrm>
            <a:off x="665190" y="3239046"/>
            <a:ext cx="587835" cy="733599"/>
            <a:chOff x="1836100" y="2332000"/>
            <a:chExt cx="1572829" cy="895643"/>
          </a:xfrm>
        </p:grpSpPr>
        <p:sp>
          <p:nvSpPr>
            <p:cNvPr id="43" name="任意多边形 10"/>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chemeClr val="bg1"/>
              </a:bgClr>
            </a:patt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任意多边形 11"/>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chemeClr val="bg1"/>
            </a:solid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5" name="文本框 12"/>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sp>
        <p:nvSpPr>
          <p:cNvPr id="46" name="Rectangle 45"/>
          <p:cNvSpPr/>
          <p:nvPr/>
        </p:nvSpPr>
        <p:spPr>
          <a:xfrm>
            <a:off x="1397383" y="3341374"/>
            <a:ext cx="10207394" cy="58477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altLang="zh-CN" sz="3200" b="0" i="0" u="none" strike="noStrike" kern="120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0" i="0" u="none" strike="noStrike" kern="120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altLang="zh-CN" sz="3200" b="0" i="0" u="none" strike="noStrike" kern="120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0" i="0" u="none" strike="noStrike" kern="120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mùa</a:t>
            </a:r>
            <a:r>
              <a:rPr kumimoji="0" lang="en-US" altLang="zh-CN" sz="3200" b="0" i="0" u="none" strike="noStrike" kern="120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0" i="0" u="none" strike="noStrike" kern="120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hè</a:t>
            </a:r>
            <a:r>
              <a:rPr kumimoji="0" lang="en-US" altLang="zh-CN" sz="3200" b="0" i="0" u="none" strike="noStrike" kern="120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0" i="0" u="none" strike="noStrike" kern="120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altLang="zh-CN" sz="3200" b="0" i="0" u="none" strike="noStrike" kern="120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0" i="0" u="none" strike="noStrike" kern="120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altLang="zh-CN" sz="3200" b="0" i="0" u="none" strike="noStrike" kern="120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0" i="0" u="none" strike="noStrike" kern="120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đặc</a:t>
            </a:r>
            <a:r>
              <a:rPr kumimoji="0" lang="en-US" altLang="zh-CN" sz="3200" b="0" i="0" u="none" strike="noStrike" kern="120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0" i="0" u="none" strike="noStrike" kern="120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biệt</a:t>
            </a:r>
            <a:endParaRPr kumimoji="0" lang="zh-CN" alt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47" name="PA_库_组合 5"/>
          <p:cNvGrpSpPr/>
          <p:nvPr>
            <p:custDataLst>
              <p:tags r:id="rId4"/>
            </p:custDataLst>
          </p:nvPr>
        </p:nvGrpSpPr>
        <p:grpSpPr>
          <a:xfrm>
            <a:off x="665190" y="4320524"/>
            <a:ext cx="587835" cy="733599"/>
            <a:chOff x="1836100" y="2332000"/>
            <a:chExt cx="1572829" cy="895643"/>
          </a:xfrm>
        </p:grpSpPr>
        <p:sp>
          <p:nvSpPr>
            <p:cNvPr id="48" name="任意多边形 10"/>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chemeClr val="bg1"/>
              </a:bgClr>
            </a:patt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9" name="任意多边形 11"/>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chemeClr val="bg1"/>
            </a:solid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0" name="文本框 12"/>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p>
          </p:txBody>
        </p:sp>
      </p:grpSp>
      <p:sp>
        <p:nvSpPr>
          <p:cNvPr id="51" name="Rectangle 50"/>
          <p:cNvSpPr/>
          <p:nvPr/>
        </p:nvSpPr>
        <p:spPr>
          <a:xfrm>
            <a:off x="1337153" y="4394935"/>
            <a:ext cx="10327853" cy="584775"/>
          </a:xfrm>
          <a:prstGeom prst="rect">
            <a:avLst/>
          </a:prstGeom>
        </p:spPr>
        <p:txBody>
          <a:bodyPr wrap="square">
            <a:spAutoFit/>
          </a:bodyPr>
          <a:lstStyle/>
          <a:p>
            <a:pPr lvl="0" algn="just">
              <a:defRPr/>
            </a:pPr>
            <a:r>
              <a:rPr lang="vi-VN"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Vì sao bạn nhỏ thấy “mùa hè thật sung sướng”</a:t>
            </a:r>
          </a:p>
        </p:txBody>
      </p:sp>
      <p:grpSp>
        <p:nvGrpSpPr>
          <p:cNvPr id="52" name="Group 51"/>
          <p:cNvGrpSpPr/>
          <p:nvPr/>
        </p:nvGrpSpPr>
        <p:grpSpPr>
          <a:xfrm>
            <a:off x="9240409" y="-448419"/>
            <a:ext cx="2844126" cy="2557500"/>
            <a:chOff x="7656473" y="831396"/>
            <a:chExt cx="3689350" cy="3269584"/>
          </a:xfrm>
        </p:grpSpPr>
        <p:pic>
          <p:nvPicPr>
            <p:cNvPr id="53" name="图片 2" descr="2"/>
            <p:cNvPicPr>
              <a:picLocks noChangeAspect="1"/>
            </p:cNvPicPr>
            <p:nvPr/>
          </p:nvPicPr>
          <p:blipFill>
            <a:blip r:embed="rId10"/>
            <a:stretch>
              <a:fillRect/>
            </a:stretch>
          </p:blipFill>
          <p:spPr>
            <a:xfrm>
              <a:off x="7656473" y="831396"/>
              <a:ext cx="3689350" cy="3127375"/>
            </a:xfrm>
            <a:prstGeom prst="rect">
              <a:avLst/>
            </a:prstGeom>
          </p:spPr>
        </p:pic>
        <p:sp>
          <p:nvSpPr>
            <p:cNvPr id="54" name="Rounded Rectangle 53"/>
            <p:cNvSpPr/>
            <p:nvPr/>
          </p:nvSpPr>
          <p:spPr>
            <a:xfrm>
              <a:off x="8086969" y="3013280"/>
              <a:ext cx="2912297" cy="10877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Thảo</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luận</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nhóm</a:t>
              </a: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đôi</a:t>
              </a:r>
              <a:endPar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9" name="PA_库_组合 5">
            <a:extLst>
              <a:ext uri="{FF2B5EF4-FFF2-40B4-BE49-F238E27FC236}">
                <a16:creationId xmlns:a16="http://schemas.microsoft.com/office/drawing/2014/main" id="{5C8618A6-7B60-4A49-88B0-511C5101C377}"/>
              </a:ext>
            </a:extLst>
          </p:cNvPr>
          <p:cNvGrpSpPr/>
          <p:nvPr>
            <p:custDataLst>
              <p:tags r:id="rId5"/>
            </p:custDataLst>
          </p:nvPr>
        </p:nvGrpSpPr>
        <p:grpSpPr>
          <a:xfrm>
            <a:off x="684049" y="5347972"/>
            <a:ext cx="587835" cy="733599"/>
            <a:chOff x="1836100" y="2332000"/>
            <a:chExt cx="1572829" cy="895643"/>
          </a:xfrm>
        </p:grpSpPr>
        <p:sp>
          <p:nvSpPr>
            <p:cNvPr id="31" name="任意多边形 10">
              <a:extLst>
                <a:ext uri="{FF2B5EF4-FFF2-40B4-BE49-F238E27FC236}">
                  <a16:creationId xmlns:a16="http://schemas.microsoft.com/office/drawing/2014/main" id="{16FD1388-3F7F-4811-A4CD-23623EC9CFAD}"/>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chemeClr val="bg1"/>
              </a:bgClr>
            </a:patt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任意多边形 11">
              <a:extLst>
                <a:ext uri="{FF2B5EF4-FFF2-40B4-BE49-F238E27FC236}">
                  <a16:creationId xmlns:a16="http://schemas.microsoft.com/office/drawing/2014/main" id="{687198A4-3C2E-4319-A7C5-5B8A62B2B9CC}"/>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chemeClr val="bg1"/>
            </a:solid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文本框 12">
              <a:extLst>
                <a:ext uri="{FF2B5EF4-FFF2-40B4-BE49-F238E27FC236}">
                  <a16:creationId xmlns:a16="http://schemas.microsoft.com/office/drawing/2014/main" id="{DC41E2D5-C362-476F-9BEF-FD656118F708}"/>
                </a:ext>
              </a:extLst>
            </p:cNvPr>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5</a:t>
              </a:r>
            </a:p>
          </p:txBody>
        </p:sp>
      </p:grpSp>
      <p:sp>
        <p:nvSpPr>
          <p:cNvPr id="34" name="Rectangle 33">
            <a:extLst>
              <a:ext uri="{FF2B5EF4-FFF2-40B4-BE49-F238E27FC236}">
                <a16:creationId xmlns:a16="http://schemas.microsoft.com/office/drawing/2014/main" id="{ECFC2B4D-6F44-452E-89E0-118680B6F5F2}"/>
              </a:ext>
            </a:extLst>
          </p:cNvPr>
          <p:cNvSpPr/>
          <p:nvPr/>
        </p:nvSpPr>
        <p:spPr>
          <a:xfrm>
            <a:off x="1356012" y="5422383"/>
            <a:ext cx="10327853" cy="584775"/>
          </a:xfrm>
          <a:prstGeom prst="rect">
            <a:avLst/>
          </a:prstGeom>
        </p:spPr>
        <p:txBody>
          <a:bodyPr wrap="square">
            <a:spAutoFit/>
          </a:bodyPr>
          <a:lstStyle/>
          <a:p>
            <a:pPr lvl="0" algn="just">
              <a:defRPr/>
            </a:pPr>
            <a:r>
              <a:rPr lang="vi-VN"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Theo em, hình ảnh “ngày dài lấp lánh” chỉ điều gì? </a:t>
            </a:r>
          </a:p>
        </p:txBody>
      </p:sp>
    </p:spTree>
    <p:extLst>
      <p:ext uri="{BB962C8B-B14F-4D97-AF65-F5344CB8AC3E}">
        <p14:creationId xmlns:p14="http://schemas.microsoft.com/office/powerpoint/2010/main" val="6289740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750"/>
                                        <p:tgtEl>
                                          <p:spTgt spid="25"/>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750"/>
                                        <p:tgtEl>
                                          <p:spTgt spid="30"/>
                                        </p:tgtEl>
                                      </p:cBhvr>
                                    </p:animEffect>
                                    <p:anim calcmode="lin" valueType="num">
                                      <p:cBhvr>
                                        <p:cTn id="11" dur="750" fill="hold"/>
                                        <p:tgtEl>
                                          <p:spTgt spid="30"/>
                                        </p:tgtEl>
                                        <p:attrNameLst>
                                          <p:attrName>ppt_x</p:attrName>
                                        </p:attrNameLst>
                                      </p:cBhvr>
                                      <p:tavLst>
                                        <p:tav tm="0">
                                          <p:val>
                                            <p:strVal val="#ppt_x"/>
                                          </p:val>
                                        </p:tav>
                                        <p:tav tm="100000">
                                          <p:val>
                                            <p:strVal val="#ppt_x"/>
                                          </p:val>
                                        </p:tav>
                                      </p:tavLst>
                                    </p:anim>
                                    <p:anim calcmode="lin" valueType="num">
                                      <p:cBhvr>
                                        <p:cTn id="12" dur="75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wipe(left)">
                                      <p:cBhvr>
                                        <p:cTn id="17" dur="750"/>
                                        <p:tgtEl>
                                          <p:spTgt spid="37"/>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fade">
                                      <p:cBhvr>
                                        <p:cTn id="20" dur="750"/>
                                        <p:tgtEl>
                                          <p:spTgt spid="41"/>
                                        </p:tgtEl>
                                      </p:cBhvr>
                                    </p:animEffect>
                                    <p:anim calcmode="lin" valueType="num">
                                      <p:cBhvr>
                                        <p:cTn id="21" dur="750" fill="hold"/>
                                        <p:tgtEl>
                                          <p:spTgt spid="41"/>
                                        </p:tgtEl>
                                        <p:attrNameLst>
                                          <p:attrName>ppt_x</p:attrName>
                                        </p:attrNameLst>
                                      </p:cBhvr>
                                      <p:tavLst>
                                        <p:tav tm="0">
                                          <p:val>
                                            <p:strVal val="#ppt_x"/>
                                          </p:val>
                                        </p:tav>
                                        <p:tav tm="100000">
                                          <p:val>
                                            <p:strVal val="#ppt_x"/>
                                          </p:val>
                                        </p:tav>
                                      </p:tavLst>
                                    </p:anim>
                                    <p:anim calcmode="lin" valueType="num">
                                      <p:cBhvr>
                                        <p:cTn id="22" dur="75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wipe(left)">
                                      <p:cBhvr>
                                        <p:cTn id="27" dur="750"/>
                                        <p:tgtEl>
                                          <p:spTgt spid="42"/>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46"/>
                                        </p:tgtEl>
                                        <p:attrNameLst>
                                          <p:attrName>style.visibility</p:attrName>
                                        </p:attrNameLst>
                                      </p:cBhvr>
                                      <p:to>
                                        <p:strVal val="visible"/>
                                      </p:to>
                                    </p:set>
                                    <p:animEffect transition="in" filter="fade">
                                      <p:cBhvr>
                                        <p:cTn id="30" dur="750"/>
                                        <p:tgtEl>
                                          <p:spTgt spid="46"/>
                                        </p:tgtEl>
                                      </p:cBhvr>
                                    </p:animEffect>
                                    <p:anim calcmode="lin" valueType="num">
                                      <p:cBhvr>
                                        <p:cTn id="31" dur="750" fill="hold"/>
                                        <p:tgtEl>
                                          <p:spTgt spid="46"/>
                                        </p:tgtEl>
                                        <p:attrNameLst>
                                          <p:attrName>ppt_x</p:attrName>
                                        </p:attrNameLst>
                                      </p:cBhvr>
                                      <p:tavLst>
                                        <p:tav tm="0">
                                          <p:val>
                                            <p:strVal val="#ppt_x"/>
                                          </p:val>
                                        </p:tav>
                                        <p:tav tm="100000">
                                          <p:val>
                                            <p:strVal val="#ppt_x"/>
                                          </p:val>
                                        </p:tav>
                                      </p:tavLst>
                                    </p:anim>
                                    <p:anim calcmode="lin" valueType="num">
                                      <p:cBhvr>
                                        <p:cTn id="32" dur="75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47"/>
                                        </p:tgtEl>
                                        <p:attrNameLst>
                                          <p:attrName>style.visibility</p:attrName>
                                        </p:attrNameLst>
                                      </p:cBhvr>
                                      <p:to>
                                        <p:strVal val="visible"/>
                                      </p:to>
                                    </p:set>
                                    <p:animEffect transition="in" filter="wipe(left)">
                                      <p:cBhvr>
                                        <p:cTn id="37" dur="750"/>
                                        <p:tgtEl>
                                          <p:spTgt spid="47"/>
                                        </p:tgtEl>
                                      </p:cBhvr>
                                    </p:animEffect>
                                  </p:childTnLst>
                                </p:cTn>
                              </p:par>
                              <p:par>
                                <p:cTn id="38" presetID="42" presetClass="entr" presetSubtype="0" fill="hold" grpId="0" nodeType="withEffect">
                                  <p:stCondLst>
                                    <p:cond delay="0"/>
                                  </p:stCondLst>
                                  <p:childTnLst>
                                    <p:set>
                                      <p:cBhvr>
                                        <p:cTn id="39" dur="1" fill="hold">
                                          <p:stCondLst>
                                            <p:cond delay="0"/>
                                          </p:stCondLst>
                                        </p:cTn>
                                        <p:tgtEl>
                                          <p:spTgt spid="51"/>
                                        </p:tgtEl>
                                        <p:attrNameLst>
                                          <p:attrName>style.visibility</p:attrName>
                                        </p:attrNameLst>
                                      </p:cBhvr>
                                      <p:to>
                                        <p:strVal val="visible"/>
                                      </p:to>
                                    </p:set>
                                    <p:animEffect transition="in" filter="fade">
                                      <p:cBhvr>
                                        <p:cTn id="40" dur="750"/>
                                        <p:tgtEl>
                                          <p:spTgt spid="51"/>
                                        </p:tgtEl>
                                      </p:cBhvr>
                                    </p:animEffect>
                                    <p:anim calcmode="lin" valueType="num">
                                      <p:cBhvr>
                                        <p:cTn id="41" dur="750" fill="hold"/>
                                        <p:tgtEl>
                                          <p:spTgt spid="51"/>
                                        </p:tgtEl>
                                        <p:attrNameLst>
                                          <p:attrName>ppt_x</p:attrName>
                                        </p:attrNameLst>
                                      </p:cBhvr>
                                      <p:tavLst>
                                        <p:tav tm="0">
                                          <p:val>
                                            <p:strVal val="#ppt_x"/>
                                          </p:val>
                                        </p:tav>
                                        <p:tav tm="100000">
                                          <p:val>
                                            <p:strVal val="#ppt_x"/>
                                          </p:val>
                                        </p:tav>
                                      </p:tavLst>
                                    </p:anim>
                                    <p:anim calcmode="lin" valueType="num">
                                      <p:cBhvr>
                                        <p:cTn id="42" dur="75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wipe(left)">
                                      <p:cBhvr>
                                        <p:cTn id="47" dur="750"/>
                                        <p:tgtEl>
                                          <p:spTgt spid="29"/>
                                        </p:tgtEl>
                                      </p:cBhvr>
                                    </p:animEffect>
                                  </p:childTnLst>
                                </p:cTn>
                              </p:par>
                              <p:par>
                                <p:cTn id="48" presetID="42" presetClass="entr" presetSubtype="0" fill="hold" grpId="0" nodeType="with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fade">
                                      <p:cBhvr>
                                        <p:cTn id="50" dur="750"/>
                                        <p:tgtEl>
                                          <p:spTgt spid="34"/>
                                        </p:tgtEl>
                                      </p:cBhvr>
                                    </p:animEffect>
                                    <p:anim calcmode="lin" valueType="num">
                                      <p:cBhvr>
                                        <p:cTn id="51" dur="750" fill="hold"/>
                                        <p:tgtEl>
                                          <p:spTgt spid="34"/>
                                        </p:tgtEl>
                                        <p:attrNameLst>
                                          <p:attrName>ppt_x</p:attrName>
                                        </p:attrNameLst>
                                      </p:cBhvr>
                                      <p:tavLst>
                                        <p:tav tm="0">
                                          <p:val>
                                            <p:strVal val="#ppt_x"/>
                                          </p:val>
                                        </p:tav>
                                        <p:tav tm="100000">
                                          <p:val>
                                            <p:strVal val="#ppt_x"/>
                                          </p:val>
                                        </p:tav>
                                      </p:tavLst>
                                    </p:anim>
                                    <p:anim calcmode="lin" valueType="num">
                                      <p:cBhvr>
                                        <p:cTn id="52" dur="75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52"/>
                                        </p:tgtEl>
                                        <p:attrNameLst>
                                          <p:attrName>style.visibility</p:attrName>
                                        </p:attrNameLst>
                                      </p:cBhvr>
                                      <p:to>
                                        <p:strVal val="visible"/>
                                      </p:to>
                                    </p:set>
                                    <p:anim calcmode="lin" valueType="num">
                                      <p:cBhvr additive="base">
                                        <p:cTn id="57" dur="500" fill="hold"/>
                                        <p:tgtEl>
                                          <p:spTgt spid="52"/>
                                        </p:tgtEl>
                                        <p:attrNameLst>
                                          <p:attrName>ppt_x</p:attrName>
                                        </p:attrNameLst>
                                      </p:cBhvr>
                                      <p:tavLst>
                                        <p:tav tm="0">
                                          <p:val>
                                            <p:strVal val="#ppt_x"/>
                                          </p:val>
                                        </p:tav>
                                        <p:tav tm="100000">
                                          <p:val>
                                            <p:strVal val="#ppt_x"/>
                                          </p:val>
                                        </p:tav>
                                      </p:tavLst>
                                    </p:anim>
                                    <p:anim calcmode="lin" valueType="num">
                                      <p:cBhvr additive="base">
                                        <p:cTn id="58"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41" grpId="0"/>
      <p:bldP spid="46" grpId="0"/>
      <p:bldP spid="51" grpId="0"/>
      <p:bldP spid="3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3" name="Rectangle 22"/>
          <p:cNvSpPr/>
          <p:nvPr/>
        </p:nvSpPr>
        <p:spPr>
          <a:xfrm>
            <a:off x="862354" y="247791"/>
            <a:ext cx="3366143"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Cùng</a:t>
            </a:r>
            <a:r>
              <a:rPr kumimoji="0" lang="en-US" altLang="zh-CN"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rPr>
              <a:t> </a:t>
            </a: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tìm</a:t>
            </a:r>
            <a:r>
              <a:rPr kumimoji="0" lang="en-US" altLang="zh-CN"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rPr>
              <a:t> </a:t>
            </a: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hiểu</a:t>
            </a:r>
            <a:endParaRPr kumimoji="0" lang="zh-CN" altLang="en-US"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endParaRPr>
          </a:p>
        </p:txBody>
      </p:sp>
      <p:pic>
        <p:nvPicPr>
          <p:cNvPr id="24" name="Picture 23"/>
          <p:cNvPicPr>
            <a:picLocks noChangeAspect="1"/>
          </p:cNvPicPr>
          <p:nvPr/>
        </p:nvPicPr>
        <p:blipFill>
          <a:blip r:embed="rId5"/>
          <a:stretch>
            <a:fillRect/>
          </a:stretch>
        </p:blipFill>
        <p:spPr>
          <a:xfrm rot="16200000">
            <a:off x="606694" y="247791"/>
            <a:ext cx="646331" cy="646331"/>
          </a:xfrm>
          <a:prstGeom prst="rect">
            <a:avLst/>
          </a:prstGeom>
        </p:spPr>
      </p:pic>
      <p:grpSp>
        <p:nvGrpSpPr>
          <p:cNvPr id="25" name="PA_库_组合 5"/>
          <p:cNvGrpSpPr/>
          <p:nvPr>
            <p:custDataLst>
              <p:tags r:id="rId1"/>
            </p:custDataLst>
          </p:nvPr>
        </p:nvGrpSpPr>
        <p:grpSpPr>
          <a:xfrm>
            <a:off x="4857218" y="780041"/>
            <a:ext cx="587835" cy="733599"/>
            <a:chOff x="1836100" y="2332000"/>
            <a:chExt cx="1572829" cy="895643"/>
          </a:xfrm>
        </p:grpSpPr>
        <p:sp>
          <p:nvSpPr>
            <p:cNvPr id="26" name="任意多边形 10"/>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chemeClr val="bg1"/>
              </a:bgClr>
            </a:patt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27" name="任意多边形 11"/>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chemeClr val="bg1"/>
            </a:solid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28" name="文本框 12"/>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59C1F"/>
                  </a:solidFill>
                  <a:effectLst/>
                  <a:uLnTx/>
                  <a:uFillTx/>
                  <a:latin typeface="Calibri" panose="020F0502020204030204" pitchFamily="34" charset="0"/>
                  <a:ea typeface="方正静蕾简体" panose="02000000000000000000" pitchFamily="2" charset="-122"/>
                  <a:cs typeface="Calibri" panose="020F0502020204030204" pitchFamily="34" charset="0"/>
                </a:rPr>
                <a:t>1</a:t>
              </a:r>
            </a:p>
          </p:txBody>
        </p:sp>
      </p:grpSp>
      <p:sp>
        <p:nvSpPr>
          <p:cNvPr id="30" name="Rectangle 29"/>
          <p:cNvSpPr/>
          <p:nvPr/>
        </p:nvSpPr>
        <p:spPr>
          <a:xfrm>
            <a:off x="5519614" y="928865"/>
            <a:ext cx="9762841" cy="58477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a:t>
            </a:r>
            <a:r>
              <a:rPr kumimoji="0" lang="en-US" altLang="zh-CN" sz="3200" b="0" i="0" u="none" strike="noStrike" kern="120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0" i="0" u="none" strike="noStrike" kern="120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altLang="zh-CN" sz="3200" b="0" i="0" u="none" strike="noStrike" kern="120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0" i="0" u="none" strike="noStrike" kern="120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altLang="zh-CN" sz="3200" b="0" i="0" u="none" strike="noStrike" kern="120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0" i="0" u="none" strike="noStrike" kern="120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altLang="zh-CN" sz="3200" b="0" i="0" u="none" strike="noStrike" kern="120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0" i="0" u="none" strike="noStrike" kern="120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altLang="zh-CN" sz="3200" b="0" i="0" u="none" strike="noStrike" kern="120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zh-CN" alt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9" name="Rectangle 28"/>
          <p:cNvSpPr/>
          <p:nvPr/>
        </p:nvSpPr>
        <p:spPr>
          <a:xfrm>
            <a:off x="5151136" y="1708960"/>
            <a:ext cx="10499799" cy="1815882"/>
          </a:xfrm>
          <a:prstGeom prst="rect">
            <a:avLst/>
          </a:prstGeom>
        </p:spPr>
        <p:txBody>
          <a:bodyPr wrap="square">
            <a:spAutoFit/>
          </a:bodyPr>
          <a:lstStyle/>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Sớm nay em thức dậy</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Trời sáng tự bao giờ</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Mùa hè kì lạ chưa</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 trời ưa dậy sớm.</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1" name="Rounded Rectangle 30"/>
          <p:cNvSpPr/>
          <p:nvPr/>
        </p:nvSpPr>
        <p:spPr>
          <a:xfrm>
            <a:off x="4931044" y="1662464"/>
            <a:ext cx="4203432" cy="1815882"/>
          </a:xfrm>
          <a:prstGeom prst="roundRect">
            <a:avLst>
              <a:gd name="adj" fmla="val 11248"/>
            </a:avLst>
          </a:prstGeom>
          <a:noFill/>
          <a:ln w="28575" cap="flat" cmpd="sng" algn="ctr">
            <a:solidFill>
              <a:srgbClr val="C46208"/>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Arial"/>
              <a:sym typeface="Arial"/>
            </a:endParaRPr>
          </a:p>
        </p:txBody>
      </p:sp>
      <p:sp>
        <p:nvSpPr>
          <p:cNvPr id="32" name="Teardrop 31"/>
          <p:cNvSpPr/>
          <p:nvPr/>
        </p:nvSpPr>
        <p:spPr>
          <a:xfrm>
            <a:off x="4359643" y="1777891"/>
            <a:ext cx="454298"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ea typeface="+mn-ea"/>
                <a:cs typeface="Arial"/>
                <a:sym typeface="Arial"/>
              </a:rPr>
              <a:t>1</a:t>
            </a:r>
          </a:p>
        </p:txBody>
      </p:sp>
      <p:sp>
        <p:nvSpPr>
          <p:cNvPr id="14" name="Rounded Rectangle 13">
            <a:extLst>
              <a:ext uri="{FF2B5EF4-FFF2-40B4-BE49-F238E27FC236}">
                <a16:creationId xmlns:a16="http://schemas.microsoft.com/office/drawing/2014/main" id="{5CC25376-DE95-417F-B440-9AF16C1EECD0}"/>
              </a:ext>
            </a:extLst>
          </p:cNvPr>
          <p:cNvSpPr/>
          <p:nvPr/>
        </p:nvSpPr>
        <p:spPr>
          <a:xfrm>
            <a:off x="4510775" y="4015409"/>
            <a:ext cx="4839923" cy="140457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lgn="ctr" defTabSz="457200">
              <a:defRPr/>
            </a:pPr>
            <a:r>
              <a:rPr lang="vi-VN" altLang="zh-C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Mặt trời mùa hè kì lạ ở chỗ là ưa dậy sớm</a:t>
            </a:r>
          </a:p>
        </p:txBody>
      </p:sp>
    </p:spTree>
    <p:extLst>
      <p:ext uri="{BB962C8B-B14F-4D97-AF65-F5344CB8AC3E}">
        <p14:creationId xmlns:p14="http://schemas.microsoft.com/office/powerpoint/2010/main" val="207839984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anim calcmode="lin" valueType="num">
                                      <p:cBhvr>
                                        <p:cTn id="8" dur="500" fill="hold"/>
                                        <p:tgtEl>
                                          <p:spTgt spid="32"/>
                                        </p:tgtEl>
                                        <p:attrNameLst>
                                          <p:attrName>ppt_x</p:attrName>
                                        </p:attrNameLst>
                                      </p:cBhvr>
                                      <p:tavLst>
                                        <p:tav tm="0">
                                          <p:val>
                                            <p:strVal val="#ppt_x"/>
                                          </p:val>
                                        </p:tav>
                                        <p:tav tm="100000">
                                          <p:val>
                                            <p:strVal val="#ppt_x"/>
                                          </p:val>
                                        </p:tav>
                                      </p:tavLst>
                                    </p:anim>
                                    <p:anim calcmode="lin" valueType="num">
                                      <p:cBhvr>
                                        <p:cTn id="9" dur="5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anim calcmode="lin" valueType="num">
                                      <p:cBhvr>
                                        <p:cTn id="13" dur="500" fill="hold"/>
                                        <p:tgtEl>
                                          <p:spTgt spid="31"/>
                                        </p:tgtEl>
                                        <p:attrNameLst>
                                          <p:attrName>ppt_x</p:attrName>
                                        </p:attrNameLst>
                                      </p:cBhvr>
                                      <p:tavLst>
                                        <p:tav tm="0">
                                          <p:val>
                                            <p:strVal val="#ppt_x"/>
                                          </p:val>
                                        </p:tav>
                                        <p:tav tm="100000">
                                          <p:val>
                                            <p:strVal val="#ppt_x"/>
                                          </p:val>
                                        </p:tav>
                                      </p:tavLst>
                                    </p:anim>
                                    <p:anim calcmode="lin" valueType="num">
                                      <p:cBhvr>
                                        <p:cTn id="14" dur="500" fill="hold"/>
                                        <p:tgtEl>
                                          <p:spTgt spid="3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anim calcmode="lin" valueType="num">
                                      <p:cBhvr>
                                        <p:cTn id="18" dur="500" fill="hold"/>
                                        <p:tgtEl>
                                          <p:spTgt spid="29"/>
                                        </p:tgtEl>
                                        <p:attrNameLst>
                                          <p:attrName>ppt_x</p:attrName>
                                        </p:attrNameLst>
                                      </p:cBhvr>
                                      <p:tavLst>
                                        <p:tav tm="0">
                                          <p:val>
                                            <p:strVal val="#ppt_x"/>
                                          </p:val>
                                        </p:tav>
                                        <p:tav tm="100000">
                                          <p:val>
                                            <p:strVal val="#ppt_x"/>
                                          </p:val>
                                        </p:tav>
                                      </p:tavLst>
                                    </p:anim>
                                    <p:anim calcmode="lin" valueType="num">
                                      <p:cBhvr>
                                        <p:cTn id="19"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animBg="1"/>
      <p:bldP spid="32" grpId="0" animBg="1"/>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3" name="Rectangle 22"/>
          <p:cNvSpPr/>
          <p:nvPr/>
        </p:nvSpPr>
        <p:spPr>
          <a:xfrm>
            <a:off x="862354" y="247791"/>
            <a:ext cx="3366143"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Cùng</a:t>
            </a:r>
            <a:r>
              <a:rPr kumimoji="0" lang="en-US" altLang="zh-CN"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rPr>
              <a:t> </a:t>
            </a: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tìm</a:t>
            </a:r>
            <a:r>
              <a:rPr kumimoji="0" lang="en-US" altLang="zh-CN"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rPr>
              <a:t> </a:t>
            </a: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hiểu</a:t>
            </a:r>
            <a:endParaRPr kumimoji="0" lang="zh-CN" altLang="en-US"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endParaRPr>
          </a:p>
        </p:txBody>
      </p:sp>
      <p:pic>
        <p:nvPicPr>
          <p:cNvPr id="24" name="Picture 23"/>
          <p:cNvPicPr>
            <a:picLocks noChangeAspect="1"/>
          </p:cNvPicPr>
          <p:nvPr/>
        </p:nvPicPr>
        <p:blipFill>
          <a:blip r:embed="rId5"/>
          <a:stretch>
            <a:fillRect/>
          </a:stretch>
        </p:blipFill>
        <p:spPr>
          <a:xfrm rot="16200000">
            <a:off x="606694" y="247791"/>
            <a:ext cx="646331" cy="646331"/>
          </a:xfrm>
          <a:prstGeom prst="rect">
            <a:avLst/>
          </a:prstGeom>
        </p:spPr>
      </p:pic>
      <p:grpSp>
        <p:nvGrpSpPr>
          <p:cNvPr id="25" name="PA_库_组合 5"/>
          <p:cNvGrpSpPr/>
          <p:nvPr>
            <p:custDataLst>
              <p:tags r:id="rId1"/>
            </p:custDataLst>
          </p:nvPr>
        </p:nvGrpSpPr>
        <p:grpSpPr>
          <a:xfrm>
            <a:off x="1398400" y="854452"/>
            <a:ext cx="587835" cy="733599"/>
            <a:chOff x="1836100" y="2332000"/>
            <a:chExt cx="1572829" cy="895643"/>
          </a:xfrm>
        </p:grpSpPr>
        <p:sp>
          <p:nvSpPr>
            <p:cNvPr id="26" name="任意多边形 10"/>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chemeClr val="bg1"/>
              </a:bgClr>
            </a:patt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27" name="任意多边形 11"/>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chemeClr val="bg1"/>
            </a:solid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28" name="文本框 12"/>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59C1F"/>
                  </a:solidFill>
                  <a:effectLst/>
                  <a:uLnTx/>
                  <a:uFillTx/>
                  <a:latin typeface="Calibri" panose="020F0502020204030204" pitchFamily="34" charset="0"/>
                  <a:ea typeface="方正静蕾简体" panose="02000000000000000000" pitchFamily="2" charset="-122"/>
                  <a:cs typeface="Calibri" panose="020F0502020204030204" pitchFamily="34" charset="0"/>
                </a:rPr>
                <a:t>2</a:t>
              </a:r>
            </a:p>
          </p:txBody>
        </p:sp>
      </p:grpSp>
      <p:sp>
        <p:nvSpPr>
          <p:cNvPr id="30" name="Rectangle 29"/>
          <p:cNvSpPr/>
          <p:nvPr/>
        </p:nvSpPr>
        <p:spPr>
          <a:xfrm>
            <a:off x="2005094" y="928865"/>
            <a:ext cx="9742958" cy="584775"/>
          </a:xfrm>
          <a:prstGeom prst="rect">
            <a:avLst/>
          </a:prstGeom>
        </p:spPr>
        <p:txBody>
          <a:bodyPr wrap="square">
            <a:spAutoFit/>
          </a:bodyPr>
          <a:lstStyle/>
          <a:p>
            <a:pPr lvl="0" algn="ctr">
              <a:defRPr/>
            </a:pP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Nắng</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mùa</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hè</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mang</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đến</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cho</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cuộc</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sống</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những</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ích</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lợi</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gì</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29" name="Rectangle 28"/>
          <p:cNvSpPr/>
          <p:nvPr/>
        </p:nvSpPr>
        <p:spPr>
          <a:xfrm>
            <a:off x="4152966" y="1911223"/>
            <a:ext cx="10499799" cy="1815882"/>
          </a:xfrm>
          <a:prstGeom prst="rect">
            <a:avLst/>
          </a:prstGeom>
        </p:spPr>
        <p:txBody>
          <a:bodyPr wrap="square">
            <a:spAutoFit/>
          </a:bodyPr>
          <a:lstStyle/>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Nắng cho cây chóng lớn</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Cho hoa lá thêm màu</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Cho mình chơi thật lâu</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Ngày hè dài bất tận.</a:t>
            </a:r>
          </a:p>
        </p:txBody>
      </p:sp>
      <p:sp>
        <p:nvSpPr>
          <p:cNvPr id="31" name="Rounded Rectangle 30"/>
          <p:cNvSpPr/>
          <p:nvPr/>
        </p:nvSpPr>
        <p:spPr>
          <a:xfrm>
            <a:off x="3927192" y="1911223"/>
            <a:ext cx="4203432" cy="1815882"/>
          </a:xfrm>
          <a:prstGeom prst="roundRect">
            <a:avLst>
              <a:gd name="adj" fmla="val 11248"/>
            </a:avLst>
          </a:prstGeom>
          <a:noFill/>
          <a:ln w="28575" cap="flat" cmpd="sng" algn="ctr">
            <a:solidFill>
              <a:srgbClr val="C46208"/>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Arial"/>
              <a:sym typeface="Arial"/>
            </a:endParaRPr>
          </a:p>
        </p:txBody>
      </p:sp>
      <p:sp>
        <p:nvSpPr>
          <p:cNvPr id="32" name="Teardrop 31"/>
          <p:cNvSpPr/>
          <p:nvPr/>
        </p:nvSpPr>
        <p:spPr>
          <a:xfrm>
            <a:off x="3355791" y="2026650"/>
            <a:ext cx="454298"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ea typeface="+mn-ea"/>
                <a:cs typeface="Arial"/>
                <a:sym typeface="Arial"/>
              </a:rPr>
              <a:t>2</a:t>
            </a:r>
          </a:p>
        </p:txBody>
      </p:sp>
      <p:sp>
        <p:nvSpPr>
          <p:cNvPr id="14" name="Rounded Rectangle 13">
            <a:extLst>
              <a:ext uri="{FF2B5EF4-FFF2-40B4-BE49-F238E27FC236}">
                <a16:creationId xmlns:a16="http://schemas.microsoft.com/office/drawing/2014/main" id="{5CC25376-DE95-417F-B440-9AF16C1EECD0}"/>
              </a:ext>
            </a:extLst>
          </p:cNvPr>
          <p:cNvSpPr/>
          <p:nvPr/>
        </p:nvSpPr>
        <p:spPr>
          <a:xfrm>
            <a:off x="1670569" y="4124688"/>
            <a:ext cx="9660835" cy="218666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lgn="just" defTabSz="457200">
              <a:defRPr/>
            </a:pPr>
            <a:r>
              <a:rPr lang="vi-VN" altLang="zh-CN"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Nắng mùa hè mang đến cho cuộc sống nhiều ích lợi:</a:t>
            </a:r>
          </a:p>
          <a:p>
            <a:pPr lvl="0" algn="just" defTabSz="457200">
              <a:defRPr/>
            </a:pPr>
            <a:r>
              <a:rPr lang="vi-VN" altLang="zh-CN"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Đối với cây: làm cho cây chóng lớn</a:t>
            </a:r>
          </a:p>
          <a:p>
            <a:pPr lvl="0" algn="just" defTabSz="457200">
              <a:defRPr/>
            </a:pPr>
            <a:r>
              <a:rPr lang="vi-VN" altLang="zh-CN"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Đối với hoa lá: cho lá thêm màu sắc</a:t>
            </a:r>
          </a:p>
          <a:p>
            <a:pPr lvl="0" algn="just" defTabSz="457200">
              <a:defRPr/>
            </a:pPr>
            <a:r>
              <a:rPr lang="vi-VN" altLang="zh-CN"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Đối với các bạn nhỏ: cho các bạn nhỏ được nghỉ học</a:t>
            </a:r>
          </a:p>
        </p:txBody>
      </p:sp>
    </p:spTree>
    <p:extLst>
      <p:ext uri="{BB962C8B-B14F-4D97-AF65-F5344CB8AC3E}">
        <p14:creationId xmlns:p14="http://schemas.microsoft.com/office/powerpoint/2010/main" val="359146825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anim calcmode="lin" valueType="num">
                                      <p:cBhvr>
                                        <p:cTn id="8" dur="500" fill="hold"/>
                                        <p:tgtEl>
                                          <p:spTgt spid="32"/>
                                        </p:tgtEl>
                                        <p:attrNameLst>
                                          <p:attrName>ppt_x</p:attrName>
                                        </p:attrNameLst>
                                      </p:cBhvr>
                                      <p:tavLst>
                                        <p:tav tm="0">
                                          <p:val>
                                            <p:strVal val="#ppt_x"/>
                                          </p:val>
                                        </p:tav>
                                        <p:tav tm="100000">
                                          <p:val>
                                            <p:strVal val="#ppt_x"/>
                                          </p:val>
                                        </p:tav>
                                      </p:tavLst>
                                    </p:anim>
                                    <p:anim calcmode="lin" valueType="num">
                                      <p:cBhvr>
                                        <p:cTn id="9" dur="5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anim calcmode="lin" valueType="num">
                                      <p:cBhvr>
                                        <p:cTn id="13" dur="500" fill="hold"/>
                                        <p:tgtEl>
                                          <p:spTgt spid="31"/>
                                        </p:tgtEl>
                                        <p:attrNameLst>
                                          <p:attrName>ppt_x</p:attrName>
                                        </p:attrNameLst>
                                      </p:cBhvr>
                                      <p:tavLst>
                                        <p:tav tm="0">
                                          <p:val>
                                            <p:strVal val="#ppt_x"/>
                                          </p:val>
                                        </p:tav>
                                        <p:tav tm="100000">
                                          <p:val>
                                            <p:strVal val="#ppt_x"/>
                                          </p:val>
                                        </p:tav>
                                      </p:tavLst>
                                    </p:anim>
                                    <p:anim calcmode="lin" valueType="num">
                                      <p:cBhvr>
                                        <p:cTn id="14" dur="500" fill="hold"/>
                                        <p:tgtEl>
                                          <p:spTgt spid="3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anim calcmode="lin" valueType="num">
                                      <p:cBhvr>
                                        <p:cTn id="18" dur="500" fill="hold"/>
                                        <p:tgtEl>
                                          <p:spTgt spid="29"/>
                                        </p:tgtEl>
                                        <p:attrNameLst>
                                          <p:attrName>ppt_x</p:attrName>
                                        </p:attrNameLst>
                                      </p:cBhvr>
                                      <p:tavLst>
                                        <p:tav tm="0">
                                          <p:val>
                                            <p:strVal val="#ppt_x"/>
                                          </p:val>
                                        </p:tav>
                                        <p:tav tm="100000">
                                          <p:val>
                                            <p:strVal val="#ppt_x"/>
                                          </p:val>
                                        </p:tav>
                                      </p:tavLst>
                                    </p:anim>
                                    <p:anim calcmode="lin" valueType="num">
                                      <p:cBhvr>
                                        <p:cTn id="19"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animBg="1"/>
      <p:bldP spid="32" grpId="0" animBg="1"/>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3" name="Rectangle 22"/>
          <p:cNvSpPr/>
          <p:nvPr/>
        </p:nvSpPr>
        <p:spPr>
          <a:xfrm>
            <a:off x="862354" y="247791"/>
            <a:ext cx="3366143"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Cùng</a:t>
            </a:r>
            <a:r>
              <a:rPr kumimoji="0" lang="en-US" altLang="zh-CN"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rPr>
              <a:t> </a:t>
            </a: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tìm</a:t>
            </a:r>
            <a:r>
              <a:rPr kumimoji="0" lang="en-US" altLang="zh-CN"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rPr>
              <a:t> </a:t>
            </a: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hiểu</a:t>
            </a:r>
            <a:endParaRPr kumimoji="0" lang="zh-CN" altLang="en-US"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endParaRPr>
          </a:p>
        </p:txBody>
      </p:sp>
      <p:pic>
        <p:nvPicPr>
          <p:cNvPr id="24" name="Picture 23"/>
          <p:cNvPicPr>
            <a:picLocks noChangeAspect="1"/>
          </p:cNvPicPr>
          <p:nvPr/>
        </p:nvPicPr>
        <p:blipFill>
          <a:blip r:embed="rId5"/>
          <a:stretch>
            <a:fillRect/>
          </a:stretch>
        </p:blipFill>
        <p:spPr>
          <a:xfrm rot="16200000">
            <a:off x="606694" y="247791"/>
            <a:ext cx="646331" cy="646331"/>
          </a:xfrm>
          <a:prstGeom prst="rect">
            <a:avLst/>
          </a:prstGeom>
        </p:spPr>
      </p:pic>
      <p:grpSp>
        <p:nvGrpSpPr>
          <p:cNvPr id="25" name="PA_库_组合 5"/>
          <p:cNvGrpSpPr/>
          <p:nvPr>
            <p:custDataLst>
              <p:tags r:id="rId1"/>
            </p:custDataLst>
          </p:nvPr>
        </p:nvGrpSpPr>
        <p:grpSpPr>
          <a:xfrm>
            <a:off x="1398400" y="854452"/>
            <a:ext cx="587835" cy="733599"/>
            <a:chOff x="1836100" y="2332000"/>
            <a:chExt cx="1572829" cy="895643"/>
          </a:xfrm>
        </p:grpSpPr>
        <p:sp>
          <p:nvSpPr>
            <p:cNvPr id="26" name="任意多边形 10"/>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chemeClr val="bg1"/>
              </a:bgClr>
            </a:patt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27" name="任意多边形 11"/>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chemeClr val="bg1"/>
            </a:solid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28" name="文本框 12"/>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59C1F"/>
                  </a:solidFill>
                  <a:effectLst/>
                  <a:uLnTx/>
                  <a:uFillTx/>
                  <a:latin typeface="Calibri" panose="020F0502020204030204" pitchFamily="34" charset="0"/>
                  <a:ea typeface="方正静蕾简体" panose="02000000000000000000" pitchFamily="2" charset="-122"/>
                  <a:cs typeface="Calibri" panose="020F0502020204030204" pitchFamily="34" charset="0"/>
                </a:rPr>
                <a:t>3</a:t>
              </a:r>
            </a:p>
          </p:txBody>
        </p:sp>
      </p:grpSp>
      <p:sp>
        <p:nvSpPr>
          <p:cNvPr id="30" name="Rectangle 29"/>
          <p:cNvSpPr/>
          <p:nvPr/>
        </p:nvSpPr>
        <p:spPr>
          <a:xfrm>
            <a:off x="2005094" y="928865"/>
            <a:ext cx="9742958" cy="584775"/>
          </a:xfrm>
          <a:prstGeom prst="rect">
            <a:avLst/>
          </a:prstGeom>
        </p:spPr>
        <p:txBody>
          <a:bodyPr wrap="square">
            <a:spAutoFit/>
          </a:bodyPr>
          <a:lstStyle/>
          <a:p>
            <a:pPr lvl="0" algn="just">
              <a:defRPr/>
            </a:pP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Ngày</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của</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mùa</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hè</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có</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gì</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đặc</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biệt</a:t>
            </a:r>
            <a:endParaRPr lang="zh-CN" alt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9" name="Rectangle 28"/>
          <p:cNvSpPr/>
          <p:nvPr/>
        </p:nvSpPr>
        <p:spPr>
          <a:xfrm>
            <a:off x="1825598" y="1790525"/>
            <a:ext cx="4203433" cy="181588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 cho cây chóng lớn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 hoa lá thêm màu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 mình chơi thật lâu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hè dài bất tận.</a:t>
            </a:r>
          </a:p>
        </p:txBody>
      </p:sp>
      <p:sp>
        <p:nvSpPr>
          <p:cNvPr id="31" name="Rounded Rectangle 30"/>
          <p:cNvSpPr/>
          <p:nvPr/>
        </p:nvSpPr>
        <p:spPr>
          <a:xfrm>
            <a:off x="1712922" y="1689288"/>
            <a:ext cx="4203432" cy="1815882"/>
          </a:xfrm>
          <a:prstGeom prst="roundRect">
            <a:avLst>
              <a:gd name="adj" fmla="val 11248"/>
            </a:avLst>
          </a:prstGeom>
          <a:noFill/>
          <a:ln w="28575" cap="flat" cmpd="sng" algn="ctr">
            <a:solidFill>
              <a:srgbClr val="C46208"/>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Arial"/>
              <a:sym typeface="Arial"/>
            </a:endParaRPr>
          </a:p>
        </p:txBody>
      </p:sp>
      <p:sp>
        <p:nvSpPr>
          <p:cNvPr id="32" name="Teardrop 31"/>
          <p:cNvSpPr/>
          <p:nvPr/>
        </p:nvSpPr>
        <p:spPr>
          <a:xfrm>
            <a:off x="1247449" y="1887373"/>
            <a:ext cx="454298"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ea typeface="+mn-ea"/>
                <a:cs typeface="Arial"/>
                <a:sym typeface="Arial"/>
              </a:rPr>
              <a:t>2</a:t>
            </a:r>
          </a:p>
        </p:txBody>
      </p:sp>
      <p:sp>
        <p:nvSpPr>
          <p:cNvPr id="14" name="Rounded Rectangle 13">
            <a:extLst>
              <a:ext uri="{FF2B5EF4-FFF2-40B4-BE49-F238E27FC236}">
                <a16:creationId xmlns:a16="http://schemas.microsoft.com/office/drawing/2014/main" id="{5CC25376-DE95-417F-B440-9AF16C1EECD0}"/>
              </a:ext>
            </a:extLst>
          </p:cNvPr>
          <p:cNvSpPr/>
          <p:nvPr/>
        </p:nvSpPr>
        <p:spPr>
          <a:xfrm>
            <a:off x="3469328" y="4162788"/>
            <a:ext cx="5933283" cy="11616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lgn="just" defTabSz="457200">
              <a:defRPr/>
            </a:pPr>
            <a:r>
              <a:rPr lang="vi-VN" altLang="zh-CN"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Ngày của mùa hè “dài bất tận”, trôi qua rất lâu.</a:t>
            </a:r>
          </a:p>
        </p:txBody>
      </p:sp>
      <p:sp>
        <p:nvSpPr>
          <p:cNvPr id="13" name="Rectangle 12">
            <a:extLst>
              <a:ext uri="{FF2B5EF4-FFF2-40B4-BE49-F238E27FC236}">
                <a16:creationId xmlns:a16="http://schemas.microsoft.com/office/drawing/2014/main" id="{444DBEBF-3ED6-4784-A02D-785DB614B070}"/>
              </a:ext>
            </a:extLst>
          </p:cNvPr>
          <p:cNvSpPr/>
          <p:nvPr/>
        </p:nvSpPr>
        <p:spPr>
          <a:xfrm>
            <a:off x="6786971" y="1708163"/>
            <a:ext cx="4203433" cy="1815882"/>
          </a:xfrm>
          <a:prstGeom prst="rect">
            <a:avLst/>
          </a:prstGeom>
        </p:spPr>
        <p:txBody>
          <a:bodyPr wrap="square">
            <a:spAutoFit/>
          </a:bodyPr>
          <a:lstStyle/>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Sớm nay em thức dậy</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Trời sáng tự bao giờ</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Mùa hè kì lạ chưa</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 trời ưa dậy sớm.</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ounded Rectangle 30">
            <a:extLst>
              <a:ext uri="{FF2B5EF4-FFF2-40B4-BE49-F238E27FC236}">
                <a16:creationId xmlns:a16="http://schemas.microsoft.com/office/drawing/2014/main" id="{F1DBC1E7-04CC-4131-8A9C-8811B879BC72}"/>
              </a:ext>
            </a:extLst>
          </p:cNvPr>
          <p:cNvSpPr/>
          <p:nvPr/>
        </p:nvSpPr>
        <p:spPr>
          <a:xfrm>
            <a:off x="6674294" y="1689288"/>
            <a:ext cx="4203432" cy="1815882"/>
          </a:xfrm>
          <a:prstGeom prst="roundRect">
            <a:avLst>
              <a:gd name="adj" fmla="val 11248"/>
            </a:avLst>
          </a:prstGeom>
          <a:noFill/>
          <a:ln w="28575" cap="flat" cmpd="sng" algn="ctr">
            <a:solidFill>
              <a:srgbClr val="C46208"/>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Arial"/>
              <a:sym typeface="Arial"/>
            </a:endParaRPr>
          </a:p>
        </p:txBody>
      </p:sp>
      <p:sp>
        <p:nvSpPr>
          <p:cNvPr id="16" name="Teardrop 15">
            <a:extLst>
              <a:ext uri="{FF2B5EF4-FFF2-40B4-BE49-F238E27FC236}">
                <a16:creationId xmlns:a16="http://schemas.microsoft.com/office/drawing/2014/main" id="{5360CF52-4166-4DB4-8144-E51E81F57525}"/>
              </a:ext>
            </a:extLst>
          </p:cNvPr>
          <p:cNvSpPr/>
          <p:nvPr/>
        </p:nvSpPr>
        <p:spPr>
          <a:xfrm>
            <a:off x="6208821" y="1887373"/>
            <a:ext cx="454298"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ea typeface="+mn-ea"/>
                <a:cs typeface="Arial"/>
                <a:sym typeface="Arial"/>
              </a:rPr>
              <a:t>3</a:t>
            </a:r>
          </a:p>
        </p:txBody>
      </p:sp>
    </p:spTree>
    <p:extLst>
      <p:ext uri="{BB962C8B-B14F-4D97-AF65-F5344CB8AC3E}">
        <p14:creationId xmlns:p14="http://schemas.microsoft.com/office/powerpoint/2010/main" val="389414809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anim calcmode="lin" valueType="num">
                                      <p:cBhvr>
                                        <p:cTn id="8" dur="500" fill="hold"/>
                                        <p:tgtEl>
                                          <p:spTgt spid="32"/>
                                        </p:tgtEl>
                                        <p:attrNameLst>
                                          <p:attrName>ppt_x</p:attrName>
                                        </p:attrNameLst>
                                      </p:cBhvr>
                                      <p:tavLst>
                                        <p:tav tm="0">
                                          <p:val>
                                            <p:strVal val="#ppt_x"/>
                                          </p:val>
                                        </p:tav>
                                        <p:tav tm="100000">
                                          <p:val>
                                            <p:strVal val="#ppt_x"/>
                                          </p:val>
                                        </p:tav>
                                      </p:tavLst>
                                    </p:anim>
                                    <p:anim calcmode="lin" valueType="num">
                                      <p:cBhvr>
                                        <p:cTn id="9" dur="5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anim calcmode="lin" valueType="num">
                                      <p:cBhvr>
                                        <p:cTn id="13" dur="500" fill="hold"/>
                                        <p:tgtEl>
                                          <p:spTgt spid="31"/>
                                        </p:tgtEl>
                                        <p:attrNameLst>
                                          <p:attrName>ppt_x</p:attrName>
                                        </p:attrNameLst>
                                      </p:cBhvr>
                                      <p:tavLst>
                                        <p:tav tm="0">
                                          <p:val>
                                            <p:strVal val="#ppt_x"/>
                                          </p:val>
                                        </p:tav>
                                        <p:tav tm="100000">
                                          <p:val>
                                            <p:strVal val="#ppt_x"/>
                                          </p:val>
                                        </p:tav>
                                      </p:tavLst>
                                    </p:anim>
                                    <p:anim calcmode="lin" valueType="num">
                                      <p:cBhvr>
                                        <p:cTn id="14" dur="500" fill="hold"/>
                                        <p:tgtEl>
                                          <p:spTgt spid="3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anim calcmode="lin" valueType="num">
                                      <p:cBhvr>
                                        <p:cTn id="18" dur="500" fill="hold"/>
                                        <p:tgtEl>
                                          <p:spTgt spid="29"/>
                                        </p:tgtEl>
                                        <p:attrNameLst>
                                          <p:attrName>ppt_x</p:attrName>
                                        </p:attrNameLst>
                                      </p:cBhvr>
                                      <p:tavLst>
                                        <p:tav tm="0">
                                          <p:val>
                                            <p:strVal val="#ppt_x"/>
                                          </p:val>
                                        </p:tav>
                                        <p:tav tm="100000">
                                          <p:val>
                                            <p:strVal val="#ppt_x"/>
                                          </p:val>
                                        </p:tav>
                                      </p:tavLst>
                                    </p:anim>
                                    <p:anim calcmode="lin" valueType="num">
                                      <p:cBhvr>
                                        <p:cTn id="19"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anim calcmode="lin" valueType="num">
                                      <p:cBhvr>
                                        <p:cTn id="25" dur="500" fill="hold"/>
                                        <p:tgtEl>
                                          <p:spTgt spid="16"/>
                                        </p:tgtEl>
                                        <p:attrNameLst>
                                          <p:attrName>ppt_x</p:attrName>
                                        </p:attrNameLst>
                                      </p:cBhvr>
                                      <p:tavLst>
                                        <p:tav tm="0">
                                          <p:val>
                                            <p:strVal val="#ppt_x"/>
                                          </p:val>
                                        </p:tav>
                                        <p:tav tm="100000">
                                          <p:val>
                                            <p:strVal val="#ppt_x"/>
                                          </p:val>
                                        </p:tav>
                                      </p:tavLst>
                                    </p:anim>
                                    <p:anim calcmode="lin" valueType="num">
                                      <p:cBhvr>
                                        <p:cTn id="26" dur="500" fill="hold"/>
                                        <p:tgtEl>
                                          <p:spTgt spid="16"/>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anim calcmode="lin" valueType="num">
                                      <p:cBhvr>
                                        <p:cTn id="30" dur="500" fill="hold"/>
                                        <p:tgtEl>
                                          <p:spTgt spid="15"/>
                                        </p:tgtEl>
                                        <p:attrNameLst>
                                          <p:attrName>ppt_x</p:attrName>
                                        </p:attrNameLst>
                                      </p:cBhvr>
                                      <p:tavLst>
                                        <p:tav tm="0">
                                          <p:val>
                                            <p:strVal val="#ppt_x"/>
                                          </p:val>
                                        </p:tav>
                                        <p:tav tm="100000">
                                          <p:val>
                                            <p:strVal val="#ppt_x"/>
                                          </p:val>
                                        </p:tav>
                                      </p:tavLst>
                                    </p:anim>
                                    <p:anim calcmode="lin" valueType="num">
                                      <p:cBhvr>
                                        <p:cTn id="31" dur="500" fill="hold"/>
                                        <p:tgtEl>
                                          <p:spTgt spid="15"/>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anim calcmode="lin" valueType="num">
                                      <p:cBhvr>
                                        <p:cTn id="35" dur="500" fill="hold"/>
                                        <p:tgtEl>
                                          <p:spTgt spid="13"/>
                                        </p:tgtEl>
                                        <p:attrNameLst>
                                          <p:attrName>ppt_x</p:attrName>
                                        </p:attrNameLst>
                                      </p:cBhvr>
                                      <p:tavLst>
                                        <p:tav tm="0">
                                          <p:val>
                                            <p:strVal val="#ppt_x"/>
                                          </p:val>
                                        </p:tav>
                                        <p:tav tm="100000">
                                          <p:val>
                                            <p:strVal val="#ppt_x"/>
                                          </p:val>
                                        </p:tav>
                                      </p:tavLst>
                                    </p:anim>
                                    <p:anim calcmode="lin" valueType="num">
                                      <p:cBhvr>
                                        <p:cTn id="36"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1000"/>
                                        <p:tgtEl>
                                          <p:spTgt spid="14"/>
                                        </p:tgtEl>
                                      </p:cBhvr>
                                    </p:animEffect>
                                    <p:anim calcmode="lin" valueType="num">
                                      <p:cBhvr>
                                        <p:cTn id="42" dur="1000" fill="hold"/>
                                        <p:tgtEl>
                                          <p:spTgt spid="14"/>
                                        </p:tgtEl>
                                        <p:attrNameLst>
                                          <p:attrName>ppt_x</p:attrName>
                                        </p:attrNameLst>
                                      </p:cBhvr>
                                      <p:tavLst>
                                        <p:tav tm="0">
                                          <p:val>
                                            <p:strVal val="#ppt_x"/>
                                          </p:val>
                                        </p:tav>
                                        <p:tav tm="100000">
                                          <p:val>
                                            <p:strVal val="#ppt_x"/>
                                          </p:val>
                                        </p:tav>
                                      </p:tavLst>
                                    </p:anim>
                                    <p:anim calcmode="lin" valueType="num">
                                      <p:cBhvr>
                                        <p:cTn id="4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animBg="1"/>
      <p:bldP spid="32" grpId="0" animBg="1"/>
      <p:bldP spid="14" grpId="0" animBg="1"/>
      <p:bldP spid="13" grpId="0"/>
      <p:bldP spid="15" grpId="0" animBg="1"/>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3" name="Rectangle 22"/>
          <p:cNvSpPr/>
          <p:nvPr/>
        </p:nvSpPr>
        <p:spPr>
          <a:xfrm>
            <a:off x="862354" y="247791"/>
            <a:ext cx="3366143"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Cùng</a:t>
            </a:r>
            <a:r>
              <a:rPr kumimoji="0" lang="en-US" altLang="zh-CN"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rPr>
              <a:t> </a:t>
            </a: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tìm</a:t>
            </a:r>
            <a:r>
              <a:rPr kumimoji="0" lang="en-US" altLang="zh-CN"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rPr>
              <a:t> </a:t>
            </a: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hiểu</a:t>
            </a:r>
            <a:endParaRPr kumimoji="0" lang="zh-CN" altLang="en-US"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endParaRPr>
          </a:p>
        </p:txBody>
      </p:sp>
      <p:pic>
        <p:nvPicPr>
          <p:cNvPr id="24" name="Picture 23"/>
          <p:cNvPicPr>
            <a:picLocks noChangeAspect="1"/>
          </p:cNvPicPr>
          <p:nvPr/>
        </p:nvPicPr>
        <p:blipFill>
          <a:blip r:embed="rId5"/>
          <a:stretch>
            <a:fillRect/>
          </a:stretch>
        </p:blipFill>
        <p:spPr>
          <a:xfrm rot="16200000">
            <a:off x="606694" y="247791"/>
            <a:ext cx="646331" cy="646331"/>
          </a:xfrm>
          <a:prstGeom prst="rect">
            <a:avLst/>
          </a:prstGeom>
        </p:spPr>
      </p:pic>
      <p:grpSp>
        <p:nvGrpSpPr>
          <p:cNvPr id="25" name="PA_库_组合 5"/>
          <p:cNvGrpSpPr/>
          <p:nvPr>
            <p:custDataLst>
              <p:tags r:id="rId1"/>
            </p:custDataLst>
          </p:nvPr>
        </p:nvGrpSpPr>
        <p:grpSpPr>
          <a:xfrm>
            <a:off x="1398400" y="854452"/>
            <a:ext cx="587835" cy="733599"/>
            <a:chOff x="1836100" y="2332000"/>
            <a:chExt cx="1572829" cy="895643"/>
          </a:xfrm>
        </p:grpSpPr>
        <p:sp>
          <p:nvSpPr>
            <p:cNvPr id="26" name="任意多边形 10"/>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chemeClr val="bg1"/>
              </a:bgClr>
            </a:patt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27" name="任意多边形 11"/>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chemeClr val="bg1"/>
            </a:solid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28" name="文本框 12"/>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59C1F"/>
                  </a:solidFill>
                  <a:effectLst/>
                  <a:uLnTx/>
                  <a:uFillTx/>
                  <a:latin typeface="Calibri" panose="020F0502020204030204" pitchFamily="34" charset="0"/>
                  <a:ea typeface="方正静蕾简体" panose="02000000000000000000" pitchFamily="2" charset="-122"/>
                  <a:cs typeface="Calibri" panose="020F0502020204030204" pitchFamily="34" charset="0"/>
                </a:rPr>
                <a:t>4</a:t>
              </a:r>
            </a:p>
          </p:txBody>
        </p:sp>
      </p:grpSp>
      <p:sp>
        <p:nvSpPr>
          <p:cNvPr id="30" name="Rectangle 29"/>
          <p:cNvSpPr/>
          <p:nvPr/>
        </p:nvSpPr>
        <p:spPr>
          <a:xfrm>
            <a:off x="2005094" y="928865"/>
            <a:ext cx="9742958" cy="584775"/>
          </a:xfrm>
          <a:prstGeom prst="rect">
            <a:avLst/>
          </a:prstGeom>
        </p:spPr>
        <p:txBody>
          <a:bodyPr wrap="square">
            <a:spAutoFit/>
          </a:bodyPr>
          <a:lstStyle/>
          <a:p>
            <a:pPr lvl="0" algn="just">
              <a:defRPr/>
            </a:pPr>
            <a:r>
              <a:rPr lang="vi-VN"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Vì sao bạn nhỏ thấy “mùa hè thật sung sướng”</a:t>
            </a:r>
          </a:p>
        </p:txBody>
      </p:sp>
      <p:sp>
        <p:nvSpPr>
          <p:cNvPr id="29" name="Rectangle 28"/>
          <p:cNvSpPr/>
          <p:nvPr/>
        </p:nvSpPr>
        <p:spPr>
          <a:xfrm>
            <a:off x="4152966" y="1911223"/>
            <a:ext cx="10499799" cy="1815882"/>
          </a:xfrm>
          <a:prstGeom prst="rect">
            <a:avLst/>
          </a:prstGeom>
        </p:spPr>
        <p:txBody>
          <a:bodyPr wrap="square">
            <a:spAutoFit/>
          </a:bodyPr>
          <a:lstStyle/>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Nắng cho cây chóng lớn</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Cho hoa lá thêm màu</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Cho mình chơi thật lâu</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Ngày hè dài bất tận.</a:t>
            </a:r>
          </a:p>
        </p:txBody>
      </p:sp>
      <p:sp>
        <p:nvSpPr>
          <p:cNvPr id="31" name="Rounded Rectangle 30"/>
          <p:cNvSpPr/>
          <p:nvPr/>
        </p:nvSpPr>
        <p:spPr>
          <a:xfrm>
            <a:off x="3927192" y="1911223"/>
            <a:ext cx="4203432" cy="1815882"/>
          </a:xfrm>
          <a:prstGeom prst="roundRect">
            <a:avLst>
              <a:gd name="adj" fmla="val 11248"/>
            </a:avLst>
          </a:prstGeom>
          <a:noFill/>
          <a:ln w="28575" cap="flat" cmpd="sng" algn="ctr">
            <a:solidFill>
              <a:srgbClr val="C46208"/>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Arial"/>
              <a:sym typeface="Arial"/>
            </a:endParaRPr>
          </a:p>
        </p:txBody>
      </p:sp>
      <p:sp>
        <p:nvSpPr>
          <p:cNvPr id="32" name="Teardrop 31"/>
          <p:cNvSpPr/>
          <p:nvPr/>
        </p:nvSpPr>
        <p:spPr>
          <a:xfrm>
            <a:off x="3355791" y="2026650"/>
            <a:ext cx="454298"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ea typeface="+mn-ea"/>
                <a:cs typeface="Arial"/>
                <a:sym typeface="Arial"/>
              </a:rPr>
              <a:t>4</a:t>
            </a:r>
          </a:p>
        </p:txBody>
      </p:sp>
      <p:sp>
        <p:nvSpPr>
          <p:cNvPr id="14" name="Rounded Rectangle 13">
            <a:extLst>
              <a:ext uri="{FF2B5EF4-FFF2-40B4-BE49-F238E27FC236}">
                <a16:creationId xmlns:a16="http://schemas.microsoft.com/office/drawing/2014/main" id="{5CC25376-DE95-417F-B440-9AF16C1EECD0}"/>
              </a:ext>
            </a:extLst>
          </p:cNvPr>
          <p:cNvSpPr/>
          <p:nvPr/>
        </p:nvSpPr>
        <p:spPr>
          <a:xfrm>
            <a:off x="1670569" y="4124688"/>
            <a:ext cx="9660835" cy="218666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lgn="just" defTabSz="457200">
              <a:defRPr/>
            </a:pPr>
            <a:r>
              <a:rPr lang="vi-VN" altLang="zh-CN"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Bạn nhỏ thấy “mùa hè thật sung sướng” vì mùa hè có nắng, có kem, có cả những cơn gió. Ngoài ra, ngày hè rất dài, bạn nhỏ có thể thoải mái vui chơi.</a:t>
            </a:r>
          </a:p>
        </p:txBody>
      </p:sp>
    </p:spTree>
    <p:extLst>
      <p:ext uri="{BB962C8B-B14F-4D97-AF65-F5344CB8AC3E}">
        <p14:creationId xmlns:p14="http://schemas.microsoft.com/office/powerpoint/2010/main" val="167882653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anim calcmode="lin" valueType="num">
                                      <p:cBhvr>
                                        <p:cTn id="8" dur="500" fill="hold"/>
                                        <p:tgtEl>
                                          <p:spTgt spid="32"/>
                                        </p:tgtEl>
                                        <p:attrNameLst>
                                          <p:attrName>ppt_x</p:attrName>
                                        </p:attrNameLst>
                                      </p:cBhvr>
                                      <p:tavLst>
                                        <p:tav tm="0">
                                          <p:val>
                                            <p:strVal val="#ppt_x"/>
                                          </p:val>
                                        </p:tav>
                                        <p:tav tm="100000">
                                          <p:val>
                                            <p:strVal val="#ppt_x"/>
                                          </p:val>
                                        </p:tav>
                                      </p:tavLst>
                                    </p:anim>
                                    <p:anim calcmode="lin" valueType="num">
                                      <p:cBhvr>
                                        <p:cTn id="9" dur="5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anim calcmode="lin" valueType="num">
                                      <p:cBhvr>
                                        <p:cTn id="13" dur="500" fill="hold"/>
                                        <p:tgtEl>
                                          <p:spTgt spid="31"/>
                                        </p:tgtEl>
                                        <p:attrNameLst>
                                          <p:attrName>ppt_x</p:attrName>
                                        </p:attrNameLst>
                                      </p:cBhvr>
                                      <p:tavLst>
                                        <p:tav tm="0">
                                          <p:val>
                                            <p:strVal val="#ppt_x"/>
                                          </p:val>
                                        </p:tav>
                                        <p:tav tm="100000">
                                          <p:val>
                                            <p:strVal val="#ppt_x"/>
                                          </p:val>
                                        </p:tav>
                                      </p:tavLst>
                                    </p:anim>
                                    <p:anim calcmode="lin" valueType="num">
                                      <p:cBhvr>
                                        <p:cTn id="14" dur="500" fill="hold"/>
                                        <p:tgtEl>
                                          <p:spTgt spid="3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anim calcmode="lin" valueType="num">
                                      <p:cBhvr>
                                        <p:cTn id="18" dur="500" fill="hold"/>
                                        <p:tgtEl>
                                          <p:spTgt spid="29"/>
                                        </p:tgtEl>
                                        <p:attrNameLst>
                                          <p:attrName>ppt_x</p:attrName>
                                        </p:attrNameLst>
                                      </p:cBhvr>
                                      <p:tavLst>
                                        <p:tav tm="0">
                                          <p:val>
                                            <p:strVal val="#ppt_x"/>
                                          </p:val>
                                        </p:tav>
                                        <p:tav tm="100000">
                                          <p:val>
                                            <p:strVal val="#ppt_x"/>
                                          </p:val>
                                        </p:tav>
                                      </p:tavLst>
                                    </p:anim>
                                    <p:anim calcmode="lin" valueType="num">
                                      <p:cBhvr>
                                        <p:cTn id="19"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animBg="1"/>
      <p:bldP spid="32" grpId="0" animBg="1"/>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3" name="Rectangle 22"/>
          <p:cNvSpPr/>
          <p:nvPr/>
        </p:nvSpPr>
        <p:spPr>
          <a:xfrm>
            <a:off x="862354" y="247791"/>
            <a:ext cx="3366143"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Cùng</a:t>
            </a:r>
            <a:r>
              <a:rPr kumimoji="0" lang="en-US" altLang="zh-CN"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rPr>
              <a:t> </a:t>
            </a: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tìm</a:t>
            </a:r>
            <a:r>
              <a:rPr kumimoji="0" lang="en-US" altLang="zh-CN"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rPr>
              <a:t> </a:t>
            </a: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hiểu</a:t>
            </a:r>
            <a:endParaRPr kumimoji="0" lang="zh-CN" altLang="en-US"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endParaRPr>
          </a:p>
        </p:txBody>
      </p:sp>
      <p:pic>
        <p:nvPicPr>
          <p:cNvPr id="24" name="Picture 23"/>
          <p:cNvPicPr>
            <a:picLocks noChangeAspect="1"/>
          </p:cNvPicPr>
          <p:nvPr/>
        </p:nvPicPr>
        <p:blipFill>
          <a:blip r:embed="rId5"/>
          <a:stretch>
            <a:fillRect/>
          </a:stretch>
        </p:blipFill>
        <p:spPr>
          <a:xfrm rot="16200000">
            <a:off x="606694" y="247791"/>
            <a:ext cx="646331" cy="646331"/>
          </a:xfrm>
          <a:prstGeom prst="rect">
            <a:avLst/>
          </a:prstGeom>
        </p:spPr>
      </p:pic>
      <p:grpSp>
        <p:nvGrpSpPr>
          <p:cNvPr id="25" name="PA_库_组合 5"/>
          <p:cNvGrpSpPr/>
          <p:nvPr>
            <p:custDataLst>
              <p:tags r:id="rId1"/>
            </p:custDataLst>
          </p:nvPr>
        </p:nvGrpSpPr>
        <p:grpSpPr>
          <a:xfrm>
            <a:off x="1398400" y="854452"/>
            <a:ext cx="587835" cy="733599"/>
            <a:chOff x="1836100" y="2332000"/>
            <a:chExt cx="1572829" cy="895643"/>
          </a:xfrm>
        </p:grpSpPr>
        <p:sp>
          <p:nvSpPr>
            <p:cNvPr id="26" name="任意多边形 10"/>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chemeClr val="bg1"/>
              </a:bgClr>
            </a:patt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27" name="任意多边形 11"/>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chemeClr val="bg1"/>
            </a:solid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28" name="文本框 12"/>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59C1F"/>
                  </a:solidFill>
                  <a:effectLst/>
                  <a:uLnTx/>
                  <a:uFillTx/>
                  <a:latin typeface="Calibri" panose="020F0502020204030204" pitchFamily="34" charset="0"/>
                  <a:ea typeface="方正静蕾简体" panose="02000000000000000000" pitchFamily="2" charset="-122"/>
                  <a:cs typeface="Calibri" panose="020F0502020204030204" pitchFamily="34" charset="0"/>
                </a:rPr>
                <a:t>5</a:t>
              </a:r>
            </a:p>
          </p:txBody>
        </p:sp>
      </p:grpSp>
      <p:sp>
        <p:nvSpPr>
          <p:cNvPr id="30" name="Rectangle 29"/>
          <p:cNvSpPr/>
          <p:nvPr/>
        </p:nvSpPr>
        <p:spPr>
          <a:xfrm>
            <a:off x="2005094" y="928865"/>
            <a:ext cx="9742958" cy="584775"/>
          </a:xfrm>
          <a:prstGeom prst="rect">
            <a:avLst/>
          </a:prstGeom>
        </p:spPr>
        <p:txBody>
          <a:bodyPr wrap="square">
            <a:spAutoFit/>
          </a:bodyPr>
          <a:lstStyle/>
          <a:p>
            <a:pPr lvl="0" algn="just">
              <a:defRPr/>
            </a:pPr>
            <a:r>
              <a:rPr lang="vi-VN"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Theo em, hình ảnh “ngày dài lấp lánh” chỉ điều gì? </a:t>
            </a:r>
          </a:p>
        </p:txBody>
      </p:sp>
      <p:sp>
        <p:nvSpPr>
          <p:cNvPr id="29" name="Rectangle 28"/>
          <p:cNvSpPr/>
          <p:nvPr/>
        </p:nvSpPr>
        <p:spPr>
          <a:xfrm>
            <a:off x="2545425" y="2044005"/>
            <a:ext cx="12058652" cy="1384995"/>
          </a:xfrm>
          <a:prstGeom prst="rect">
            <a:avLst/>
          </a:prstGeom>
        </p:spPr>
        <p:txBody>
          <a:bodyPr wrap="square">
            <a:spAutoFit/>
          </a:bodyPr>
          <a:lstStyle/>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 Ngày có nhiều nắng</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b. Ngày có nhiều niềm vui</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 Ngày mặt trời dậy sớm và đi ngủ muộn</a:t>
            </a:r>
          </a:p>
        </p:txBody>
      </p:sp>
      <p:sp>
        <p:nvSpPr>
          <p:cNvPr id="31" name="Rounded Rectangle 30"/>
          <p:cNvSpPr/>
          <p:nvPr/>
        </p:nvSpPr>
        <p:spPr>
          <a:xfrm>
            <a:off x="2594113" y="1911223"/>
            <a:ext cx="6808304" cy="1815882"/>
          </a:xfrm>
          <a:prstGeom prst="roundRect">
            <a:avLst>
              <a:gd name="adj" fmla="val 11248"/>
            </a:avLst>
          </a:prstGeom>
          <a:noFill/>
          <a:ln w="28575" cap="flat" cmpd="sng" algn="ctr">
            <a:solidFill>
              <a:srgbClr val="C46208"/>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Arial"/>
              <a:sym typeface="Arial"/>
            </a:endParaRPr>
          </a:p>
        </p:txBody>
      </p:sp>
      <p:sp>
        <p:nvSpPr>
          <p:cNvPr id="14" name="Rounded Rectangle 13">
            <a:extLst>
              <a:ext uri="{FF2B5EF4-FFF2-40B4-BE49-F238E27FC236}">
                <a16:creationId xmlns:a16="http://schemas.microsoft.com/office/drawing/2014/main" id="{5CC25376-DE95-417F-B440-9AF16C1EECD0}"/>
              </a:ext>
            </a:extLst>
          </p:cNvPr>
          <p:cNvSpPr/>
          <p:nvPr/>
        </p:nvSpPr>
        <p:spPr>
          <a:xfrm>
            <a:off x="2082211" y="4084880"/>
            <a:ext cx="8027577" cy="115299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lgn="ctr" defTabSz="457200">
              <a:defRPr/>
            </a:pPr>
            <a:r>
              <a:rPr lang="vi-VN" altLang="zh-CN" sz="2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Em suy nghĩ và chọn đáp án phù hợp với ý kiến của mình.</a:t>
            </a:r>
          </a:p>
        </p:txBody>
      </p:sp>
    </p:spTree>
    <p:extLst>
      <p:ext uri="{BB962C8B-B14F-4D97-AF65-F5344CB8AC3E}">
        <p14:creationId xmlns:p14="http://schemas.microsoft.com/office/powerpoint/2010/main" val="365614694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anim calcmode="lin" valueType="num">
                                      <p:cBhvr>
                                        <p:cTn id="8" dur="500" fill="hold"/>
                                        <p:tgtEl>
                                          <p:spTgt spid="31"/>
                                        </p:tgtEl>
                                        <p:attrNameLst>
                                          <p:attrName>ppt_x</p:attrName>
                                        </p:attrNameLst>
                                      </p:cBhvr>
                                      <p:tavLst>
                                        <p:tav tm="0">
                                          <p:val>
                                            <p:strVal val="#ppt_x"/>
                                          </p:val>
                                        </p:tav>
                                        <p:tav tm="100000">
                                          <p:val>
                                            <p:strVal val="#ppt_x"/>
                                          </p:val>
                                        </p:tav>
                                      </p:tavLst>
                                    </p:anim>
                                    <p:anim calcmode="lin" valueType="num">
                                      <p:cBhvr>
                                        <p:cTn id="9" dur="500" fill="hold"/>
                                        <p:tgtEl>
                                          <p:spTgt spid="3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anim calcmode="lin" valueType="num">
                                      <p:cBhvr>
                                        <p:cTn id="13" dur="500" fill="hold"/>
                                        <p:tgtEl>
                                          <p:spTgt spid="29"/>
                                        </p:tgtEl>
                                        <p:attrNameLst>
                                          <p:attrName>ppt_x</p:attrName>
                                        </p:attrNameLst>
                                      </p:cBhvr>
                                      <p:tavLst>
                                        <p:tav tm="0">
                                          <p:val>
                                            <p:strVal val="#ppt_x"/>
                                          </p:val>
                                        </p:tav>
                                        <p:tav tm="100000">
                                          <p:val>
                                            <p:strVal val="#ppt_x"/>
                                          </p:val>
                                        </p:tav>
                                      </p:tavLst>
                                    </p:anim>
                                    <p:anim calcmode="lin" valueType="num">
                                      <p:cBhvr>
                                        <p:cTn id="14"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7" name="Rectangle: Rounded Corners 43">
            <a:extLst>
              <a:ext uri="{FF2B5EF4-FFF2-40B4-BE49-F238E27FC236}">
                <a16:creationId xmlns:a16="http://schemas.microsoft.com/office/drawing/2014/main" id="{9D645240-D005-4810-AC9C-C05A048A4394}"/>
              </a:ext>
            </a:extLst>
          </p:cNvPr>
          <p:cNvSpPr/>
          <p:nvPr/>
        </p:nvSpPr>
        <p:spPr>
          <a:xfrm>
            <a:off x="1697267" y="994203"/>
            <a:ext cx="9126563" cy="1256760"/>
          </a:xfrm>
          <a:custGeom>
            <a:avLst/>
            <a:gdLst>
              <a:gd name="connsiteX0" fmla="*/ 0 w 9126563"/>
              <a:gd name="connsiteY0" fmla="*/ 209464 h 1256760"/>
              <a:gd name="connsiteX1" fmla="*/ 209464 w 9126563"/>
              <a:gd name="connsiteY1" fmla="*/ 0 h 1256760"/>
              <a:gd name="connsiteX2" fmla="*/ 615820 w 9126563"/>
              <a:gd name="connsiteY2" fmla="*/ 0 h 1256760"/>
              <a:gd name="connsiteX3" fmla="*/ 935100 w 9126563"/>
              <a:gd name="connsiteY3" fmla="*/ 0 h 1256760"/>
              <a:gd name="connsiteX4" fmla="*/ 1341457 w 9126563"/>
              <a:gd name="connsiteY4" fmla="*/ 0 h 1256760"/>
              <a:gd name="connsiteX5" fmla="*/ 2009042 w 9126563"/>
              <a:gd name="connsiteY5" fmla="*/ 0 h 1256760"/>
              <a:gd name="connsiteX6" fmla="*/ 2328322 w 9126563"/>
              <a:gd name="connsiteY6" fmla="*/ 0 h 1256760"/>
              <a:gd name="connsiteX7" fmla="*/ 2821754 w 9126563"/>
              <a:gd name="connsiteY7" fmla="*/ 0 h 1256760"/>
              <a:gd name="connsiteX8" fmla="*/ 3228111 w 9126563"/>
              <a:gd name="connsiteY8" fmla="*/ 0 h 1256760"/>
              <a:gd name="connsiteX9" fmla="*/ 3721543 w 9126563"/>
              <a:gd name="connsiteY9" fmla="*/ 0 h 1256760"/>
              <a:gd name="connsiteX10" fmla="*/ 4127900 w 9126563"/>
              <a:gd name="connsiteY10" fmla="*/ 0 h 1256760"/>
              <a:gd name="connsiteX11" fmla="*/ 4708409 w 9126563"/>
              <a:gd name="connsiteY11" fmla="*/ 0 h 1256760"/>
              <a:gd name="connsiteX12" fmla="*/ 5114765 w 9126563"/>
              <a:gd name="connsiteY12" fmla="*/ 0 h 1256760"/>
              <a:gd name="connsiteX13" fmla="*/ 5608198 w 9126563"/>
              <a:gd name="connsiteY13" fmla="*/ 0 h 1256760"/>
              <a:gd name="connsiteX14" fmla="*/ 6188707 w 9126563"/>
              <a:gd name="connsiteY14" fmla="*/ 0 h 1256760"/>
              <a:gd name="connsiteX15" fmla="*/ 6769216 w 9126563"/>
              <a:gd name="connsiteY15" fmla="*/ 0 h 1256760"/>
              <a:gd name="connsiteX16" fmla="*/ 7523877 w 9126563"/>
              <a:gd name="connsiteY16" fmla="*/ 0 h 1256760"/>
              <a:gd name="connsiteX17" fmla="*/ 8191463 w 9126563"/>
              <a:gd name="connsiteY17" fmla="*/ 0 h 1256760"/>
              <a:gd name="connsiteX18" fmla="*/ 8917099 w 9126563"/>
              <a:gd name="connsiteY18" fmla="*/ 0 h 1256760"/>
              <a:gd name="connsiteX19" fmla="*/ 9126563 w 9126563"/>
              <a:gd name="connsiteY19" fmla="*/ 209464 h 1256760"/>
              <a:gd name="connsiteX20" fmla="*/ 9126563 w 9126563"/>
              <a:gd name="connsiteY20" fmla="*/ 645137 h 1256760"/>
              <a:gd name="connsiteX21" fmla="*/ 9126563 w 9126563"/>
              <a:gd name="connsiteY21" fmla="*/ 1047296 h 1256760"/>
              <a:gd name="connsiteX22" fmla="*/ 8917099 w 9126563"/>
              <a:gd name="connsiteY22" fmla="*/ 1256760 h 1256760"/>
              <a:gd name="connsiteX23" fmla="*/ 8249514 w 9126563"/>
              <a:gd name="connsiteY23" fmla="*/ 1256760 h 1256760"/>
              <a:gd name="connsiteX24" fmla="*/ 7494852 w 9126563"/>
              <a:gd name="connsiteY24" fmla="*/ 1256760 h 1256760"/>
              <a:gd name="connsiteX25" fmla="*/ 6827267 w 9126563"/>
              <a:gd name="connsiteY25" fmla="*/ 1256760 h 1256760"/>
              <a:gd name="connsiteX26" fmla="*/ 6072605 w 9126563"/>
              <a:gd name="connsiteY26" fmla="*/ 1256760 h 1256760"/>
              <a:gd name="connsiteX27" fmla="*/ 5492096 w 9126563"/>
              <a:gd name="connsiteY27" fmla="*/ 1256760 h 1256760"/>
              <a:gd name="connsiteX28" fmla="*/ 4824511 w 9126563"/>
              <a:gd name="connsiteY28" fmla="*/ 1256760 h 1256760"/>
              <a:gd name="connsiteX29" fmla="*/ 4331078 w 9126563"/>
              <a:gd name="connsiteY29" fmla="*/ 1256760 h 1256760"/>
              <a:gd name="connsiteX30" fmla="*/ 4011798 w 9126563"/>
              <a:gd name="connsiteY30" fmla="*/ 1256760 h 1256760"/>
              <a:gd name="connsiteX31" fmla="*/ 3692518 w 9126563"/>
              <a:gd name="connsiteY31" fmla="*/ 1256760 h 1256760"/>
              <a:gd name="connsiteX32" fmla="*/ 3286162 w 9126563"/>
              <a:gd name="connsiteY32" fmla="*/ 1256760 h 1256760"/>
              <a:gd name="connsiteX33" fmla="*/ 2879805 w 9126563"/>
              <a:gd name="connsiteY33" fmla="*/ 1256760 h 1256760"/>
              <a:gd name="connsiteX34" fmla="*/ 2473449 w 9126563"/>
              <a:gd name="connsiteY34" fmla="*/ 1256760 h 1256760"/>
              <a:gd name="connsiteX35" fmla="*/ 1718787 w 9126563"/>
              <a:gd name="connsiteY35" fmla="*/ 1256760 h 1256760"/>
              <a:gd name="connsiteX36" fmla="*/ 1051202 w 9126563"/>
              <a:gd name="connsiteY36" fmla="*/ 1256760 h 1256760"/>
              <a:gd name="connsiteX37" fmla="*/ 209464 w 9126563"/>
              <a:gd name="connsiteY37" fmla="*/ 1256760 h 1256760"/>
              <a:gd name="connsiteX38" fmla="*/ 0 w 9126563"/>
              <a:gd name="connsiteY38" fmla="*/ 1047296 h 1256760"/>
              <a:gd name="connsiteX39" fmla="*/ 0 w 9126563"/>
              <a:gd name="connsiteY39" fmla="*/ 628380 h 1256760"/>
              <a:gd name="connsiteX40" fmla="*/ 0 w 9126563"/>
              <a:gd name="connsiteY40" fmla="*/ 209464 h 1256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126563" h="1256760" fill="none" extrusionOk="0">
                <a:moveTo>
                  <a:pt x="0" y="209464"/>
                </a:moveTo>
                <a:cubicBezTo>
                  <a:pt x="-19922" y="77467"/>
                  <a:pt x="96765" y="6016"/>
                  <a:pt x="209464" y="0"/>
                </a:cubicBezTo>
                <a:cubicBezTo>
                  <a:pt x="388189" y="-30604"/>
                  <a:pt x="454117" y="15514"/>
                  <a:pt x="615820" y="0"/>
                </a:cubicBezTo>
                <a:cubicBezTo>
                  <a:pt x="777523" y="-15514"/>
                  <a:pt x="781771" y="246"/>
                  <a:pt x="935100" y="0"/>
                </a:cubicBezTo>
                <a:cubicBezTo>
                  <a:pt x="1088429" y="-246"/>
                  <a:pt x="1223871" y="37710"/>
                  <a:pt x="1341457" y="0"/>
                </a:cubicBezTo>
                <a:cubicBezTo>
                  <a:pt x="1459043" y="-37710"/>
                  <a:pt x="1810577" y="16269"/>
                  <a:pt x="2009042" y="0"/>
                </a:cubicBezTo>
                <a:cubicBezTo>
                  <a:pt x="2207507" y="-16269"/>
                  <a:pt x="2213308" y="12122"/>
                  <a:pt x="2328322" y="0"/>
                </a:cubicBezTo>
                <a:cubicBezTo>
                  <a:pt x="2443336" y="-12122"/>
                  <a:pt x="2582149" y="25983"/>
                  <a:pt x="2821754" y="0"/>
                </a:cubicBezTo>
                <a:cubicBezTo>
                  <a:pt x="3061359" y="-25983"/>
                  <a:pt x="3061764" y="8101"/>
                  <a:pt x="3228111" y="0"/>
                </a:cubicBezTo>
                <a:cubicBezTo>
                  <a:pt x="3394458" y="-8101"/>
                  <a:pt x="3592098" y="55891"/>
                  <a:pt x="3721543" y="0"/>
                </a:cubicBezTo>
                <a:cubicBezTo>
                  <a:pt x="3850988" y="-55891"/>
                  <a:pt x="3990345" y="45305"/>
                  <a:pt x="4127900" y="0"/>
                </a:cubicBezTo>
                <a:cubicBezTo>
                  <a:pt x="4265455" y="-45305"/>
                  <a:pt x="4543882" y="44109"/>
                  <a:pt x="4708409" y="0"/>
                </a:cubicBezTo>
                <a:cubicBezTo>
                  <a:pt x="4872936" y="-44109"/>
                  <a:pt x="5003416" y="45310"/>
                  <a:pt x="5114765" y="0"/>
                </a:cubicBezTo>
                <a:cubicBezTo>
                  <a:pt x="5226114" y="-45310"/>
                  <a:pt x="5446609" y="3914"/>
                  <a:pt x="5608198" y="0"/>
                </a:cubicBezTo>
                <a:cubicBezTo>
                  <a:pt x="5769787" y="-3914"/>
                  <a:pt x="5998176" y="42435"/>
                  <a:pt x="6188707" y="0"/>
                </a:cubicBezTo>
                <a:cubicBezTo>
                  <a:pt x="6379238" y="-42435"/>
                  <a:pt x="6613167" y="8136"/>
                  <a:pt x="6769216" y="0"/>
                </a:cubicBezTo>
                <a:cubicBezTo>
                  <a:pt x="6925265" y="-8136"/>
                  <a:pt x="7352485" y="54231"/>
                  <a:pt x="7523877" y="0"/>
                </a:cubicBezTo>
                <a:cubicBezTo>
                  <a:pt x="7695269" y="-54231"/>
                  <a:pt x="7934208" y="64690"/>
                  <a:pt x="8191463" y="0"/>
                </a:cubicBezTo>
                <a:cubicBezTo>
                  <a:pt x="8448718" y="-64690"/>
                  <a:pt x="8710816" y="16051"/>
                  <a:pt x="8917099" y="0"/>
                </a:cubicBezTo>
                <a:cubicBezTo>
                  <a:pt x="9049773" y="20490"/>
                  <a:pt x="9159685" y="86362"/>
                  <a:pt x="9126563" y="209464"/>
                </a:cubicBezTo>
                <a:cubicBezTo>
                  <a:pt x="9162204" y="416329"/>
                  <a:pt x="9097020" y="440097"/>
                  <a:pt x="9126563" y="645137"/>
                </a:cubicBezTo>
                <a:cubicBezTo>
                  <a:pt x="9156106" y="850177"/>
                  <a:pt x="9114497" y="903280"/>
                  <a:pt x="9126563" y="1047296"/>
                </a:cubicBezTo>
                <a:cubicBezTo>
                  <a:pt x="9134087" y="1179479"/>
                  <a:pt x="9030014" y="1258596"/>
                  <a:pt x="8917099" y="1256760"/>
                </a:cubicBezTo>
                <a:cubicBezTo>
                  <a:pt x="8617313" y="1317906"/>
                  <a:pt x="8472447" y="1233021"/>
                  <a:pt x="8249514" y="1256760"/>
                </a:cubicBezTo>
                <a:cubicBezTo>
                  <a:pt x="8026582" y="1280499"/>
                  <a:pt x="7824635" y="1198235"/>
                  <a:pt x="7494852" y="1256760"/>
                </a:cubicBezTo>
                <a:cubicBezTo>
                  <a:pt x="7165069" y="1315285"/>
                  <a:pt x="7025353" y="1179407"/>
                  <a:pt x="6827267" y="1256760"/>
                </a:cubicBezTo>
                <a:cubicBezTo>
                  <a:pt x="6629181" y="1334113"/>
                  <a:pt x="6380214" y="1221260"/>
                  <a:pt x="6072605" y="1256760"/>
                </a:cubicBezTo>
                <a:cubicBezTo>
                  <a:pt x="5764996" y="1292260"/>
                  <a:pt x="5673845" y="1226263"/>
                  <a:pt x="5492096" y="1256760"/>
                </a:cubicBezTo>
                <a:cubicBezTo>
                  <a:pt x="5310347" y="1287257"/>
                  <a:pt x="4965380" y="1241284"/>
                  <a:pt x="4824511" y="1256760"/>
                </a:cubicBezTo>
                <a:cubicBezTo>
                  <a:pt x="4683643" y="1272236"/>
                  <a:pt x="4540526" y="1214834"/>
                  <a:pt x="4331078" y="1256760"/>
                </a:cubicBezTo>
                <a:cubicBezTo>
                  <a:pt x="4121630" y="1298686"/>
                  <a:pt x="4105387" y="1236460"/>
                  <a:pt x="4011798" y="1256760"/>
                </a:cubicBezTo>
                <a:cubicBezTo>
                  <a:pt x="3918209" y="1277060"/>
                  <a:pt x="3823271" y="1225646"/>
                  <a:pt x="3692518" y="1256760"/>
                </a:cubicBezTo>
                <a:cubicBezTo>
                  <a:pt x="3561765" y="1287874"/>
                  <a:pt x="3473211" y="1208500"/>
                  <a:pt x="3286162" y="1256760"/>
                </a:cubicBezTo>
                <a:cubicBezTo>
                  <a:pt x="3099113" y="1305020"/>
                  <a:pt x="3044417" y="1233959"/>
                  <a:pt x="2879805" y="1256760"/>
                </a:cubicBezTo>
                <a:cubicBezTo>
                  <a:pt x="2715193" y="1279561"/>
                  <a:pt x="2647317" y="1224276"/>
                  <a:pt x="2473449" y="1256760"/>
                </a:cubicBezTo>
                <a:cubicBezTo>
                  <a:pt x="2299581" y="1289244"/>
                  <a:pt x="1961587" y="1180539"/>
                  <a:pt x="1718787" y="1256760"/>
                </a:cubicBezTo>
                <a:cubicBezTo>
                  <a:pt x="1475987" y="1332981"/>
                  <a:pt x="1278831" y="1214322"/>
                  <a:pt x="1051202" y="1256760"/>
                </a:cubicBezTo>
                <a:cubicBezTo>
                  <a:pt x="823574" y="1299198"/>
                  <a:pt x="480250" y="1199361"/>
                  <a:pt x="209464" y="1256760"/>
                </a:cubicBezTo>
                <a:cubicBezTo>
                  <a:pt x="92526" y="1265523"/>
                  <a:pt x="-21730" y="1146548"/>
                  <a:pt x="0" y="1047296"/>
                </a:cubicBezTo>
                <a:cubicBezTo>
                  <a:pt x="-41605" y="850329"/>
                  <a:pt x="14098" y="824311"/>
                  <a:pt x="0" y="628380"/>
                </a:cubicBezTo>
                <a:cubicBezTo>
                  <a:pt x="-14098" y="432449"/>
                  <a:pt x="32088" y="387725"/>
                  <a:pt x="0" y="209464"/>
                </a:cubicBezTo>
                <a:close/>
              </a:path>
              <a:path w="9126563" h="1256760" stroke="0" extrusionOk="0">
                <a:moveTo>
                  <a:pt x="0" y="209464"/>
                </a:moveTo>
                <a:cubicBezTo>
                  <a:pt x="-29930" y="84938"/>
                  <a:pt x="106171" y="9433"/>
                  <a:pt x="209464" y="0"/>
                </a:cubicBezTo>
                <a:cubicBezTo>
                  <a:pt x="399893" y="-35429"/>
                  <a:pt x="693398" y="48323"/>
                  <a:pt x="877049" y="0"/>
                </a:cubicBezTo>
                <a:cubicBezTo>
                  <a:pt x="1060701" y="-48323"/>
                  <a:pt x="1317848" y="56646"/>
                  <a:pt x="1544635" y="0"/>
                </a:cubicBezTo>
                <a:cubicBezTo>
                  <a:pt x="1771422" y="-56646"/>
                  <a:pt x="1929014" y="22395"/>
                  <a:pt x="2212220" y="0"/>
                </a:cubicBezTo>
                <a:cubicBezTo>
                  <a:pt x="2495426" y="-22395"/>
                  <a:pt x="2673488" y="10004"/>
                  <a:pt x="2966882" y="0"/>
                </a:cubicBezTo>
                <a:cubicBezTo>
                  <a:pt x="3260276" y="-10004"/>
                  <a:pt x="3215633" y="11063"/>
                  <a:pt x="3373238" y="0"/>
                </a:cubicBezTo>
                <a:cubicBezTo>
                  <a:pt x="3530843" y="-11063"/>
                  <a:pt x="3701232" y="65958"/>
                  <a:pt x="3953747" y="0"/>
                </a:cubicBezTo>
                <a:cubicBezTo>
                  <a:pt x="4206262" y="-65958"/>
                  <a:pt x="4332773" y="43137"/>
                  <a:pt x="4447180" y="0"/>
                </a:cubicBezTo>
                <a:cubicBezTo>
                  <a:pt x="4561587" y="-43137"/>
                  <a:pt x="4759397" y="4594"/>
                  <a:pt x="4853536" y="0"/>
                </a:cubicBezTo>
                <a:cubicBezTo>
                  <a:pt x="4947675" y="-4594"/>
                  <a:pt x="5305608" y="66334"/>
                  <a:pt x="5521121" y="0"/>
                </a:cubicBezTo>
                <a:cubicBezTo>
                  <a:pt x="5736635" y="-66334"/>
                  <a:pt x="5775709" y="10777"/>
                  <a:pt x="5840401" y="0"/>
                </a:cubicBezTo>
                <a:cubicBezTo>
                  <a:pt x="5905093" y="-10777"/>
                  <a:pt x="6040537" y="33602"/>
                  <a:pt x="6159681" y="0"/>
                </a:cubicBezTo>
                <a:cubicBezTo>
                  <a:pt x="6278825" y="-33602"/>
                  <a:pt x="6683681" y="67749"/>
                  <a:pt x="6827267" y="0"/>
                </a:cubicBezTo>
                <a:cubicBezTo>
                  <a:pt x="6970853" y="-67749"/>
                  <a:pt x="7053150" y="48119"/>
                  <a:pt x="7233623" y="0"/>
                </a:cubicBezTo>
                <a:cubicBezTo>
                  <a:pt x="7414096" y="-48119"/>
                  <a:pt x="7468270" y="34543"/>
                  <a:pt x="7639979" y="0"/>
                </a:cubicBezTo>
                <a:cubicBezTo>
                  <a:pt x="7811688" y="-34543"/>
                  <a:pt x="8210148" y="6707"/>
                  <a:pt x="8394641" y="0"/>
                </a:cubicBezTo>
                <a:cubicBezTo>
                  <a:pt x="8579134" y="-6707"/>
                  <a:pt x="8669512" y="38934"/>
                  <a:pt x="8917099" y="0"/>
                </a:cubicBezTo>
                <a:cubicBezTo>
                  <a:pt x="9042423" y="19802"/>
                  <a:pt x="9099596" y="75165"/>
                  <a:pt x="9126563" y="209464"/>
                </a:cubicBezTo>
                <a:cubicBezTo>
                  <a:pt x="9151551" y="391280"/>
                  <a:pt x="9094110" y="473842"/>
                  <a:pt x="9126563" y="620002"/>
                </a:cubicBezTo>
                <a:cubicBezTo>
                  <a:pt x="9159016" y="766162"/>
                  <a:pt x="9075418" y="888416"/>
                  <a:pt x="9126563" y="1047296"/>
                </a:cubicBezTo>
                <a:cubicBezTo>
                  <a:pt x="9134560" y="1129570"/>
                  <a:pt x="9011566" y="1243355"/>
                  <a:pt x="8917099" y="1256760"/>
                </a:cubicBezTo>
                <a:cubicBezTo>
                  <a:pt x="8613408" y="1325942"/>
                  <a:pt x="8473398" y="1177768"/>
                  <a:pt x="8249514" y="1256760"/>
                </a:cubicBezTo>
                <a:cubicBezTo>
                  <a:pt x="8025630" y="1335752"/>
                  <a:pt x="7821263" y="1243164"/>
                  <a:pt x="7669005" y="1256760"/>
                </a:cubicBezTo>
                <a:cubicBezTo>
                  <a:pt x="7516747" y="1270356"/>
                  <a:pt x="7454223" y="1246370"/>
                  <a:pt x="7349725" y="1256760"/>
                </a:cubicBezTo>
                <a:cubicBezTo>
                  <a:pt x="7245227" y="1267150"/>
                  <a:pt x="7071702" y="1256534"/>
                  <a:pt x="6943368" y="1256760"/>
                </a:cubicBezTo>
                <a:cubicBezTo>
                  <a:pt x="6815034" y="1256986"/>
                  <a:pt x="6771964" y="1253687"/>
                  <a:pt x="6624088" y="1256760"/>
                </a:cubicBezTo>
                <a:cubicBezTo>
                  <a:pt x="6476212" y="1259833"/>
                  <a:pt x="6387090" y="1233574"/>
                  <a:pt x="6217732" y="1256760"/>
                </a:cubicBezTo>
                <a:cubicBezTo>
                  <a:pt x="6048374" y="1279946"/>
                  <a:pt x="5867454" y="1256749"/>
                  <a:pt x="5550147" y="1256760"/>
                </a:cubicBezTo>
                <a:cubicBezTo>
                  <a:pt x="5232840" y="1256771"/>
                  <a:pt x="5282488" y="1249191"/>
                  <a:pt x="5143791" y="1256760"/>
                </a:cubicBezTo>
                <a:cubicBezTo>
                  <a:pt x="5005094" y="1264329"/>
                  <a:pt x="4682615" y="1240888"/>
                  <a:pt x="4563282" y="1256760"/>
                </a:cubicBezTo>
                <a:cubicBezTo>
                  <a:pt x="4443949" y="1272632"/>
                  <a:pt x="4262745" y="1238033"/>
                  <a:pt x="4069849" y="1256760"/>
                </a:cubicBezTo>
                <a:cubicBezTo>
                  <a:pt x="3876953" y="1275487"/>
                  <a:pt x="3843431" y="1239460"/>
                  <a:pt x="3663493" y="1256760"/>
                </a:cubicBezTo>
                <a:cubicBezTo>
                  <a:pt x="3483555" y="1274060"/>
                  <a:pt x="3233710" y="1234462"/>
                  <a:pt x="2908831" y="1256760"/>
                </a:cubicBezTo>
                <a:cubicBezTo>
                  <a:pt x="2583952" y="1279058"/>
                  <a:pt x="2636839" y="1225497"/>
                  <a:pt x="2502475" y="1256760"/>
                </a:cubicBezTo>
                <a:cubicBezTo>
                  <a:pt x="2368111" y="1288023"/>
                  <a:pt x="2151196" y="1244887"/>
                  <a:pt x="1834889" y="1256760"/>
                </a:cubicBezTo>
                <a:cubicBezTo>
                  <a:pt x="1518582" y="1268633"/>
                  <a:pt x="1559702" y="1219153"/>
                  <a:pt x="1428533" y="1256760"/>
                </a:cubicBezTo>
                <a:cubicBezTo>
                  <a:pt x="1297364" y="1294367"/>
                  <a:pt x="1155694" y="1244006"/>
                  <a:pt x="1022177" y="1256760"/>
                </a:cubicBezTo>
                <a:cubicBezTo>
                  <a:pt x="888660" y="1269514"/>
                  <a:pt x="609687" y="1247430"/>
                  <a:pt x="209464" y="1256760"/>
                </a:cubicBezTo>
                <a:cubicBezTo>
                  <a:pt x="96775" y="1285417"/>
                  <a:pt x="-158" y="1157870"/>
                  <a:pt x="0" y="1047296"/>
                </a:cubicBezTo>
                <a:cubicBezTo>
                  <a:pt x="-24642" y="949237"/>
                  <a:pt x="32969" y="716881"/>
                  <a:pt x="0" y="628380"/>
                </a:cubicBezTo>
                <a:cubicBezTo>
                  <a:pt x="-32969" y="539879"/>
                  <a:pt x="34947" y="354023"/>
                  <a:pt x="0" y="209464"/>
                </a:cubicBezTo>
                <a:close/>
              </a:path>
            </a:pathLst>
          </a:custGeom>
          <a:solidFill>
            <a:srgbClr val="AFF3FF"/>
          </a:solidFill>
          <a:ln w="12700" cap="flat" cmpd="sng" algn="ctr">
            <a:solidFill>
              <a:srgbClr val="69991D">
                <a:shade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Nội</a:t>
            </a:r>
            <a:r>
              <a:rPr kumimoji="0" lang="en-US" sz="4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dung </a:t>
            </a:r>
            <a:r>
              <a:rPr kumimoji="0" lang="en-US" sz="40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chính</a:t>
            </a:r>
            <a:r>
              <a:rPr kumimoji="0" lang="en-US" sz="4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4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18" name="Rectangle 17"/>
          <p:cNvSpPr/>
          <p:nvPr/>
        </p:nvSpPr>
        <p:spPr>
          <a:xfrm>
            <a:off x="706872" y="3071625"/>
            <a:ext cx="9126563" cy="175432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niềm</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sung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sướng</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khi</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mùa</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hè</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tới</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mắt</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mùa</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hè</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hiện</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thật</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đẹp</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và</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rực</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rỡ</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vi-V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图片 18">
            <a:extLst>
              <a:ext uri="{FF2B5EF4-FFF2-40B4-BE49-F238E27FC236}">
                <a16:creationId xmlns:a16="http://schemas.microsoft.com/office/drawing/2014/main" id="{57F3696D-F7F3-418B-9ABA-CA9BA13DBBA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545647" y="2619600"/>
            <a:ext cx="3646353" cy="3696585"/>
          </a:xfrm>
          <a:prstGeom prst="rect">
            <a:avLst/>
          </a:prstGeom>
        </p:spPr>
      </p:pic>
    </p:spTree>
    <p:extLst>
      <p:ext uri="{BB962C8B-B14F-4D97-AF65-F5344CB8AC3E}">
        <p14:creationId xmlns:p14="http://schemas.microsoft.com/office/powerpoint/2010/main" val="348049402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randombar(horizontal)">
                                      <p:cBhvr>
                                        <p:cTn id="1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2DCC3D7-C75D-4737-B847-4FC01097DB4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795381" y="0"/>
            <a:ext cx="7396619" cy="6858000"/>
          </a:xfrm>
          <a:prstGeom prst="rect">
            <a:avLst/>
          </a:prstGeom>
        </p:spPr>
      </p:pic>
      <p:pic>
        <p:nvPicPr>
          <p:cNvPr id="5" name="图片 4">
            <a:extLst>
              <a:ext uri="{FF2B5EF4-FFF2-40B4-BE49-F238E27FC236}">
                <a16:creationId xmlns:a16="http://schemas.microsoft.com/office/drawing/2014/main" id="{7E3D0F54-1160-4661-A6C9-03CB4694DFB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0"/>
            <a:ext cx="7396619" cy="6858000"/>
          </a:xfrm>
          <a:prstGeom prst="rect">
            <a:avLst/>
          </a:prstGeom>
        </p:spPr>
      </p:pic>
      <p:grpSp>
        <p:nvGrpSpPr>
          <p:cNvPr id="20" name="组合 19">
            <a:extLst>
              <a:ext uri="{FF2B5EF4-FFF2-40B4-BE49-F238E27FC236}">
                <a16:creationId xmlns:a16="http://schemas.microsoft.com/office/drawing/2014/main" id="{CB1448EF-C174-4E5E-8041-B5CBD84954CC}"/>
              </a:ext>
            </a:extLst>
          </p:cNvPr>
          <p:cNvGrpSpPr/>
          <p:nvPr/>
        </p:nvGrpSpPr>
        <p:grpSpPr>
          <a:xfrm flipH="1">
            <a:off x="13437" y="3254829"/>
            <a:ext cx="4169230" cy="3603171"/>
            <a:chOff x="4444317" y="3254829"/>
            <a:chExt cx="4169230" cy="3603171"/>
          </a:xfrm>
        </p:grpSpPr>
        <p:pic>
          <p:nvPicPr>
            <p:cNvPr id="11" name="图片 10">
              <a:extLst>
                <a:ext uri="{FF2B5EF4-FFF2-40B4-BE49-F238E27FC236}">
                  <a16:creationId xmlns:a16="http://schemas.microsoft.com/office/drawing/2014/main" id="{3AEB761C-016E-4D74-8475-C21B4D18C818}"/>
                </a:ext>
              </a:extLst>
            </p:cNvPr>
            <p:cNvPicPr>
              <a:picLocks noChangeAspect="1"/>
            </p:cNvPicPr>
            <p:nvPr/>
          </p:nvPicPr>
          <p:blipFill rotWithShape="1">
            <a:blip r:embed="rId4">
              <a:extLst>
                <a:ext uri="{28A0092B-C50C-407E-A947-70E740481C1C}">
                  <a14:useLocalDpi xmlns:a14="http://schemas.microsoft.com/office/drawing/2010/main" val="0"/>
                </a:ext>
              </a:extLst>
            </a:blip>
            <a:srcRect l="57932" r="6963" b="59365"/>
            <a:stretch/>
          </p:blipFill>
          <p:spPr>
            <a:xfrm>
              <a:off x="4444317" y="3907971"/>
              <a:ext cx="3156862" cy="2950029"/>
            </a:xfrm>
            <a:prstGeom prst="rect">
              <a:avLst/>
            </a:prstGeom>
          </p:spPr>
        </p:pic>
        <p:pic>
          <p:nvPicPr>
            <p:cNvPr id="13" name="图片 12">
              <a:extLst>
                <a:ext uri="{FF2B5EF4-FFF2-40B4-BE49-F238E27FC236}">
                  <a16:creationId xmlns:a16="http://schemas.microsoft.com/office/drawing/2014/main" id="{D0D4D510-30E9-4F4E-8073-949D24AFD09E}"/>
                </a:ext>
              </a:extLst>
            </p:cNvPr>
            <p:cNvPicPr>
              <a:picLocks noChangeAspect="1"/>
            </p:cNvPicPr>
            <p:nvPr/>
          </p:nvPicPr>
          <p:blipFill rotWithShape="1">
            <a:blip r:embed="rId4">
              <a:extLst>
                <a:ext uri="{28A0092B-C50C-407E-A947-70E740481C1C}">
                  <a14:useLocalDpi xmlns:a14="http://schemas.microsoft.com/office/drawing/2010/main" val="0"/>
                </a:ext>
              </a:extLst>
            </a:blip>
            <a:srcRect r="70289" b="58730"/>
            <a:stretch/>
          </p:blipFill>
          <p:spPr>
            <a:xfrm flipH="1">
              <a:off x="5914404" y="3254829"/>
              <a:ext cx="2699143" cy="3603171"/>
            </a:xfrm>
            <a:prstGeom prst="rect">
              <a:avLst/>
            </a:prstGeom>
          </p:spPr>
        </p:pic>
      </p:grpSp>
      <p:pic>
        <p:nvPicPr>
          <p:cNvPr id="17" name="图片 16">
            <a:extLst>
              <a:ext uri="{FF2B5EF4-FFF2-40B4-BE49-F238E27FC236}">
                <a16:creationId xmlns:a16="http://schemas.microsoft.com/office/drawing/2014/main" id="{B9B2E9D9-EF69-4864-B2D7-25CF14D9A7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35063" y="206828"/>
            <a:ext cx="5143500" cy="6858000"/>
          </a:xfrm>
          <a:prstGeom prst="rect">
            <a:avLst/>
          </a:prstGeom>
        </p:spPr>
      </p:pic>
      <p:pic>
        <p:nvPicPr>
          <p:cNvPr id="19" name="图片 18">
            <a:extLst>
              <a:ext uri="{FF2B5EF4-FFF2-40B4-BE49-F238E27FC236}">
                <a16:creationId xmlns:a16="http://schemas.microsoft.com/office/drawing/2014/main" id="{64E36991-BC75-4B6E-AA22-18D7E835434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096000" y="743175"/>
            <a:ext cx="3646353" cy="3696585"/>
          </a:xfrm>
          <a:prstGeom prst="rect">
            <a:avLst/>
          </a:prstGeom>
        </p:spPr>
      </p:pic>
      <p:pic>
        <p:nvPicPr>
          <p:cNvPr id="22" name="图片 21">
            <a:extLst>
              <a:ext uri="{FF2B5EF4-FFF2-40B4-BE49-F238E27FC236}">
                <a16:creationId xmlns:a16="http://schemas.microsoft.com/office/drawing/2014/main" id="{9CE0BEF7-DC52-4665-86F8-F08481E0C646}"/>
              </a:ext>
            </a:extLst>
          </p:cNvPr>
          <p:cNvPicPr>
            <a:picLocks noChangeAspect="1"/>
          </p:cNvPicPr>
          <p:nvPr/>
        </p:nvPicPr>
        <p:blipFill rotWithShape="1">
          <a:blip r:embed="rId7">
            <a:extLst>
              <a:ext uri="{28A0092B-C50C-407E-A947-70E740481C1C}">
                <a14:useLocalDpi xmlns:a14="http://schemas.microsoft.com/office/drawing/2010/main" val="0"/>
              </a:ext>
            </a:extLst>
          </a:blip>
          <a:srcRect r="31743" b="67821"/>
          <a:stretch/>
        </p:blipFill>
        <p:spPr>
          <a:xfrm>
            <a:off x="4192163" y="4645264"/>
            <a:ext cx="3510813" cy="2206853"/>
          </a:xfrm>
          <a:prstGeom prst="rect">
            <a:avLst/>
          </a:prstGeom>
        </p:spPr>
      </p:pic>
      <p:sp>
        <p:nvSpPr>
          <p:cNvPr id="2" name="Rounded Rectangle 1"/>
          <p:cNvSpPr/>
          <p:nvPr/>
        </p:nvSpPr>
        <p:spPr>
          <a:xfrm>
            <a:off x="500689" y="1238250"/>
            <a:ext cx="6729669" cy="3944685"/>
          </a:xfrm>
          <a:prstGeom prst="roundRect">
            <a:avLst/>
          </a:prstGeom>
          <a:solidFill>
            <a:schemeClr val="lt1">
              <a:alpha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panose="020F0502020204030204"/>
              <a:ea typeface="+mn-ea"/>
              <a:cs typeface="+mn-cs"/>
            </a:endParaRPr>
          </a:p>
        </p:txBody>
      </p:sp>
      <p:sp>
        <p:nvSpPr>
          <p:cNvPr id="14" name="Oval 13"/>
          <p:cNvSpPr/>
          <p:nvPr/>
        </p:nvSpPr>
        <p:spPr>
          <a:xfrm>
            <a:off x="3099838" y="599134"/>
            <a:ext cx="1308286" cy="1223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50" normalizeH="0" baseline="0" noProof="0" dirty="0">
                <a:ln w="9525" cmpd="sng">
                  <a:solidFill>
                    <a:srgbClr val="5FE0FF"/>
                  </a:solidFill>
                  <a:prstDash val="solid"/>
                </a:ln>
                <a:solidFill>
                  <a:srgbClr val="70AD47">
                    <a:tint val="1000"/>
                  </a:srgbClr>
                </a:solidFill>
                <a:effectLst>
                  <a:glow rad="38100">
                    <a:srgbClr val="5FE0FF">
                      <a:alpha val="40000"/>
                    </a:srgbClr>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3</a:t>
            </a:r>
          </a:p>
        </p:txBody>
      </p:sp>
      <p:pic>
        <p:nvPicPr>
          <p:cNvPr id="15" name="Picture 14"/>
          <p:cNvPicPr>
            <a:picLocks noChangeAspect="1"/>
          </p:cNvPicPr>
          <p:nvPr/>
        </p:nvPicPr>
        <p:blipFill rotWithShape="1">
          <a:blip r:embed="rId8"/>
          <a:srcRect l="22360" t="9733" r="22312" b="19578"/>
          <a:stretch/>
        </p:blipFill>
        <p:spPr>
          <a:xfrm>
            <a:off x="1412183" y="1746615"/>
            <a:ext cx="4967954" cy="3296271"/>
          </a:xfrm>
          <a:prstGeom prst="rect">
            <a:avLst/>
          </a:prstGeom>
        </p:spPr>
      </p:pic>
    </p:spTree>
    <p:extLst>
      <p:ext uri="{BB962C8B-B14F-4D97-AF65-F5344CB8AC3E}">
        <p14:creationId xmlns:p14="http://schemas.microsoft.com/office/powerpoint/2010/main" val="339063497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5"/>
                                        </p:tgtEl>
                                        <p:attrNameLst>
                                          <p:attrName>r</p:attrName>
                                        </p:attrNameLst>
                                      </p:cBhvr>
                                    </p:animRot>
                                    <p:animRot by="-240000">
                                      <p:cBhvr>
                                        <p:cTn id="7" dur="200" fill="hold">
                                          <p:stCondLst>
                                            <p:cond delay="200"/>
                                          </p:stCondLst>
                                        </p:cTn>
                                        <p:tgtEl>
                                          <p:spTgt spid="15"/>
                                        </p:tgtEl>
                                        <p:attrNameLst>
                                          <p:attrName>r</p:attrName>
                                        </p:attrNameLst>
                                      </p:cBhvr>
                                    </p:animRot>
                                    <p:animRot by="240000">
                                      <p:cBhvr>
                                        <p:cTn id="8" dur="200" fill="hold">
                                          <p:stCondLst>
                                            <p:cond delay="400"/>
                                          </p:stCondLst>
                                        </p:cTn>
                                        <p:tgtEl>
                                          <p:spTgt spid="15"/>
                                        </p:tgtEl>
                                        <p:attrNameLst>
                                          <p:attrName>r</p:attrName>
                                        </p:attrNameLst>
                                      </p:cBhvr>
                                    </p:animRot>
                                    <p:animRot by="-240000">
                                      <p:cBhvr>
                                        <p:cTn id="9" dur="200" fill="hold">
                                          <p:stCondLst>
                                            <p:cond delay="600"/>
                                          </p:stCondLst>
                                        </p:cTn>
                                        <p:tgtEl>
                                          <p:spTgt spid="15"/>
                                        </p:tgtEl>
                                        <p:attrNameLst>
                                          <p:attrName>r</p:attrName>
                                        </p:attrNameLst>
                                      </p:cBhvr>
                                    </p:animRot>
                                    <p:animRot by="120000">
                                      <p:cBhvr>
                                        <p:cTn id="10" dur="200" fill="hold">
                                          <p:stCondLst>
                                            <p:cond delay="8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1" name="Rectangle: Rounded Corners 43">
            <a:extLst>
              <a:ext uri="{FF2B5EF4-FFF2-40B4-BE49-F238E27FC236}">
                <a16:creationId xmlns:a16="http://schemas.microsoft.com/office/drawing/2014/main" id="{9D645240-D005-4810-AC9C-C05A048A4394}"/>
              </a:ext>
            </a:extLst>
          </p:cNvPr>
          <p:cNvSpPr/>
          <p:nvPr/>
        </p:nvSpPr>
        <p:spPr>
          <a:xfrm>
            <a:off x="1375223" y="183586"/>
            <a:ext cx="3942735" cy="765837"/>
          </a:xfrm>
          <a:custGeom>
            <a:avLst/>
            <a:gdLst>
              <a:gd name="connsiteX0" fmla="*/ 0 w 3942735"/>
              <a:gd name="connsiteY0" fmla="*/ 127642 h 765837"/>
              <a:gd name="connsiteX1" fmla="*/ 127642 w 3942735"/>
              <a:gd name="connsiteY1" fmla="*/ 0 h 765837"/>
              <a:gd name="connsiteX2" fmla="*/ 691295 w 3942735"/>
              <a:gd name="connsiteY2" fmla="*/ 0 h 765837"/>
              <a:gd name="connsiteX3" fmla="*/ 1107450 w 3942735"/>
              <a:gd name="connsiteY3" fmla="*/ 0 h 765837"/>
              <a:gd name="connsiteX4" fmla="*/ 1560480 w 3942735"/>
              <a:gd name="connsiteY4" fmla="*/ 0 h 765837"/>
              <a:gd name="connsiteX5" fmla="*/ 1976635 w 3942735"/>
              <a:gd name="connsiteY5" fmla="*/ 0 h 765837"/>
              <a:gd name="connsiteX6" fmla="*/ 2429665 w 3942735"/>
              <a:gd name="connsiteY6" fmla="*/ 0 h 765837"/>
              <a:gd name="connsiteX7" fmla="*/ 2993318 w 3942735"/>
              <a:gd name="connsiteY7" fmla="*/ 0 h 765837"/>
              <a:gd name="connsiteX8" fmla="*/ 3815093 w 3942735"/>
              <a:gd name="connsiteY8" fmla="*/ 0 h 765837"/>
              <a:gd name="connsiteX9" fmla="*/ 3942735 w 3942735"/>
              <a:gd name="connsiteY9" fmla="*/ 127642 h 765837"/>
              <a:gd name="connsiteX10" fmla="*/ 3942735 w 3942735"/>
              <a:gd name="connsiteY10" fmla="*/ 638195 h 765837"/>
              <a:gd name="connsiteX11" fmla="*/ 3815093 w 3942735"/>
              <a:gd name="connsiteY11" fmla="*/ 765837 h 765837"/>
              <a:gd name="connsiteX12" fmla="*/ 3251440 w 3942735"/>
              <a:gd name="connsiteY12" fmla="*/ 765837 h 765837"/>
              <a:gd name="connsiteX13" fmla="*/ 2798410 w 3942735"/>
              <a:gd name="connsiteY13" fmla="*/ 765837 h 765837"/>
              <a:gd name="connsiteX14" fmla="*/ 2345380 w 3942735"/>
              <a:gd name="connsiteY14" fmla="*/ 765837 h 765837"/>
              <a:gd name="connsiteX15" fmla="*/ 1744853 w 3942735"/>
              <a:gd name="connsiteY15" fmla="*/ 765837 h 765837"/>
              <a:gd name="connsiteX16" fmla="*/ 1181199 w 3942735"/>
              <a:gd name="connsiteY16" fmla="*/ 765837 h 765837"/>
              <a:gd name="connsiteX17" fmla="*/ 765044 w 3942735"/>
              <a:gd name="connsiteY17" fmla="*/ 765837 h 765837"/>
              <a:gd name="connsiteX18" fmla="*/ 127642 w 3942735"/>
              <a:gd name="connsiteY18" fmla="*/ 765837 h 765837"/>
              <a:gd name="connsiteX19" fmla="*/ 0 w 3942735"/>
              <a:gd name="connsiteY19" fmla="*/ 638195 h 765837"/>
              <a:gd name="connsiteX20" fmla="*/ 0 w 3942735"/>
              <a:gd name="connsiteY20" fmla="*/ 127642 h 76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42735" h="765837" fill="none" extrusionOk="0">
                <a:moveTo>
                  <a:pt x="0" y="127642"/>
                </a:moveTo>
                <a:cubicBezTo>
                  <a:pt x="-8585" y="70894"/>
                  <a:pt x="61608" y="5537"/>
                  <a:pt x="127642" y="0"/>
                </a:cubicBezTo>
                <a:cubicBezTo>
                  <a:pt x="350498" y="-62100"/>
                  <a:pt x="531543" y="12304"/>
                  <a:pt x="691295" y="0"/>
                </a:cubicBezTo>
                <a:cubicBezTo>
                  <a:pt x="851047" y="-12304"/>
                  <a:pt x="925215" y="21649"/>
                  <a:pt x="1107450" y="0"/>
                </a:cubicBezTo>
                <a:cubicBezTo>
                  <a:pt x="1289686" y="-21649"/>
                  <a:pt x="1425968" y="40064"/>
                  <a:pt x="1560480" y="0"/>
                </a:cubicBezTo>
                <a:cubicBezTo>
                  <a:pt x="1694992" y="-40064"/>
                  <a:pt x="1823309" y="22654"/>
                  <a:pt x="1976635" y="0"/>
                </a:cubicBezTo>
                <a:cubicBezTo>
                  <a:pt x="2129961" y="-22654"/>
                  <a:pt x="2227630" y="26565"/>
                  <a:pt x="2429665" y="0"/>
                </a:cubicBezTo>
                <a:cubicBezTo>
                  <a:pt x="2631700" y="-26565"/>
                  <a:pt x="2787173" y="46924"/>
                  <a:pt x="2993318" y="0"/>
                </a:cubicBezTo>
                <a:cubicBezTo>
                  <a:pt x="3199463" y="-46924"/>
                  <a:pt x="3650461" y="63357"/>
                  <a:pt x="3815093" y="0"/>
                </a:cubicBezTo>
                <a:cubicBezTo>
                  <a:pt x="3901203" y="-11130"/>
                  <a:pt x="3944062" y="56242"/>
                  <a:pt x="3942735" y="127642"/>
                </a:cubicBezTo>
                <a:cubicBezTo>
                  <a:pt x="3990040" y="327789"/>
                  <a:pt x="3931420" y="407646"/>
                  <a:pt x="3942735" y="638195"/>
                </a:cubicBezTo>
                <a:cubicBezTo>
                  <a:pt x="3958425" y="715739"/>
                  <a:pt x="3906607" y="765151"/>
                  <a:pt x="3815093" y="765837"/>
                </a:cubicBezTo>
                <a:cubicBezTo>
                  <a:pt x="3652134" y="824270"/>
                  <a:pt x="3427003" y="730747"/>
                  <a:pt x="3251440" y="765837"/>
                </a:cubicBezTo>
                <a:cubicBezTo>
                  <a:pt x="3075877" y="800927"/>
                  <a:pt x="2937692" y="741599"/>
                  <a:pt x="2798410" y="765837"/>
                </a:cubicBezTo>
                <a:cubicBezTo>
                  <a:pt x="2659128" y="790075"/>
                  <a:pt x="2562982" y="764819"/>
                  <a:pt x="2345380" y="765837"/>
                </a:cubicBezTo>
                <a:cubicBezTo>
                  <a:pt x="2127778" y="766855"/>
                  <a:pt x="1960480" y="699934"/>
                  <a:pt x="1744853" y="765837"/>
                </a:cubicBezTo>
                <a:cubicBezTo>
                  <a:pt x="1529226" y="831740"/>
                  <a:pt x="1427358" y="751939"/>
                  <a:pt x="1181199" y="765837"/>
                </a:cubicBezTo>
                <a:cubicBezTo>
                  <a:pt x="935040" y="779735"/>
                  <a:pt x="879796" y="730164"/>
                  <a:pt x="765044" y="765837"/>
                </a:cubicBezTo>
                <a:cubicBezTo>
                  <a:pt x="650293" y="801510"/>
                  <a:pt x="292234" y="723997"/>
                  <a:pt x="127642" y="765837"/>
                </a:cubicBezTo>
                <a:cubicBezTo>
                  <a:pt x="60095" y="777121"/>
                  <a:pt x="3109" y="726212"/>
                  <a:pt x="0" y="638195"/>
                </a:cubicBezTo>
                <a:cubicBezTo>
                  <a:pt x="-28902" y="502829"/>
                  <a:pt x="52285" y="354431"/>
                  <a:pt x="0" y="127642"/>
                </a:cubicBezTo>
                <a:close/>
              </a:path>
              <a:path w="3942735" h="765837" stroke="0" extrusionOk="0">
                <a:moveTo>
                  <a:pt x="0" y="127642"/>
                </a:moveTo>
                <a:cubicBezTo>
                  <a:pt x="-16561" y="52254"/>
                  <a:pt x="73190" y="12213"/>
                  <a:pt x="127642" y="0"/>
                </a:cubicBezTo>
                <a:cubicBezTo>
                  <a:pt x="360533" y="-23488"/>
                  <a:pt x="512009" y="50633"/>
                  <a:pt x="691295" y="0"/>
                </a:cubicBezTo>
                <a:cubicBezTo>
                  <a:pt x="870581" y="-50633"/>
                  <a:pt x="1061614" y="3661"/>
                  <a:pt x="1254948" y="0"/>
                </a:cubicBezTo>
                <a:cubicBezTo>
                  <a:pt x="1448282" y="-3661"/>
                  <a:pt x="1680364" y="61216"/>
                  <a:pt x="1818602" y="0"/>
                </a:cubicBezTo>
                <a:cubicBezTo>
                  <a:pt x="1956840" y="-61216"/>
                  <a:pt x="2229599" y="48633"/>
                  <a:pt x="2419129" y="0"/>
                </a:cubicBezTo>
                <a:cubicBezTo>
                  <a:pt x="2608659" y="-48633"/>
                  <a:pt x="2718197" y="1747"/>
                  <a:pt x="2872159" y="0"/>
                </a:cubicBezTo>
                <a:cubicBezTo>
                  <a:pt x="3026121" y="-1747"/>
                  <a:pt x="3464605" y="18780"/>
                  <a:pt x="3815093" y="0"/>
                </a:cubicBezTo>
                <a:cubicBezTo>
                  <a:pt x="3900256" y="2995"/>
                  <a:pt x="3930146" y="50899"/>
                  <a:pt x="3942735" y="127642"/>
                </a:cubicBezTo>
                <a:cubicBezTo>
                  <a:pt x="3972142" y="344715"/>
                  <a:pt x="3921741" y="501519"/>
                  <a:pt x="3942735" y="638195"/>
                </a:cubicBezTo>
                <a:cubicBezTo>
                  <a:pt x="3947513" y="720842"/>
                  <a:pt x="3896906" y="773911"/>
                  <a:pt x="3815093" y="765837"/>
                </a:cubicBezTo>
                <a:cubicBezTo>
                  <a:pt x="3677102" y="807381"/>
                  <a:pt x="3515577" y="732604"/>
                  <a:pt x="3251440" y="765837"/>
                </a:cubicBezTo>
                <a:cubicBezTo>
                  <a:pt x="2987303" y="799070"/>
                  <a:pt x="2982562" y="721547"/>
                  <a:pt x="2798410" y="765837"/>
                </a:cubicBezTo>
                <a:cubicBezTo>
                  <a:pt x="2614258" y="810127"/>
                  <a:pt x="2486344" y="724981"/>
                  <a:pt x="2345380" y="765837"/>
                </a:cubicBezTo>
                <a:cubicBezTo>
                  <a:pt x="2204416" y="806693"/>
                  <a:pt x="1911691" y="695501"/>
                  <a:pt x="1744853" y="765837"/>
                </a:cubicBezTo>
                <a:cubicBezTo>
                  <a:pt x="1578015" y="836173"/>
                  <a:pt x="1274598" y="730764"/>
                  <a:pt x="1144325" y="765837"/>
                </a:cubicBezTo>
                <a:cubicBezTo>
                  <a:pt x="1014052" y="800910"/>
                  <a:pt x="758012" y="749386"/>
                  <a:pt x="654421" y="765837"/>
                </a:cubicBezTo>
                <a:cubicBezTo>
                  <a:pt x="550830" y="782288"/>
                  <a:pt x="248754" y="743555"/>
                  <a:pt x="127642" y="765837"/>
                </a:cubicBezTo>
                <a:cubicBezTo>
                  <a:pt x="70771" y="758889"/>
                  <a:pt x="-227" y="705016"/>
                  <a:pt x="0" y="638195"/>
                </a:cubicBezTo>
                <a:cubicBezTo>
                  <a:pt x="-35566" y="516248"/>
                  <a:pt x="48730" y="299515"/>
                  <a:pt x="0" y="127642"/>
                </a:cubicBezTo>
                <a:close/>
              </a:path>
            </a:pathLst>
          </a:custGeom>
          <a:solidFill>
            <a:schemeClr val="accent2">
              <a:lumMod val="20000"/>
              <a:lumOff val="80000"/>
            </a:schemeClr>
          </a:solidFill>
          <a:ln w="12700" cap="flat" cmpd="sng" algn="ctr">
            <a:solidFill>
              <a:srgbClr val="69991D">
                <a:shade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22" name="Rectangle 21"/>
          <p:cNvSpPr/>
          <p:nvPr/>
        </p:nvSpPr>
        <p:spPr>
          <a:xfrm>
            <a:off x="-822492" y="230413"/>
            <a:ext cx="7798108"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err="1">
                <a:ln>
                  <a:noFill/>
                </a:ln>
                <a:solidFill>
                  <a:srgbClr val="00487E"/>
                </a:solidFill>
                <a:effectLst/>
                <a:uLnTx/>
                <a:uFillTx/>
                <a:latin typeface="Calibri" panose="020F0502020204030204" pitchFamily="34" charset="0"/>
                <a:ea typeface="inpin heiti" charset="-122"/>
                <a:cs typeface="Calibri" panose="020F0502020204030204" pitchFamily="34" charset="0"/>
                <a:sym typeface="Arial"/>
              </a:rPr>
              <a:t>Luyện</a:t>
            </a:r>
            <a:r>
              <a:rPr kumimoji="0" lang="en-US" altLang="zh-CN" sz="3600" b="1" i="0" u="none" strike="noStrike" kern="0" cap="none" spc="0" normalizeH="0" baseline="0" noProof="0" dirty="0">
                <a:ln>
                  <a:noFill/>
                </a:ln>
                <a:solidFill>
                  <a:srgbClr val="00487E"/>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600" b="1" i="0" u="none" strike="noStrike" kern="0" cap="none" spc="0" normalizeH="0" baseline="0" noProof="0" dirty="0" err="1">
                <a:ln>
                  <a:noFill/>
                </a:ln>
                <a:solidFill>
                  <a:srgbClr val="00487E"/>
                </a:solidFill>
                <a:effectLst/>
                <a:uLnTx/>
                <a:uFillTx/>
                <a:latin typeface="Calibri" panose="020F0502020204030204" pitchFamily="34" charset="0"/>
                <a:ea typeface="inpin heiti" charset="-122"/>
                <a:cs typeface="Calibri" panose="020F0502020204030204" pitchFamily="34" charset="0"/>
                <a:sym typeface="Arial"/>
              </a:rPr>
              <a:t>đọc</a:t>
            </a:r>
            <a:r>
              <a:rPr kumimoji="0" lang="en-US" altLang="zh-CN" sz="3600" b="1" i="0" u="none" strike="noStrike" kern="0" cap="none" spc="0" normalizeH="0" baseline="0" noProof="0" dirty="0">
                <a:ln>
                  <a:noFill/>
                </a:ln>
                <a:solidFill>
                  <a:srgbClr val="00487E"/>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600" b="1" i="0" u="none" strike="noStrike" kern="0" cap="none" spc="0" normalizeH="0" baseline="0" noProof="0" dirty="0" err="1">
                <a:ln>
                  <a:noFill/>
                </a:ln>
                <a:solidFill>
                  <a:srgbClr val="00487E"/>
                </a:solidFill>
                <a:effectLst/>
                <a:uLnTx/>
                <a:uFillTx/>
                <a:latin typeface="Calibri" panose="020F0502020204030204" pitchFamily="34" charset="0"/>
                <a:ea typeface="inpin heiti" charset="-122"/>
                <a:cs typeface="Calibri" panose="020F0502020204030204" pitchFamily="34" charset="0"/>
                <a:sym typeface="Arial"/>
              </a:rPr>
              <a:t>lại</a:t>
            </a:r>
            <a:endParaRPr kumimoji="0" lang="zh-CN" altLang="en-US" sz="3600" b="1" i="0" u="none" strike="noStrike" kern="0" cap="none" spc="0" normalizeH="0" baseline="0" noProof="0" dirty="0">
              <a:ln>
                <a:noFill/>
              </a:ln>
              <a:solidFill>
                <a:srgbClr val="00487E"/>
              </a:solidFill>
              <a:effectLst/>
              <a:uLnTx/>
              <a:uFillTx/>
              <a:latin typeface="Calibri" panose="020F0502020204030204" pitchFamily="34" charset="0"/>
              <a:ea typeface="inpin heiti" charset="-122"/>
              <a:cs typeface="Calibri" panose="020F0502020204030204" pitchFamily="34" charset="0"/>
              <a:sym typeface="Arial"/>
            </a:endParaRPr>
          </a:p>
        </p:txBody>
      </p:sp>
      <p:pic>
        <p:nvPicPr>
          <p:cNvPr id="25" name="Picture 24"/>
          <p:cNvPicPr>
            <a:picLocks noChangeAspect="1"/>
          </p:cNvPicPr>
          <p:nvPr/>
        </p:nvPicPr>
        <p:blipFill>
          <a:blip r:embed="rId4">
            <a:clrChange>
              <a:clrFrom>
                <a:srgbClr val="F3FFD5"/>
              </a:clrFrom>
              <a:clrTo>
                <a:srgbClr val="F3FFD5">
                  <a:alpha val="0"/>
                </a:srgbClr>
              </a:clrTo>
            </a:clrChange>
          </a:blip>
          <a:stretch>
            <a:fillRect/>
          </a:stretch>
        </p:blipFill>
        <p:spPr>
          <a:xfrm>
            <a:off x="653503" y="263071"/>
            <a:ext cx="614857" cy="686352"/>
          </a:xfrm>
          <a:prstGeom prst="rect">
            <a:avLst/>
          </a:prstGeom>
        </p:spPr>
      </p:pic>
      <p:sp>
        <p:nvSpPr>
          <p:cNvPr id="26" name="Rounded Rectangle 25"/>
          <p:cNvSpPr/>
          <p:nvPr/>
        </p:nvSpPr>
        <p:spPr>
          <a:xfrm>
            <a:off x="1454451" y="2294784"/>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27" name="Rectangle 26"/>
          <p:cNvSpPr/>
          <p:nvPr/>
        </p:nvSpPr>
        <p:spPr>
          <a:xfrm>
            <a:off x="3393016" y="1578618"/>
            <a:ext cx="2702984" cy="574901"/>
          </a:xfrm>
          <a:prstGeom prst="rect">
            <a:avLst/>
          </a:prstGeom>
        </p:spPr>
        <p:txBody>
          <a:bodyPr wrap="none">
            <a:spAutoFit/>
          </a:bodyPr>
          <a:lstStyle/>
          <a:p>
            <a:pPr marL="0" marR="0" lvl="0" indent="0" algn="ctr" defTabSz="914400" rtl="0" eaLnBrk="1" fontAlgn="auto" latinLnBrk="0" hangingPunct="1">
              <a:lnSpc>
                <a:spcPct val="112000"/>
              </a:lnSpc>
              <a:spcBef>
                <a:spcPts val="0"/>
              </a:spcBef>
              <a:spcAft>
                <a:spcPts val="0"/>
              </a:spcAft>
              <a:buClrTx/>
              <a:buSzTx/>
              <a:buFont typeface="Arial"/>
              <a:buNone/>
              <a:tabLst/>
              <a:defRPr/>
            </a:pPr>
            <a:r>
              <a:rPr kumimoji="0" lang="en-US" altLang="zh-CN" sz="2800" b="1" i="0" u="none" strike="noStrike" kern="1200" cap="none" spc="0" normalizeH="0" baseline="0" noProof="0" dirty="0" err="1">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rPr>
              <a:t>Tiêu</a:t>
            </a:r>
            <a:r>
              <a:rPr kumimoji="0" lang="en-US" altLang="zh-CN" sz="2800" b="1" i="0" u="none" strike="noStrike" kern="1200" cap="none" spc="0" normalizeH="0" baseline="0" noProof="0" dirty="0">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2800" b="1" i="0" u="none" strike="noStrike" kern="1200" cap="none" spc="0" normalizeH="0" baseline="0" noProof="0" dirty="0" err="1">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rPr>
              <a:t>chí</a:t>
            </a:r>
            <a:r>
              <a:rPr kumimoji="0" lang="en-US" altLang="zh-CN" sz="2800" b="1" i="0" u="none" strike="noStrike" kern="1200" cap="none" spc="0" normalizeH="0" baseline="0" noProof="0" dirty="0">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2800" b="1" i="0" u="none" strike="noStrike" kern="1200" cap="none" spc="0" normalizeH="0" baseline="0" noProof="0" dirty="0" err="1">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rPr>
              <a:t>đánh</a:t>
            </a:r>
            <a:r>
              <a:rPr kumimoji="0" lang="en-US" altLang="zh-CN" sz="2800" b="1" i="0" u="none" strike="noStrike" kern="1200" cap="none" spc="0" normalizeH="0" baseline="0" noProof="0" dirty="0">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2800" b="1" i="0" u="none" strike="noStrike" kern="1200" cap="none" spc="0" normalizeH="0" baseline="0" noProof="0" dirty="0" err="1">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rPr>
              <a:t>giá</a:t>
            </a:r>
            <a:endParaRPr kumimoji="0" lang="en-US" altLang="zh-CN" sz="2800" b="1" i="0" u="none" strike="noStrike" kern="1200" cap="none" spc="0" normalizeH="0" baseline="0" noProof="0" dirty="0">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endParaRPr>
          </a:p>
        </p:txBody>
      </p:sp>
      <p:sp>
        <p:nvSpPr>
          <p:cNvPr id="28" name="Rectangle 27"/>
          <p:cNvSpPr/>
          <p:nvPr/>
        </p:nvSpPr>
        <p:spPr>
          <a:xfrm>
            <a:off x="2206805" y="2226392"/>
            <a:ext cx="1776448" cy="61439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Đọc</a:t>
            </a:r>
            <a:r>
              <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đúng</a:t>
            </a:r>
            <a:endPar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endParaRPr>
          </a:p>
        </p:txBody>
      </p:sp>
      <p:sp>
        <p:nvSpPr>
          <p:cNvPr id="29" name="Oval 28"/>
          <p:cNvSpPr/>
          <p:nvPr/>
        </p:nvSpPr>
        <p:spPr>
          <a:xfrm>
            <a:off x="1546764" y="2340576"/>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1</a:t>
            </a:r>
            <a:endParaRPr kumimoji="0" lang="en-US" sz="2800" b="0"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grpSp>
        <p:nvGrpSpPr>
          <p:cNvPr id="30" name="Group 29"/>
          <p:cNvGrpSpPr/>
          <p:nvPr/>
        </p:nvGrpSpPr>
        <p:grpSpPr>
          <a:xfrm>
            <a:off x="1454451" y="2915576"/>
            <a:ext cx="3645680" cy="643894"/>
            <a:chOff x="1717199" y="4363552"/>
            <a:chExt cx="3645680" cy="643894"/>
          </a:xfrm>
        </p:grpSpPr>
        <p:sp>
          <p:nvSpPr>
            <p:cNvPr id="31" name="Rounded Rectangle 30"/>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32" name="Rectangle 31"/>
            <p:cNvSpPr/>
            <p:nvPr/>
          </p:nvSpPr>
          <p:spPr>
            <a:xfrm>
              <a:off x="2469553" y="4363552"/>
              <a:ext cx="1832553"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Đọc</a:t>
              </a:r>
              <a:r>
                <a:rPr kumimoji="0" lang="en-US" altLang="zh-CN"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 to, </a:t>
              </a:r>
              <a:r>
                <a:rPr kumimoji="0" lang="en-US" altLang="zh-CN" sz="3200" b="0" i="0" u="none" strike="noStrike" kern="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rõ</a:t>
              </a:r>
              <a:endParaRPr kumimoji="0" lang="en-US" altLang="zh-CN"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endParaRPr>
            </a:p>
          </p:txBody>
        </p:sp>
        <p:sp>
          <p:nvSpPr>
            <p:cNvPr id="33" name="Oval 32"/>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2</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grpSp>
        <p:nvGrpSpPr>
          <p:cNvPr id="34" name="Group 33"/>
          <p:cNvGrpSpPr/>
          <p:nvPr/>
        </p:nvGrpSpPr>
        <p:grpSpPr>
          <a:xfrm>
            <a:off x="1454451" y="3654044"/>
            <a:ext cx="5119273" cy="643894"/>
            <a:chOff x="1717199" y="5199333"/>
            <a:chExt cx="5119273" cy="643894"/>
          </a:xfrm>
        </p:grpSpPr>
        <p:sp>
          <p:nvSpPr>
            <p:cNvPr id="35" name="Rounded Rectangle 34"/>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36" name="Rectangle 35"/>
            <p:cNvSpPr/>
            <p:nvPr/>
          </p:nvSpPr>
          <p:spPr>
            <a:xfrm>
              <a:off x="2469553" y="5199333"/>
              <a:ext cx="3437159"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Ngắt</a:t>
              </a:r>
              <a:r>
                <a:rPr kumimoji="0" lang="en-US" altLang="zh-CN"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200" b="0" i="0" u="none" strike="noStrike" kern="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nghỉ</a:t>
              </a:r>
              <a:r>
                <a:rPr kumimoji="0" lang="en-US" altLang="zh-CN"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200" b="0" i="0" u="none" strike="noStrike" kern="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đúng</a:t>
              </a:r>
              <a:r>
                <a:rPr kumimoji="0" lang="en-US" altLang="zh-CN"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200" b="0" i="0" u="none" strike="noStrike" kern="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chỗ</a:t>
              </a:r>
              <a:endParaRPr kumimoji="0" lang="zh-CN" alt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endParaRPr>
            </a:p>
          </p:txBody>
        </p:sp>
        <p:sp>
          <p:nvSpPr>
            <p:cNvPr id="37" name="Oval 36"/>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3</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38" name="Picture 2" descr="Star Cartoon Images, Stock Photos &amp;amp; Vectors | Shutterstock"/>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192444" y="2294784"/>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Star Cartoon Images, Stock Photos &amp;amp; Vectors | Shutterstock"/>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245705" y="2943665"/>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Star Cartoon Images, Stock Photos &amp;amp; Vectors | Shutterstock"/>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573724" y="3691036"/>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45" name="Group 44"/>
          <p:cNvGrpSpPr/>
          <p:nvPr/>
        </p:nvGrpSpPr>
        <p:grpSpPr>
          <a:xfrm rot="260226">
            <a:off x="8066647" y="1832130"/>
            <a:ext cx="3295094" cy="1537277"/>
            <a:chOff x="561349" y="4656253"/>
            <a:chExt cx="3295094" cy="1537277"/>
          </a:xfrm>
        </p:grpSpPr>
        <p:pic>
          <p:nvPicPr>
            <p:cNvPr id="46" name="Picture 45"/>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0862508">
              <a:off x="561349" y="4820325"/>
              <a:ext cx="1168923" cy="1373205"/>
            </a:xfrm>
            <a:prstGeom prst="rect">
              <a:avLst/>
            </a:prstGeom>
          </p:spPr>
        </p:pic>
        <p:pic>
          <p:nvPicPr>
            <p:cNvPr id="47" name="Picture 46"/>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0131" t="63022" r="25216" b="8341"/>
            <a:stretch/>
          </p:blipFill>
          <p:spPr>
            <a:xfrm rot="21372641">
              <a:off x="2761850" y="4656253"/>
              <a:ext cx="1094593" cy="1373205"/>
            </a:xfrm>
            <a:prstGeom prst="rect">
              <a:avLst/>
            </a:prstGeom>
          </p:spPr>
        </p:pic>
        <p:pic>
          <p:nvPicPr>
            <p:cNvPr id="48" name="Picture 47"/>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a:off x="1739819" y="4657649"/>
              <a:ext cx="1094593" cy="1373205"/>
            </a:xfrm>
            <a:prstGeom prst="rect">
              <a:avLst/>
            </a:prstGeom>
          </p:spPr>
        </p:pic>
      </p:grpSp>
    </p:spTree>
    <p:extLst>
      <p:ext uri="{BB962C8B-B14F-4D97-AF65-F5344CB8AC3E}">
        <p14:creationId xmlns:p14="http://schemas.microsoft.com/office/powerpoint/2010/main" val="668088135"/>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randombar(horizontal)">
                                      <p:cBhvr>
                                        <p:cTn id="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8" name="Group 7"/>
          <p:cNvGrpSpPr/>
          <p:nvPr/>
        </p:nvGrpSpPr>
        <p:grpSpPr>
          <a:xfrm>
            <a:off x="24769" y="57055"/>
            <a:ext cx="2642232" cy="629994"/>
            <a:chOff x="2834082" y="693066"/>
            <a:chExt cx="4780045" cy="629994"/>
          </a:xfrm>
        </p:grpSpPr>
        <p:sp>
          <p:nvSpPr>
            <p:cNvPr id="9" name="Rounded Rectangle 8"/>
            <p:cNvSpPr/>
            <p:nvPr/>
          </p:nvSpPr>
          <p:spPr>
            <a:xfrm>
              <a:off x="3435632" y="693066"/>
              <a:ext cx="4178495" cy="583942"/>
            </a:xfrm>
            <a:prstGeom prst="roundRect">
              <a:avLst>
                <a:gd name="adj" fmla="val 18361"/>
              </a:avLst>
            </a:prstGeom>
            <a:solidFill>
              <a:srgbClr val="FFF1C6"/>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rPr>
                <a:t>  </a:t>
              </a:r>
              <a:r>
                <a:rPr kumimoji="0" lang="en-US" altLang="zh-CN" sz="2800" b="1" i="0" u="none" strike="noStrike" kern="0" cap="none" spc="0" normalizeH="0" baseline="0" noProof="0" dirty="0" err="1">
                  <a:ln>
                    <a:noFill/>
                  </a:ln>
                  <a:solidFill>
                    <a:srgbClr val="E66126"/>
                  </a:solidFill>
                  <a:effectLst/>
                  <a:uLnTx/>
                  <a:uFillTx/>
                  <a:latin typeface="Calibri" panose="020F0502020204030204" pitchFamily="34" charset="0"/>
                  <a:ea typeface="inpin heiti" charset="-122"/>
                  <a:cs typeface="Calibri" panose="020F0502020204030204" pitchFamily="34" charset="0"/>
                </a:rPr>
                <a:t>Đọc</a:t>
              </a:r>
              <a:r>
                <a:rPr kumimoji="0" lang="en-US" altLang="zh-CN"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rPr>
                <a:t> </a:t>
              </a:r>
              <a:r>
                <a:rPr kumimoji="0" lang="en-US" altLang="zh-CN" sz="2800" b="1" i="0" u="none" strike="noStrike" kern="0" cap="none" spc="0" normalizeH="0" baseline="0" noProof="0" dirty="0" err="1">
                  <a:ln>
                    <a:noFill/>
                  </a:ln>
                  <a:solidFill>
                    <a:srgbClr val="E66126"/>
                  </a:solidFill>
                  <a:effectLst/>
                  <a:uLnTx/>
                  <a:uFillTx/>
                  <a:latin typeface="Calibri" panose="020F0502020204030204" pitchFamily="34" charset="0"/>
                  <a:ea typeface="inpin heiti" charset="-122"/>
                  <a:cs typeface="Calibri" panose="020F0502020204030204" pitchFamily="34" charset="0"/>
                </a:rPr>
                <a:t>toàn</a:t>
              </a:r>
              <a:r>
                <a:rPr kumimoji="0" lang="en-US" altLang="zh-CN"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rPr>
                <a:t> </a:t>
              </a:r>
              <a:r>
                <a:rPr kumimoji="0" lang="en-US" altLang="zh-CN" sz="2800" b="1" i="0" u="none" strike="noStrike" kern="0" cap="none" spc="0" normalizeH="0" baseline="0" noProof="0" dirty="0" err="1">
                  <a:ln>
                    <a:noFill/>
                  </a:ln>
                  <a:solidFill>
                    <a:srgbClr val="E66126"/>
                  </a:solidFill>
                  <a:effectLst/>
                  <a:uLnTx/>
                  <a:uFillTx/>
                  <a:latin typeface="Calibri" panose="020F0502020204030204" pitchFamily="34" charset="0"/>
                  <a:ea typeface="inpin heiti" charset="-122"/>
                  <a:cs typeface="Calibri" panose="020F0502020204030204" pitchFamily="34" charset="0"/>
                </a:rPr>
                <a:t>bài</a:t>
              </a:r>
              <a:endParaRPr kumimoji="0" lang="zh-CN" altLang="en-US"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endParaRPr>
            </a:p>
          </p:txBody>
        </p:sp>
        <p:pic>
          <p:nvPicPr>
            <p:cNvPr id="10" name="Picture 9"/>
            <p:cNvPicPr>
              <a:picLocks noChangeAspect="1"/>
            </p:cNvPicPr>
            <p:nvPr/>
          </p:nvPicPr>
          <p:blipFill>
            <a:blip r:embed="rId4"/>
            <a:stretch>
              <a:fillRect/>
            </a:stretch>
          </p:blipFill>
          <p:spPr>
            <a:xfrm rot="16200000">
              <a:off x="3125635" y="401514"/>
              <a:ext cx="629993" cy="1213099"/>
            </a:xfrm>
            <a:prstGeom prst="rect">
              <a:avLst/>
            </a:prstGeom>
          </p:spPr>
        </p:pic>
      </p:grpSp>
      <p:pic>
        <p:nvPicPr>
          <p:cNvPr id="7" name="Picture 6">
            <a:extLst>
              <a:ext uri="{FF2B5EF4-FFF2-40B4-BE49-F238E27FC236}">
                <a16:creationId xmlns:a16="http://schemas.microsoft.com/office/drawing/2014/main" id="{A805CA6B-A6C7-4D5F-AF2F-78B29F863F47}"/>
              </a:ext>
            </a:extLst>
          </p:cNvPr>
          <p:cNvPicPr>
            <a:picLocks noChangeAspect="1"/>
          </p:cNvPicPr>
          <p:nvPr/>
        </p:nvPicPr>
        <p:blipFill>
          <a:blip r:embed="rId5"/>
          <a:stretch>
            <a:fillRect/>
          </a:stretch>
        </p:blipFill>
        <p:spPr>
          <a:xfrm>
            <a:off x="3786485" y="205485"/>
            <a:ext cx="3969018" cy="1019122"/>
          </a:xfrm>
          <a:prstGeom prst="rect">
            <a:avLst/>
          </a:prstGeom>
        </p:spPr>
      </p:pic>
      <p:sp>
        <p:nvSpPr>
          <p:cNvPr id="2" name="TextBox 1">
            <a:extLst>
              <a:ext uri="{FF2B5EF4-FFF2-40B4-BE49-F238E27FC236}">
                <a16:creationId xmlns:a16="http://schemas.microsoft.com/office/drawing/2014/main" id="{EB30C3BB-FE86-40F6-9DC7-18DE30C475FA}"/>
              </a:ext>
            </a:extLst>
          </p:cNvPr>
          <p:cNvSpPr txBox="1"/>
          <p:nvPr/>
        </p:nvSpPr>
        <p:spPr>
          <a:xfrm>
            <a:off x="8001000" y="5492943"/>
            <a:ext cx="333323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Quỳnh</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Mai)</a:t>
            </a:r>
          </a:p>
        </p:txBody>
      </p:sp>
      <p:pic>
        <p:nvPicPr>
          <p:cNvPr id="4" name="Picture 3">
            <a:extLst>
              <a:ext uri="{FF2B5EF4-FFF2-40B4-BE49-F238E27FC236}">
                <a16:creationId xmlns:a16="http://schemas.microsoft.com/office/drawing/2014/main" id="{565FBCBD-3BD5-4294-B62D-1BA64203CB39}"/>
              </a:ext>
            </a:extLst>
          </p:cNvPr>
          <p:cNvPicPr>
            <a:picLocks noChangeAspect="1"/>
          </p:cNvPicPr>
          <p:nvPr/>
        </p:nvPicPr>
        <p:blipFill>
          <a:blip r:embed="rId6"/>
          <a:stretch>
            <a:fillRect/>
          </a:stretch>
        </p:blipFill>
        <p:spPr>
          <a:xfrm>
            <a:off x="7634287" y="3362325"/>
            <a:ext cx="4596354" cy="3495675"/>
          </a:xfrm>
          <a:prstGeom prst="rect">
            <a:avLst/>
          </a:prstGeom>
        </p:spPr>
      </p:pic>
      <p:pic>
        <p:nvPicPr>
          <p:cNvPr id="11" name="Picture 10">
            <a:extLst>
              <a:ext uri="{FF2B5EF4-FFF2-40B4-BE49-F238E27FC236}">
                <a16:creationId xmlns:a16="http://schemas.microsoft.com/office/drawing/2014/main" id="{65EE4F3E-C687-4475-A209-2E278E2601FB}"/>
              </a:ext>
            </a:extLst>
          </p:cNvPr>
          <p:cNvPicPr>
            <a:picLocks noChangeAspect="1"/>
          </p:cNvPicPr>
          <p:nvPr/>
        </p:nvPicPr>
        <p:blipFill>
          <a:blip r:embed="rId5"/>
          <a:stretch>
            <a:fillRect/>
          </a:stretch>
        </p:blipFill>
        <p:spPr>
          <a:xfrm>
            <a:off x="3786485" y="186435"/>
            <a:ext cx="3969018" cy="1019122"/>
          </a:xfrm>
          <a:prstGeom prst="rect">
            <a:avLst/>
          </a:prstGeom>
        </p:spPr>
      </p:pic>
      <p:pic>
        <p:nvPicPr>
          <p:cNvPr id="6" name="Picture 5">
            <a:extLst>
              <a:ext uri="{FF2B5EF4-FFF2-40B4-BE49-F238E27FC236}">
                <a16:creationId xmlns:a16="http://schemas.microsoft.com/office/drawing/2014/main" id="{8866E282-CE07-41CF-A726-32FFAF42ABA0}"/>
              </a:ext>
            </a:extLst>
          </p:cNvPr>
          <p:cNvPicPr>
            <a:picLocks noChangeAspect="1"/>
          </p:cNvPicPr>
          <p:nvPr/>
        </p:nvPicPr>
        <p:blipFill>
          <a:blip r:embed="rId7"/>
          <a:stretch>
            <a:fillRect/>
          </a:stretch>
        </p:blipFill>
        <p:spPr>
          <a:xfrm>
            <a:off x="-38641" y="4972665"/>
            <a:ext cx="7672928" cy="1876425"/>
          </a:xfrm>
          <a:prstGeom prst="rect">
            <a:avLst/>
          </a:prstGeom>
        </p:spPr>
      </p:pic>
      <p:sp>
        <p:nvSpPr>
          <p:cNvPr id="15" name="Rectangle 14">
            <a:extLst>
              <a:ext uri="{FF2B5EF4-FFF2-40B4-BE49-F238E27FC236}">
                <a16:creationId xmlns:a16="http://schemas.microsoft.com/office/drawing/2014/main" id="{EA562A6C-E5EA-4484-830A-A379FA72A89C}"/>
              </a:ext>
            </a:extLst>
          </p:cNvPr>
          <p:cNvSpPr/>
          <p:nvPr/>
        </p:nvSpPr>
        <p:spPr>
          <a:xfrm>
            <a:off x="857765" y="1217747"/>
            <a:ext cx="4441516" cy="452431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Sớm nay em thức dậy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 sáng tự bao giờ</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Mùa hè kì lạ chưa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ưa dậy sớm.</a:t>
            </a:r>
            <a:endPar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 cho cây chóng lớn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 hoa lá thêm màu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 mình chơi thật lâu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hè dài bất tận.</a:t>
            </a:r>
          </a:p>
        </p:txBody>
      </p:sp>
      <p:sp>
        <p:nvSpPr>
          <p:cNvPr id="16" name="Rectangle 15">
            <a:extLst>
              <a:ext uri="{FF2B5EF4-FFF2-40B4-BE49-F238E27FC236}">
                <a16:creationId xmlns:a16="http://schemas.microsoft.com/office/drawing/2014/main" id="{07308278-D4B2-4E55-823F-9B6C5F893B5F}"/>
              </a:ext>
            </a:extLst>
          </p:cNvPr>
          <p:cNvSpPr/>
          <p:nvPr/>
        </p:nvSpPr>
        <p:spPr>
          <a:xfrm>
            <a:off x="5534745" y="1166842"/>
            <a:ext cx="4914180" cy="452431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Sớm nay em thức dậy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 sáng tự bao giờ</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Mùa hè kì lạ chưa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ưa dậy sớm.</a:t>
            </a:r>
            <a:endPar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 cho cây chóng lớn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 hoa lá thêm màu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 mình chơi thật lâu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hè dài bất tận.</a:t>
            </a:r>
          </a:p>
        </p:txBody>
      </p:sp>
    </p:spTree>
    <p:extLst>
      <p:ext uri="{BB962C8B-B14F-4D97-AF65-F5344CB8AC3E}">
        <p14:creationId xmlns:p14="http://schemas.microsoft.com/office/powerpoint/2010/main" val="28979274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3505200"/>
            <a:ext cx="12420600" cy="3327400"/>
          </a:xfrm>
          <a:prstGeom prst="rect">
            <a:avLst/>
          </a:prstGeom>
        </p:spPr>
      </p:pic>
      <p:pic>
        <p:nvPicPr>
          <p:cNvPr id="6149"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t="10124" r="-2133" b="21481"/>
          <a:stretch>
            <a:fillRect/>
          </a:stretch>
        </p:blipFill>
        <p:spPr bwMode="auto">
          <a:xfrm>
            <a:off x="-76200" y="97129"/>
            <a:ext cx="12725400" cy="4559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a:fillRect/>
          </a:stretch>
        </p:blipFill>
        <p:spPr bwMode="auto">
          <a:xfrm>
            <a:off x="3965536" y="3472269"/>
            <a:ext cx="4489528" cy="3596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4117936" y="27856"/>
            <a:ext cx="8226464" cy="8382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marL="742950" marR="0" lvl="0" indent="-742950" algn="ctr" defTabSz="914400" rtl="0" eaLnBrk="1" fontAlgn="auto" latinLnBrk="0" hangingPunct="1">
              <a:lnSpc>
                <a:spcPct val="100000"/>
              </a:lnSpc>
              <a:spcBef>
                <a:spcPts val="0"/>
              </a:spcBef>
              <a:spcAft>
                <a:spcPts val="0"/>
              </a:spcAft>
              <a:buClrTx/>
              <a:buSzTx/>
              <a:buFontTx/>
              <a:buAutoNum type="arabicPeriod"/>
              <a:tabLst/>
              <a:defRPr/>
            </a:pPr>
            <a:r>
              <a:rPr kumimoji="0" lang="en-US" sz="3600" b="1" i="0" u="none" strike="noStrike" kern="1200" cap="none" spc="0" normalizeH="0" baseline="0" noProof="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Arial-Rounded" panose="020B0500000000000000" charset="0"/>
                <a:ea typeface="Arial-Rounded" panose="020B0500000000000000" charset="0"/>
                <a:cs typeface="Arial-Rounded" panose="020B0500000000000000" charset="0"/>
              </a:rPr>
              <a:t>Ôn và khởi động (Xe bus yêu thương)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GMAIL: tranthao121004@gmail.com</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ZALO HAY FB, CÁC WEB.....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XIN ĐỪNG</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sym typeface="Arial"/>
              </a:rPr>
              <a:t> BUÔN BÁN LẠI BÀI CỦA EM VÌ EM BỎ RẤT NHIỀU CÔNG SỨC, CHẤT XÁM ĐỂ SOẠN RA NHỮNG BÀI GIẢNG NÀY.</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EM CHỈ GIAO DỊCH BẰNG DUY NHẤT 1 NICK FB : HƯƠNG THẢO.</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LINK FACEBOOK:  </a:t>
            </a: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hlinkClick r:id="rId3">
                  <a:extLst>
                    <a:ext uri="{A12FA001-AC4F-418D-AE19-62706E023703}">
                      <ahyp:hlinkClr xmlns:ahyp="http://schemas.microsoft.com/office/drawing/2018/hyperlinkcolor" val="tx"/>
                    </a:ext>
                  </a:extLst>
                </a:hlinkClick>
              </a:rPr>
              <a:t>https://www.facebook.com/huongthaoGADT</a:t>
            </a:r>
            <a:endPar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MỌI GIAO DỊCH BẰNG NICK KHÁC ĐỀU LÀ MẠO DANH VÀ LỪA ĐẢO Ạ!</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EM XIN CHÂN THÀNH CẢM </a:t>
            </a:r>
            <a:r>
              <a:rPr kumimoji="0" lang="vi-VN"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Ơ</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N! KÍNH CHÚC THẦY/CÔ DẠY TỐT NHÉ!</a:t>
            </a: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8" name="图片 5">
            <a:extLst>
              <a:ext uri="{FF2B5EF4-FFF2-40B4-BE49-F238E27FC236}">
                <a16:creationId xmlns:a16="http://schemas.microsoft.com/office/drawing/2014/main" id="{9F249620-FB5E-408E-B6B1-9929965F774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3333" t="20312" r="2025" b="54688"/>
          <a:stretch/>
        </p:blipFill>
        <p:spPr>
          <a:xfrm>
            <a:off x="10210800" y="4912468"/>
            <a:ext cx="1390650" cy="1183532"/>
          </a:xfrm>
          <a:prstGeom prst="rect">
            <a:avLst/>
          </a:prstGeom>
        </p:spPr>
      </p:pic>
      <p:pic>
        <p:nvPicPr>
          <p:cNvPr id="29" name="图片 7">
            <a:extLst>
              <a:ext uri="{FF2B5EF4-FFF2-40B4-BE49-F238E27FC236}">
                <a16:creationId xmlns:a16="http://schemas.microsoft.com/office/drawing/2014/main" id="{C6379EBD-7E38-4853-9A6B-0DE5673874B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3333" t="20312" r="2025" b="54688"/>
          <a:stretch/>
        </p:blipFill>
        <p:spPr>
          <a:xfrm>
            <a:off x="241832" y="5138058"/>
            <a:ext cx="1775791" cy="1511312"/>
          </a:xfrm>
          <a:prstGeom prst="rect">
            <a:avLst/>
          </a:prstGeom>
        </p:spPr>
      </p:pic>
      <p:pic>
        <p:nvPicPr>
          <p:cNvPr id="30" name="图片 8">
            <a:extLst>
              <a:ext uri="{FF2B5EF4-FFF2-40B4-BE49-F238E27FC236}">
                <a16:creationId xmlns:a16="http://schemas.microsoft.com/office/drawing/2014/main" id="{908F9F8E-3F1E-4E81-8F01-8D744629B32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3333" t="20312" r="2025" b="54688"/>
          <a:stretch/>
        </p:blipFill>
        <p:spPr>
          <a:xfrm>
            <a:off x="1106318" y="2038350"/>
            <a:ext cx="717709" cy="610816"/>
          </a:xfrm>
          <a:prstGeom prst="rect">
            <a:avLst/>
          </a:prstGeom>
        </p:spPr>
      </p:pic>
      <p:pic>
        <p:nvPicPr>
          <p:cNvPr id="31" name="图片 18">
            <a:extLst>
              <a:ext uri="{FF2B5EF4-FFF2-40B4-BE49-F238E27FC236}">
                <a16:creationId xmlns:a16="http://schemas.microsoft.com/office/drawing/2014/main" id="{20328B2C-274C-4A51-8086-7055C980F014}"/>
              </a:ext>
            </a:extLst>
          </p:cNvPr>
          <p:cNvPicPr>
            <a:picLocks noChangeAspect="1"/>
          </p:cNvPicPr>
          <p:nvPr/>
        </p:nvPicPr>
        <p:blipFill>
          <a:blip r:embed="rId7"/>
          <a:stretch>
            <a:fillRect/>
          </a:stretch>
        </p:blipFill>
        <p:spPr>
          <a:xfrm>
            <a:off x="2381343" y="4829310"/>
            <a:ext cx="2649654" cy="2458861"/>
          </a:xfrm>
          <a:prstGeom prst="rect">
            <a:avLst/>
          </a:prstGeom>
        </p:spPr>
      </p:pic>
      <p:pic>
        <p:nvPicPr>
          <p:cNvPr id="32" name="图片 1">
            <a:extLst>
              <a:ext uri="{FF2B5EF4-FFF2-40B4-BE49-F238E27FC236}">
                <a16:creationId xmlns:a16="http://schemas.microsoft.com/office/drawing/2014/main" id="{053FC2E5-19D0-4DA5-8D8C-25F00B7CEB5F}"/>
              </a:ext>
            </a:extLst>
          </p:cNvPr>
          <p:cNvPicPr>
            <a:picLocks noChangeAspect="1"/>
          </p:cNvPicPr>
          <p:nvPr/>
        </p:nvPicPr>
        <p:blipFill>
          <a:blip r:embed="rId8"/>
          <a:stretch>
            <a:fillRect/>
          </a:stretch>
        </p:blipFill>
        <p:spPr>
          <a:xfrm rot="19204844">
            <a:off x="1351901" y="159429"/>
            <a:ext cx="2577055" cy="2036105"/>
          </a:xfrm>
          <a:prstGeom prst="rect">
            <a:avLst/>
          </a:prstGeom>
        </p:spPr>
      </p:pic>
      <p:pic>
        <p:nvPicPr>
          <p:cNvPr id="33" name="图片 18">
            <a:extLst>
              <a:ext uri="{FF2B5EF4-FFF2-40B4-BE49-F238E27FC236}">
                <a16:creationId xmlns:a16="http://schemas.microsoft.com/office/drawing/2014/main" id="{20328B2C-274C-4A51-8086-7055C980F014}"/>
              </a:ext>
            </a:extLst>
          </p:cNvPr>
          <p:cNvPicPr>
            <a:picLocks noChangeAspect="1"/>
          </p:cNvPicPr>
          <p:nvPr/>
        </p:nvPicPr>
        <p:blipFill>
          <a:blip r:embed="rId7"/>
          <a:stretch>
            <a:fillRect/>
          </a:stretch>
        </p:blipFill>
        <p:spPr>
          <a:xfrm>
            <a:off x="4281956" y="5761895"/>
            <a:ext cx="1498081" cy="1390209"/>
          </a:xfrm>
          <a:prstGeom prst="rect">
            <a:avLst/>
          </a:prstGeom>
        </p:spPr>
      </p:pic>
      <p:pic>
        <p:nvPicPr>
          <p:cNvPr id="34" name="图片 18">
            <a:extLst>
              <a:ext uri="{FF2B5EF4-FFF2-40B4-BE49-F238E27FC236}">
                <a16:creationId xmlns:a16="http://schemas.microsoft.com/office/drawing/2014/main" id="{20328B2C-274C-4A51-8086-7055C980F014}"/>
              </a:ext>
            </a:extLst>
          </p:cNvPr>
          <p:cNvPicPr>
            <a:picLocks noChangeAspect="1"/>
          </p:cNvPicPr>
          <p:nvPr/>
        </p:nvPicPr>
        <p:blipFill>
          <a:blip r:embed="rId7"/>
          <a:stretch>
            <a:fillRect/>
          </a:stretch>
        </p:blipFill>
        <p:spPr>
          <a:xfrm>
            <a:off x="5138947" y="5760987"/>
            <a:ext cx="1498081" cy="1390209"/>
          </a:xfrm>
          <a:prstGeom prst="rect">
            <a:avLst/>
          </a:prstGeom>
        </p:spPr>
      </p:pic>
      <p:pic>
        <p:nvPicPr>
          <p:cNvPr id="35" name="图片 18">
            <a:extLst>
              <a:ext uri="{FF2B5EF4-FFF2-40B4-BE49-F238E27FC236}">
                <a16:creationId xmlns:a16="http://schemas.microsoft.com/office/drawing/2014/main" id="{20328B2C-274C-4A51-8086-7055C980F014}"/>
              </a:ext>
            </a:extLst>
          </p:cNvPr>
          <p:cNvPicPr>
            <a:picLocks noChangeAspect="1"/>
          </p:cNvPicPr>
          <p:nvPr/>
        </p:nvPicPr>
        <p:blipFill>
          <a:blip r:embed="rId7"/>
          <a:stretch>
            <a:fillRect/>
          </a:stretch>
        </p:blipFill>
        <p:spPr>
          <a:xfrm>
            <a:off x="5998544" y="5738838"/>
            <a:ext cx="1498081" cy="1390209"/>
          </a:xfrm>
          <a:prstGeom prst="rect">
            <a:avLst/>
          </a:prstGeom>
        </p:spPr>
      </p:pic>
      <p:pic>
        <p:nvPicPr>
          <p:cNvPr id="36" name="图片 18">
            <a:extLst>
              <a:ext uri="{FF2B5EF4-FFF2-40B4-BE49-F238E27FC236}">
                <a16:creationId xmlns:a16="http://schemas.microsoft.com/office/drawing/2014/main" id="{20328B2C-274C-4A51-8086-7055C980F014}"/>
              </a:ext>
            </a:extLst>
          </p:cNvPr>
          <p:cNvPicPr>
            <a:picLocks noChangeAspect="1"/>
          </p:cNvPicPr>
          <p:nvPr/>
        </p:nvPicPr>
        <p:blipFill>
          <a:blip r:embed="rId7"/>
          <a:stretch>
            <a:fillRect/>
          </a:stretch>
        </p:blipFill>
        <p:spPr>
          <a:xfrm>
            <a:off x="6766886" y="5762798"/>
            <a:ext cx="1498081" cy="1390209"/>
          </a:xfrm>
          <a:prstGeom prst="rect">
            <a:avLst/>
          </a:prstGeom>
        </p:spPr>
      </p:pic>
      <p:pic>
        <p:nvPicPr>
          <p:cNvPr id="37" name="图片 18">
            <a:extLst>
              <a:ext uri="{FF2B5EF4-FFF2-40B4-BE49-F238E27FC236}">
                <a16:creationId xmlns:a16="http://schemas.microsoft.com/office/drawing/2014/main" id="{20328B2C-274C-4A51-8086-7055C980F014}"/>
              </a:ext>
            </a:extLst>
          </p:cNvPr>
          <p:cNvPicPr>
            <a:picLocks noChangeAspect="1"/>
          </p:cNvPicPr>
          <p:nvPr/>
        </p:nvPicPr>
        <p:blipFill>
          <a:blip r:embed="rId7"/>
          <a:stretch>
            <a:fillRect/>
          </a:stretch>
        </p:blipFill>
        <p:spPr>
          <a:xfrm>
            <a:off x="7623877" y="5761890"/>
            <a:ext cx="1498081" cy="1390209"/>
          </a:xfrm>
          <a:prstGeom prst="rect">
            <a:avLst/>
          </a:prstGeom>
        </p:spPr>
      </p:pic>
      <p:pic>
        <p:nvPicPr>
          <p:cNvPr id="39" name="图片 18">
            <a:extLst>
              <a:ext uri="{FF2B5EF4-FFF2-40B4-BE49-F238E27FC236}">
                <a16:creationId xmlns:a16="http://schemas.microsoft.com/office/drawing/2014/main" id="{20328B2C-274C-4A51-8086-7055C980F014}"/>
              </a:ext>
            </a:extLst>
          </p:cNvPr>
          <p:cNvPicPr>
            <a:picLocks noChangeAspect="1"/>
          </p:cNvPicPr>
          <p:nvPr/>
        </p:nvPicPr>
        <p:blipFill>
          <a:blip r:embed="rId7"/>
          <a:stretch>
            <a:fillRect/>
          </a:stretch>
        </p:blipFill>
        <p:spPr>
          <a:xfrm>
            <a:off x="8483474" y="5739741"/>
            <a:ext cx="1498081" cy="1390209"/>
          </a:xfrm>
          <a:prstGeom prst="rect">
            <a:avLst/>
          </a:prstGeom>
        </p:spPr>
      </p:pic>
      <p:pic>
        <p:nvPicPr>
          <p:cNvPr id="41" name="Picture 4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7327" y="1705343"/>
            <a:ext cx="10830461" cy="2912118"/>
          </a:xfrm>
          <a:prstGeom prst="rect">
            <a:avLst/>
          </a:prstGeom>
        </p:spPr>
      </p:pic>
    </p:spTree>
    <p:extLst>
      <p:ext uri="{BB962C8B-B14F-4D97-AF65-F5344CB8AC3E}">
        <p14:creationId xmlns:p14="http://schemas.microsoft.com/office/powerpoint/2010/main" val="337798458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200" fill="hold">
                                          <p:stCondLst>
                                            <p:cond delay="0"/>
                                          </p:stCondLst>
                                        </p:cTn>
                                        <p:tgtEl>
                                          <p:spTgt spid="31"/>
                                        </p:tgtEl>
                                        <p:attrNameLst>
                                          <p:attrName>r</p:attrName>
                                        </p:attrNameLst>
                                      </p:cBhvr>
                                    </p:animRot>
                                    <p:animRot by="-240000">
                                      <p:cBhvr>
                                        <p:cTn id="7" dur="400" fill="hold">
                                          <p:stCondLst>
                                            <p:cond delay="400"/>
                                          </p:stCondLst>
                                        </p:cTn>
                                        <p:tgtEl>
                                          <p:spTgt spid="31"/>
                                        </p:tgtEl>
                                        <p:attrNameLst>
                                          <p:attrName>r</p:attrName>
                                        </p:attrNameLst>
                                      </p:cBhvr>
                                    </p:animRot>
                                    <p:animRot by="240000">
                                      <p:cBhvr>
                                        <p:cTn id="8" dur="400" fill="hold">
                                          <p:stCondLst>
                                            <p:cond delay="800"/>
                                          </p:stCondLst>
                                        </p:cTn>
                                        <p:tgtEl>
                                          <p:spTgt spid="31"/>
                                        </p:tgtEl>
                                        <p:attrNameLst>
                                          <p:attrName>r</p:attrName>
                                        </p:attrNameLst>
                                      </p:cBhvr>
                                    </p:animRot>
                                    <p:animRot by="-240000">
                                      <p:cBhvr>
                                        <p:cTn id="9" dur="400" fill="hold">
                                          <p:stCondLst>
                                            <p:cond delay="1200"/>
                                          </p:stCondLst>
                                        </p:cTn>
                                        <p:tgtEl>
                                          <p:spTgt spid="31"/>
                                        </p:tgtEl>
                                        <p:attrNameLst>
                                          <p:attrName>r</p:attrName>
                                        </p:attrNameLst>
                                      </p:cBhvr>
                                    </p:animRot>
                                    <p:animRot by="120000">
                                      <p:cBhvr>
                                        <p:cTn id="10" dur="400" fill="hold">
                                          <p:stCondLst>
                                            <p:cond delay="1600"/>
                                          </p:stCondLst>
                                        </p:cTn>
                                        <p:tgtEl>
                                          <p:spTgt spid="31"/>
                                        </p:tgtEl>
                                        <p:attrNameLst>
                                          <p:attrName>r</p:attrName>
                                        </p:attrNameLst>
                                      </p:cBhvr>
                                    </p:animRot>
                                  </p:childTnLst>
                                </p:cTn>
                              </p:par>
                              <p:par>
                                <p:cTn id="11" presetID="32" presetClass="emph" presetSubtype="0" fill="hold" nodeType="withEffect">
                                  <p:stCondLst>
                                    <p:cond delay="0"/>
                                  </p:stCondLst>
                                  <p:childTnLst>
                                    <p:animRot by="120000">
                                      <p:cBhvr>
                                        <p:cTn id="12" dur="200" fill="hold">
                                          <p:stCondLst>
                                            <p:cond delay="0"/>
                                          </p:stCondLst>
                                        </p:cTn>
                                        <p:tgtEl>
                                          <p:spTgt spid="33"/>
                                        </p:tgtEl>
                                        <p:attrNameLst>
                                          <p:attrName>r</p:attrName>
                                        </p:attrNameLst>
                                      </p:cBhvr>
                                    </p:animRot>
                                    <p:animRot by="-240000">
                                      <p:cBhvr>
                                        <p:cTn id="13" dur="400" fill="hold">
                                          <p:stCondLst>
                                            <p:cond delay="400"/>
                                          </p:stCondLst>
                                        </p:cTn>
                                        <p:tgtEl>
                                          <p:spTgt spid="33"/>
                                        </p:tgtEl>
                                        <p:attrNameLst>
                                          <p:attrName>r</p:attrName>
                                        </p:attrNameLst>
                                      </p:cBhvr>
                                    </p:animRot>
                                    <p:animRot by="240000">
                                      <p:cBhvr>
                                        <p:cTn id="14" dur="400" fill="hold">
                                          <p:stCondLst>
                                            <p:cond delay="800"/>
                                          </p:stCondLst>
                                        </p:cTn>
                                        <p:tgtEl>
                                          <p:spTgt spid="33"/>
                                        </p:tgtEl>
                                        <p:attrNameLst>
                                          <p:attrName>r</p:attrName>
                                        </p:attrNameLst>
                                      </p:cBhvr>
                                    </p:animRot>
                                    <p:animRot by="-240000">
                                      <p:cBhvr>
                                        <p:cTn id="15" dur="400" fill="hold">
                                          <p:stCondLst>
                                            <p:cond delay="1200"/>
                                          </p:stCondLst>
                                        </p:cTn>
                                        <p:tgtEl>
                                          <p:spTgt spid="33"/>
                                        </p:tgtEl>
                                        <p:attrNameLst>
                                          <p:attrName>r</p:attrName>
                                        </p:attrNameLst>
                                      </p:cBhvr>
                                    </p:animRot>
                                    <p:animRot by="120000">
                                      <p:cBhvr>
                                        <p:cTn id="16" dur="400" fill="hold">
                                          <p:stCondLst>
                                            <p:cond delay="1600"/>
                                          </p:stCondLst>
                                        </p:cTn>
                                        <p:tgtEl>
                                          <p:spTgt spid="33"/>
                                        </p:tgtEl>
                                        <p:attrNameLst>
                                          <p:attrName>r</p:attrName>
                                        </p:attrNameLst>
                                      </p:cBhvr>
                                    </p:animRot>
                                  </p:childTnLst>
                                </p:cTn>
                              </p:par>
                              <p:par>
                                <p:cTn id="17" presetID="32" presetClass="emph" presetSubtype="0" fill="hold" nodeType="withEffect">
                                  <p:stCondLst>
                                    <p:cond delay="0"/>
                                  </p:stCondLst>
                                  <p:childTnLst>
                                    <p:animRot by="120000">
                                      <p:cBhvr>
                                        <p:cTn id="18" dur="200" fill="hold">
                                          <p:stCondLst>
                                            <p:cond delay="0"/>
                                          </p:stCondLst>
                                        </p:cTn>
                                        <p:tgtEl>
                                          <p:spTgt spid="34"/>
                                        </p:tgtEl>
                                        <p:attrNameLst>
                                          <p:attrName>r</p:attrName>
                                        </p:attrNameLst>
                                      </p:cBhvr>
                                    </p:animRot>
                                    <p:animRot by="-240000">
                                      <p:cBhvr>
                                        <p:cTn id="19" dur="400" fill="hold">
                                          <p:stCondLst>
                                            <p:cond delay="400"/>
                                          </p:stCondLst>
                                        </p:cTn>
                                        <p:tgtEl>
                                          <p:spTgt spid="34"/>
                                        </p:tgtEl>
                                        <p:attrNameLst>
                                          <p:attrName>r</p:attrName>
                                        </p:attrNameLst>
                                      </p:cBhvr>
                                    </p:animRot>
                                    <p:animRot by="240000">
                                      <p:cBhvr>
                                        <p:cTn id="20" dur="400" fill="hold">
                                          <p:stCondLst>
                                            <p:cond delay="800"/>
                                          </p:stCondLst>
                                        </p:cTn>
                                        <p:tgtEl>
                                          <p:spTgt spid="34"/>
                                        </p:tgtEl>
                                        <p:attrNameLst>
                                          <p:attrName>r</p:attrName>
                                        </p:attrNameLst>
                                      </p:cBhvr>
                                    </p:animRot>
                                    <p:animRot by="-240000">
                                      <p:cBhvr>
                                        <p:cTn id="21" dur="400" fill="hold">
                                          <p:stCondLst>
                                            <p:cond delay="1200"/>
                                          </p:stCondLst>
                                        </p:cTn>
                                        <p:tgtEl>
                                          <p:spTgt spid="34"/>
                                        </p:tgtEl>
                                        <p:attrNameLst>
                                          <p:attrName>r</p:attrName>
                                        </p:attrNameLst>
                                      </p:cBhvr>
                                    </p:animRot>
                                    <p:animRot by="120000">
                                      <p:cBhvr>
                                        <p:cTn id="22" dur="400" fill="hold">
                                          <p:stCondLst>
                                            <p:cond delay="1600"/>
                                          </p:stCondLst>
                                        </p:cTn>
                                        <p:tgtEl>
                                          <p:spTgt spid="34"/>
                                        </p:tgtEl>
                                        <p:attrNameLst>
                                          <p:attrName>r</p:attrName>
                                        </p:attrNameLst>
                                      </p:cBhvr>
                                    </p:animRot>
                                  </p:childTnLst>
                                </p:cTn>
                              </p:par>
                              <p:par>
                                <p:cTn id="23" presetID="32" presetClass="emph" presetSubtype="0" fill="hold" nodeType="withEffect">
                                  <p:stCondLst>
                                    <p:cond delay="0"/>
                                  </p:stCondLst>
                                  <p:childTnLst>
                                    <p:animRot by="120000">
                                      <p:cBhvr>
                                        <p:cTn id="24" dur="200" fill="hold">
                                          <p:stCondLst>
                                            <p:cond delay="0"/>
                                          </p:stCondLst>
                                        </p:cTn>
                                        <p:tgtEl>
                                          <p:spTgt spid="35"/>
                                        </p:tgtEl>
                                        <p:attrNameLst>
                                          <p:attrName>r</p:attrName>
                                        </p:attrNameLst>
                                      </p:cBhvr>
                                    </p:animRot>
                                    <p:animRot by="-240000">
                                      <p:cBhvr>
                                        <p:cTn id="25" dur="400" fill="hold">
                                          <p:stCondLst>
                                            <p:cond delay="400"/>
                                          </p:stCondLst>
                                        </p:cTn>
                                        <p:tgtEl>
                                          <p:spTgt spid="35"/>
                                        </p:tgtEl>
                                        <p:attrNameLst>
                                          <p:attrName>r</p:attrName>
                                        </p:attrNameLst>
                                      </p:cBhvr>
                                    </p:animRot>
                                    <p:animRot by="240000">
                                      <p:cBhvr>
                                        <p:cTn id="26" dur="400" fill="hold">
                                          <p:stCondLst>
                                            <p:cond delay="800"/>
                                          </p:stCondLst>
                                        </p:cTn>
                                        <p:tgtEl>
                                          <p:spTgt spid="35"/>
                                        </p:tgtEl>
                                        <p:attrNameLst>
                                          <p:attrName>r</p:attrName>
                                        </p:attrNameLst>
                                      </p:cBhvr>
                                    </p:animRot>
                                    <p:animRot by="-240000">
                                      <p:cBhvr>
                                        <p:cTn id="27" dur="400" fill="hold">
                                          <p:stCondLst>
                                            <p:cond delay="1200"/>
                                          </p:stCondLst>
                                        </p:cTn>
                                        <p:tgtEl>
                                          <p:spTgt spid="35"/>
                                        </p:tgtEl>
                                        <p:attrNameLst>
                                          <p:attrName>r</p:attrName>
                                        </p:attrNameLst>
                                      </p:cBhvr>
                                    </p:animRot>
                                    <p:animRot by="120000">
                                      <p:cBhvr>
                                        <p:cTn id="28" dur="400" fill="hold">
                                          <p:stCondLst>
                                            <p:cond delay="1600"/>
                                          </p:stCondLst>
                                        </p:cTn>
                                        <p:tgtEl>
                                          <p:spTgt spid="35"/>
                                        </p:tgtEl>
                                        <p:attrNameLst>
                                          <p:attrName>r</p:attrName>
                                        </p:attrNameLst>
                                      </p:cBhvr>
                                    </p:animRot>
                                  </p:childTnLst>
                                </p:cTn>
                              </p:par>
                              <p:par>
                                <p:cTn id="29" presetID="32" presetClass="emph" presetSubtype="0" fill="hold" nodeType="withEffect">
                                  <p:stCondLst>
                                    <p:cond delay="0"/>
                                  </p:stCondLst>
                                  <p:childTnLst>
                                    <p:animRot by="120000">
                                      <p:cBhvr>
                                        <p:cTn id="30" dur="200" fill="hold">
                                          <p:stCondLst>
                                            <p:cond delay="0"/>
                                          </p:stCondLst>
                                        </p:cTn>
                                        <p:tgtEl>
                                          <p:spTgt spid="36"/>
                                        </p:tgtEl>
                                        <p:attrNameLst>
                                          <p:attrName>r</p:attrName>
                                        </p:attrNameLst>
                                      </p:cBhvr>
                                    </p:animRot>
                                    <p:animRot by="-240000">
                                      <p:cBhvr>
                                        <p:cTn id="31" dur="400" fill="hold">
                                          <p:stCondLst>
                                            <p:cond delay="400"/>
                                          </p:stCondLst>
                                        </p:cTn>
                                        <p:tgtEl>
                                          <p:spTgt spid="36"/>
                                        </p:tgtEl>
                                        <p:attrNameLst>
                                          <p:attrName>r</p:attrName>
                                        </p:attrNameLst>
                                      </p:cBhvr>
                                    </p:animRot>
                                    <p:animRot by="240000">
                                      <p:cBhvr>
                                        <p:cTn id="32" dur="400" fill="hold">
                                          <p:stCondLst>
                                            <p:cond delay="800"/>
                                          </p:stCondLst>
                                        </p:cTn>
                                        <p:tgtEl>
                                          <p:spTgt spid="36"/>
                                        </p:tgtEl>
                                        <p:attrNameLst>
                                          <p:attrName>r</p:attrName>
                                        </p:attrNameLst>
                                      </p:cBhvr>
                                    </p:animRot>
                                    <p:animRot by="-240000">
                                      <p:cBhvr>
                                        <p:cTn id="33" dur="400" fill="hold">
                                          <p:stCondLst>
                                            <p:cond delay="1200"/>
                                          </p:stCondLst>
                                        </p:cTn>
                                        <p:tgtEl>
                                          <p:spTgt spid="36"/>
                                        </p:tgtEl>
                                        <p:attrNameLst>
                                          <p:attrName>r</p:attrName>
                                        </p:attrNameLst>
                                      </p:cBhvr>
                                    </p:animRot>
                                    <p:animRot by="120000">
                                      <p:cBhvr>
                                        <p:cTn id="34" dur="400" fill="hold">
                                          <p:stCondLst>
                                            <p:cond delay="1600"/>
                                          </p:stCondLst>
                                        </p:cTn>
                                        <p:tgtEl>
                                          <p:spTgt spid="36"/>
                                        </p:tgtEl>
                                        <p:attrNameLst>
                                          <p:attrName>r</p:attrName>
                                        </p:attrNameLst>
                                      </p:cBhvr>
                                    </p:animRot>
                                  </p:childTnLst>
                                </p:cTn>
                              </p:par>
                              <p:par>
                                <p:cTn id="35" presetID="32" presetClass="emph" presetSubtype="0" fill="hold" nodeType="withEffect">
                                  <p:stCondLst>
                                    <p:cond delay="0"/>
                                  </p:stCondLst>
                                  <p:childTnLst>
                                    <p:animRot by="120000">
                                      <p:cBhvr>
                                        <p:cTn id="36" dur="200" fill="hold">
                                          <p:stCondLst>
                                            <p:cond delay="0"/>
                                          </p:stCondLst>
                                        </p:cTn>
                                        <p:tgtEl>
                                          <p:spTgt spid="37"/>
                                        </p:tgtEl>
                                        <p:attrNameLst>
                                          <p:attrName>r</p:attrName>
                                        </p:attrNameLst>
                                      </p:cBhvr>
                                    </p:animRot>
                                    <p:animRot by="-240000">
                                      <p:cBhvr>
                                        <p:cTn id="37" dur="400" fill="hold">
                                          <p:stCondLst>
                                            <p:cond delay="400"/>
                                          </p:stCondLst>
                                        </p:cTn>
                                        <p:tgtEl>
                                          <p:spTgt spid="37"/>
                                        </p:tgtEl>
                                        <p:attrNameLst>
                                          <p:attrName>r</p:attrName>
                                        </p:attrNameLst>
                                      </p:cBhvr>
                                    </p:animRot>
                                    <p:animRot by="240000">
                                      <p:cBhvr>
                                        <p:cTn id="38" dur="400" fill="hold">
                                          <p:stCondLst>
                                            <p:cond delay="800"/>
                                          </p:stCondLst>
                                        </p:cTn>
                                        <p:tgtEl>
                                          <p:spTgt spid="37"/>
                                        </p:tgtEl>
                                        <p:attrNameLst>
                                          <p:attrName>r</p:attrName>
                                        </p:attrNameLst>
                                      </p:cBhvr>
                                    </p:animRot>
                                    <p:animRot by="-240000">
                                      <p:cBhvr>
                                        <p:cTn id="39" dur="400" fill="hold">
                                          <p:stCondLst>
                                            <p:cond delay="1200"/>
                                          </p:stCondLst>
                                        </p:cTn>
                                        <p:tgtEl>
                                          <p:spTgt spid="37"/>
                                        </p:tgtEl>
                                        <p:attrNameLst>
                                          <p:attrName>r</p:attrName>
                                        </p:attrNameLst>
                                      </p:cBhvr>
                                    </p:animRot>
                                    <p:animRot by="120000">
                                      <p:cBhvr>
                                        <p:cTn id="40" dur="400" fill="hold">
                                          <p:stCondLst>
                                            <p:cond delay="1600"/>
                                          </p:stCondLst>
                                        </p:cTn>
                                        <p:tgtEl>
                                          <p:spTgt spid="37"/>
                                        </p:tgtEl>
                                        <p:attrNameLst>
                                          <p:attrName>r</p:attrName>
                                        </p:attrNameLst>
                                      </p:cBhvr>
                                    </p:animRot>
                                  </p:childTnLst>
                                </p:cTn>
                              </p:par>
                              <p:par>
                                <p:cTn id="41" presetID="32" presetClass="emph" presetSubtype="0" fill="hold" nodeType="withEffect">
                                  <p:stCondLst>
                                    <p:cond delay="0"/>
                                  </p:stCondLst>
                                  <p:childTnLst>
                                    <p:animRot by="120000">
                                      <p:cBhvr>
                                        <p:cTn id="42" dur="200" fill="hold">
                                          <p:stCondLst>
                                            <p:cond delay="0"/>
                                          </p:stCondLst>
                                        </p:cTn>
                                        <p:tgtEl>
                                          <p:spTgt spid="39"/>
                                        </p:tgtEl>
                                        <p:attrNameLst>
                                          <p:attrName>r</p:attrName>
                                        </p:attrNameLst>
                                      </p:cBhvr>
                                    </p:animRot>
                                    <p:animRot by="-240000">
                                      <p:cBhvr>
                                        <p:cTn id="43" dur="400" fill="hold">
                                          <p:stCondLst>
                                            <p:cond delay="400"/>
                                          </p:stCondLst>
                                        </p:cTn>
                                        <p:tgtEl>
                                          <p:spTgt spid="39"/>
                                        </p:tgtEl>
                                        <p:attrNameLst>
                                          <p:attrName>r</p:attrName>
                                        </p:attrNameLst>
                                      </p:cBhvr>
                                    </p:animRot>
                                    <p:animRot by="240000">
                                      <p:cBhvr>
                                        <p:cTn id="44" dur="400" fill="hold">
                                          <p:stCondLst>
                                            <p:cond delay="800"/>
                                          </p:stCondLst>
                                        </p:cTn>
                                        <p:tgtEl>
                                          <p:spTgt spid="39"/>
                                        </p:tgtEl>
                                        <p:attrNameLst>
                                          <p:attrName>r</p:attrName>
                                        </p:attrNameLst>
                                      </p:cBhvr>
                                    </p:animRot>
                                    <p:animRot by="-240000">
                                      <p:cBhvr>
                                        <p:cTn id="45" dur="400" fill="hold">
                                          <p:stCondLst>
                                            <p:cond delay="1200"/>
                                          </p:stCondLst>
                                        </p:cTn>
                                        <p:tgtEl>
                                          <p:spTgt spid="39"/>
                                        </p:tgtEl>
                                        <p:attrNameLst>
                                          <p:attrName>r</p:attrName>
                                        </p:attrNameLst>
                                      </p:cBhvr>
                                    </p:animRot>
                                    <p:animRot by="120000">
                                      <p:cBhvr>
                                        <p:cTn id="46" dur="400" fill="hold">
                                          <p:stCondLst>
                                            <p:cond delay="1600"/>
                                          </p:stCondLst>
                                        </p:cTn>
                                        <p:tgtEl>
                                          <p:spTgt spid="39"/>
                                        </p:tgtEl>
                                        <p:attrNameLst>
                                          <p:attrName>r</p:attrName>
                                        </p:attrNameLst>
                                      </p:cBhvr>
                                    </p:animRot>
                                  </p:childTnLst>
                                </p:cTn>
                              </p:par>
                              <p:par>
                                <p:cTn id="47" presetID="31" presetClass="entr" presetSubtype="0" fill="hold" nodeType="withEffect">
                                  <p:stCondLst>
                                    <p:cond delay="0"/>
                                  </p:stCondLst>
                                  <p:childTnLst>
                                    <p:set>
                                      <p:cBhvr>
                                        <p:cTn id="48" dur="1" fill="hold">
                                          <p:stCondLst>
                                            <p:cond delay="0"/>
                                          </p:stCondLst>
                                        </p:cTn>
                                        <p:tgtEl>
                                          <p:spTgt spid="41"/>
                                        </p:tgtEl>
                                        <p:attrNameLst>
                                          <p:attrName>style.visibility</p:attrName>
                                        </p:attrNameLst>
                                      </p:cBhvr>
                                      <p:to>
                                        <p:strVal val="visible"/>
                                      </p:to>
                                    </p:set>
                                    <p:anim calcmode="lin" valueType="num">
                                      <p:cBhvr>
                                        <p:cTn id="49" dur="1000" fill="hold"/>
                                        <p:tgtEl>
                                          <p:spTgt spid="41"/>
                                        </p:tgtEl>
                                        <p:attrNameLst>
                                          <p:attrName>ppt_w</p:attrName>
                                        </p:attrNameLst>
                                      </p:cBhvr>
                                      <p:tavLst>
                                        <p:tav tm="0">
                                          <p:val>
                                            <p:fltVal val="0"/>
                                          </p:val>
                                        </p:tav>
                                        <p:tav tm="100000">
                                          <p:val>
                                            <p:strVal val="#ppt_w"/>
                                          </p:val>
                                        </p:tav>
                                      </p:tavLst>
                                    </p:anim>
                                    <p:anim calcmode="lin" valueType="num">
                                      <p:cBhvr>
                                        <p:cTn id="50" dur="1000" fill="hold"/>
                                        <p:tgtEl>
                                          <p:spTgt spid="41"/>
                                        </p:tgtEl>
                                        <p:attrNameLst>
                                          <p:attrName>ppt_h</p:attrName>
                                        </p:attrNameLst>
                                      </p:cBhvr>
                                      <p:tavLst>
                                        <p:tav tm="0">
                                          <p:val>
                                            <p:fltVal val="0"/>
                                          </p:val>
                                        </p:tav>
                                        <p:tav tm="100000">
                                          <p:val>
                                            <p:strVal val="#ppt_h"/>
                                          </p:val>
                                        </p:tav>
                                      </p:tavLst>
                                    </p:anim>
                                    <p:anim calcmode="lin" valueType="num">
                                      <p:cBhvr>
                                        <p:cTn id="51" dur="1000" fill="hold"/>
                                        <p:tgtEl>
                                          <p:spTgt spid="41"/>
                                        </p:tgtEl>
                                        <p:attrNameLst>
                                          <p:attrName>style.rotation</p:attrName>
                                        </p:attrNameLst>
                                      </p:cBhvr>
                                      <p:tavLst>
                                        <p:tav tm="0">
                                          <p:val>
                                            <p:fltVal val="90"/>
                                          </p:val>
                                        </p:tav>
                                        <p:tav tm="100000">
                                          <p:val>
                                            <p:fltVal val="0"/>
                                          </p:val>
                                        </p:tav>
                                      </p:tavLst>
                                    </p:anim>
                                    <p:animEffect transition="in" filter="fade">
                                      <p:cBhvr>
                                        <p:cTn id="52" dur="1000"/>
                                        <p:tgtEl>
                                          <p:spTgt spid="41"/>
                                        </p:tgtEl>
                                      </p:cBhvr>
                                    </p:animEffect>
                                  </p:childTnLst>
                                </p:cTn>
                              </p:par>
                              <p:par>
                                <p:cTn id="53" presetID="32" presetClass="emph" presetSubtype="0" fill="hold" nodeType="withEffect">
                                  <p:stCondLst>
                                    <p:cond delay="0"/>
                                  </p:stCondLst>
                                  <p:childTnLst>
                                    <p:animRot by="120000">
                                      <p:cBhvr>
                                        <p:cTn id="54" dur="100" fill="hold">
                                          <p:stCondLst>
                                            <p:cond delay="0"/>
                                          </p:stCondLst>
                                        </p:cTn>
                                        <p:tgtEl>
                                          <p:spTgt spid="41"/>
                                        </p:tgtEl>
                                        <p:attrNameLst>
                                          <p:attrName>r</p:attrName>
                                        </p:attrNameLst>
                                      </p:cBhvr>
                                    </p:animRot>
                                    <p:animRot by="-240000">
                                      <p:cBhvr>
                                        <p:cTn id="55" dur="200" fill="hold">
                                          <p:stCondLst>
                                            <p:cond delay="200"/>
                                          </p:stCondLst>
                                        </p:cTn>
                                        <p:tgtEl>
                                          <p:spTgt spid="41"/>
                                        </p:tgtEl>
                                        <p:attrNameLst>
                                          <p:attrName>r</p:attrName>
                                        </p:attrNameLst>
                                      </p:cBhvr>
                                    </p:animRot>
                                    <p:animRot by="240000">
                                      <p:cBhvr>
                                        <p:cTn id="56" dur="200" fill="hold">
                                          <p:stCondLst>
                                            <p:cond delay="400"/>
                                          </p:stCondLst>
                                        </p:cTn>
                                        <p:tgtEl>
                                          <p:spTgt spid="41"/>
                                        </p:tgtEl>
                                        <p:attrNameLst>
                                          <p:attrName>r</p:attrName>
                                        </p:attrNameLst>
                                      </p:cBhvr>
                                    </p:animRot>
                                    <p:animRot by="-240000">
                                      <p:cBhvr>
                                        <p:cTn id="57" dur="200" fill="hold">
                                          <p:stCondLst>
                                            <p:cond delay="600"/>
                                          </p:stCondLst>
                                        </p:cTn>
                                        <p:tgtEl>
                                          <p:spTgt spid="41"/>
                                        </p:tgtEl>
                                        <p:attrNameLst>
                                          <p:attrName>r</p:attrName>
                                        </p:attrNameLst>
                                      </p:cBhvr>
                                    </p:animRot>
                                    <p:animRot by="120000">
                                      <p:cBhvr>
                                        <p:cTn id="58" dur="200" fill="hold">
                                          <p:stCondLst>
                                            <p:cond delay="800"/>
                                          </p:stCondLst>
                                        </p:cTn>
                                        <p:tgtEl>
                                          <p:spTgt spid="4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r="-3355" b="25080"/>
          <a:stretch>
            <a:fillRect/>
          </a:stretch>
        </p:blipFill>
        <p:spPr bwMode="auto">
          <a:xfrm>
            <a:off x="0" y="2"/>
            <a:ext cx="12649200" cy="4571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705678" y="152402"/>
            <a:ext cx="10390769" cy="114299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Rounded" panose="020B0500000000000000" charset="0"/>
                <a:ea typeface="Arial-Rounded" panose="020B0500000000000000" charset="0"/>
                <a:cs typeface="Arial-Rounded" panose="020B0500000000000000" charset="0"/>
              </a:rPr>
              <a:t>Trong</a:t>
            </a:r>
            <a:r>
              <a:rPr kumimoji="0" lang="en-US" sz="3200" b="1" i="0" u="none" strike="noStrike" kern="1200" cap="none" spc="0" normalizeH="0" baseline="0" noProof="0" dirty="0">
                <a:ln>
                  <a:noFill/>
                </a:ln>
                <a:solidFill>
                  <a:prstClr val="black"/>
                </a:solidFill>
                <a:effectLst/>
                <a:uLnTx/>
                <a:uFillTx/>
                <a:latin typeface="Arial-Rounded" panose="020B0500000000000000" charset="0"/>
                <a:ea typeface="Arial-Rounded" panose="020B0500000000000000" charset="0"/>
                <a:cs typeface="Arial-Rounded" panose="020B0500000000000000"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charset="0"/>
                <a:ea typeface="Arial-Rounded" panose="020B0500000000000000" charset="0"/>
                <a:cs typeface="Arial-Rounded" panose="020B0500000000000000" charset="0"/>
              </a:rPr>
              <a:t>bài</a:t>
            </a:r>
            <a:r>
              <a:rPr kumimoji="0" lang="en-US" sz="3200" b="1" i="0" u="none" strike="noStrike" kern="1200" cap="none" spc="0" normalizeH="0" baseline="0" noProof="0" dirty="0">
                <a:ln>
                  <a:noFill/>
                </a:ln>
                <a:solidFill>
                  <a:prstClr val="black"/>
                </a:solidFill>
                <a:effectLst/>
                <a:uLnTx/>
                <a:uFillTx/>
                <a:latin typeface="Arial-Rounded" panose="020B0500000000000000" charset="0"/>
                <a:ea typeface="Arial-Rounded" panose="020B0500000000000000" charset="0"/>
                <a:cs typeface="Arial-Rounded" panose="020B0500000000000000"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charset="0"/>
                <a:ea typeface="Arial-Rounded" panose="020B0500000000000000" charset="0"/>
                <a:cs typeface="Arial-Rounded" panose="020B0500000000000000" charset="0"/>
              </a:rPr>
              <a:t>Tập</a:t>
            </a:r>
            <a:r>
              <a:rPr kumimoji="0" lang="en-US" sz="3200" b="1" i="0" u="none" strike="noStrike" kern="1200" cap="none" spc="0" normalizeH="0" baseline="0" noProof="0" dirty="0">
                <a:ln>
                  <a:noFill/>
                </a:ln>
                <a:solidFill>
                  <a:prstClr val="black"/>
                </a:solidFill>
                <a:effectLst/>
                <a:uLnTx/>
                <a:uFillTx/>
                <a:latin typeface="Arial-Rounded" panose="020B0500000000000000" charset="0"/>
                <a:ea typeface="Arial-Rounded" panose="020B0500000000000000" charset="0"/>
                <a:cs typeface="Arial-Rounded" panose="020B0500000000000000"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charset="0"/>
                <a:ea typeface="Arial-Rounded" panose="020B0500000000000000" charset="0"/>
                <a:cs typeface="Arial-Rounded" panose="020B0500000000000000" charset="0"/>
              </a:rPr>
              <a:t>nấu</a:t>
            </a:r>
            <a:r>
              <a:rPr kumimoji="0" lang="en-US" sz="3200" b="1" i="0" u="none" strike="noStrike" kern="1200" cap="none" spc="0" normalizeH="0" baseline="0" noProof="0" dirty="0">
                <a:ln>
                  <a:noFill/>
                </a:ln>
                <a:solidFill>
                  <a:prstClr val="black"/>
                </a:solidFill>
                <a:effectLst/>
                <a:uLnTx/>
                <a:uFillTx/>
                <a:latin typeface="Arial-Rounded" panose="020B0500000000000000" charset="0"/>
                <a:ea typeface="Arial-Rounded" panose="020B0500000000000000" charset="0"/>
                <a:cs typeface="Arial-Rounded" panose="020B0500000000000000"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charset="0"/>
                <a:ea typeface="Arial-Rounded" panose="020B0500000000000000" charset="0"/>
                <a:cs typeface="Arial-Rounded" panose="020B0500000000000000" charset="0"/>
              </a:rPr>
              <a:t>ăn</a:t>
            </a:r>
            <a:r>
              <a:rPr kumimoji="0" lang="en-US" sz="3200" b="1" i="0" u="none" strike="noStrike" kern="1200" cap="none" spc="0" normalizeH="0" baseline="0" noProof="0" dirty="0">
                <a:ln>
                  <a:noFill/>
                </a:ln>
                <a:solidFill>
                  <a:prstClr val="black"/>
                </a:solidFill>
                <a:effectLst/>
                <a:uLnTx/>
                <a:uFillTx/>
                <a:latin typeface="Arial-Rounded" panose="020B0500000000000000" charset="0"/>
                <a:ea typeface="Arial-Rounded" panose="020B0500000000000000" charset="0"/>
                <a:cs typeface="Arial-Rounded" panose="020B0500000000000000"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charset="0"/>
                <a:ea typeface="Arial-Rounded" panose="020B0500000000000000" charset="0"/>
                <a:cs typeface="Arial-Rounded" panose="020B0500000000000000" charset="0"/>
              </a:rPr>
              <a:t>các</a:t>
            </a:r>
            <a:r>
              <a:rPr kumimoji="0" lang="en-US" sz="3200" b="1" i="0" u="none" strike="noStrike" kern="1200" cap="none" spc="0" normalizeH="0" baseline="0" noProof="0" dirty="0">
                <a:ln>
                  <a:noFill/>
                </a:ln>
                <a:solidFill>
                  <a:prstClr val="black"/>
                </a:solidFill>
                <a:effectLst/>
                <a:uLnTx/>
                <a:uFillTx/>
                <a:latin typeface="Arial-Rounded" panose="020B0500000000000000" charset="0"/>
                <a:ea typeface="Arial-Rounded" panose="020B0500000000000000" charset="0"/>
                <a:cs typeface="Arial-Rounded" panose="020B0500000000000000"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charset="0"/>
                <a:ea typeface="Arial-Rounded" panose="020B0500000000000000" charset="0"/>
                <a:cs typeface="Arial-Rounded" panose="020B0500000000000000" charset="0"/>
              </a:rPr>
              <a:t>em</a:t>
            </a:r>
            <a:r>
              <a:rPr kumimoji="0" lang="en-US" sz="3200" b="1" i="0" u="none" strike="noStrike" kern="1200" cap="none" spc="0" normalizeH="0" baseline="0" noProof="0" dirty="0">
                <a:ln>
                  <a:noFill/>
                </a:ln>
                <a:solidFill>
                  <a:prstClr val="black"/>
                </a:solidFill>
                <a:effectLst/>
                <a:uLnTx/>
                <a:uFillTx/>
                <a:latin typeface="Arial-Rounded" panose="020B0500000000000000" charset="0"/>
                <a:ea typeface="Arial-Rounded" panose="020B0500000000000000" charset="0"/>
                <a:cs typeface="Arial-Rounded" panose="020B0500000000000000"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charset="0"/>
                <a:ea typeface="Arial-Rounded" panose="020B0500000000000000" charset="0"/>
                <a:cs typeface="Arial-Rounded" panose="020B0500000000000000" charset="0"/>
              </a:rPr>
              <a:t>được</a:t>
            </a:r>
            <a:r>
              <a:rPr kumimoji="0" lang="en-US" sz="3200" b="1" i="0" u="none" strike="noStrike" kern="1200" cap="none" spc="0" normalizeH="0" baseline="0" noProof="0" dirty="0">
                <a:ln>
                  <a:noFill/>
                </a:ln>
                <a:solidFill>
                  <a:prstClr val="black"/>
                </a:solidFill>
                <a:effectLst/>
                <a:uLnTx/>
                <a:uFillTx/>
                <a:latin typeface="Arial-Rounded" panose="020B0500000000000000" charset="0"/>
                <a:ea typeface="Arial-Rounded" panose="020B0500000000000000" charset="0"/>
                <a:cs typeface="Arial-Rounded" panose="020B0500000000000000"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charset="0"/>
                <a:ea typeface="Arial-Rounded" panose="020B0500000000000000" charset="0"/>
                <a:cs typeface="Arial-Rounded" panose="020B0500000000000000" charset="0"/>
              </a:rPr>
              <a:t>học</a:t>
            </a:r>
            <a:r>
              <a:rPr kumimoji="0" lang="en-US" sz="3200" b="1" i="0" u="none" strike="noStrike" kern="1200" cap="none" spc="0" normalizeH="0" baseline="0" noProof="0" dirty="0">
                <a:ln>
                  <a:noFill/>
                </a:ln>
                <a:solidFill>
                  <a:prstClr val="black"/>
                </a:solidFill>
                <a:effectLst/>
                <a:uLnTx/>
                <a:uFillTx/>
                <a:latin typeface="Arial-Rounded" panose="020B0500000000000000" charset="0"/>
                <a:ea typeface="Arial-Rounded" panose="020B0500000000000000" charset="0"/>
                <a:cs typeface="Arial-Rounded" panose="020B0500000000000000"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charset="0"/>
                <a:ea typeface="Arial-Rounded" panose="020B0500000000000000" charset="0"/>
                <a:cs typeface="Arial-Rounded" panose="020B0500000000000000" charset="0"/>
              </a:rPr>
              <a:t>làm</a:t>
            </a:r>
            <a:r>
              <a:rPr kumimoji="0" lang="en-US" sz="3200" b="1" i="0" u="none" strike="noStrike" kern="1200" cap="none" spc="0" normalizeH="0" baseline="0" noProof="0" dirty="0">
                <a:ln>
                  <a:noFill/>
                </a:ln>
                <a:solidFill>
                  <a:prstClr val="black"/>
                </a:solidFill>
                <a:effectLst/>
                <a:uLnTx/>
                <a:uFillTx/>
                <a:latin typeface="Arial-Rounded" panose="020B0500000000000000" charset="0"/>
                <a:ea typeface="Arial-Rounded" panose="020B0500000000000000" charset="0"/>
                <a:cs typeface="Arial-Rounded" panose="020B0500000000000000"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charset="0"/>
                <a:ea typeface="Arial-Rounded" panose="020B0500000000000000" charset="0"/>
                <a:cs typeface="Arial-Rounded" panose="020B0500000000000000" charset="0"/>
              </a:rPr>
              <a:t>món</a:t>
            </a:r>
            <a:r>
              <a:rPr kumimoji="0" lang="en-US" sz="3200" b="1" i="0" u="none" strike="noStrike" kern="1200" cap="none" spc="0" normalizeH="0" baseline="0" noProof="0" dirty="0">
                <a:ln>
                  <a:noFill/>
                </a:ln>
                <a:solidFill>
                  <a:prstClr val="black"/>
                </a:solidFill>
                <a:effectLst/>
                <a:uLnTx/>
                <a:uFillTx/>
                <a:latin typeface="Arial-Rounded" panose="020B0500000000000000" charset="0"/>
                <a:ea typeface="Arial-Rounded" panose="020B0500000000000000" charset="0"/>
                <a:cs typeface="Arial-Rounded" panose="020B0500000000000000"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charset="0"/>
                <a:ea typeface="Arial-Rounded" panose="020B0500000000000000" charset="0"/>
                <a:cs typeface="Arial-Rounded" panose="020B0500000000000000" charset="0"/>
              </a:rPr>
              <a:t>gò</a:t>
            </a:r>
            <a:r>
              <a:rPr kumimoji="0" lang="en-US" sz="3200" b="1" i="0" u="none" strike="noStrike" kern="1200" cap="none" spc="0" normalizeH="0" baseline="0" noProof="0" dirty="0">
                <a:ln>
                  <a:noFill/>
                </a:ln>
                <a:solidFill>
                  <a:prstClr val="black"/>
                </a:solidFill>
                <a:effectLst/>
                <a:uLnTx/>
                <a:uFillTx/>
                <a:latin typeface="Arial-Rounded" panose="020B0500000000000000" charset="0"/>
                <a:ea typeface="Arial-Rounded" panose="020B0500000000000000" charset="0"/>
                <a:cs typeface="Arial-Rounded" panose="020B0500000000000000" charset="0"/>
              </a:rPr>
              <a:t>?</a:t>
            </a:r>
            <a:endParaRPr kumimoji="0" lang="en-US" sz="3600" b="1" i="0" u="none" strike="noStrike" kern="1200" cap="none" spc="0" normalizeH="0" baseline="0" noProof="0" dirty="0">
              <a:ln>
                <a:noFill/>
              </a:ln>
              <a:solidFill>
                <a:prstClr val="black"/>
              </a:solidFill>
              <a:effectLst/>
              <a:uLnTx/>
              <a:uFillTx/>
              <a:latin typeface="Arial-Rounded" panose="020B0500000000000000" charset="0"/>
              <a:ea typeface="Arial-Rounded" panose="020B0500000000000000" charset="0"/>
              <a:cs typeface="Arial-Rounded" panose="020B0500000000000000" charset="0"/>
            </a:endParaRPr>
          </a:p>
        </p:txBody>
      </p:sp>
      <p:sp>
        <p:nvSpPr>
          <p:cNvPr id="10" name="Rectangle 9"/>
          <p:cNvSpPr/>
          <p:nvPr/>
        </p:nvSpPr>
        <p:spPr>
          <a:xfrm>
            <a:off x="1941207" y="1685926"/>
            <a:ext cx="3276836" cy="5334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Rounded" panose="020B0500000000000000" charset="0"/>
                <a:ea typeface="Arial-Rounded" panose="020B0500000000000000" charset="0"/>
                <a:cs typeface="Arial-Rounded" panose="020B0500000000000000" charset="0"/>
              </a:rPr>
              <a:t>A. Rang </a:t>
            </a:r>
            <a:r>
              <a:rPr kumimoji="0" lang="en-US" sz="4400" b="1" i="0" u="none" strike="noStrike" kern="1200" cap="none" spc="0" normalizeH="0" baseline="0" noProof="0" dirty="0" err="1">
                <a:ln>
                  <a:noFill/>
                </a:ln>
                <a:solidFill>
                  <a:prstClr val="white"/>
                </a:solidFill>
                <a:effectLst/>
                <a:uLnTx/>
                <a:uFillTx/>
                <a:latin typeface="Arial-Rounded" panose="020B0500000000000000" charset="0"/>
                <a:ea typeface="Arial-Rounded" panose="020B0500000000000000" charset="0"/>
                <a:cs typeface="Arial-Rounded" panose="020B0500000000000000" charset="0"/>
              </a:rPr>
              <a:t>thịt</a:t>
            </a:r>
            <a:endParaRPr kumimoji="0" lang="en-US" sz="4400" b="1" i="0" u="none" strike="noStrike" kern="1200" cap="none" spc="0" normalizeH="0" baseline="0" noProof="0" dirty="0">
              <a:ln>
                <a:noFill/>
              </a:ln>
              <a:solidFill>
                <a:prstClr val="white"/>
              </a:solidFill>
              <a:effectLst/>
              <a:uLnTx/>
              <a:uFillTx/>
              <a:latin typeface="Arial-Rounded" panose="020B0500000000000000" charset="0"/>
              <a:ea typeface="Arial-Rounded" panose="020B0500000000000000" charset="0"/>
              <a:cs typeface="Arial-Rounded" panose="020B0500000000000000" charset="0"/>
            </a:endParaRPr>
          </a:p>
        </p:txBody>
      </p:sp>
      <p:sp>
        <p:nvSpPr>
          <p:cNvPr id="11" name="Rectangle 10"/>
          <p:cNvSpPr/>
          <p:nvPr/>
        </p:nvSpPr>
        <p:spPr>
          <a:xfrm>
            <a:off x="7762461" y="1643062"/>
            <a:ext cx="3819939" cy="5334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Rounded" panose="020B0500000000000000" charset="0"/>
                <a:ea typeface="Arial-Rounded" panose="020B0500000000000000" charset="0"/>
                <a:cs typeface="Arial-Rounded" panose="020B0500000000000000" charset="0"/>
              </a:rPr>
              <a:t>C. </a:t>
            </a:r>
            <a:r>
              <a:rPr kumimoji="0" lang="en-US" sz="4000" b="1" i="0" u="none" strike="noStrike" kern="1200" cap="none" spc="0" normalizeH="0" baseline="0" noProof="0" dirty="0" err="1">
                <a:ln>
                  <a:noFill/>
                </a:ln>
                <a:solidFill>
                  <a:prstClr val="white"/>
                </a:solidFill>
                <a:effectLst/>
                <a:uLnTx/>
                <a:uFillTx/>
                <a:latin typeface="Arial-Rounded" panose="020B0500000000000000" charset="0"/>
                <a:ea typeface="Arial-Rounded" panose="020B0500000000000000" charset="0"/>
                <a:cs typeface="Arial-Rounded" panose="020B0500000000000000" charset="0"/>
              </a:rPr>
              <a:t>Trứng</a:t>
            </a:r>
            <a:r>
              <a:rPr kumimoji="0" lang="en-US" sz="4000" b="1" i="0" u="none" strike="noStrike" kern="1200" cap="none" spc="0" normalizeH="0" baseline="0" noProof="0" dirty="0">
                <a:ln>
                  <a:noFill/>
                </a:ln>
                <a:solidFill>
                  <a:prstClr val="white"/>
                </a:solidFill>
                <a:effectLst/>
                <a:uLnTx/>
                <a:uFillTx/>
                <a:latin typeface="Arial-Rounded" panose="020B0500000000000000" charset="0"/>
                <a:ea typeface="Arial-Rounded" panose="020B0500000000000000" charset="0"/>
                <a:cs typeface="Arial-Rounded" panose="020B0500000000000000" charset="0"/>
              </a:rPr>
              <a:t> </a:t>
            </a:r>
            <a:r>
              <a:rPr kumimoji="0" lang="en-US" sz="4000" b="1" i="0" u="none" strike="noStrike" kern="1200" cap="none" spc="0" normalizeH="0" baseline="0" noProof="0" dirty="0" err="1">
                <a:ln>
                  <a:noFill/>
                </a:ln>
                <a:solidFill>
                  <a:prstClr val="white"/>
                </a:solidFill>
                <a:effectLst/>
                <a:uLnTx/>
                <a:uFillTx/>
                <a:latin typeface="Arial-Rounded" panose="020B0500000000000000" charset="0"/>
                <a:ea typeface="Arial-Rounded" panose="020B0500000000000000" charset="0"/>
                <a:cs typeface="Arial-Rounded" panose="020B0500000000000000" charset="0"/>
              </a:rPr>
              <a:t>đúc</a:t>
            </a:r>
            <a:r>
              <a:rPr kumimoji="0" lang="en-US" sz="4000" b="1" i="0" u="none" strike="noStrike" kern="1200" cap="none" spc="0" normalizeH="0" baseline="0" noProof="0" dirty="0">
                <a:ln>
                  <a:noFill/>
                </a:ln>
                <a:solidFill>
                  <a:prstClr val="white"/>
                </a:solidFill>
                <a:effectLst/>
                <a:uLnTx/>
                <a:uFillTx/>
                <a:latin typeface="Arial-Rounded" panose="020B0500000000000000" charset="0"/>
                <a:ea typeface="Arial-Rounded" panose="020B0500000000000000" charset="0"/>
                <a:cs typeface="Arial-Rounded" panose="020B0500000000000000" charset="0"/>
              </a:rPr>
              <a:t> </a:t>
            </a:r>
            <a:r>
              <a:rPr kumimoji="0" lang="en-US" sz="4000" b="1" i="0" u="none" strike="noStrike" kern="1200" cap="none" spc="0" normalizeH="0" baseline="0" noProof="0" dirty="0" err="1">
                <a:ln>
                  <a:noFill/>
                </a:ln>
                <a:solidFill>
                  <a:prstClr val="white"/>
                </a:solidFill>
                <a:effectLst/>
                <a:uLnTx/>
                <a:uFillTx/>
                <a:latin typeface="Arial-Rounded" panose="020B0500000000000000" charset="0"/>
                <a:ea typeface="Arial-Rounded" panose="020B0500000000000000" charset="0"/>
                <a:cs typeface="Arial-Rounded" panose="020B0500000000000000" charset="0"/>
              </a:rPr>
              <a:t>thịt</a:t>
            </a:r>
            <a:endParaRPr kumimoji="0" lang="en-US" sz="4000" b="1" i="0" u="none" strike="noStrike" kern="1200" cap="none" spc="0" normalizeH="0" baseline="0" noProof="0" dirty="0">
              <a:ln>
                <a:noFill/>
              </a:ln>
              <a:solidFill>
                <a:prstClr val="white"/>
              </a:solidFill>
              <a:effectLst/>
              <a:uLnTx/>
              <a:uFillTx/>
              <a:latin typeface="Arial-Rounded" panose="020B0500000000000000" charset="0"/>
              <a:ea typeface="Arial-Rounded" panose="020B0500000000000000" charset="0"/>
              <a:cs typeface="Arial-Rounded" panose="020B0500000000000000" charset="0"/>
            </a:endParaRPr>
          </a:p>
        </p:txBody>
      </p:sp>
      <p:pic>
        <p:nvPicPr>
          <p:cNvPr id="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514600" y="114300"/>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324100" y="1485900"/>
            <a:ext cx="609600" cy="609600"/>
          </a:xfrm>
          <a:prstGeom prst="rect">
            <a:avLst/>
          </a:prstGeom>
        </p:spPr>
      </p:pic>
      <p:pic>
        <p:nvPicPr>
          <p:cNvPr id="16"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4871378" y="7010400"/>
            <a:ext cx="609600" cy="609600"/>
          </a:xfrm>
          <a:prstGeom prst="rect">
            <a:avLst/>
          </a:prstGeom>
        </p:spPr>
      </p:pic>
      <p:pic>
        <p:nvPicPr>
          <p:cNvPr id="18" name="Bus Sound Effects">
            <a:hlinkClick r:id="" action="ppaction://media"/>
          </p:cNvPr>
          <p:cNvPicPr>
            <a:picLocks noChangeAspect="1"/>
          </p:cNvPicPr>
          <p:nvPr>
            <a:audioFile r:link="rId5"/>
            <p:extLst>
              <p:ext uri="{DAA4B4D4-6D71-4841-9C94-3DE7FCFB9230}">
                <p14:media xmlns:p14="http://schemas.microsoft.com/office/powerpoint/2010/main" r:embed="rId6">
                  <p14:trim st="440" end="15675"/>
                </p14:media>
              </p:ext>
            </p:extLst>
          </p:nvPr>
        </p:nvPicPr>
        <p:blipFill>
          <a:blip r:embed="rId12"/>
          <a:stretch>
            <a:fillRect/>
          </a:stretch>
        </p:blipFill>
        <p:spPr>
          <a:xfrm>
            <a:off x="14852328" y="1237288"/>
            <a:ext cx="609600" cy="609600"/>
          </a:xfrm>
          <a:prstGeom prst="rect">
            <a:avLst/>
          </a:prstGeom>
        </p:spPr>
      </p:pic>
      <p:pic>
        <p:nvPicPr>
          <p:cNvPr id="8" name="Am-thanh-tra-loi-dung-www_yeualo_com_cut.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4953000" y="2819400"/>
            <a:ext cx="609600" cy="609600"/>
          </a:xfrm>
          <a:prstGeom prst="rect">
            <a:avLst/>
          </a:prstGeom>
        </p:spPr>
      </p:pic>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4572001"/>
            <a:ext cx="12191999" cy="2285999"/>
          </a:xfrm>
          <a:prstGeom prst="rect">
            <a:avLst/>
          </a:prstGeom>
        </p:spPr>
      </p:pic>
      <p:pic>
        <p:nvPicPr>
          <p:cNvPr id="7170" name="Picture 2"/>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0" b="100000" l="6267" r="94278"/>
                    </a14:imgEffect>
                  </a14:imgLayer>
                </a14:imgProps>
              </a:ext>
              <a:ext uri="{28A0092B-C50C-407E-A947-70E740481C1C}">
                <a14:useLocalDpi xmlns:a14="http://schemas.microsoft.com/office/drawing/2010/main" val="0"/>
              </a:ext>
            </a:extLst>
          </a:blip>
          <a:srcRect b="7805"/>
          <a:stretch>
            <a:fillRect/>
          </a:stretch>
        </p:blipFill>
        <p:spPr bwMode="auto">
          <a:xfrm>
            <a:off x="2362199" y="2362200"/>
            <a:ext cx="1830153" cy="2482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a:fillRect/>
          </a:stretch>
        </p:blipFill>
        <p:spPr bwMode="auto">
          <a:xfrm>
            <a:off x="10287000" y="2362201"/>
            <a:ext cx="5486400" cy="4395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7170"/>
                                        </p:tgtEl>
                                        <p:attrNameLst>
                                          <p:attrName>r</p:attrName>
                                        </p:attrNameLst>
                                      </p:cBhvr>
                                    </p:animRot>
                                    <p:animRot by="-240000">
                                      <p:cBhvr>
                                        <p:cTn id="7" dur="600" fill="hold">
                                          <p:stCondLst>
                                            <p:cond delay="600"/>
                                          </p:stCondLst>
                                        </p:cTn>
                                        <p:tgtEl>
                                          <p:spTgt spid="7170"/>
                                        </p:tgtEl>
                                        <p:attrNameLst>
                                          <p:attrName>r</p:attrName>
                                        </p:attrNameLst>
                                      </p:cBhvr>
                                    </p:animRot>
                                    <p:animRot by="240000">
                                      <p:cBhvr>
                                        <p:cTn id="8" dur="600" fill="hold">
                                          <p:stCondLst>
                                            <p:cond delay="1200"/>
                                          </p:stCondLst>
                                        </p:cTn>
                                        <p:tgtEl>
                                          <p:spTgt spid="7170"/>
                                        </p:tgtEl>
                                        <p:attrNameLst>
                                          <p:attrName>r</p:attrName>
                                        </p:attrNameLst>
                                      </p:cBhvr>
                                    </p:animRot>
                                    <p:animRot by="-240000">
                                      <p:cBhvr>
                                        <p:cTn id="9" dur="600" fill="hold">
                                          <p:stCondLst>
                                            <p:cond delay="1800"/>
                                          </p:stCondLst>
                                        </p:cTn>
                                        <p:tgtEl>
                                          <p:spTgt spid="7170"/>
                                        </p:tgtEl>
                                        <p:attrNameLst>
                                          <p:attrName>r</p:attrName>
                                        </p:attrNameLst>
                                      </p:cBhvr>
                                    </p:animRot>
                                    <p:animRot by="120000">
                                      <p:cBhvr>
                                        <p:cTn id="10" dur="600" fill="hold">
                                          <p:stCondLst>
                                            <p:cond delay="2400"/>
                                          </p:stCondLst>
                                        </p:cTn>
                                        <p:tgtEl>
                                          <p:spTgt spid="7170"/>
                                        </p:tgtEl>
                                        <p:attrNameLst>
                                          <p:attrName>r</p:attrName>
                                        </p:attrNameLst>
                                      </p:cBhvr>
                                    </p:animRot>
                                  </p:childTnLst>
                                </p:cTn>
                              </p:par>
                              <p:par>
                                <p:cTn id="11" presetID="1" presetClass="mediacall" presetSubtype="0" fill="hold" nodeType="withEffect">
                                  <p:stCondLst>
                                    <p:cond delay="0"/>
                                  </p:stCondLst>
                                  <p:childTnLst>
                                    <p:cmd type="call" cmd="playFrom(0.0)">
                                      <p:cBhvr>
                                        <p:cTn id="12" dur="3032" fill="hold"/>
                                        <p:tgtEl>
                                          <p:spTgt spid="16"/>
                                        </p:tgtEl>
                                      </p:cBhvr>
                                    </p:cmd>
                                  </p:childTnLst>
                                </p:cTn>
                              </p:par>
                              <p:par>
                                <p:cTn id="13" presetID="35" presetClass="path" presetSubtype="0" accel="50000" decel="50000" fill="hold" nodeType="withEffect">
                                  <p:stCondLst>
                                    <p:cond delay="0"/>
                                  </p:stCondLst>
                                  <p:childTnLst>
                                    <p:animMotion origin="layout" path="M 3.33333E-6 -1.48148E-6 L -0.68334 0.00324 " pathEditMode="relative" rAng="0" ptsTypes="AA">
                                      <p:cBhvr>
                                        <p:cTn id="14" dur="5000" fill="hold"/>
                                        <p:tgtEl>
                                          <p:spTgt spid="2052"/>
                                        </p:tgtEl>
                                        <p:attrNameLst>
                                          <p:attrName>ppt_x</p:attrName>
                                          <p:attrName>ppt_y</p:attrName>
                                        </p:attrNameLst>
                                      </p:cBhvr>
                                      <p:rCtr x="-34167" y="162"/>
                                    </p:animMotion>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10584"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11"/>
                    </p:tgtEl>
                  </p:cond>
                </p:stCondLst>
                <p:endSync evt="end" delay="0">
                  <p:rtn val="all"/>
                </p:endSync>
                <p:childTnLst>
                  <p:par>
                    <p:cTn id="33" fill="hold">
                      <p:stCondLst>
                        <p:cond delay="0"/>
                      </p:stCondLst>
                      <p:childTnLst>
                        <p:par>
                          <p:cTn id="34" fill="hold">
                            <p:stCondLst>
                              <p:cond delay="0"/>
                            </p:stCondLst>
                            <p:childTnLst>
                              <p:par>
                                <p:cTn id="35" presetID="1" presetClass="mediacall" presetSubtype="0" fill="hold" nodeType="withEffect">
                                  <p:stCondLst>
                                    <p:cond delay="0"/>
                                  </p:stCondLst>
                                  <p:childTnLst>
                                    <p:cmd type="call" cmd="playFrom(0.0)">
                                      <p:cBhvr>
                                        <p:cTn id="36" dur="9027" fill="hold"/>
                                        <p:tgtEl>
                                          <p:spTgt spid="8"/>
                                        </p:tgtEl>
                                      </p:cBhvr>
                                    </p:cmd>
                                  </p:childTnLst>
                                </p:cTn>
                              </p:par>
                              <p:par>
                                <p:cTn id="37" presetID="63" presetClass="path" presetSubtype="0" accel="50000" decel="50000" fill="hold" nodeType="withEffect">
                                  <p:stCondLst>
                                    <p:cond delay="0"/>
                                  </p:stCondLst>
                                  <p:childTnLst>
                                    <p:animMotion origin="layout" path="M 0 0 L 0.25 0 E" pathEditMode="relative" ptsTypes="">
                                      <p:cBhvr>
                                        <p:cTn id="38" dur="2000" fill="hold"/>
                                        <p:tgtEl>
                                          <p:spTgt spid="7170"/>
                                        </p:tgtEl>
                                        <p:attrNameLst>
                                          <p:attrName>ppt_x</p:attrName>
                                          <p:attrName>ppt_y</p:attrName>
                                        </p:attrNameLst>
                                      </p:cBhvr>
                                    </p:animMotion>
                                  </p:childTnLst>
                                </p:cTn>
                              </p:par>
                            </p:childTnLst>
                          </p:cTn>
                        </p:par>
                        <p:par>
                          <p:cTn id="39" fill="hold">
                            <p:stCondLst>
                              <p:cond delay="9500"/>
                            </p:stCondLst>
                            <p:childTnLst>
                              <p:par>
                                <p:cTn id="40" presetID="53" presetClass="exit" presetSubtype="32" fill="hold" nodeType="afterEffect">
                                  <p:stCondLst>
                                    <p:cond delay="0"/>
                                  </p:stCondLst>
                                  <p:childTnLst>
                                    <p:anim calcmode="lin" valueType="num">
                                      <p:cBhvr>
                                        <p:cTn id="41" dur="500"/>
                                        <p:tgtEl>
                                          <p:spTgt spid="7170"/>
                                        </p:tgtEl>
                                        <p:attrNameLst>
                                          <p:attrName>ppt_w</p:attrName>
                                        </p:attrNameLst>
                                      </p:cBhvr>
                                      <p:tavLst>
                                        <p:tav tm="0">
                                          <p:val>
                                            <p:strVal val="ppt_w"/>
                                          </p:val>
                                        </p:tav>
                                        <p:tav tm="100000">
                                          <p:val>
                                            <p:fltVal val="0"/>
                                          </p:val>
                                        </p:tav>
                                      </p:tavLst>
                                    </p:anim>
                                    <p:anim calcmode="lin" valueType="num">
                                      <p:cBhvr>
                                        <p:cTn id="42" dur="500"/>
                                        <p:tgtEl>
                                          <p:spTgt spid="7170"/>
                                        </p:tgtEl>
                                        <p:attrNameLst>
                                          <p:attrName>ppt_h</p:attrName>
                                        </p:attrNameLst>
                                      </p:cBhvr>
                                      <p:tavLst>
                                        <p:tav tm="0">
                                          <p:val>
                                            <p:strVal val="ppt_h"/>
                                          </p:val>
                                        </p:tav>
                                        <p:tav tm="100000">
                                          <p:val>
                                            <p:fltVal val="0"/>
                                          </p:val>
                                        </p:tav>
                                      </p:tavLst>
                                    </p:anim>
                                    <p:animEffect transition="out" filter="fade">
                                      <p:cBhvr>
                                        <p:cTn id="43" dur="500"/>
                                        <p:tgtEl>
                                          <p:spTgt spid="7170"/>
                                        </p:tgtEl>
                                      </p:cBhvr>
                                    </p:animEffect>
                                    <p:set>
                                      <p:cBhvr>
                                        <p:cTn id="44" dur="1" fill="hold">
                                          <p:stCondLst>
                                            <p:cond delay="499"/>
                                          </p:stCondLst>
                                        </p:cTn>
                                        <p:tgtEl>
                                          <p:spTgt spid="7170"/>
                                        </p:tgtEl>
                                        <p:attrNameLst>
                                          <p:attrName>style.visibility</p:attrName>
                                        </p:attrNameLst>
                                      </p:cBhvr>
                                      <p:to>
                                        <p:strVal val="hidden"/>
                                      </p:to>
                                    </p:set>
                                  </p:childTnLst>
                                </p:cTn>
                              </p:par>
                            </p:childTnLst>
                          </p:cTn>
                        </p:par>
                        <p:par>
                          <p:cTn id="45" fill="hold">
                            <p:stCondLst>
                              <p:cond delay="10000"/>
                            </p:stCondLst>
                            <p:childTnLst>
                              <p:par>
                                <p:cTn id="46" presetID="1" presetClass="mediacall" presetSubtype="0" fill="hold" nodeType="afterEffect">
                                  <p:stCondLst>
                                    <p:cond delay="0"/>
                                  </p:stCondLst>
                                  <p:childTnLst>
                                    <p:cmd type="call" cmd="playFrom(0.0)">
                                      <p:cBhvr>
                                        <p:cTn id="47" dur="10140" fill="hold"/>
                                        <p:tgtEl>
                                          <p:spTgt spid="18"/>
                                        </p:tgtEl>
                                      </p:cBhvr>
                                    </p:cmd>
                                  </p:childTnLst>
                                </p:cTn>
                              </p:par>
                              <p:par>
                                <p:cTn id="48" presetID="35" presetClass="path" presetSubtype="0" accel="50000" decel="50000" fill="hold" nodeType="withEffect">
                                  <p:stCondLst>
                                    <p:cond delay="0"/>
                                  </p:stCondLst>
                                  <p:childTnLst>
                                    <p:animMotion origin="layout" path="M -0.68333 0.00324 L -1.69166 0.01296 " pathEditMode="relative" rAng="0" ptsTypes="AA">
                                      <p:cBhvr>
                                        <p:cTn id="49" dur="6000" fill="hold"/>
                                        <p:tgtEl>
                                          <p:spTgt spid="2052"/>
                                        </p:tgtEl>
                                        <p:attrNameLst>
                                          <p:attrName>ppt_x</p:attrName>
                                          <p:attrName>ppt_y</p:attrName>
                                        </p:attrNameLst>
                                      </p:cBhvr>
                                      <p:rCtr x="-50417" y="486"/>
                                    </p:animMotion>
                                  </p:childTnLst>
                                </p:cTn>
                              </p:par>
                            </p:childTnLst>
                          </p:cTn>
                        </p:par>
                      </p:childTnLst>
                    </p:cTn>
                  </p:par>
                </p:childTnLst>
              </p:cTn>
              <p:nextCondLst>
                <p:cond evt="onClick" delay="0">
                  <p:tgtEl>
                    <p:spTgt spid="11"/>
                  </p:tgtEl>
                </p:cond>
              </p:nextCondLst>
            </p:seq>
            <p:audio>
              <p:cMediaNode vol="80000">
                <p:cTn id="50" fill="hold" display="0">
                  <p:stCondLst>
                    <p:cond delay="indefinite"/>
                  </p:stCondLst>
                  <p:endCondLst>
                    <p:cond evt="onStopAudio" delay="0">
                      <p:tgtEl>
                        <p:sldTgt/>
                      </p:tgtEl>
                    </p:cond>
                  </p:endCondLst>
                </p:cTn>
                <p:tgtEl>
                  <p:spTgt spid="4"/>
                </p:tgtEl>
              </p:cMediaNode>
            </p:audio>
            <p:seq concurrent="1" nextAc="seek">
              <p:cTn id="51" restart="whenNotActive" fill="hold" evtFilter="cancelBubble" nodeType="interactiveSeq">
                <p:stCondLst>
                  <p:cond evt="onClick" delay="0">
                    <p:tgtEl>
                      <p:spTgt spid="10"/>
                    </p:tgtEl>
                  </p:cond>
                </p:stCondLst>
                <p:endSync evt="end" delay="0">
                  <p:rtn val="all"/>
                </p:endSync>
                <p:childTnLst>
                  <p:par>
                    <p:cTn id="52" fill="hold">
                      <p:stCondLst>
                        <p:cond delay="0"/>
                      </p:stCondLst>
                      <p:childTnLst>
                        <p:par>
                          <p:cTn id="53" fill="hold">
                            <p:stCondLst>
                              <p:cond delay="0"/>
                            </p:stCondLst>
                            <p:childTnLst>
                              <p:par>
                                <p:cTn id="54" presetID="1" presetClass="mediacall" presetSubtype="0" fill="hold" nodeType="clickEffect">
                                  <p:stCondLst>
                                    <p:cond delay="0"/>
                                  </p:stCondLst>
                                  <p:childTnLst>
                                    <p:cmd type="call" cmd="playFrom(0.0)">
                                      <p:cBhvr>
                                        <p:cTn id="55" dur="10584" fill="hold"/>
                                        <p:tgtEl>
                                          <p:spTgt spid="4"/>
                                        </p:tgtEl>
                                      </p:cBhvr>
                                    </p:cmd>
                                  </p:childTnLst>
                                </p:cTn>
                              </p:par>
                            </p:childTnLst>
                          </p:cTn>
                        </p:par>
                      </p:childTnLst>
                    </p:cTn>
                  </p:par>
                </p:childTnLst>
              </p:cTn>
              <p:nextCondLst>
                <p:cond evt="onClick" delay="0">
                  <p:tgtEl>
                    <p:spTgt spid="10"/>
                  </p:tgtEl>
                </p:cond>
              </p:nextCondLst>
            </p:seq>
            <p:audio>
              <p:cMediaNode vol="80000">
                <p:cTn id="56" fill="hold" display="0">
                  <p:stCondLst>
                    <p:cond delay="indefinite"/>
                  </p:stCondLst>
                  <p:endCondLst>
                    <p:cond evt="onStopAudio" delay="0">
                      <p:tgtEl>
                        <p:sldTgt/>
                      </p:tgtEl>
                    </p:cond>
                  </p:endCondLst>
                </p:cTn>
                <p:tgtEl>
                  <p:spTgt spid="14"/>
                </p:tgtEl>
              </p:cMediaNode>
            </p:audio>
            <p:audio>
              <p:cMediaNode vol="80000">
                <p:cTn id="57" fill="hold" display="0">
                  <p:stCondLst>
                    <p:cond delay="indefinite"/>
                  </p:stCondLst>
                  <p:endCondLst>
                    <p:cond evt="onStopAudio" delay="0">
                      <p:tgtEl>
                        <p:sldTgt/>
                      </p:tgtEl>
                    </p:cond>
                  </p:endCondLst>
                </p:cTn>
                <p:tgtEl>
                  <p:spTgt spid="16"/>
                </p:tgtEl>
              </p:cMediaNode>
            </p:audio>
            <p:audio>
              <p:cMediaNode vol="80000">
                <p:cTn id="58" fill="hold" display="0">
                  <p:stCondLst>
                    <p:cond delay="indefinite"/>
                  </p:stCondLst>
                  <p:endCondLst>
                    <p:cond evt="onStopAudio" delay="0">
                      <p:tgtEl>
                        <p:sldTgt/>
                      </p:tgtEl>
                    </p:cond>
                  </p:endCondLst>
                </p:cTn>
                <p:tgtEl>
                  <p:spTgt spid="18"/>
                </p:tgtEl>
              </p:cMediaNode>
            </p:audio>
            <p:audio>
              <p:cMediaNode vol="80000">
                <p:cTn id="59" fill="hold" display="0">
                  <p:stCondLst>
                    <p:cond delay="indefinite"/>
                  </p:stCondLst>
                  <p:endCondLst>
                    <p:cond evt="onStopAudio" delay="0">
                      <p:tgtEl>
                        <p:sldTgt/>
                      </p:tgtEl>
                    </p:cond>
                  </p:endCondLst>
                </p:cTn>
                <p:tgtEl>
                  <p:spTgt spid="8"/>
                </p:tgtEl>
              </p:cMediaNode>
            </p:audio>
          </p:childTnLst>
        </p:cTn>
      </p:par>
    </p:tnLst>
    <p:bldLst>
      <p:bldP spid="9" grpId="0" bldLvl="0" animBg="1"/>
      <p:bldP spid="10" grpId="0" bldLvl="0" animBg="1"/>
      <p:bldP spid="11"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b="9372"/>
          <a:stretch>
            <a:fillRect/>
          </a:stretch>
        </p:blipFill>
        <p:spPr bwMode="auto">
          <a:xfrm>
            <a:off x="0" y="1"/>
            <a:ext cx="12192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97395" l="6550" r="92652">
                        <a14:foregroundMark x1="30192" y1="95130" x2="43291" y2="87542"/>
                        <a14:foregroundMark x1="37220" y1="86070" x2="26198" y2="93318"/>
                        <a14:foregroundMark x1="61182" y1="86636" x2="73003" y2="94224"/>
                        <a14:foregroundMark x1="57987" y1="89921" x2="61661" y2="921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133600" y="3352800"/>
            <a:ext cx="2003681" cy="2292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3135440" y="152402"/>
            <a:ext cx="7010400" cy="114299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charset="0"/>
                <a:ea typeface="Arial-Rounded" panose="020B0500000000000000" charset="0"/>
                <a:cs typeface="Arial-Rounded" panose="020B0500000000000000" charset="0"/>
              </a:rPr>
              <a:t>Có</a:t>
            </a:r>
            <a:r>
              <a:rPr kumimoji="0" lang="en-US" sz="3600" b="1" i="0" u="none" strike="noStrike" kern="1200" cap="none" spc="0" normalizeH="0" baseline="0" noProof="0" dirty="0">
                <a:ln>
                  <a:noFill/>
                </a:ln>
                <a:solidFill>
                  <a:prstClr val="black"/>
                </a:solidFill>
                <a:effectLst/>
                <a:uLnTx/>
                <a:uFillTx/>
                <a:latin typeface="Arial-Rounded" panose="020B0500000000000000" charset="0"/>
                <a:ea typeface="Arial-Rounded" panose="020B0500000000000000" charset="0"/>
                <a:cs typeface="Arial-Rounded" panose="020B0500000000000000"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charset="0"/>
                <a:ea typeface="Arial-Rounded" panose="020B0500000000000000" charset="0"/>
                <a:cs typeface="Arial-Rounded" panose="020B0500000000000000" charset="0"/>
              </a:rPr>
              <a:t>mấy</a:t>
            </a:r>
            <a:r>
              <a:rPr kumimoji="0" lang="en-US" sz="3600" b="1" i="0" u="none" strike="noStrike" kern="1200" cap="none" spc="0" normalizeH="0" baseline="0" noProof="0" dirty="0">
                <a:ln>
                  <a:noFill/>
                </a:ln>
                <a:solidFill>
                  <a:prstClr val="black"/>
                </a:solidFill>
                <a:effectLst/>
                <a:uLnTx/>
                <a:uFillTx/>
                <a:latin typeface="Arial-Rounded" panose="020B0500000000000000" charset="0"/>
                <a:ea typeface="Arial-Rounded" panose="020B0500000000000000" charset="0"/>
                <a:cs typeface="Arial-Rounded" panose="020B0500000000000000"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charset="0"/>
                <a:ea typeface="Arial-Rounded" panose="020B0500000000000000" charset="0"/>
                <a:cs typeface="Arial-Rounded" panose="020B0500000000000000" charset="0"/>
              </a:rPr>
              <a:t>bước</a:t>
            </a:r>
            <a:r>
              <a:rPr kumimoji="0" lang="en-US" sz="3600" b="1" i="0" u="none" strike="noStrike" kern="1200" cap="none" spc="0" normalizeH="0" baseline="0" noProof="0" dirty="0">
                <a:ln>
                  <a:noFill/>
                </a:ln>
                <a:solidFill>
                  <a:prstClr val="black"/>
                </a:solidFill>
                <a:effectLst/>
                <a:uLnTx/>
                <a:uFillTx/>
                <a:latin typeface="Arial-Rounded" panose="020B0500000000000000" charset="0"/>
                <a:ea typeface="Arial-Rounded" panose="020B0500000000000000" charset="0"/>
                <a:cs typeface="Arial-Rounded" panose="020B0500000000000000"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charset="0"/>
                <a:ea typeface="Arial-Rounded" panose="020B0500000000000000" charset="0"/>
                <a:cs typeface="Arial-Rounded" panose="020B0500000000000000" charset="0"/>
              </a:rPr>
              <a:t>để</a:t>
            </a:r>
            <a:r>
              <a:rPr kumimoji="0" lang="en-US" sz="3600" b="1" i="0" u="none" strike="noStrike" kern="1200" cap="none" spc="0" normalizeH="0" baseline="0" noProof="0" dirty="0">
                <a:ln>
                  <a:noFill/>
                </a:ln>
                <a:solidFill>
                  <a:prstClr val="black"/>
                </a:solidFill>
                <a:effectLst/>
                <a:uLnTx/>
                <a:uFillTx/>
                <a:latin typeface="Arial-Rounded" panose="020B0500000000000000" charset="0"/>
                <a:ea typeface="Arial-Rounded" panose="020B0500000000000000" charset="0"/>
                <a:cs typeface="Arial-Rounded" panose="020B0500000000000000"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charset="0"/>
                <a:ea typeface="Arial-Rounded" panose="020B0500000000000000" charset="0"/>
                <a:cs typeface="Arial-Rounded" panose="020B0500000000000000" charset="0"/>
              </a:rPr>
              <a:t>làm</a:t>
            </a:r>
            <a:r>
              <a:rPr kumimoji="0" lang="en-US" sz="3600" b="1" i="0" u="none" strike="noStrike" kern="1200" cap="none" spc="0" normalizeH="0" baseline="0" noProof="0" dirty="0">
                <a:ln>
                  <a:noFill/>
                </a:ln>
                <a:solidFill>
                  <a:prstClr val="black"/>
                </a:solidFill>
                <a:effectLst/>
                <a:uLnTx/>
                <a:uFillTx/>
                <a:latin typeface="Arial-Rounded" panose="020B0500000000000000" charset="0"/>
                <a:ea typeface="Arial-Rounded" panose="020B0500000000000000" charset="0"/>
                <a:cs typeface="Arial-Rounded" panose="020B0500000000000000"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charset="0"/>
                <a:ea typeface="Arial-Rounded" panose="020B0500000000000000" charset="0"/>
                <a:cs typeface="Arial-Rounded" panose="020B0500000000000000" charset="0"/>
              </a:rPr>
              <a:t>món</a:t>
            </a:r>
            <a:r>
              <a:rPr kumimoji="0" lang="en-US" sz="3600" b="1" i="0" u="none" strike="noStrike" kern="1200" cap="none" spc="0" normalizeH="0" baseline="0" noProof="0" dirty="0">
                <a:ln>
                  <a:noFill/>
                </a:ln>
                <a:solidFill>
                  <a:prstClr val="black"/>
                </a:solidFill>
                <a:effectLst/>
                <a:uLnTx/>
                <a:uFillTx/>
                <a:latin typeface="Arial-Rounded" panose="020B0500000000000000" charset="0"/>
                <a:ea typeface="Arial-Rounded" panose="020B0500000000000000" charset="0"/>
                <a:cs typeface="Arial-Rounded" panose="020B0500000000000000"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charset="0"/>
                <a:ea typeface="Arial-Rounded" panose="020B0500000000000000" charset="0"/>
                <a:cs typeface="Arial-Rounded" panose="020B0500000000000000" charset="0"/>
              </a:rPr>
              <a:t>Trứng</a:t>
            </a:r>
            <a:r>
              <a:rPr kumimoji="0" lang="en-US" sz="3600" b="1" i="0" u="none" strike="noStrike" kern="1200" cap="none" spc="0" normalizeH="0" baseline="0" noProof="0" dirty="0">
                <a:ln>
                  <a:noFill/>
                </a:ln>
                <a:solidFill>
                  <a:prstClr val="black"/>
                </a:solidFill>
                <a:effectLst/>
                <a:uLnTx/>
                <a:uFillTx/>
                <a:latin typeface="Arial-Rounded" panose="020B0500000000000000" charset="0"/>
                <a:ea typeface="Arial-Rounded" panose="020B0500000000000000" charset="0"/>
                <a:cs typeface="Arial-Rounded" panose="020B0500000000000000"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charset="0"/>
                <a:ea typeface="Arial-Rounded" panose="020B0500000000000000" charset="0"/>
                <a:cs typeface="Arial-Rounded" panose="020B0500000000000000" charset="0"/>
              </a:rPr>
              <a:t>đúc</a:t>
            </a:r>
            <a:r>
              <a:rPr kumimoji="0" lang="en-US" sz="3600" b="1" i="0" u="none" strike="noStrike" kern="1200" cap="none" spc="0" normalizeH="0" baseline="0" noProof="0" dirty="0">
                <a:ln>
                  <a:noFill/>
                </a:ln>
                <a:solidFill>
                  <a:prstClr val="black"/>
                </a:solidFill>
                <a:effectLst/>
                <a:uLnTx/>
                <a:uFillTx/>
                <a:latin typeface="Arial-Rounded" panose="020B0500000000000000" charset="0"/>
                <a:ea typeface="Arial-Rounded" panose="020B0500000000000000" charset="0"/>
                <a:cs typeface="Arial-Rounded" panose="020B0500000000000000"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charset="0"/>
                <a:ea typeface="Arial-Rounded" panose="020B0500000000000000" charset="0"/>
                <a:cs typeface="Arial-Rounded" panose="020B0500000000000000" charset="0"/>
              </a:rPr>
              <a:t>thịt</a:t>
            </a:r>
            <a:r>
              <a:rPr kumimoji="0" lang="en-US" sz="3600" b="1" i="0" u="none" strike="noStrike" kern="1200" cap="none" spc="0" normalizeH="0" baseline="0" noProof="0" dirty="0">
                <a:ln>
                  <a:noFill/>
                </a:ln>
                <a:solidFill>
                  <a:prstClr val="black"/>
                </a:solidFill>
                <a:effectLst/>
                <a:uLnTx/>
                <a:uFillTx/>
                <a:latin typeface="Arial-Rounded" panose="020B0500000000000000" charset="0"/>
                <a:ea typeface="Arial-Rounded" panose="020B0500000000000000" charset="0"/>
                <a:cs typeface="Arial-Rounded" panose="020B0500000000000000" charset="0"/>
              </a:rPr>
              <a:t>?</a:t>
            </a:r>
          </a:p>
        </p:txBody>
      </p:sp>
      <p:sp>
        <p:nvSpPr>
          <p:cNvPr id="10" name="Rectangle 9"/>
          <p:cNvSpPr/>
          <p:nvPr/>
        </p:nvSpPr>
        <p:spPr>
          <a:xfrm>
            <a:off x="1278785" y="1756400"/>
            <a:ext cx="2894894" cy="160020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charset="0"/>
                <a:ea typeface="Arial-Rounded" panose="020B0500000000000000" charset="0"/>
                <a:cs typeface="Arial-Rounded" panose="020B0500000000000000" charset="0"/>
              </a:rPr>
              <a:t>A. 6 </a:t>
            </a:r>
            <a:r>
              <a:rPr kumimoji="0" lang="en-US" sz="3600" b="1" i="0" u="none" strike="noStrike" kern="1200" cap="none" spc="0" normalizeH="0" baseline="0" noProof="0" dirty="0" err="1">
                <a:ln>
                  <a:noFill/>
                </a:ln>
                <a:solidFill>
                  <a:prstClr val="white"/>
                </a:solidFill>
                <a:effectLst/>
                <a:uLnTx/>
                <a:uFillTx/>
                <a:latin typeface="Arial-Rounded" panose="020B0500000000000000" charset="0"/>
                <a:ea typeface="Arial-Rounded" panose="020B0500000000000000" charset="0"/>
                <a:cs typeface="Arial-Rounded" panose="020B0500000000000000" charset="0"/>
              </a:rPr>
              <a:t>bước</a:t>
            </a:r>
            <a:endParaRPr kumimoji="0" lang="en-US" sz="3600" b="1" i="0" u="none" strike="noStrike" kern="1200" cap="none" spc="0" normalizeH="0" baseline="0" noProof="0" dirty="0">
              <a:ln>
                <a:noFill/>
              </a:ln>
              <a:solidFill>
                <a:prstClr val="white"/>
              </a:solidFill>
              <a:effectLst/>
              <a:uLnTx/>
              <a:uFillTx/>
              <a:latin typeface="Arial-Rounded" panose="020B0500000000000000" charset="0"/>
              <a:ea typeface="Arial-Rounded" panose="020B0500000000000000" charset="0"/>
              <a:cs typeface="Arial-Rounded" panose="020B0500000000000000" charset="0"/>
            </a:endParaRPr>
          </a:p>
        </p:txBody>
      </p:sp>
      <p:sp>
        <p:nvSpPr>
          <p:cNvPr id="11" name="Rectangle 10"/>
          <p:cNvSpPr/>
          <p:nvPr/>
        </p:nvSpPr>
        <p:spPr>
          <a:xfrm>
            <a:off x="8942040" y="1846888"/>
            <a:ext cx="2487960" cy="1505912"/>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charset="0"/>
                <a:ea typeface="Arial-Rounded" panose="020B0500000000000000" charset="0"/>
                <a:cs typeface="Arial-Rounded" panose="020B0500000000000000" charset="0"/>
              </a:rPr>
              <a:t>C. 5 </a:t>
            </a:r>
            <a:r>
              <a:rPr kumimoji="0" lang="en-US" sz="3600" b="1" i="0" u="none" strike="noStrike" kern="1200" cap="none" spc="0" normalizeH="0" baseline="0" noProof="0" dirty="0" err="1">
                <a:ln>
                  <a:noFill/>
                </a:ln>
                <a:solidFill>
                  <a:prstClr val="white"/>
                </a:solidFill>
                <a:effectLst/>
                <a:uLnTx/>
                <a:uFillTx/>
                <a:latin typeface="Arial-Rounded" panose="020B0500000000000000" charset="0"/>
                <a:ea typeface="Arial-Rounded" panose="020B0500000000000000" charset="0"/>
                <a:cs typeface="Arial-Rounded" panose="020B0500000000000000" charset="0"/>
              </a:rPr>
              <a:t>bước</a:t>
            </a:r>
            <a:endParaRPr kumimoji="0" lang="en-US" sz="3600" b="1" i="0" u="none" strike="noStrike" kern="1200" cap="none" spc="0" normalizeH="0" baseline="0" noProof="0" dirty="0">
              <a:ln>
                <a:noFill/>
              </a:ln>
              <a:solidFill>
                <a:prstClr val="white"/>
              </a:solidFill>
              <a:effectLst/>
              <a:uLnTx/>
              <a:uFillTx/>
              <a:latin typeface="Arial-Rounded" panose="020B0500000000000000" charset="0"/>
              <a:ea typeface="Arial-Rounded" panose="020B0500000000000000" charset="0"/>
              <a:cs typeface="Arial-Rounded" panose="020B0500000000000000" charset="0"/>
            </a:endParaRPr>
          </a:p>
        </p:txBody>
      </p:sp>
      <p:sp>
        <p:nvSpPr>
          <p:cNvPr id="12" name="Rectangle 11"/>
          <p:cNvSpPr/>
          <p:nvPr/>
        </p:nvSpPr>
        <p:spPr>
          <a:xfrm>
            <a:off x="4860184" y="1752600"/>
            <a:ext cx="3369415" cy="160020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charset="0"/>
                <a:ea typeface="Arial-Rounded" panose="020B0500000000000000" charset="0"/>
                <a:cs typeface="Arial-Rounded" panose="020B0500000000000000" charset="0"/>
              </a:rPr>
              <a:t>B. 4 </a:t>
            </a:r>
            <a:r>
              <a:rPr kumimoji="0" lang="en-US" sz="3600" b="1" i="0" u="none" strike="noStrike" kern="1200" cap="none" spc="0" normalizeH="0" baseline="0" noProof="0" dirty="0" err="1">
                <a:ln>
                  <a:noFill/>
                </a:ln>
                <a:solidFill>
                  <a:prstClr val="white"/>
                </a:solidFill>
                <a:effectLst/>
                <a:uLnTx/>
                <a:uFillTx/>
                <a:latin typeface="Arial-Rounded" panose="020B0500000000000000" charset="0"/>
                <a:ea typeface="Arial-Rounded" panose="020B0500000000000000" charset="0"/>
                <a:cs typeface="Arial-Rounded" panose="020B0500000000000000" charset="0"/>
              </a:rPr>
              <a:t>bước</a:t>
            </a:r>
            <a:endParaRPr kumimoji="0" lang="en-US" sz="3600" b="1" i="0" u="none" strike="noStrike" kern="1200" cap="none" spc="0" normalizeH="0" baseline="0" noProof="0" dirty="0">
              <a:ln>
                <a:noFill/>
              </a:ln>
              <a:solidFill>
                <a:prstClr val="white"/>
              </a:solidFill>
              <a:effectLst/>
              <a:uLnTx/>
              <a:uFillTx/>
              <a:latin typeface="Arial-Rounded" panose="020B0500000000000000" charset="0"/>
              <a:ea typeface="Arial-Rounded" panose="020B0500000000000000" charset="0"/>
              <a:cs typeface="Arial-Rounded" panose="020B0500000000000000" charset="0"/>
            </a:endParaRPr>
          </a:p>
        </p:txBody>
      </p:sp>
      <p:pic>
        <p:nvPicPr>
          <p:cNvPr id="2052" name="Picture 4"/>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a:fillRect/>
          </a:stretch>
        </p:blipFill>
        <p:spPr bwMode="auto">
          <a:xfrm>
            <a:off x="10287000" y="3733800"/>
            <a:ext cx="5486400" cy="3023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2514600" y="114300"/>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2324100" y="1485900"/>
            <a:ext cx="609600" cy="609600"/>
          </a:xfrm>
          <a:prstGeom prst="rect">
            <a:avLst/>
          </a:prstGeom>
        </p:spPr>
      </p:pic>
      <p:pic>
        <p:nvPicPr>
          <p:cNvPr id="16"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4871378" y="7010400"/>
            <a:ext cx="609600" cy="609600"/>
          </a:xfrm>
          <a:prstGeom prst="rect">
            <a:avLst/>
          </a:prstGeom>
        </p:spPr>
      </p:pic>
      <p:pic>
        <p:nvPicPr>
          <p:cNvPr id="18" name="Bus Sound Effects">
            <a:hlinkClick r:id="" action="ppaction://media"/>
          </p:cNvPr>
          <p:cNvPicPr>
            <a:picLocks noChangeAspect="1"/>
          </p:cNvPicPr>
          <p:nvPr>
            <a:audioFile r:link="rId5"/>
            <p:extLst>
              <p:ext uri="{DAA4B4D4-6D71-4841-9C94-3DE7FCFB9230}">
                <p14:media xmlns:p14="http://schemas.microsoft.com/office/powerpoint/2010/main" r:embed="rId6">
                  <p14:trim st="440" end="15675"/>
                </p14:media>
              </p:ext>
            </p:extLst>
          </p:nvPr>
        </p:nvPicPr>
        <p:blipFill>
          <a:blip r:embed="rId16"/>
          <a:stretch>
            <a:fillRect/>
          </a:stretch>
        </p:blipFill>
        <p:spPr>
          <a:xfrm>
            <a:off x="14852328" y="1237288"/>
            <a:ext cx="609600" cy="609600"/>
          </a:xfrm>
          <a:prstGeom prst="rect">
            <a:avLst/>
          </a:prstGeom>
        </p:spPr>
      </p:pic>
      <p:pic>
        <p:nvPicPr>
          <p:cNvPr id="8" name="Am-thanh-tra-loi-dung-www_yeualo_com_cut.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5"/>
          <a:stretch>
            <a:fillRect/>
          </a:stretch>
        </p:blipFill>
        <p:spPr>
          <a:xfrm>
            <a:off x="-4953000" y="28194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053"/>
                                        </p:tgtEl>
                                        <p:attrNameLst>
                                          <p:attrName>r</p:attrName>
                                        </p:attrNameLst>
                                      </p:cBhvr>
                                    </p:animRot>
                                    <p:animRot by="-240000">
                                      <p:cBhvr>
                                        <p:cTn id="7" dur="600" fill="hold">
                                          <p:stCondLst>
                                            <p:cond delay="600"/>
                                          </p:stCondLst>
                                        </p:cTn>
                                        <p:tgtEl>
                                          <p:spTgt spid="2053"/>
                                        </p:tgtEl>
                                        <p:attrNameLst>
                                          <p:attrName>r</p:attrName>
                                        </p:attrNameLst>
                                      </p:cBhvr>
                                    </p:animRot>
                                    <p:animRot by="240000">
                                      <p:cBhvr>
                                        <p:cTn id="8" dur="600" fill="hold">
                                          <p:stCondLst>
                                            <p:cond delay="1200"/>
                                          </p:stCondLst>
                                        </p:cTn>
                                        <p:tgtEl>
                                          <p:spTgt spid="2053"/>
                                        </p:tgtEl>
                                        <p:attrNameLst>
                                          <p:attrName>r</p:attrName>
                                        </p:attrNameLst>
                                      </p:cBhvr>
                                    </p:animRot>
                                    <p:animRot by="-240000">
                                      <p:cBhvr>
                                        <p:cTn id="9" dur="600" fill="hold">
                                          <p:stCondLst>
                                            <p:cond delay="1800"/>
                                          </p:stCondLst>
                                        </p:cTn>
                                        <p:tgtEl>
                                          <p:spTgt spid="2053"/>
                                        </p:tgtEl>
                                        <p:attrNameLst>
                                          <p:attrName>r</p:attrName>
                                        </p:attrNameLst>
                                      </p:cBhvr>
                                    </p:animRot>
                                    <p:animRot by="120000">
                                      <p:cBhvr>
                                        <p:cTn id="10" dur="600" fill="hold">
                                          <p:stCondLst>
                                            <p:cond delay="2400"/>
                                          </p:stCondLst>
                                        </p:cTn>
                                        <p:tgtEl>
                                          <p:spTgt spid="2053"/>
                                        </p:tgtEl>
                                        <p:attrNameLst>
                                          <p:attrName>r</p:attrName>
                                        </p:attrNameLst>
                                      </p:cBhvr>
                                    </p:animRot>
                                  </p:childTnLst>
                                </p:cTn>
                              </p:par>
                              <p:par>
                                <p:cTn id="11" presetID="1" presetClass="mediacall" presetSubtype="0" fill="hold" nodeType="withEffect">
                                  <p:stCondLst>
                                    <p:cond delay="0"/>
                                  </p:stCondLst>
                                  <p:childTnLst>
                                    <p:cmd type="call" cmd="playFrom(0.0)">
                                      <p:cBhvr>
                                        <p:cTn id="12" dur="3032" fill="hold"/>
                                        <p:tgtEl>
                                          <p:spTgt spid="16"/>
                                        </p:tgtEl>
                                      </p:cBhvr>
                                    </p:cmd>
                                  </p:childTnLst>
                                </p:cTn>
                              </p:par>
                              <p:par>
                                <p:cTn id="13" presetID="35" presetClass="path" presetSubtype="0" accel="50000" decel="50000" fill="hold" nodeType="withEffect">
                                  <p:stCondLst>
                                    <p:cond delay="0"/>
                                  </p:stCondLst>
                                  <p:childTnLst>
                                    <p:animMotion origin="layout" path="M 0 -4.81481E-6 L -0.68333 0.00325 " pathEditMode="relative" rAng="0" ptsTypes="AA">
                                      <p:cBhvr>
                                        <p:cTn id="14" dur="5000" fill="hold"/>
                                        <p:tgtEl>
                                          <p:spTgt spid="2052"/>
                                        </p:tgtEl>
                                        <p:attrNameLst>
                                          <p:attrName>ppt_x</p:attrName>
                                          <p:attrName>ppt_y</p:attrName>
                                        </p:attrNameLst>
                                      </p:cBhvr>
                                      <p:rCtr x="-34167" y="162"/>
                                    </p:animMotion>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withEffect">
                                  <p:stCondLst>
                                    <p:cond delay="0"/>
                                  </p:stCondLst>
                                  <p:childTnLst>
                                    <p:cmd type="call" cmd="playFrom(0.0)">
                                      <p:cBhvr>
                                        <p:cTn id="35" dur="9027" fill="hold"/>
                                        <p:tgtEl>
                                          <p:spTgt spid="8"/>
                                        </p:tgtEl>
                                      </p:cBhvr>
                                    </p:cmd>
                                  </p:childTnLst>
                                </p:cTn>
                              </p:par>
                              <p:par>
                                <p:cTn id="36" presetID="63" presetClass="path" presetSubtype="0" accel="50000" decel="50000" fill="hold" nodeType="withEffect">
                                  <p:stCondLst>
                                    <p:cond delay="0"/>
                                  </p:stCondLst>
                                  <p:childTnLst>
                                    <p:animMotion origin="layout" path="M -1.45833E-6 1.48148E-6 L 0.25 1.48148E-6 " pathEditMode="relative" rAng="0" ptsTypes="AA">
                                      <p:cBhvr>
                                        <p:cTn id="37" dur="3000" fill="hold"/>
                                        <p:tgtEl>
                                          <p:spTgt spid="2053"/>
                                        </p:tgtEl>
                                        <p:attrNameLst>
                                          <p:attrName>ppt_x</p:attrName>
                                          <p:attrName>ppt_y</p:attrName>
                                        </p:attrNameLst>
                                      </p:cBhvr>
                                      <p:rCtr x="12500" y="0"/>
                                    </p:animMotion>
                                  </p:childTnLst>
                                </p:cTn>
                              </p:par>
                            </p:childTnLst>
                          </p:cTn>
                        </p:par>
                        <p:par>
                          <p:cTn id="38" fill="hold">
                            <p:stCondLst>
                              <p:cond delay="9500"/>
                            </p:stCondLst>
                            <p:childTnLst>
                              <p:par>
                                <p:cTn id="39" presetID="53" presetClass="exit" presetSubtype="32" fill="hold" nodeType="afterEffect">
                                  <p:stCondLst>
                                    <p:cond delay="0"/>
                                  </p:stCondLst>
                                  <p:childTnLst>
                                    <p:anim calcmode="lin" valueType="num">
                                      <p:cBhvr>
                                        <p:cTn id="40" dur="10"/>
                                        <p:tgtEl>
                                          <p:spTgt spid="2053"/>
                                        </p:tgtEl>
                                        <p:attrNameLst>
                                          <p:attrName>ppt_w</p:attrName>
                                        </p:attrNameLst>
                                      </p:cBhvr>
                                      <p:tavLst>
                                        <p:tav tm="0">
                                          <p:val>
                                            <p:strVal val="ppt_w"/>
                                          </p:val>
                                        </p:tav>
                                        <p:tav tm="100000">
                                          <p:val>
                                            <p:fltVal val="0"/>
                                          </p:val>
                                        </p:tav>
                                      </p:tavLst>
                                    </p:anim>
                                    <p:anim calcmode="lin" valueType="num">
                                      <p:cBhvr>
                                        <p:cTn id="41" dur="10"/>
                                        <p:tgtEl>
                                          <p:spTgt spid="2053"/>
                                        </p:tgtEl>
                                        <p:attrNameLst>
                                          <p:attrName>ppt_h</p:attrName>
                                        </p:attrNameLst>
                                      </p:cBhvr>
                                      <p:tavLst>
                                        <p:tav tm="0">
                                          <p:val>
                                            <p:strVal val="ppt_h"/>
                                          </p:val>
                                        </p:tav>
                                        <p:tav tm="100000">
                                          <p:val>
                                            <p:fltVal val="0"/>
                                          </p:val>
                                        </p:tav>
                                      </p:tavLst>
                                    </p:anim>
                                    <p:animEffect transition="out" filter="fade">
                                      <p:cBhvr>
                                        <p:cTn id="42" dur="10"/>
                                        <p:tgtEl>
                                          <p:spTgt spid="2053"/>
                                        </p:tgtEl>
                                      </p:cBhvr>
                                    </p:animEffect>
                                    <p:set>
                                      <p:cBhvr>
                                        <p:cTn id="43" dur="1" fill="hold">
                                          <p:stCondLst>
                                            <p:cond delay="9"/>
                                          </p:stCondLst>
                                        </p:cTn>
                                        <p:tgtEl>
                                          <p:spTgt spid="2053"/>
                                        </p:tgtEl>
                                        <p:attrNameLst>
                                          <p:attrName>style.visibility</p:attrName>
                                        </p:attrNameLst>
                                      </p:cBhvr>
                                      <p:to>
                                        <p:strVal val="hidden"/>
                                      </p:to>
                                    </p:set>
                                  </p:childTnLst>
                                </p:cTn>
                              </p:par>
                            </p:childTnLst>
                          </p:cTn>
                        </p:par>
                        <p:par>
                          <p:cTn id="44" fill="hold">
                            <p:stCondLst>
                              <p:cond delay="10000"/>
                            </p:stCondLst>
                            <p:childTnLst>
                              <p:par>
                                <p:cTn id="45" presetID="1" presetClass="mediacall" presetSubtype="0" fill="hold" nodeType="afterEffect">
                                  <p:stCondLst>
                                    <p:cond delay="0"/>
                                  </p:stCondLst>
                                  <p:childTnLst>
                                    <p:cmd type="call" cmd="playFrom(0.0)">
                                      <p:cBhvr>
                                        <p:cTn id="46" dur="10140" fill="hold"/>
                                        <p:tgtEl>
                                          <p:spTgt spid="18"/>
                                        </p:tgtEl>
                                      </p:cBhvr>
                                    </p:cmd>
                                  </p:childTnLst>
                                </p:cTn>
                              </p:par>
                              <p:par>
                                <p:cTn id="47" presetID="35" presetClass="path" presetSubtype="0" accel="50000" decel="50000" fill="hold" nodeType="withEffect">
                                  <p:stCondLst>
                                    <p:cond delay="0"/>
                                  </p:stCondLst>
                                  <p:childTnLst>
                                    <p:animMotion origin="layout" path="M -0.68333 0.00325 L -1.69167 0.01297 " pathEditMode="relative" rAng="0" ptsTypes="AA">
                                      <p:cBhvr>
                                        <p:cTn id="48" dur="6000" fill="hold"/>
                                        <p:tgtEl>
                                          <p:spTgt spid="2052"/>
                                        </p:tgtEl>
                                        <p:attrNameLst>
                                          <p:attrName>ppt_x</p:attrName>
                                          <p:attrName>ppt_y</p:attrName>
                                        </p:attrNameLst>
                                      </p:cBhvr>
                                      <p:rCtr x="-50417" y="486"/>
                                    </p:animMotion>
                                  </p:childTnLst>
                                </p:cTn>
                              </p:par>
                            </p:childTnLst>
                          </p:cTn>
                        </p:par>
                      </p:childTnLst>
                    </p:cTn>
                  </p:par>
                </p:childTnLst>
              </p:cTn>
              <p:nextCondLst>
                <p:cond evt="onClick" delay="0">
                  <p:tgtEl>
                    <p:spTgt spid="11"/>
                  </p:tgtEl>
                </p:cond>
              </p:nextCondLst>
            </p:seq>
            <p:audio>
              <p:cMediaNode vol="80000">
                <p:cTn id="49" fill="hold" display="0">
                  <p:stCondLst>
                    <p:cond delay="indefinite"/>
                  </p:stCondLst>
                  <p:endCondLst>
                    <p:cond evt="onStopAudio" delay="0">
                      <p:tgtEl>
                        <p:sldTgt/>
                      </p:tgtEl>
                    </p:cond>
                  </p:endCondLst>
                </p:cTn>
                <p:tgtEl>
                  <p:spTgt spid="4"/>
                </p:tgtEl>
              </p:cMediaNode>
            </p:audio>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10584" fill="hold"/>
                                        <p:tgtEl>
                                          <p:spTgt spid="4"/>
                                        </p:tgtEl>
                                      </p:cBhvr>
                                    </p:cmd>
                                  </p:childTnLst>
                                </p:cTn>
                              </p:par>
                            </p:childTnLst>
                          </p:cTn>
                        </p:par>
                      </p:childTnLst>
                    </p:cTn>
                  </p:par>
                </p:childTnLst>
              </p:cTn>
              <p:nextCondLst>
                <p:cond evt="onClick" delay="0">
                  <p:tgtEl>
                    <p:spTgt spid="10"/>
                  </p:tgtEl>
                </p:cond>
              </p:nextCondLst>
            </p:seq>
            <p:audio>
              <p:cMediaNode vol="80000">
                <p:cTn id="55" fill="hold" display="0">
                  <p:stCondLst>
                    <p:cond delay="indefinite"/>
                  </p:stCondLst>
                  <p:endCondLst>
                    <p:cond evt="onStopAudio" delay="0">
                      <p:tgtEl>
                        <p:sldTgt/>
                      </p:tgtEl>
                    </p:cond>
                  </p:endCondLst>
                </p:cTn>
                <p:tgtEl>
                  <p:spTgt spid="14"/>
                </p:tgtEl>
              </p:cMediaNode>
            </p:audio>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10584" fill="hold"/>
                                        <p:tgtEl>
                                          <p:spTgt spid="14"/>
                                        </p:tgtEl>
                                      </p:cBhvr>
                                    </p:cmd>
                                  </p:childTnLst>
                                </p:cTn>
                              </p:par>
                            </p:childTnLst>
                          </p:cTn>
                        </p:par>
                      </p:childTnLst>
                    </p:cTn>
                  </p:par>
                </p:childTnLst>
              </p:cTn>
              <p:nextCondLst>
                <p:cond evt="onClick" delay="0">
                  <p:tgtEl>
                    <p:spTgt spid="12"/>
                  </p:tgtEl>
                </p:cond>
              </p:nextCondLst>
            </p:seq>
            <p:audio>
              <p:cMediaNode vol="80000">
                <p:cTn id="61" fill="hold" display="0">
                  <p:stCondLst>
                    <p:cond delay="indefinite"/>
                  </p:stCondLst>
                  <p:endCondLst>
                    <p:cond evt="onStopAudio" delay="0">
                      <p:tgtEl>
                        <p:sldTgt/>
                      </p:tgtEl>
                    </p:cond>
                  </p:endCondLst>
                </p:cTn>
                <p:tgtEl>
                  <p:spTgt spid="16"/>
                </p:tgtEl>
              </p:cMediaNode>
            </p:audio>
            <p:audio>
              <p:cMediaNode vol="80000">
                <p:cTn id="62" fill="hold" display="0">
                  <p:stCondLst>
                    <p:cond delay="indefinite"/>
                  </p:stCondLst>
                  <p:endCondLst>
                    <p:cond evt="onStopAudio" delay="0">
                      <p:tgtEl>
                        <p:sldTgt/>
                      </p:tgtEl>
                    </p:cond>
                  </p:endCondLst>
                </p:cTn>
                <p:tgtEl>
                  <p:spTgt spid="18"/>
                </p:tgtEl>
              </p:cMediaNode>
            </p:audio>
            <p:audio>
              <p:cMediaNode vol="80000">
                <p:cTn id="63" fill="hold" display="0">
                  <p:stCondLst>
                    <p:cond delay="indefinite"/>
                  </p:stCondLst>
                  <p:endCondLst>
                    <p:cond evt="onStopAudio" delay="0">
                      <p:tgtEl>
                        <p:sldTgt/>
                      </p:tgtEl>
                    </p:cond>
                  </p:endCondLst>
                </p:cTn>
                <p:tgtEl>
                  <p:spTgt spid="8"/>
                </p:tgtEl>
              </p:cMediaNode>
            </p:audio>
          </p:childTnLst>
        </p:cTn>
      </p:par>
    </p:tnLst>
    <p:bldLst>
      <p:bldP spid="9" grpId="0" bldLvl="0" animBg="1"/>
      <p:bldP spid="10" grpId="0" bldLvl="0" animBg="1"/>
      <p:bldP spid="11" grpId="0" bldLvl="0" animBg="1"/>
      <p:bldP spid="12"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r="208" b="10145"/>
          <a:stretch>
            <a:fillRect/>
          </a:stretch>
        </p:blipFill>
        <p:spPr bwMode="auto">
          <a:xfrm>
            <a:off x="64765" y="85725"/>
            <a:ext cx="121920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2057400" y="38101"/>
            <a:ext cx="9140103" cy="114299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Rounded" panose="020B0500000000000000" charset="0"/>
                <a:ea typeface="Arial-Rounded" panose="020B0500000000000000" charset="0"/>
                <a:cs typeface="Arial-Rounded" panose="020B0500000000000000" charset="0"/>
              </a:rPr>
              <a:t>Vào mùa nào, các em không phải đến trường?</a:t>
            </a:r>
          </a:p>
        </p:txBody>
      </p:sp>
      <p:sp>
        <p:nvSpPr>
          <p:cNvPr id="10" name="Rectangle 9"/>
          <p:cNvSpPr/>
          <p:nvPr/>
        </p:nvSpPr>
        <p:spPr>
          <a:xfrm>
            <a:off x="2067445" y="1660972"/>
            <a:ext cx="1797066" cy="1006027"/>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Rounded" panose="020B0500000000000000" charset="0"/>
                <a:ea typeface="Arial-Rounded" panose="020B0500000000000000" charset="0"/>
                <a:cs typeface="Arial-Rounded" panose="020B0500000000000000" charset="0"/>
              </a:rPr>
              <a:t>A. mùa thu</a:t>
            </a:r>
          </a:p>
        </p:txBody>
      </p:sp>
      <p:sp>
        <p:nvSpPr>
          <p:cNvPr id="11" name="Rectangle 10"/>
          <p:cNvSpPr/>
          <p:nvPr/>
        </p:nvSpPr>
        <p:spPr>
          <a:xfrm>
            <a:off x="9322360" y="1551435"/>
            <a:ext cx="2641040" cy="1165673"/>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prstClr val="white"/>
                </a:solidFill>
                <a:effectLst/>
                <a:uLnTx/>
                <a:uFillTx/>
                <a:latin typeface="Arial-Rounded" panose="020B0500000000000000" charset="0"/>
                <a:ea typeface="Arial-Rounded" panose="020B0500000000000000" charset="0"/>
                <a:cs typeface="Arial-Rounded" panose="020B0500000000000000" charset="0"/>
              </a:rPr>
              <a:t>C. mùa hè</a:t>
            </a:r>
          </a:p>
        </p:txBody>
      </p:sp>
      <p:sp>
        <p:nvSpPr>
          <p:cNvPr id="12" name="Rectangle 11"/>
          <p:cNvSpPr/>
          <p:nvPr/>
        </p:nvSpPr>
        <p:spPr>
          <a:xfrm>
            <a:off x="5620294" y="1562100"/>
            <a:ext cx="1797066" cy="11049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charset="0"/>
                <a:ea typeface="Arial-Rounded" panose="020B0500000000000000" charset="0"/>
                <a:cs typeface="Arial-Rounded" panose="020B0500000000000000" charset="0"/>
              </a:rPr>
              <a:t>B. mùa đông</a:t>
            </a:r>
          </a:p>
        </p:txBody>
      </p:sp>
      <p:pic>
        <p:nvPicPr>
          <p:cNvPr id="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514600" y="114300"/>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324100" y="1485900"/>
            <a:ext cx="609600" cy="609600"/>
          </a:xfrm>
          <a:prstGeom prst="rect">
            <a:avLst/>
          </a:prstGeom>
        </p:spPr>
      </p:pic>
      <p:pic>
        <p:nvPicPr>
          <p:cNvPr id="16"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4871378" y="7010400"/>
            <a:ext cx="609600" cy="609600"/>
          </a:xfrm>
          <a:prstGeom prst="rect">
            <a:avLst/>
          </a:prstGeom>
        </p:spPr>
      </p:pic>
      <p:pic>
        <p:nvPicPr>
          <p:cNvPr id="18" name="Bus Sound Effects">
            <a:hlinkClick r:id="" action="ppaction://media"/>
          </p:cNvPr>
          <p:cNvPicPr>
            <a:picLocks noChangeAspect="1"/>
          </p:cNvPicPr>
          <p:nvPr>
            <a:audioFile r:link="rId5"/>
            <p:extLst>
              <p:ext uri="{DAA4B4D4-6D71-4841-9C94-3DE7FCFB9230}">
                <p14:media xmlns:p14="http://schemas.microsoft.com/office/powerpoint/2010/main" r:embed="rId6">
                  <p14:trim st="440" end="15675"/>
                </p14:media>
              </p:ext>
            </p:extLst>
          </p:nvPr>
        </p:nvPicPr>
        <p:blipFill>
          <a:blip r:embed="rId12"/>
          <a:stretch>
            <a:fillRect/>
          </a:stretch>
        </p:blipFill>
        <p:spPr>
          <a:xfrm>
            <a:off x="14852328" y="1237288"/>
            <a:ext cx="609600" cy="609600"/>
          </a:xfrm>
          <a:prstGeom prst="rect">
            <a:avLst/>
          </a:prstGeom>
        </p:spPr>
      </p:pic>
      <p:pic>
        <p:nvPicPr>
          <p:cNvPr id="8" name="Am-thanh-tra-loi-dung-www_yeualo_com_cut.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4953000" y="2819400"/>
            <a:ext cx="609600" cy="609600"/>
          </a:xfrm>
          <a:prstGeom prst="rect">
            <a:avLst/>
          </a:prstGeom>
        </p:spPr>
      </p:pic>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6200" y="4724400"/>
            <a:ext cx="12268199" cy="2133600"/>
          </a:xfrm>
          <a:prstGeom prst="rect">
            <a:avLst/>
          </a:prstGeom>
        </p:spPr>
      </p:pic>
      <p:pic>
        <p:nvPicPr>
          <p:cNvPr id="19" name="Picture 3"/>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1019" b="92037" l="9787" r="93191">
                        <a14:foregroundMark x1="43688" y1="28519" x2="51915" y2="34444"/>
                        <a14:foregroundMark x1="57730" y1="28519" x2="57730" y2="35463"/>
                        <a14:foregroundMark x1="31773" y1="15556" x2="29220" y2="19352"/>
                        <a14:foregroundMark x1="49078" y1="69907" x2="49078" y2="71852"/>
                        <a14:foregroundMark x1="46950" y1="75833" x2="44539" y2="85000"/>
                        <a14:foregroundMark x1="43262" y1="84167" x2="36738" y2="89907"/>
                        <a14:foregroundMark x1="69645" y1="76944" x2="74610" y2="88796"/>
                        <a14:foregroundMark x1="74184" y1="84167" x2="77872" y2="86667"/>
                        <a14:foregroundMark x1="36738" y1="85278" x2="36738" y2="86389"/>
                        <a14:foregroundMark x1="43948" y1="74574" x2="40968" y2="80049"/>
                        <a14:foregroundMark x1="51769" y1="22141" x2="45810" y2="36740"/>
                      </a14:backgroundRemoval>
                    </a14:imgEffect>
                  </a14:imgLayer>
                </a14:imgProps>
              </a:ext>
              <a:ext uri="{28A0092B-C50C-407E-A947-70E740481C1C}">
                <a14:useLocalDpi xmlns:a14="http://schemas.microsoft.com/office/drawing/2010/main" val="0"/>
              </a:ext>
            </a:extLst>
          </a:blip>
          <a:srcRect r="187" b="7407"/>
          <a:stretch>
            <a:fillRect/>
          </a:stretch>
        </p:blipFill>
        <p:spPr bwMode="auto">
          <a:xfrm flipH="1">
            <a:off x="2590800" y="2667000"/>
            <a:ext cx="1687656" cy="1584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a:fillRect/>
          </a:stretch>
        </p:blipFill>
        <p:spPr bwMode="auto">
          <a:xfrm>
            <a:off x="10287000" y="2362201"/>
            <a:ext cx="5486400" cy="4395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9"/>
                                        </p:tgtEl>
                                        <p:attrNameLst>
                                          <p:attrName>r</p:attrName>
                                        </p:attrNameLst>
                                      </p:cBhvr>
                                    </p:animRot>
                                    <p:animRot by="-240000">
                                      <p:cBhvr>
                                        <p:cTn id="7" dur="600" fill="hold">
                                          <p:stCondLst>
                                            <p:cond delay="600"/>
                                          </p:stCondLst>
                                        </p:cTn>
                                        <p:tgtEl>
                                          <p:spTgt spid="19"/>
                                        </p:tgtEl>
                                        <p:attrNameLst>
                                          <p:attrName>r</p:attrName>
                                        </p:attrNameLst>
                                      </p:cBhvr>
                                    </p:animRot>
                                    <p:animRot by="240000">
                                      <p:cBhvr>
                                        <p:cTn id="8" dur="600" fill="hold">
                                          <p:stCondLst>
                                            <p:cond delay="1200"/>
                                          </p:stCondLst>
                                        </p:cTn>
                                        <p:tgtEl>
                                          <p:spTgt spid="19"/>
                                        </p:tgtEl>
                                        <p:attrNameLst>
                                          <p:attrName>r</p:attrName>
                                        </p:attrNameLst>
                                      </p:cBhvr>
                                    </p:animRot>
                                    <p:animRot by="-240000">
                                      <p:cBhvr>
                                        <p:cTn id="9" dur="600" fill="hold">
                                          <p:stCondLst>
                                            <p:cond delay="1800"/>
                                          </p:stCondLst>
                                        </p:cTn>
                                        <p:tgtEl>
                                          <p:spTgt spid="19"/>
                                        </p:tgtEl>
                                        <p:attrNameLst>
                                          <p:attrName>r</p:attrName>
                                        </p:attrNameLst>
                                      </p:cBhvr>
                                    </p:animRot>
                                    <p:animRot by="120000">
                                      <p:cBhvr>
                                        <p:cTn id="10" dur="600" fill="hold">
                                          <p:stCondLst>
                                            <p:cond delay="2400"/>
                                          </p:stCondLst>
                                        </p:cTn>
                                        <p:tgtEl>
                                          <p:spTgt spid="19"/>
                                        </p:tgtEl>
                                        <p:attrNameLst>
                                          <p:attrName>r</p:attrName>
                                        </p:attrNameLst>
                                      </p:cBhvr>
                                    </p:animRot>
                                  </p:childTnLst>
                                </p:cTn>
                              </p:par>
                              <p:par>
                                <p:cTn id="11" presetID="1" presetClass="mediacall" presetSubtype="0" fill="hold" nodeType="withEffect">
                                  <p:stCondLst>
                                    <p:cond delay="0"/>
                                  </p:stCondLst>
                                  <p:childTnLst>
                                    <p:cmd type="call" cmd="playFrom(0.0)">
                                      <p:cBhvr>
                                        <p:cTn id="12" dur="3032" fill="hold"/>
                                        <p:tgtEl>
                                          <p:spTgt spid="16"/>
                                        </p:tgtEl>
                                      </p:cBhvr>
                                    </p:cmd>
                                  </p:childTnLst>
                                </p:cTn>
                              </p:par>
                              <p:par>
                                <p:cTn id="13" presetID="35" presetClass="path" presetSubtype="0" accel="50000" decel="50000" fill="hold" nodeType="withEffect">
                                  <p:stCondLst>
                                    <p:cond delay="0"/>
                                  </p:stCondLst>
                                  <p:childTnLst>
                                    <p:animMotion origin="layout" path="M 3.33333E-6 -1.48148E-6 L -0.68334 0.00324 " pathEditMode="relative" rAng="0" ptsTypes="AA">
                                      <p:cBhvr>
                                        <p:cTn id="14" dur="5000" fill="hold"/>
                                        <p:tgtEl>
                                          <p:spTgt spid="2052"/>
                                        </p:tgtEl>
                                        <p:attrNameLst>
                                          <p:attrName>ppt_x</p:attrName>
                                          <p:attrName>ppt_y</p:attrName>
                                        </p:attrNameLst>
                                      </p:cBhvr>
                                      <p:rCtr x="-34167" y="162"/>
                                    </p:animMotion>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withEffect">
                                  <p:stCondLst>
                                    <p:cond delay="0"/>
                                  </p:stCondLst>
                                  <p:childTnLst>
                                    <p:cmd type="call" cmd="playFrom(0.0)">
                                      <p:cBhvr>
                                        <p:cTn id="35" dur="9027" fill="hold"/>
                                        <p:tgtEl>
                                          <p:spTgt spid="8"/>
                                        </p:tgtEl>
                                      </p:cBhvr>
                                    </p:cmd>
                                  </p:childTnLst>
                                </p:cTn>
                              </p:par>
                              <p:par>
                                <p:cTn id="36" presetID="63" presetClass="path" presetSubtype="0" accel="50000" decel="50000" fill="hold" nodeType="withEffect">
                                  <p:stCondLst>
                                    <p:cond delay="0"/>
                                  </p:stCondLst>
                                  <p:childTnLst>
                                    <p:animMotion origin="layout" path="M -6.25E-7 1.85185E-6 L 0.25 1.85185E-6 " pathEditMode="relative" rAng="0" ptsTypes="AA">
                                      <p:cBhvr>
                                        <p:cTn id="37" dur="2000" fill="hold"/>
                                        <p:tgtEl>
                                          <p:spTgt spid="19"/>
                                        </p:tgtEl>
                                        <p:attrNameLst>
                                          <p:attrName>ppt_x</p:attrName>
                                          <p:attrName>ppt_y</p:attrName>
                                        </p:attrNameLst>
                                      </p:cBhvr>
                                      <p:rCtr x="12500" y="0"/>
                                    </p:animMotion>
                                  </p:childTnLst>
                                </p:cTn>
                              </p:par>
                            </p:childTnLst>
                          </p:cTn>
                        </p:par>
                        <p:par>
                          <p:cTn id="38" fill="hold">
                            <p:stCondLst>
                              <p:cond delay="9500"/>
                            </p:stCondLst>
                            <p:childTnLst>
                              <p:par>
                                <p:cTn id="39" presetID="53" presetClass="exit" presetSubtype="32" fill="hold" nodeType="afterEffect">
                                  <p:stCondLst>
                                    <p:cond delay="0"/>
                                  </p:stCondLst>
                                  <p:childTnLst>
                                    <p:anim calcmode="lin" valueType="num">
                                      <p:cBhvr>
                                        <p:cTn id="40" dur="10"/>
                                        <p:tgtEl>
                                          <p:spTgt spid="19"/>
                                        </p:tgtEl>
                                        <p:attrNameLst>
                                          <p:attrName>ppt_w</p:attrName>
                                        </p:attrNameLst>
                                      </p:cBhvr>
                                      <p:tavLst>
                                        <p:tav tm="0">
                                          <p:val>
                                            <p:strVal val="ppt_w"/>
                                          </p:val>
                                        </p:tav>
                                        <p:tav tm="100000">
                                          <p:val>
                                            <p:fltVal val="0"/>
                                          </p:val>
                                        </p:tav>
                                      </p:tavLst>
                                    </p:anim>
                                    <p:anim calcmode="lin" valueType="num">
                                      <p:cBhvr>
                                        <p:cTn id="41" dur="10"/>
                                        <p:tgtEl>
                                          <p:spTgt spid="19"/>
                                        </p:tgtEl>
                                        <p:attrNameLst>
                                          <p:attrName>ppt_h</p:attrName>
                                        </p:attrNameLst>
                                      </p:cBhvr>
                                      <p:tavLst>
                                        <p:tav tm="0">
                                          <p:val>
                                            <p:strVal val="ppt_h"/>
                                          </p:val>
                                        </p:tav>
                                        <p:tav tm="100000">
                                          <p:val>
                                            <p:fltVal val="0"/>
                                          </p:val>
                                        </p:tav>
                                      </p:tavLst>
                                    </p:anim>
                                    <p:animEffect transition="out" filter="fade">
                                      <p:cBhvr>
                                        <p:cTn id="42" dur="10"/>
                                        <p:tgtEl>
                                          <p:spTgt spid="19"/>
                                        </p:tgtEl>
                                      </p:cBhvr>
                                    </p:animEffect>
                                    <p:set>
                                      <p:cBhvr>
                                        <p:cTn id="43" dur="1" fill="hold">
                                          <p:stCondLst>
                                            <p:cond delay="9"/>
                                          </p:stCondLst>
                                        </p:cTn>
                                        <p:tgtEl>
                                          <p:spTgt spid="19"/>
                                        </p:tgtEl>
                                        <p:attrNameLst>
                                          <p:attrName>style.visibility</p:attrName>
                                        </p:attrNameLst>
                                      </p:cBhvr>
                                      <p:to>
                                        <p:strVal val="hidden"/>
                                      </p:to>
                                    </p:set>
                                  </p:childTnLst>
                                </p:cTn>
                              </p:par>
                            </p:childTnLst>
                          </p:cTn>
                        </p:par>
                        <p:par>
                          <p:cTn id="44" fill="hold">
                            <p:stCondLst>
                              <p:cond delay="10000"/>
                            </p:stCondLst>
                            <p:childTnLst>
                              <p:par>
                                <p:cTn id="45" presetID="1" presetClass="mediacall" presetSubtype="0" fill="hold" nodeType="afterEffect">
                                  <p:stCondLst>
                                    <p:cond delay="0"/>
                                  </p:stCondLst>
                                  <p:childTnLst>
                                    <p:cmd type="call" cmd="playFrom(0.0)">
                                      <p:cBhvr>
                                        <p:cTn id="46" dur="10140" fill="hold"/>
                                        <p:tgtEl>
                                          <p:spTgt spid="18"/>
                                        </p:tgtEl>
                                      </p:cBhvr>
                                    </p:cmd>
                                  </p:childTnLst>
                                </p:cTn>
                              </p:par>
                              <p:par>
                                <p:cTn id="47" presetID="35" presetClass="path" presetSubtype="0" accel="50000" decel="50000" fill="hold" nodeType="withEffect">
                                  <p:stCondLst>
                                    <p:cond delay="0"/>
                                  </p:stCondLst>
                                  <p:childTnLst>
                                    <p:animMotion origin="layout" path="M -0.68333 0.00324 L -1.69166 0.01296 " pathEditMode="relative" rAng="0" ptsTypes="AA">
                                      <p:cBhvr>
                                        <p:cTn id="48" dur="6000" fill="hold"/>
                                        <p:tgtEl>
                                          <p:spTgt spid="2052"/>
                                        </p:tgtEl>
                                        <p:attrNameLst>
                                          <p:attrName>ppt_x</p:attrName>
                                          <p:attrName>ppt_y</p:attrName>
                                        </p:attrNameLst>
                                      </p:cBhvr>
                                      <p:rCtr x="-50417" y="486"/>
                                    </p:animMotion>
                                  </p:childTnLst>
                                </p:cTn>
                              </p:par>
                            </p:childTnLst>
                          </p:cTn>
                        </p:par>
                      </p:childTnLst>
                    </p:cTn>
                  </p:par>
                </p:childTnLst>
              </p:cTn>
              <p:nextCondLst>
                <p:cond evt="onClick" delay="0">
                  <p:tgtEl>
                    <p:spTgt spid="11"/>
                  </p:tgtEl>
                </p:cond>
              </p:nextCondLst>
            </p:seq>
            <p:audio>
              <p:cMediaNode vol="80000">
                <p:cTn id="49" fill="hold" display="0">
                  <p:stCondLst>
                    <p:cond delay="indefinite"/>
                  </p:stCondLst>
                  <p:endCondLst>
                    <p:cond evt="onStopAudio" delay="0">
                      <p:tgtEl>
                        <p:sldTgt/>
                      </p:tgtEl>
                    </p:cond>
                  </p:endCondLst>
                </p:cTn>
                <p:tgtEl>
                  <p:spTgt spid="4"/>
                </p:tgtEl>
              </p:cMediaNode>
            </p:audio>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10584" fill="hold"/>
                                        <p:tgtEl>
                                          <p:spTgt spid="4"/>
                                        </p:tgtEl>
                                      </p:cBhvr>
                                    </p:cmd>
                                  </p:childTnLst>
                                </p:cTn>
                              </p:par>
                            </p:childTnLst>
                          </p:cTn>
                        </p:par>
                      </p:childTnLst>
                    </p:cTn>
                  </p:par>
                </p:childTnLst>
              </p:cTn>
              <p:nextCondLst>
                <p:cond evt="onClick" delay="0">
                  <p:tgtEl>
                    <p:spTgt spid="10"/>
                  </p:tgtEl>
                </p:cond>
              </p:nextCondLst>
            </p:seq>
            <p:audio>
              <p:cMediaNode vol="80000">
                <p:cTn id="55" fill="hold" display="0">
                  <p:stCondLst>
                    <p:cond delay="indefinite"/>
                  </p:stCondLst>
                  <p:endCondLst>
                    <p:cond evt="onStopAudio" delay="0">
                      <p:tgtEl>
                        <p:sldTgt/>
                      </p:tgtEl>
                    </p:cond>
                  </p:endCondLst>
                </p:cTn>
                <p:tgtEl>
                  <p:spTgt spid="14"/>
                </p:tgtEl>
              </p:cMediaNode>
            </p:audio>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3030" fill="hold"/>
                                        <p:tgtEl>
                                          <p:spTgt spid="14"/>
                                        </p:tgtEl>
                                      </p:cBhvr>
                                    </p:cmd>
                                  </p:childTnLst>
                                </p:cTn>
                              </p:par>
                            </p:childTnLst>
                          </p:cTn>
                        </p:par>
                      </p:childTnLst>
                    </p:cTn>
                  </p:par>
                </p:childTnLst>
              </p:cTn>
              <p:nextCondLst>
                <p:cond evt="onClick" delay="0">
                  <p:tgtEl>
                    <p:spTgt spid="12"/>
                  </p:tgtEl>
                </p:cond>
              </p:nextCondLst>
            </p:seq>
            <p:audio>
              <p:cMediaNode vol="80000">
                <p:cTn id="61" fill="hold" display="0">
                  <p:stCondLst>
                    <p:cond delay="indefinite"/>
                  </p:stCondLst>
                  <p:endCondLst>
                    <p:cond evt="onStopAudio" delay="0">
                      <p:tgtEl>
                        <p:sldTgt/>
                      </p:tgtEl>
                    </p:cond>
                  </p:endCondLst>
                </p:cTn>
                <p:tgtEl>
                  <p:spTgt spid="16"/>
                </p:tgtEl>
              </p:cMediaNode>
            </p:audio>
            <p:audio>
              <p:cMediaNode vol="100000">
                <p:cTn id="62" fill="hold" display="0">
                  <p:stCondLst>
                    <p:cond delay="indefinite"/>
                  </p:stCondLst>
                  <p:endCondLst>
                    <p:cond evt="onStopAudio" delay="0">
                      <p:tgtEl>
                        <p:sldTgt/>
                      </p:tgtEl>
                    </p:cond>
                  </p:endCondLst>
                </p:cTn>
                <p:tgtEl>
                  <p:spTgt spid="18"/>
                </p:tgtEl>
              </p:cMediaNode>
            </p:audio>
            <p:audio>
              <p:cMediaNode vol="100000">
                <p:cTn id="63" fill="hold" display="0">
                  <p:stCondLst>
                    <p:cond delay="indefinite"/>
                  </p:stCondLst>
                  <p:endCondLst>
                    <p:cond evt="onStopAudio" delay="0">
                      <p:tgtEl>
                        <p:sldTgt/>
                      </p:tgtEl>
                    </p:cond>
                  </p:endCondLst>
                </p:cTn>
                <p:tgtEl>
                  <p:spTgt spid="8"/>
                </p:tgtEl>
              </p:cMediaNode>
            </p:audio>
          </p:childTnLst>
        </p:cTn>
      </p:par>
    </p:tnLst>
    <p:bldLst>
      <p:bldP spid="9" grpId="0" bldLvl="0" animBg="1"/>
      <p:bldP spid="10" grpId="0" bldLvl="0" animBg="1"/>
      <p:bldP spid="11" grpId="0" bldLvl="0" animBg="1"/>
      <p:bldP spid="12"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505200"/>
            <a:ext cx="12192000" cy="3327400"/>
          </a:xfrm>
          <a:prstGeom prst="rect">
            <a:avLst/>
          </a:prstGeom>
        </p:spPr>
      </p:pic>
      <p:pic>
        <p:nvPicPr>
          <p:cNvPr id="10" name="Bus Horn sound effec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4871378" y="7010400"/>
            <a:ext cx="609600" cy="609600"/>
          </a:xfrm>
          <a:prstGeom prst="rect">
            <a:avLst/>
          </a:prstGeom>
        </p:spPr>
      </p:pic>
      <p:pic>
        <p:nvPicPr>
          <p:cNvPr id="11" name="Bus Sound Effects">
            <a:hlinkClick r:id="" action="ppaction://media"/>
          </p:cNvPr>
          <p:cNvPicPr>
            <a:picLocks noChangeAspect="1"/>
          </p:cNvPicPr>
          <p:nvPr>
            <a:audioFile r:link="rId3"/>
            <p:extLst>
              <p:ext uri="{DAA4B4D4-6D71-4841-9C94-3DE7FCFB9230}">
                <p14:media xmlns:p14="http://schemas.microsoft.com/office/powerpoint/2010/main" r:embed="rId4">
                  <p14:trim st="440" end="15675"/>
                </p14:media>
              </p:ext>
            </p:extLst>
          </p:nvPr>
        </p:nvPicPr>
        <p:blipFill>
          <a:blip r:embed="rId7"/>
          <a:stretch>
            <a:fillRect/>
          </a:stretch>
        </p:blipFill>
        <p:spPr>
          <a:xfrm>
            <a:off x="14852328" y="1237288"/>
            <a:ext cx="609600" cy="609600"/>
          </a:xfrm>
          <a:prstGeom prst="rect">
            <a:avLst/>
          </a:prstGeom>
        </p:spPr>
      </p:pic>
      <p:pic>
        <p:nvPicPr>
          <p:cNvPr id="6149" name="Picture 5"/>
          <p:cNvPicPr>
            <a:picLocks noChangeAspect="1" noChangeArrowheads="1"/>
          </p:cNvPicPr>
          <p:nvPr/>
        </p:nvPicPr>
        <p:blipFill rotWithShape="1">
          <a:blip r:embed="rId8">
            <a:extLst>
              <a:ext uri="{28A0092B-C50C-407E-A947-70E740481C1C}">
                <a14:useLocalDpi xmlns:a14="http://schemas.microsoft.com/office/drawing/2010/main" val="0"/>
              </a:ext>
            </a:extLst>
          </a:blip>
          <a:srcRect t="10124" r="-2133" b="21481"/>
          <a:stretch>
            <a:fillRect/>
          </a:stretch>
        </p:blipFill>
        <p:spPr bwMode="auto">
          <a:xfrm>
            <a:off x="0" y="0"/>
            <a:ext cx="12496800" cy="4559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a:fillRect/>
          </a:stretch>
        </p:blipFill>
        <p:spPr bwMode="auto">
          <a:xfrm>
            <a:off x="12204544" y="2362200"/>
            <a:ext cx="5486400" cy="4395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32" fill="hold"/>
                                        <p:tgtEl>
                                          <p:spTgt spid="10"/>
                                        </p:tgtEl>
                                      </p:cBhvr>
                                    </p:cmd>
                                  </p:childTnLst>
                                </p:cTn>
                              </p:par>
                            </p:childTnLst>
                          </p:cTn>
                        </p:par>
                        <p:par>
                          <p:cTn id="7" fill="hold">
                            <p:stCondLst>
                              <p:cond delay="3500"/>
                            </p:stCondLst>
                            <p:childTnLst>
                              <p:par>
                                <p:cTn id="8" presetID="1" presetClass="mediacall" presetSubtype="0" fill="hold" nodeType="afterEffect">
                                  <p:stCondLst>
                                    <p:cond delay="0"/>
                                  </p:stCondLst>
                                  <p:childTnLst>
                                    <p:cmd type="call" cmd="playFrom(0.0)">
                                      <p:cBhvr>
                                        <p:cTn id="9" dur="10140" fill="hold"/>
                                        <p:tgtEl>
                                          <p:spTgt spid="11"/>
                                        </p:tgtEl>
                                      </p:cBhvr>
                                    </p:cmd>
                                  </p:childTnLst>
                                </p:cTn>
                              </p:par>
                              <p:par>
                                <p:cTn id="10" presetID="35" presetClass="path" presetSubtype="0" accel="50000" decel="50000" fill="hold" nodeType="withEffect">
                                  <p:stCondLst>
                                    <p:cond delay="0"/>
                                  </p:stCondLst>
                                  <p:childTnLst>
                                    <p:animMotion origin="layout" path="M 3.33333E-6 -1.48148E-6 L -0.68334 0.00324 " pathEditMode="relative" rAng="0" ptsTypes="AA">
                                      <p:cBhvr>
                                        <p:cTn id="11" dur="5000" fill="hold"/>
                                        <p:tgtEl>
                                          <p:spTgt spid="9"/>
                                        </p:tgtEl>
                                        <p:attrNameLst>
                                          <p:attrName>ppt_x</p:attrName>
                                          <p:attrName>ppt_y</p:attrName>
                                        </p:attrNameLst>
                                      </p:cBhvr>
                                      <p:rCtr x="-34167" y="162"/>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10"/>
                </p:tgtEl>
              </p:cMediaNode>
            </p:audio>
            <p:audio>
              <p:cMediaNode vol="100000">
                <p:cTn id="13" fill="hold" display="0">
                  <p:stCondLst>
                    <p:cond delay="indefinite"/>
                  </p:stCondLst>
                  <p:endCondLst>
                    <p:cond evt="onStopAudio" delay="0">
                      <p:tgtEl>
                        <p:sldTgt/>
                      </p:tgtEl>
                    </p:cond>
                  </p:endCondLst>
                </p:cTn>
                <p:tgtEl>
                  <p:spTgt spid="1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8" name="Group 27"/>
          <p:cNvGrpSpPr/>
          <p:nvPr/>
        </p:nvGrpSpPr>
        <p:grpSpPr>
          <a:xfrm>
            <a:off x="5991224" y="1302025"/>
            <a:ext cx="5476875" cy="1392236"/>
            <a:chOff x="5835193" y="1564848"/>
            <a:chExt cx="4157220" cy="867267"/>
          </a:xfrm>
          <a:solidFill>
            <a:srgbClr val="BDEEFF"/>
          </a:solidFill>
        </p:grpSpPr>
        <p:sp>
          <p:nvSpPr>
            <p:cNvPr id="29" name="Rounded Rectangular Callout 28"/>
            <p:cNvSpPr/>
            <p:nvPr/>
          </p:nvSpPr>
          <p:spPr>
            <a:xfrm>
              <a:off x="5835193" y="1564848"/>
              <a:ext cx="4157220" cy="867267"/>
            </a:xfrm>
            <a:prstGeom prst="wedgeRoundRectCallout">
              <a:avLst>
                <a:gd name="adj1" fmla="val -38037"/>
                <a:gd name="adj2" fmla="val 76630"/>
                <a:gd name="adj3" fmla="val 16667"/>
              </a:avLst>
            </a:prstGeom>
            <a:grp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30" name="Rectangle 29"/>
            <p:cNvSpPr/>
            <p:nvPr/>
          </p:nvSpPr>
          <p:spPr>
            <a:xfrm>
              <a:off x="5996898" y="1608188"/>
              <a:ext cx="3802779" cy="747722"/>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Trao</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đổi</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với</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bạn</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mùa</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hè</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có</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gì</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thú</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vị</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pic>
        <p:nvPicPr>
          <p:cNvPr id="4" name="Picture 3" descr="A picture containing background pattern&#10;&#10;Description automatically generated">
            <a:extLst>
              <a:ext uri="{FF2B5EF4-FFF2-40B4-BE49-F238E27FC236}">
                <a16:creationId xmlns:a16="http://schemas.microsoft.com/office/drawing/2014/main" id="{E4A58329-4834-4AF5-B8AF-D57F2EE99B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696" y="334614"/>
            <a:ext cx="5556563" cy="5556563"/>
          </a:xfrm>
          <a:prstGeom prst="rect">
            <a:avLst/>
          </a:prstGeom>
        </p:spPr>
      </p:pic>
    </p:spTree>
    <p:extLst>
      <p:ext uri="{BB962C8B-B14F-4D97-AF65-F5344CB8AC3E}">
        <p14:creationId xmlns:p14="http://schemas.microsoft.com/office/powerpoint/2010/main" val="311355428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2DCC3D7-C75D-4737-B847-4FC01097DB4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795381" y="0"/>
            <a:ext cx="7396619" cy="6858000"/>
          </a:xfrm>
          <a:prstGeom prst="rect">
            <a:avLst/>
          </a:prstGeom>
        </p:spPr>
      </p:pic>
      <p:pic>
        <p:nvPicPr>
          <p:cNvPr id="5" name="图片 4">
            <a:extLst>
              <a:ext uri="{FF2B5EF4-FFF2-40B4-BE49-F238E27FC236}">
                <a16:creationId xmlns:a16="http://schemas.microsoft.com/office/drawing/2014/main" id="{7E3D0F54-1160-4661-A6C9-03CB4694DFB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0"/>
            <a:ext cx="7396619" cy="6858000"/>
          </a:xfrm>
          <a:prstGeom prst="rect">
            <a:avLst/>
          </a:prstGeom>
        </p:spPr>
      </p:pic>
      <p:grpSp>
        <p:nvGrpSpPr>
          <p:cNvPr id="20" name="组合 19">
            <a:extLst>
              <a:ext uri="{FF2B5EF4-FFF2-40B4-BE49-F238E27FC236}">
                <a16:creationId xmlns:a16="http://schemas.microsoft.com/office/drawing/2014/main" id="{CB1448EF-C174-4E5E-8041-B5CBD84954CC}"/>
              </a:ext>
            </a:extLst>
          </p:cNvPr>
          <p:cNvGrpSpPr/>
          <p:nvPr/>
        </p:nvGrpSpPr>
        <p:grpSpPr>
          <a:xfrm flipH="1">
            <a:off x="13437" y="3254829"/>
            <a:ext cx="4169230" cy="3603171"/>
            <a:chOff x="4444317" y="3254829"/>
            <a:chExt cx="4169230" cy="3603171"/>
          </a:xfrm>
        </p:grpSpPr>
        <p:pic>
          <p:nvPicPr>
            <p:cNvPr id="11" name="图片 10">
              <a:extLst>
                <a:ext uri="{FF2B5EF4-FFF2-40B4-BE49-F238E27FC236}">
                  <a16:creationId xmlns:a16="http://schemas.microsoft.com/office/drawing/2014/main" id="{3AEB761C-016E-4D74-8475-C21B4D18C818}"/>
                </a:ext>
              </a:extLst>
            </p:cNvPr>
            <p:cNvPicPr>
              <a:picLocks noChangeAspect="1"/>
            </p:cNvPicPr>
            <p:nvPr/>
          </p:nvPicPr>
          <p:blipFill rotWithShape="1">
            <a:blip r:embed="rId4">
              <a:extLst>
                <a:ext uri="{28A0092B-C50C-407E-A947-70E740481C1C}">
                  <a14:useLocalDpi xmlns:a14="http://schemas.microsoft.com/office/drawing/2010/main" val="0"/>
                </a:ext>
              </a:extLst>
            </a:blip>
            <a:srcRect l="57932" r="6963" b="59365"/>
            <a:stretch/>
          </p:blipFill>
          <p:spPr>
            <a:xfrm>
              <a:off x="4444317" y="3907971"/>
              <a:ext cx="3156862" cy="2950029"/>
            </a:xfrm>
            <a:prstGeom prst="rect">
              <a:avLst/>
            </a:prstGeom>
          </p:spPr>
        </p:pic>
        <p:pic>
          <p:nvPicPr>
            <p:cNvPr id="13" name="图片 12">
              <a:extLst>
                <a:ext uri="{FF2B5EF4-FFF2-40B4-BE49-F238E27FC236}">
                  <a16:creationId xmlns:a16="http://schemas.microsoft.com/office/drawing/2014/main" id="{D0D4D510-30E9-4F4E-8073-949D24AFD09E}"/>
                </a:ext>
              </a:extLst>
            </p:cNvPr>
            <p:cNvPicPr>
              <a:picLocks noChangeAspect="1"/>
            </p:cNvPicPr>
            <p:nvPr/>
          </p:nvPicPr>
          <p:blipFill rotWithShape="1">
            <a:blip r:embed="rId4">
              <a:extLst>
                <a:ext uri="{28A0092B-C50C-407E-A947-70E740481C1C}">
                  <a14:useLocalDpi xmlns:a14="http://schemas.microsoft.com/office/drawing/2010/main" val="0"/>
                </a:ext>
              </a:extLst>
            </a:blip>
            <a:srcRect r="70289" b="58730"/>
            <a:stretch/>
          </p:blipFill>
          <p:spPr>
            <a:xfrm flipH="1">
              <a:off x="5914404" y="3254829"/>
              <a:ext cx="2699143" cy="3603171"/>
            </a:xfrm>
            <a:prstGeom prst="rect">
              <a:avLst/>
            </a:prstGeom>
          </p:spPr>
        </p:pic>
      </p:grpSp>
      <p:pic>
        <p:nvPicPr>
          <p:cNvPr id="17" name="图片 16">
            <a:extLst>
              <a:ext uri="{FF2B5EF4-FFF2-40B4-BE49-F238E27FC236}">
                <a16:creationId xmlns:a16="http://schemas.microsoft.com/office/drawing/2014/main" id="{B9B2E9D9-EF69-4864-B2D7-25CF14D9A7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35063" y="206828"/>
            <a:ext cx="5143500" cy="6858000"/>
          </a:xfrm>
          <a:prstGeom prst="rect">
            <a:avLst/>
          </a:prstGeom>
        </p:spPr>
      </p:pic>
      <p:pic>
        <p:nvPicPr>
          <p:cNvPr id="19" name="图片 18">
            <a:extLst>
              <a:ext uri="{FF2B5EF4-FFF2-40B4-BE49-F238E27FC236}">
                <a16:creationId xmlns:a16="http://schemas.microsoft.com/office/drawing/2014/main" id="{64E36991-BC75-4B6E-AA22-18D7E835434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096000" y="743175"/>
            <a:ext cx="3646353" cy="3696585"/>
          </a:xfrm>
          <a:prstGeom prst="rect">
            <a:avLst/>
          </a:prstGeom>
        </p:spPr>
      </p:pic>
      <p:pic>
        <p:nvPicPr>
          <p:cNvPr id="22" name="图片 21">
            <a:extLst>
              <a:ext uri="{FF2B5EF4-FFF2-40B4-BE49-F238E27FC236}">
                <a16:creationId xmlns:a16="http://schemas.microsoft.com/office/drawing/2014/main" id="{9CE0BEF7-DC52-4665-86F8-F08481E0C646}"/>
              </a:ext>
            </a:extLst>
          </p:cNvPr>
          <p:cNvPicPr>
            <a:picLocks noChangeAspect="1"/>
          </p:cNvPicPr>
          <p:nvPr/>
        </p:nvPicPr>
        <p:blipFill rotWithShape="1">
          <a:blip r:embed="rId7">
            <a:extLst>
              <a:ext uri="{28A0092B-C50C-407E-A947-70E740481C1C}">
                <a14:useLocalDpi xmlns:a14="http://schemas.microsoft.com/office/drawing/2010/main" val="0"/>
              </a:ext>
            </a:extLst>
          </a:blip>
          <a:srcRect r="31743" b="67821"/>
          <a:stretch/>
        </p:blipFill>
        <p:spPr>
          <a:xfrm>
            <a:off x="4192163" y="4645264"/>
            <a:ext cx="3510813" cy="2206853"/>
          </a:xfrm>
          <a:prstGeom prst="rect">
            <a:avLst/>
          </a:prstGeom>
        </p:spPr>
      </p:pic>
      <p:sp>
        <p:nvSpPr>
          <p:cNvPr id="2" name="Rounded Rectangle 1"/>
          <p:cNvSpPr/>
          <p:nvPr/>
        </p:nvSpPr>
        <p:spPr>
          <a:xfrm>
            <a:off x="500689" y="1238250"/>
            <a:ext cx="6729669" cy="3944685"/>
          </a:xfrm>
          <a:prstGeom prst="roundRect">
            <a:avLst/>
          </a:prstGeom>
          <a:solidFill>
            <a:schemeClr val="lt1">
              <a:alpha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panose="020F0502020204030204"/>
              <a:ea typeface="+mn-ea"/>
              <a:cs typeface="+mn-cs"/>
            </a:endParaRPr>
          </a:p>
        </p:txBody>
      </p:sp>
      <p:pic>
        <p:nvPicPr>
          <p:cNvPr id="15" name="Picture 14"/>
          <p:cNvPicPr>
            <a:picLocks noChangeAspect="1"/>
          </p:cNvPicPr>
          <p:nvPr/>
        </p:nvPicPr>
        <p:blipFill rotWithShape="1">
          <a:blip r:embed="rId8"/>
          <a:srcRect l="6094" t="9293" r="8047" b="14811"/>
          <a:stretch/>
        </p:blipFill>
        <p:spPr>
          <a:xfrm>
            <a:off x="851561" y="2149301"/>
            <a:ext cx="6027924" cy="2487359"/>
          </a:xfrm>
          <a:prstGeom prst="rect">
            <a:avLst/>
          </a:prstGeom>
          <a:effectLst>
            <a:glow rad="228600">
              <a:schemeClr val="accent6">
                <a:satMod val="175000"/>
                <a:alpha val="40000"/>
              </a:schemeClr>
            </a:glow>
          </a:effectLst>
        </p:spPr>
      </p:pic>
      <p:sp>
        <p:nvSpPr>
          <p:cNvPr id="3" name="Oval 2"/>
          <p:cNvSpPr/>
          <p:nvPr/>
        </p:nvSpPr>
        <p:spPr>
          <a:xfrm>
            <a:off x="3099838" y="599134"/>
            <a:ext cx="1308286" cy="1223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50" normalizeH="0" baseline="0" noProof="0" dirty="0">
                <a:ln w="9525" cmpd="sng">
                  <a:solidFill>
                    <a:srgbClr val="5FE0FF"/>
                  </a:solidFill>
                  <a:prstDash val="solid"/>
                </a:ln>
                <a:solidFill>
                  <a:srgbClr val="70AD47">
                    <a:tint val="1000"/>
                  </a:srgbClr>
                </a:solidFill>
                <a:effectLst>
                  <a:glow rad="38100">
                    <a:srgbClr val="5FE0FF">
                      <a:alpha val="40000"/>
                    </a:srgbClr>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1</a:t>
            </a:r>
          </a:p>
        </p:txBody>
      </p:sp>
    </p:spTree>
    <p:extLst>
      <p:ext uri="{BB962C8B-B14F-4D97-AF65-F5344CB8AC3E}">
        <p14:creationId xmlns:p14="http://schemas.microsoft.com/office/powerpoint/2010/main" val="287644326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80" fill="hold">
                                          <p:stCondLst>
                                            <p:cond delay="0"/>
                                          </p:stCondLst>
                                        </p:cTn>
                                        <p:tgtEl>
                                          <p:spTgt spid="15"/>
                                        </p:tgtEl>
                                        <p:attrNameLst>
                                          <p:attrName>r</p:attrName>
                                        </p:attrNameLst>
                                      </p:cBhvr>
                                    </p:animRot>
                                    <p:animRot by="-240000">
                                      <p:cBhvr>
                                        <p:cTn id="13" dur="160" fill="hold">
                                          <p:stCondLst>
                                            <p:cond delay="160"/>
                                          </p:stCondLst>
                                        </p:cTn>
                                        <p:tgtEl>
                                          <p:spTgt spid="15"/>
                                        </p:tgtEl>
                                        <p:attrNameLst>
                                          <p:attrName>r</p:attrName>
                                        </p:attrNameLst>
                                      </p:cBhvr>
                                    </p:animRot>
                                    <p:animRot by="240000">
                                      <p:cBhvr>
                                        <p:cTn id="14" dur="160" fill="hold">
                                          <p:stCondLst>
                                            <p:cond delay="320"/>
                                          </p:stCondLst>
                                        </p:cTn>
                                        <p:tgtEl>
                                          <p:spTgt spid="15"/>
                                        </p:tgtEl>
                                        <p:attrNameLst>
                                          <p:attrName>r</p:attrName>
                                        </p:attrNameLst>
                                      </p:cBhvr>
                                    </p:animRot>
                                    <p:animRot by="-240000">
                                      <p:cBhvr>
                                        <p:cTn id="15" dur="160" fill="hold">
                                          <p:stCondLst>
                                            <p:cond delay="480"/>
                                          </p:stCondLst>
                                        </p:cTn>
                                        <p:tgtEl>
                                          <p:spTgt spid="15"/>
                                        </p:tgtEl>
                                        <p:attrNameLst>
                                          <p:attrName>r</p:attrName>
                                        </p:attrNameLst>
                                      </p:cBhvr>
                                    </p:animRot>
                                    <p:animRot by="120000">
                                      <p:cBhvr>
                                        <p:cTn id="16" dur="160" fill="hold">
                                          <p:stCondLst>
                                            <p:cond delay="64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10.xml><?xml version="1.0" encoding="utf-8"?>
<p:tagLst xmlns:a="http://schemas.openxmlformats.org/drawingml/2006/main" xmlns:r="http://schemas.openxmlformats.org/officeDocument/2006/relationships" xmlns:p="http://schemas.openxmlformats.org/presentationml/2006/main">
  <p:tag name="PA" val="v4.0.0"/>
</p:tagLst>
</file>

<file path=ppt/tags/tag1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ags/tag7.xml><?xml version="1.0" encoding="utf-8"?>
<p:tagLst xmlns:a="http://schemas.openxmlformats.org/drawingml/2006/main" xmlns:r="http://schemas.openxmlformats.org/officeDocument/2006/relationships" xmlns:p="http://schemas.openxmlformats.org/presentationml/2006/main">
  <p:tag name="PA" val="v4.0.0"/>
</p:tagLst>
</file>

<file path=ppt/tags/tag8.xml><?xml version="1.0" encoding="utf-8"?>
<p:tagLst xmlns:a="http://schemas.openxmlformats.org/drawingml/2006/main" xmlns:r="http://schemas.openxmlformats.org/officeDocument/2006/relationships" xmlns:p="http://schemas.openxmlformats.org/presentationml/2006/main">
  <p:tag name="PA" val="v4.0.0"/>
</p:tagLst>
</file>

<file path=ppt/tags/tag9.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主题​​">
  <a:themeElements>
    <a:clrScheme name="自定义 1">
      <a:dk1>
        <a:srgbClr val="000000"/>
      </a:dk1>
      <a:lt1>
        <a:srgbClr val="FFFFFF"/>
      </a:lt1>
      <a:dk2>
        <a:srgbClr val="768395"/>
      </a:dk2>
      <a:lt2>
        <a:srgbClr val="F0F0F0"/>
      </a:lt2>
      <a:accent1>
        <a:srgbClr val="5FE0FF"/>
      </a:accent1>
      <a:accent2>
        <a:srgbClr val="5FE0FF"/>
      </a:accent2>
      <a:accent3>
        <a:srgbClr val="5FE0FF"/>
      </a:accent3>
      <a:accent4>
        <a:srgbClr val="5FE0FF"/>
      </a:accent4>
      <a:accent5>
        <a:srgbClr val="5FE0FF"/>
      </a:accent5>
      <a:accent6>
        <a:srgbClr val="5FE0FF"/>
      </a:accent6>
      <a:hlink>
        <a:srgbClr val="5FE0FF"/>
      </a:hlink>
      <a:folHlink>
        <a:srgbClr val="BFBFBF"/>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TotalTime>
  <Words>1314</Words>
  <Application>Microsoft Office PowerPoint</Application>
  <PresentationFormat>Widescreen</PresentationFormat>
  <Paragraphs>256</Paragraphs>
  <Slides>31</Slides>
  <Notes>27</Notes>
  <HiddenSlides>0</HiddenSlides>
  <MMClips>17</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31</vt:i4>
      </vt:variant>
    </vt:vector>
  </HeadingPairs>
  <TitlesOfParts>
    <vt:vector size="43" baseType="lpstr">
      <vt:lpstr>等线</vt:lpstr>
      <vt:lpstr>Arial</vt:lpstr>
      <vt:lpstr>Arial-Rounded</vt:lpstr>
      <vt:lpstr>Calibri</vt:lpstr>
      <vt:lpstr>Coiny</vt:lpstr>
      <vt:lpstr>Times New Roman</vt:lpstr>
      <vt:lpstr>VNI-Avo</vt:lpstr>
      <vt:lpstr>华康方圆体W7</vt:lpstr>
      <vt:lpstr>字魂52号-阿开漫画体</vt:lpstr>
      <vt:lpstr>Office 主题​​</vt:lpstr>
      <vt:lpstr>5_Office Theme</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Thao Tran</cp:lastModifiedBy>
  <cp:revision>37</cp:revision>
  <dcterms:created xsi:type="dcterms:W3CDTF">2022-06-15T02:48:14Z</dcterms:created>
  <dcterms:modified xsi:type="dcterms:W3CDTF">2022-06-26T03:57:14Z</dcterms:modified>
</cp:coreProperties>
</file>