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Lst>
  <p:notesMasterIdLst>
    <p:notesMasterId r:id="rId46"/>
  </p:notesMasterIdLst>
  <p:sldIdLst>
    <p:sldId id="261" r:id="rId4"/>
    <p:sldId id="2007577465" r:id="rId5"/>
    <p:sldId id="259" r:id="rId6"/>
    <p:sldId id="260" r:id="rId7"/>
    <p:sldId id="262" r:id="rId8"/>
    <p:sldId id="263" r:id="rId9"/>
    <p:sldId id="2007577466" r:id="rId10"/>
    <p:sldId id="2007577463" r:id="rId11"/>
    <p:sldId id="257" r:id="rId12"/>
    <p:sldId id="2007577471" r:id="rId13"/>
    <p:sldId id="2007577467" r:id="rId14"/>
    <p:sldId id="3903" r:id="rId15"/>
    <p:sldId id="2007577440" r:id="rId16"/>
    <p:sldId id="2007577468" r:id="rId17"/>
    <p:sldId id="2007577442" r:id="rId18"/>
    <p:sldId id="2007577472" r:id="rId19"/>
    <p:sldId id="2007577473" r:id="rId20"/>
    <p:sldId id="2007577441" r:id="rId21"/>
    <p:sldId id="2007577474" r:id="rId22"/>
    <p:sldId id="2007577475" r:id="rId23"/>
    <p:sldId id="2007577476" r:id="rId24"/>
    <p:sldId id="2007577447" r:id="rId25"/>
    <p:sldId id="2007577477" r:id="rId26"/>
    <p:sldId id="2007577478" r:id="rId27"/>
    <p:sldId id="2007577479" r:id="rId28"/>
    <p:sldId id="2007577480" r:id="rId29"/>
    <p:sldId id="2007577481" r:id="rId30"/>
    <p:sldId id="2007577482" r:id="rId31"/>
    <p:sldId id="2007577464" r:id="rId32"/>
    <p:sldId id="2007577483" r:id="rId33"/>
    <p:sldId id="2007577484" r:id="rId34"/>
    <p:sldId id="2007577485" r:id="rId35"/>
    <p:sldId id="2007577486" r:id="rId36"/>
    <p:sldId id="2007577489" r:id="rId37"/>
    <p:sldId id="2007577488" r:id="rId38"/>
    <p:sldId id="2007577490" r:id="rId39"/>
    <p:sldId id="2007577487" r:id="rId40"/>
    <p:sldId id="2007577491" r:id="rId41"/>
    <p:sldId id="2007577492" r:id="rId42"/>
    <p:sldId id="2007577493" r:id="rId43"/>
    <p:sldId id="2007577494" r:id="rId44"/>
    <p:sldId id="34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D0CD6-D848-42C0-A1CD-0D141C3893F4}"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3B97D-BDAA-4D3C-8F30-B21088C1F1D1}" type="slidenum">
              <a:rPr lang="en-US" smtClean="0"/>
              <a:t>‹#›</a:t>
            </a:fld>
            <a:endParaRPr lang="en-US"/>
          </a:p>
        </p:txBody>
      </p:sp>
    </p:spTree>
    <p:extLst>
      <p:ext uri="{BB962C8B-B14F-4D97-AF65-F5344CB8AC3E}">
        <p14:creationId xmlns:p14="http://schemas.microsoft.com/office/powerpoint/2010/main" val="425110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dirty="0"/>
              <a:t> </a:t>
            </a:r>
            <a:r>
              <a:rPr lang="en-US" dirty="0" err="1"/>
              <a:t>chậu</a:t>
            </a:r>
            <a:r>
              <a:rPr lang="en-US" dirty="0"/>
              <a:t> </a:t>
            </a:r>
            <a:r>
              <a:rPr lang="en-US" dirty="0" err="1"/>
              <a:t>hoa</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endParaRPr lang="en-US" dirty="0"/>
          </a:p>
        </p:txBody>
      </p:sp>
      <p:sp>
        <p:nvSpPr>
          <p:cNvPr id="4" name="Slide Number Placeholder 3"/>
          <p:cNvSpPr>
            <a:spLocks noGrp="1"/>
          </p:cNvSpPr>
          <p:nvPr>
            <p:ph type="sldNum" sz="quarter" idx="5"/>
          </p:nvPr>
        </p:nvSpPr>
        <p:spPr/>
        <p:txBody>
          <a:bodyPr/>
          <a:lstStyle/>
          <a:p>
            <a:fld id="{FF83B97D-BDAA-4D3C-8F30-B21088C1F1D1}" type="slidenum">
              <a:rPr lang="en-US" smtClean="0"/>
              <a:t>3</a:t>
            </a:fld>
            <a:endParaRPr lang="en-US"/>
          </a:p>
        </p:txBody>
      </p:sp>
    </p:spTree>
    <p:extLst>
      <p:ext uri="{BB962C8B-B14F-4D97-AF65-F5344CB8AC3E}">
        <p14:creationId xmlns:p14="http://schemas.microsoft.com/office/powerpoint/2010/main" val="1087645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336361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319323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2693762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78324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267597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276273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499487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4135556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885858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16809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1544098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695603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4017114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4079141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500347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243273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687836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291627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084563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3503411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2189480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865765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561185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3142812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35028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26029027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824002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23538306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22820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1341373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883411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80719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20号-石头体" panose="00000500000000000000" pitchFamily="2" charset="-122"/>
              <a:cs typeface="+mn-cs"/>
            </a:endParaRPr>
          </a:p>
        </p:txBody>
      </p:sp>
    </p:spTree>
    <p:extLst>
      <p:ext uri="{BB962C8B-B14F-4D97-AF65-F5344CB8AC3E}">
        <p14:creationId xmlns:p14="http://schemas.microsoft.com/office/powerpoint/2010/main" val="3842386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A8DB4-16CE-4F73-AC61-CB303870646D}"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295604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A53CADB-E377-4376-B292-394BE289562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Tree>
    <p:extLst>
      <p:ext uri="{BB962C8B-B14F-4D97-AF65-F5344CB8AC3E}">
        <p14:creationId xmlns:p14="http://schemas.microsoft.com/office/powerpoint/2010/main" val="41972528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A39C2-ECF4-C2C0-BF85-FA8F74A3D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CD732B-9045-B334-4FF5-9B39FB42DC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EEBB05-3FD7-547D-D4CF-A54D652F7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23A57E-2680-376F-E459-790448A7F2BF}"/>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6" name="Footer Placeholder 5">
            <a:extLst>
              <a:ext uri="{FF2B5EF4-FFF2-40B4-BE49-F238E27FC236}">
                <a16:creationId xmlns:a16="http://schemas.microsoft.com/office/drawing/2014/main" id="{3AEDD0B4-44E0-CBB3-F15C-60AB86E7EE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A71781-3642-70F2-7690-CF4A6D90FEB1}"/>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3382919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4F747-0759-4351-7601-4CC9D9B70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259AB6-3BD4-E0FE-3959-5E4A9424CE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BD81F5-2990-3991-ECD3-F5CED6341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04DA3-350A-3EFE-67BA-7D323281CDBD}"/>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6" name="Footer Placeholder 5">
            <a:extLst>
              <a:ext uri="{FF2B5EF4-FFF2-40B4-BE49-F238E27FC236}">
                <a16:creationId xmlns:a16="http://schemas.microsoft.com/office/drawing/2014/main" id="{ED19417D-8EDE-6896-4350-E6BBA57337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A62147-3380-CA2C-E408-68C98A09F8ED}"/>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328731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C9651-D894-7DE1-1A53-0ADE9C1A56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F04191-A981-43D1-1368-0C8DDA86FF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118757-A697-612C-8441-5DF69910AA7A}"/>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8690EDD3-F757-5446-AB4F-B6E0DCDF2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92661-08F5-5C80-02DB-164D00391B23}"/>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718307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FD3C10-7663-7018-7F3D-C3152436F5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CA8157-68F8-925C-91C9-F1D9C99FD5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8FFC48-797F-70EE-0599-377AD9401AB7}"/>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5B021B83-04BB-15D0-7F95-F39797EEF1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0669D-4324-E85C-E531-E439FECCA1B9}"/>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456319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97834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301317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3336778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632658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256033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630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8EBB452-E37D-4E2E-A4BF-5B44F785DF0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pic>
        <p:nvPicPr>
          <p:cNvPr id="11" name="图片 10">
            <a:extLst>
              <a:ext uri="{FF2B5EF4-FFF2-40B4-BE49-F238E27FC236}">
                <a16:creationId xmlns:a16="http://schemas.microsoft.com/office/drawing/2014/main" id="{FB16A7E1-834D-4D2D-A2A2-EBD7B85461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727" y="18321"/>
            <a:ext cx="12192000" cy="6858001"/>
          </a:xfrm>
          <a:prstGeom prst="rect">
            <a:avLst/>
          </a:prstGeom>
        </p:spPr>
      </p:pic>
      <p:pic>
        <p:nvPicPr>
          <p:cNvPr id="12" name="图片 11">
            <a:extLst>
              <a:ext uri="{FF2B5EF4-FFF2-40B4-BE49-F238E27FC236}">
                <a16:creationId xmlns:a16="http://schemas.microsoft.com/office/drawing/2014/main" id="{1D2BEAE5-09E7-4F17-80B3-F27D957C8F7D}"/>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pic>
        <p:nvPicPr>
          <p:cNvPr id="13" name="图片 12">
            <a:extLst>
              <a:ext uri="{FF2B5EF4-FFF2-40B4-BE49-F238E27FC236}">
                <a16:creationId xmlns:a16="http://schemas.microsoft.com/office/drawing/2014/main" id="{5C5C9E95-B66D-4B1F-802B-F7270D4BBEAE}"/>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25453" y="-174752"/>
            <a:ext cx="12217453" cy="4348609"/>
          </a:xfrm>
          <a:prstGeom prst="rect">
            <a:avLst/>
          </a:prstGeom>
        </p:spPr>
      </p:pic>
      <p:sp>
        <p:nvSpPr>
          <p:cNvPr id="14" name="矩形: 圆角 13">
            <a:extLst>
              <a:ext uri="{FF2B5EF4-FFF2-40B4-BE49-F238E27FC236}">
                <a16:creationId xmlns:a16="http://schemas.microsoft.com/office/drawing/2014/main" id="{2E7DD394-D364-4DC4-AF31-DDFA0D59D36C}"/>
              </a:ext>
            </a:extLst>
          </p:cNvPr>
          <p:cNvSpPr/>
          <p:nvPr userDrawn="1"/>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Tree>
    <p:extLst>
      <p:ext uri="{BB962C8B-B14F-4D97-AF65-F5344CB8AC3E}">
        <p14:creationId xmlns:p14="http://schemas.microsoft.com/office/powerpoint/2010/main" val="2197953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48822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624756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53216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230389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3501392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6265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4355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6708D-E55C-4A96-8D28-99BD113E0F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860B5B-D8E3-50D7-A322-C102D632A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596730-2B2C-3502-5EFB-475177FD2F25}"/>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E9155C23-B614-7251-7FB4-B31FB47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5A22D0-FF13-67CB-7CFB-57675BB07002}"/>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325685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C6C10-02C3-AFA9-E47D-6E24F5EC82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57201-DD0C-8232-B9A9-90470B3568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E9D71-6325-7EEA-469D-4D08A60CBEE7}"/>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4C8632A5-A301-7310-A808-488D3006A0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C547C-FBC0-AC54-50CB-55CC77BD3C46}"/>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22009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58E7-96E4-16BD-4421-2CF2851F2E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FA46C7-4AEF-D29D-E435-EC498384D8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34665B-5A56-4C4F-0C4C-98ABD6CE8299}"/>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1B8CCE53-B40F-05E8-2B54-150330FB4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7FF9D-6185-C3D3-AFAB-0B5EE7E1CFDE}"/>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914176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04F7E-D605-AD06-90AB-7E651E7BD6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345C2E-1DBD-303B-FDD8-D8770448FD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38D32B-FEA2-6E5E-81F3-0D28F66E95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42DF83-F76D-BF4A-2836-7AFD02E2461D}"/>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6" name="Footer Placeholder 5">
            <a:extLst>
              <a:ext uri="{FF2B5EF4-FFF2-40B4-BE49-F238E27FC236}">
                <a16:creationId xmlns:a16="http://schemas.microsoft.com/office/drawing/2014/main" id="{033B8669-FA29-9B25-6C92-592673743C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FD3BF-9995-ACB1-32E2-A4440F09A9DD}"/>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2732644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A128-C439-934A-013E-562E90903F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BF5CFB-73B1-86DA-93AA-A95847E439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FE9B37-6DAD-FE62-2064-6A5650CF14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7C6B3D-D5CA-C209-B599-19CB8BCCEA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FE9AEA-C5D8-ADD7-478A-C03C074FF6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292777-2291-25ED-EA05-EF367479FEB2}"/>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8" name="Footer Placeholder 7">
            <a:extLst>
              <a:ext uri="{FF2B5EF4-FFF2-40B4-BE49-F238E27FC236}">
                <a16:creationId xmlns:a16="http://schemas.microsoft.com/office/drawing/2014/main" id="{A0F5D5A9-EA56-B069-EF9F-757EE6661F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003559-6CDD-5DC8-9D60-D4206EFBB963}"/>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111999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E9C64-1132-A501-D653-BB3485A43A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5D6DDF-B05F-13F1-8CA2-3DDA2525C792}"/>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4" name="Footer Placeholder 3">
            <a:extLst>
              <a:ext uri="{FF2B5EF4-FFF2-40B4-BE49-F238E27FC236}">
                <a16:creationId xmlns:a16="http://schemas.microsoft.com/office/drawing/2014/main" id="{6B2C77FC-C4A0-2B1F-4C82-A08DD1EA84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DBB43C-7625-617B-EE35-1279F266FB9C}"/>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80490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9EFFA0-1429-00D4-7912-F6352509B3FA}"/>
              </a:ext>
            </a:extLst>
          </p:cNvPr>
          <p:cNvSpPr>
            <a:spLocks noGrp="1"/>
          </p:cNvSpPr>
          <p:nvPr>
            <p:ph type="dt" sz="half" idx="10"/>
          </p:nvPr>
        </p:nvSpPr>
        <p:spPr/>
        <p:txBody>
          <a:bodyPr/>
          <a:lstStyle/>
          <a:p>
            <a:fld id="{B8996D46-A51C-4330-ADBC-85D5E8651091}" type="datetimeFigureOut">
              <a:rPr lang="en-US" smtClean="0"/>
              <a:t>9/30/2022</a:t>
            </a:fld>
            <a:endParaRPr lang="en-US"/>
          </a:p>
        </p:txBody>
      </p:sp>
      <p:sp>
        <p:nvSpPr>
          <p:cNvPr id="3" name="Footer Placeholder 2">
            <a:extLst>
              <a:ext uri="{FF2B5EF4-FFF2-40B4-BE49-F238E27FC236}">
                <a16:creationId xmlns:a16="http://schemas.microsoft.com/office/drawing/2014/main" id="{94845C48-83F0-BDC6-EC48-F6F77DA5C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258933-F93D-3617-EE26-8925D6798B1A}"/>
              </a:ext>
            </a:extLst>
          </p:cNvPr>
          <p:cNvSpPr>
            <a:spLocks noGrp="1"/>
          </p:cNvSpPr>
          <p:nvPr>
            <p:ph type="sldNum" sz="quarter" idx="12"/>
          </p:nvPr>
        </p:nvSpPr>
        <p:spPr/>
        <p:txBody>
          <a:bodyPr/>
          <a:lstStyle/>
          <a:p>
            <a:fld id="{48509582-6441-4775-A587-DDD03D2EC1CC}" type="slidenum">
              <a:rPr lang="en-US" smtClean="0"/>
              <a:t>‹#›</a:t>
            </a:fld>
            <a:endParaRPr lang="en-US"/>
          </a:p>
        </p:txBody>
      </p:sp>
    </p:spTree>
    <p:extLst>
      <p:ext uri="{BB962C8B-B14F-4D97-AF65-F5344CB8AC3E}">
        <p14:creationId xmlns:p14="http://schemas.microsoft.com/office/powerpoint/2010/main" val="40010284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6.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7BD1833-5C2B-4E00-9BE2-7BAB1021FC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71131E5-605C-4873-8252-B572413716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8FF99E3-6FAA-407F-8FBE-5A3E5D4D68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69E31-C159-46AF-8F25-83C3CF58D752}"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53FF5DB-5499-47EF-A22B-78AF7787A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758EA4B-FF22-4CC8-92EF-A6F555580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8CD073-45A5-4DA8-BB5C-63A37CDFC8B9}"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C7DB606E-19F1-4054-85FC-A20FE5E532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81539" y="278296"/>
            <a:ext cx="1092178" cy="1092178"/>
          </a:xfrm>
          <a:prstGeom prst="rect">
            <a:avLst/>
          </a:prstGeom>
        </p:spPr>
      </p:pic>
    </p:spTree>
    <p:extLst>
      <p:ext uri="{BB962C8B-B14F-4D97-AF65-F5344CB8AC3E}">
        <p14:creationId xmlns:p14="http://schemas.microsoft.com/office/powerpoint/2010/main" val="383856519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812F3-E0EC-5C6A-7AE6-A5EEE86174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C89B78-4D04-0EEE-C588-F0B5ECA6D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9223FF-EEF2-171C-0BC7-1E533ED41F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96D46-A51C-4330-ADBC-85D5E8651091}" type="datetimeFigureOut">
              <a:rPr lang="en-US" smtClean="0"/>
              <a:t>9/30/2022</a:t>
            </a:fld>
            <a:endParaRPr lang="en-US"/>
          </a:p>
        </p:txBody>
      </p:sp>
      <p:sp>
        <p:nvSpPr>
          <p:cNvPr id="5" name="Footer Placeholder 4">
            <a:extLst>
              <a:ext uri="{FF2B5EF4-FFF2-40B4-BE49-F238E27FC236}">
                <a16:creationId xmlns:a16="http://schemas.microsoft.com/office/drawing/2014/main" id="{1EF27F39-257A-36A1-DDFC-3A98DC1BE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C18EF2-26C4-780B-05E3-709EF40BEB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09582-6441-4775-A587-DDD03D2EC1CC}"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3658EAA0-0701-4631-B727-7C73399632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81539" y="278296"/>
            <a:ext cx="1092178" cy="1092178"/>
          </a:xfrm>
          <a:prstGeom prst="rect">
            <a:avLst/>
          </a:prstGeom>
        </p:spPr>
      </p:pic>
    </p:spTree>
    <p:extLst>
      <p:ext uri="{BB962C8B-B14F-4D97-AF65-F5344CB8AC3E}">
        <p14:creationId xmlns:p14="http://schemas.microsoft.com/office/powerpoint/2010/main" val="423594611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38028059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png"/><Relationship Id="rId10"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image" Target="../media/image11.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png"/><Relationship Id="rId5" Type="http://schemas.microsoft.com/office/2007/relationships/hdphoto" Target="../media/hdphoto4.wdp"/><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4.wdp"/><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6.png"/><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slide" Target="slide6.xml"/><Relationship Id="rId3" Type="http://schemas.openxmlformats.org/officeDocument/2006/relationships/image" Target="../media/image7.png"/><Relationship Id="rId7" Type="http://schemas.openxmlformats.org/officeDocument/2006/relationships/slide" Target="slide3.xml"/><Relationship Id="rId12"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0.png"/><Relationship Id="rId5" Type="http://schemas.openxmlformats.org/officeDocument/2006/relationships/slide" Target="slide18.xml"/><Relationship Id="rId15" Type="http://schemas.openxmlformats.org/officeDocument/2006/relationships/slide" Target="slide8.xml"/><Relationship Id="rId10" Type="http://schemas.openxmlformats.org/officeDocument/2006/relationships/slide" Target="slide4.xml"/><Relationship Id="rId4" Type="http://schemas.openxmlformats.org/officeDocument/2006/relationships/image" Target="../media/image19.png"/><Relationship Id="rId9" Type="http://schemas.openxmlformats.org/officeDocument/2006/relationships/image" Target="../media/image9.png"/><Relationship Id="rId14" Type="http://schemas.openxmlformats.org/officeDocument/2006/relationships/slide" Target="slide7.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0.png"/><Relationship Id="rId4" Type="http://schemas.microsoft.com/office/2007/relationships/hdphoto" Target="../media/hdphoto6.wdp"/></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0.png"/><Relationship Id="rId5" Type="http://schemas.microsoft.com/office/2007/relationships/hdphoto" Target="../media/hdphoto8.wdp"/><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0.png"/><Relationship Id="rId4" Type="http://schemas.microsoft.com/office/2007/relationships/hdphoto" Target="../media/hdphoto9.wdp"/></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4.wdp"/><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6.png"/><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image" Target="../media/image11.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3" name="nvnam">
            <a:extLst>
              <a:ext uri="{FF2B5EF4-FFF2-40B4-BE49-F238E27FC236}">
                <a16:creationId xmlns:a16="http://schemas.microsoft.com/office/drawing/2014/main" id="{B5C7AC0F-08FC-30DB-9D6F-B105DA1CCC9B}"/>
              </a:ext>
            </a:extLst>
          </p:cNvPr>
          <p:cNvPicPr>
            <a:picLocks noChangeAspect="1"/>
          </p:cNvPicPr>
          <p:nvPr/>
        </p:nvPicPr>
        <p:blipFill rotWithShape="1">
          <a:blip r:embed="rId5"/>
          <a:srcRect l="33777"/>
          <a:stretch/>
        </p:blipFill>
        <p:spPr>
          <a:xfrm>
            <a:off x="5371853" y="2983233"/>
            <a:ext cx="1443788" cy="2819232"/>
          </a:xfrm>
          <a:prstGeom prst="rect">
            <a:avLst/>
          </a:prstGeom>
        </p:spPr>
      </p:pic>
      <p:pic>
        <p:nvPicPr>
          <p:cNvPr id="2" name="b1">
            <a:extLst>
              <a:ext uri="{FF2B5EF4-FFF2-40B4-BE49-F238E27FC236}">
                <a16:creationId xmlns:a16="http://schemas.microsoft.com/office/drawing/2014/main" id="{45C7A6BB-1DB7-CB12-D4A2-DC05ACFE8272}"/>
              </a:ext>
            </a:extLst>
          </p:cNvPr>
          <p:cNvPicPr>
            <a:picLocks noChangeAspect="1"/>
          </p:cNvPicPr>
          <p:nvPr/>
        </p:nvPicPr>
        <p:blipFill>
          <a:blip r:embed="rId6"/>
          <a:stretch>
            <a:fillRect/>
          </a:stretch>
        </p:blipFill>
        <p:spPr>
          <a:xfrm>
            <a:off x="199047" y="3404881"/>
            <a:ext cx="963251" cy="1737511"/>
          </a:xfrm>
          <a:prstGeom prst="rect">
            <a:avLst/>
          </a:prstGeom>
        </p:spPr>
      </p:pic>
      <p:pic>
        <p:nvPicPr>
          <p:cNvPr id="3" name="c1">
            <a:extLst>
              <a:ext uri="{FF2B5EF4-FFF2-40B4-BE49-F238E27FC236}">
                <a16:creationId xmlns:a16="http://schemas.microsoft.com/office/drawing/2014/main" id="{F74B32B9-5A7C-30E2-B82A-B9E8D3954030}"/>
              </a:ext>
            </a:extLst>
          </p:cNvPr>
          <p:cNvPicPr>
            <a:picLocks noChangeAspect="1"/>
          </p:cNvPicPr>
          <p:nvPr/>
        </p:nvPicPr>
        <p:blipFill>
          <a:blip r:embed="rId7"/>
          <a:stretch>
            <a:fillRect/>
          </a:stretch>
        </p:blipFill>
        <p:spPr>
          <a:xfrm>
            <a:off x="233484" y="4732162"/>
            <a:ext cx="964357" cy="968139"/>
          </a:xfrm>
          <a:prstGeom prst="rect">
            <a:avLst/>
          </a:prstGeom>
        </p:spPr>
      </p:pic>
      <p:pic>
        <p:nvPicPr>
          <p:cNvPr id="4" name="b3">
            <a:extLst>
              <a:ext uri="{FF2B5EF4-FFF2-40B4-BE49-F238E27FC236}">
                <a16:creationId xmlns:a16="http://schemas.microsoft.com/office/drawing/2014/main" id="{A9AADD51-C285-6752-719B-5BB2278E64B1}"/>
              </a:ext>
            </a:extLst>
          </p:cNvPr>
          <p:cNvPicPr>
            <a:picLocks noChangeAspect="1"/>
          </p:cNvPicPr>
          <p:nvPr/>
        </p:nvPicPr>
        <p:blipFill>
          <a:blip r:embed="rId6"/>
          <a:stretch>
            <a:fillRect/>
          </a:stretch>
        </p:blipFill>
        <p:spPr>
          <a:xfrm>
            <a:off x="1533936" y="3367000"/>
            <a:ext cx="963251" cy="1737511"/>
          </a:xfrm>
          <a:prstGeom prst="rect">
            <a:avLst/>
          </a:prstGeom>
        </p:spPr>
      </p:pic>
      <p:pic>
        <p:nvPicPr>
          <p:cNvPr id="5" name="c3">
            <a:extLst>
              <a:ext uri="{FF2B5EF4-FFF2-40B4-BE49-F238E27FC236}">
                <a16:creationId xmlns:a16="http://schemas.microsoft.com/office/drawing/2014/main" id="{96AA5C4F-38F6-4FF2-73E7-3968DDD71DF9}"/>
              </a:ext>
            </a:extLst>
          </p:cNvPr>
          <p:cNvPicPr>
            <a:picLocks noChangeAspect="1"/>
          </p:cNvPicPr>
          <p:nvPr/>
        </p:nvPicPr>
        <p:blipFill>
          <a:blip r:embed="rId7"/>
          <a:stretch>
            <a:fillRect/>
          </a:stretch>
        </p:blipFill>
        <p:spPr>
          <a:xfrm>
            <a:off x="1531755" y="4732162"/>
            <a:ext cx="964357" cy="968139"/>
          </a:xfrm>
          <a:prstGeom prst="rect">
            <a:avLst/>
          </a:prstGeom>
        </p:spPr>
      </p:pic>
      <p:pic>
        <p:nvPicPr>
          <p:cNvPr id="6" name="b5">
            <a:extLst>
              <a:ext uri="{FF2B5EF4-FFF2-40B4-BE49-F238E27FC236}">
                <a16:creationId xmlns:a16="http://schemas.microsoft.com/office/drawing/2014/main" id="{9AAA40D5-A0C6-BF34-3017-665CDA65B020}"/>
              </a:ext>
            </a:extLst>
          </p:cNvPr>
          <p:cNvPicPr>
            <a:picLocks noChangeAspect="1"/>
          </p:cNvPicPr>
          <p:nvPr/>
        </p:nvPicPr>
        <p:blipFill>
          <a:blip r:embed="rId6"/>
          <a:stretch>
            <a:fillRect/>
          </a:stretch>
        </p:blipFill>
        <p:spPr>
          <a:xfrm>
            <a:off x="3146964" y="3416060"/>
            <a:ext cx="963251" cy="1737511"/>
          </a:xfrm>
          <a:prstGeom prst="rect">
            <a:avLst/>
          </a:prstGeom>
        </p:spPr>
      </p:pic>
      <p:pic>
        <p:nvPicPr>
          <p:cNvPr id="7" name="c5">
            <a:extLst>
              <a:ext uri="{FF2B5EF4-FFF2-40B4-BE49-F238E27FC236}">
                <a16:creationId xmlns:a16="http://schemas.microsoft.com/office/drawing/2014/main" id="{40DD1AE7-CAF0-E648-D190-6BC745B3E4A2}"/>
              </a:ext>
            </a:extLst>
          </p:cNvPr>
          <p:cNvPicPr>
            <a:picLocks noChangeAspect="1"/>
          </p:cNvPicPr>
          <p:nvPr/>
        </p:nvPicPr>
        <p:blipFill>
          <a:blip r:embed="rId7"/>
          <a:stretch>
            <a:fillRect/>
          </a:stretch>
        </p:blipFill>
        <p:spPr>
          <a:xfrm>
            <a:off x="3144783" y="4743343"/>
            <a:ext cx="964357" cy="968139"/>
          </a:xfrm>
          <a:prstGeom prst="rect">
            <a:avLst/>
          </a:prstGeom>
        </p:spPr>
      </p:pic>
      <p:pic>
        <p:nvPicPr>
          <p:cNvPr id="10" name="b7">
            <a:extLst>
              <a:ext uri="{FF2B5EF4-FFF2-40B4-BE49-F238E27FC236}">
                <a16:creationId xmlns:a16="http://schemas.microsoft.com/office/drawing/2014/main" id="{258C7751-5FF0-FF9D-2DC2-9BBCC7AA0B35}"/>
              </a:ext>
            </a:extLst>
          </p:cNvPr>
          <p:cNvPicPr>
            <a:picLocks noChangeAspect="1"/>
          </p:cNvPicPr>
          <p:nvPr/>
        </p:nvPicPr>
        <p:blipFill>
          <a:blip r:embed="rId6"/>
          <a:stretch>
            <a:fillRect/>
          </a:stretch>
        </p:blipFill>
        <p:spPr>
          <a:xfrm>
            <a:off x="4550146" y="3367000"/>
            <a:ext cx="963251" cy="1737511"/>
          </a:xfrm>
          <a:prstGeom prst="rect">
            <a:avLst/>
          </a:prstGeom>
        </p:spPr>
      </p:pic>
      <p:pic>
        <p:nvPicPr>
          <p:cNvPr id="11" name="c7">
            <a:extLst>
              <a:ext uri="{FF2B5EF4-FFF2-40B4-BE49-F238E27FC236}">
                <a16:creationId xmlns:a16="http://schemas.microsoft.com/office/drawing/2014/main" id="{0B9F9A7A-180E-5A3C-FDFF-B993E6DB5C5E}"/>
              </a:ext>
            </a:extLst>
          </p:cNvPr>
          <p:cNvPicPr>
            <a:picLocks noChangeAspect="1"/>
          </p:cNvPicPr>
          <p:nvPr/>
        </p:nvPicPr>
        <p:blipFill>
          <a:blip r:embed="rId7"/>
          <a:stretch>
            <a:fillRect/>
          </a:stretch>
        </p:blipFill>
        <p:spPr>
          <a:xfrm>
            <a:off x="4542021" y="4694283"/>
            <a:ext cx="964357" cy="968139"/>
          </a:xfrm>
          <a:prstGeom prst="rect">
            <a:avLst/>
          </a:prstGeom>
        </p:spPr>
      </p:pic>
      <p:pic>
        <p:nvPicPr>
          <p:cNvPr id="36" name="nvnu">
            <a:extLst>
              <a:ext uri="{FF2B5EF4-FFF2-40B4-BE49-F238E27FC236}">
                <a16:creationId xmlns:a16="http://schemas.microsoft.com/office/drawing/2014/main" id="{59D8AC83-27D0-0BD3-7381-014B5F9643DC}"/>
              </a:ext>
            </a:extLst>
          </p:cNvPr>
          <p:cNvPicPr>
            <a:picLocks noChangeAspect="1"/>
          </p:cNvPicPr>
          <p:nvPr/>
        </p:nvPicPr>
        <p:blipFill>
          <a:blip r:embed="rId8"/>
          <a:stretch>
            <a:fillRect/>
          </a:stretch>
        </p:blipFill>
        <p:spPr>
          <a:xfrm>
            <a:off x="7058632" y="3019268"/>
            <a:ext cx="1443787" cy="2643154"/>
          </a:xfrm>
          <a:prstGeom prst="rect">
            <a:avLst/>
          </a:prstGeom>
        </p:spPr>
      </p:pic>
      <p:pic>
        <p:nvPicPr>
          <p:cNvPr id="29" name="Picture 28" hidden="1">
            <a:extLst>
              <a:ext uri="{FF2B5EF4-FFF2-40B4-BE49-F238E27FC236}">
                <a16:creationId xmlns:a16="http://schemas.microsoft.com/office/drawing/2014/main" id="{EE2C74B9-8FD9-3259-0619-CE24CF9804AA}"/>
              </a:ext>
            </a:extLst>
          </p:cNvPr>
          <p:cNvPicPr>
            <a:picLocks noChangeAspect="1"/>
          </p:cNvPicPr>
          <p:nvPr/>
        </p:nvPicPr>
        <p:blipFill>
          <a:blip r:embed="rId9"/>
          <a:stretch>
            <a:fillRect/>
          </a:stretch>
        </p:blipFill>
        <p:spPr>
          <a:xfrm>
            <a:off x="602474" y="4324690"/>
            <a:ext cx="3383573" cy="1414395"/>
          </a:xfrm>
          <a:prstGeom prst="rect">
            <a:avLst/>
          </a:prstGeom>
        </p:spPr>
      </p:pic>
      <p:pic>
        <p:nvPicPr>
          <p:cNvPr id="8" name="nhanam">
            <a:extLst>
              <a:ext uri="{FF2B5EF4-FFF2-40B4-BE49-F238E27FC236}">
                <a16:creationId xmlns:a16="http://schemas.microsoft.com/office/drawing/2014/main" id="{E0759490-A061-2B0C-9EE1-1E42547DCAA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078355" y="2877752"/>
            <a:ext cx="4032569" cy="4032569"/>
          </a:xfrm>
          <a:prstGeom prst="rect">
            <a:avLst/>
          </a:prstGeom>
        </p:spPr>
      </p:pic>
      <p:sp>
        <p:nvSpPr>
          <p:cNvPr id="9" name="textkhuvuon">
            <a:extLst>
              <a:ext uri="{FF2B5EF4-FFF2-40B4-BE49-F238E27FC236}">
                <a16:creationId xmlns:a16="http://schemas.microsoft.com/office/drawing/2014/main" id="{F1595F94-200C-E4E3-0215-C27E51A08F71}"/>
              </a:ext>
            </a:extLst>
          </p:cNvPr>
          <p:cNvSpPr txBox="1"/>
          <p:nvPr/>
        </p:nvSpPr>
        <p:spPr>
          <a:xfrm>
            <a:off x="946987" y="758756"/>
            <a:ext cx="10370147"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solidFill>
                    <a:prstClr val="white"/>
                  </a:solidFill>
                </a:ln>
                <a:solidFill>
                  <a:srgbClr val="002060"/>
                </a:solidFill>
                <a:effectLst>
                  <a:glow rad="101600">
                    <a:prstClr val="white">
                      <a:alpha val="40000"/>
                    </a:prstClr>
                  </a:glow>
                  <a:outerShdw blurRad="50800" dist="38100" dir="2700000" algn="tl" rotWithShape="0">
                    <a:prstClr val="black">
                      <a:alpha val="40000"/>
                    </a:prstClr>
                  </a:outerShdw>
                </a:effectLst>
                <a:uLnTx/>
                <a:uFillTx/>
                <a:latin typeface="Nunito Black" pitchFamily="2" charset="0"/>
              </a:rPr>
              <a:t>VƯỜN HOA MẶT TRỜI</a:t>
            </a:r>
          </a:p>
        </p:txBody>
      </p:sp>
      <p:pic>
        <p:nvPicPr>
          <p:cNvPr id="21" name="hangrau">
            <a:extLst>
              <a:ext uri="{FF2B5EF4-FFF2-40B4-BE49-F238E27FC236}">
                <a16:creationId xmlns:a16="http://schemas.microsoft.com/office/drawing/2014/main" id="{4C6E2EB4-DA11-07CE-D4FF-F62A418FC219}"/>
              </a:ext>
            </a:extLst>
          </p:cNvPr>
          <p:cNvPicPr>
            <a:picLocks noGrp="1" noRot="1" noMove="1" noResize="1" noEditPoints="1" noAdjustHandles="1" noChangeArrowheads="1" noChangeShapeType="1" noCrop="1"/>
          </p:cNvPicPr>
          <p:nvPr/>
        </p:nvPicPr>
        <p:blipFill rotWithShape="1">
          <a:blip r:embed="rId11"/>
          <a:srcRect l="7428"/>
          <a:stretch/>
        </p:blipFill>
        <p:spPr>
          <a:xfrm>
            <a:off x="-1" y="5065295"/>
            <a:ext cx="8494295" cy="1792705"/>
          </a:xfrm>
          <a:prstGeom prst="rect">
            <a:avLst/>
          </a:prstGeom>
        </p:spPr>
      </p:pic>
      <p:pic>
        <p:nvPicPr>
          <p:cNvPr id="14" name="Graphic 13">
            <a:extLst>
              <a:ext uri="{FF2B5EF4-FFF2-40B4-BE49-F238E27FC236}">
                <a16:creationId xmlns:a16="http://schemas.microsoft.com/office/drawing/2014/main" id="{D58BA685-D926-E313-772C-104F1FE4208E}"/>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024199" y="2120485"/>
            <a:ext cx="1591973" cy="848416"/>
          </a:xfrm>
          <a:prstGeom prst="rect">
            <a:avLst/>
          </a:prstGeom>
        </p:spPr>
      </p:pic>
      <p:pic>
        <p:nvPicPr>
          <p:cNvPr id="18" name="5c249dca63615">
            <a:hlinkClick r:id="" action="ppaction://media"/>
            <a:extLst>
              <a:ext uri="{FF2B5EF4-FFF2-40B4-BE49-F238E27FC236}">
                <a16:creationId xmlns:a16="http://schemas.microsoft.com/office/drawing/2014/main" id="{473C2F10-51B5-4C23-81E5-763B694A37C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71980" y="271393"/>
            <a:ext cx="487363" cy="487363"/>
          </a:xfrm>
          <a:prstGeom prst="rect">
            <a:avLst/>
          </a:prstGeom>
        </p:spPr>
      </p:pic>
    </p:spTree>
    <p:extLst>
      <p:ext uri="{BB962C8B-B14F-4D97-AF65-F5344CB8AC3E}">
        <p14:creationId xmlns:p14="http://schemas.microsoft.com/office/powerpoint/2010/main" val="35500388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1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000"/>
                                        <p:tgtEl>
                                          <p:spTgt spid="8"/>
                                        </p:tgtEl>
                                      </p:cBhvr>
                                    </p:animEffect>
                                  </p:childTnLst>
                                </p:cTn>
                              </p:par>
                              <p:par>
                                <p:cTn id="8" presetID="1" presetClass="mediacall" presetSubtype="0" fill="hold" nodeType="withEffect">
                                  <p:stCondLst>
                                    <p:cond delay="1250"/>
                                  </p:stCondLst>
                                  <p:childTnLst>
                                    <p:cmd type="call" cmd="playFrom(0.0)">
                                      <p:cBhvr>
                                        <p:cTn id="9" dur="1" fill="hold"/>
                                        <p:tgtEl>
                                          <p:spTgt spid="18"/>
                                        </p:tgtEl>
                                      </p:cBhvr>
                                    </p:cmd>
                                  </p:childTnLst>
                                </p:cTn>
                              </p:par>
                              <p:par>
                                <p:cTn id="10" presetID="42" presetClass="entr" presetSubtype="0" fill="hold" nodeType="withEffect">
                                  <p:stCondLst>
                                    <p:cond delay="30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500"/>
                                        <p:tgtEl>
                                          <p:spTgt spid="21"/>
                                        </p:tgtEl>
                                      </p:cBhvr>
                                    </p:animEffect>
                                    <p:anim calcmode="lin" valueType="num">
                                      <p:cBhvr>
                                        <p:cTn id="13" dur="1500" fill="hold"/>
                                        <p:tgtEl>
                                          <p:spTgt spid="21"/>
                                        </p:tgtEl>
                                        <p:attrNameLst>
                                          <p:attrName>ppt_x</p:attrName>
                                        </p:attrNameLst>
                                      </p:cBhvr>
                                      <p:tavLst>
                                        <p:tav tm="0">
                                          <p:val>
                                            <p:strVal val="#ppt_x"/>
                                          </p:val>
                                        </p:tav>
                                        <p:tav tm="100000">
                                          <p:val>
                                            <p:strVal val="#ppt_x"/>
                                          </p:val>
                                        </p:tav>
                                      </p:tavLst>
                                    </p:anim>
                                    <p:anim calcmode="lin" valueType="num">
                                      <p:cBhvr>
                                        <p:cTn id="14" dur="1500" fill="hold"/>
                                        <p:tgtEl>
                                          <p:spTgt spid="21"/>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550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4000" fill="hold"/>
                                        <p:tgtEl>
                                          <p:spTgt spid="23"/>
                                        </p:tgtEl>
                                        <p:attrNameLst>
                                          <p:attrName>ppt_x</p:attrName>
                                        </p:attrNameLst>
                                      </p:cBhvr>
                                      <p:tavLst>
                                        <p:tav tm="0">
                                          <p:val>
                                            <p:strVal val="1+#ppt_w/2"/>
                                          </p:val>
                                        </p:tav>
                                        <p:tav tm="100000">
                                          <p:val>
                                            <p:strVal val="#ppt_x"/>
                                          </p:val>
                                        </p:tav>
                                      </p:tavLst>
                                    </p:anim>
                                    <p:anim calcmode="lin" valueType="num">
                                      <p:cBhvr additive="base">
                                        <p:cTn id="18" dur="4000" fill="hold"/>
                                        <p:tgtEl>
                                          <p:spTgt spid="23"/>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550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4000" fill="hold"/>
                                        <p:tgtEl>
                                          <p:spTgt spid="36"/>
                                        </p:tgtEl>
                                        <p:attrNameLst>
                                          <p:attrName>ppt_x</p:attrName>
                                        </p:attrNameLst>
                                      </p:cBhvr>
                                      <p:tavLst>
                                        <p:tav tm="0">
                                          <p:val>
                                            <p:strVal val="1+#ppt_w/2"/>
                                          </p:val>
                                        </p:tav>
                                        <p:tav tm="100000">
                                          <p:val>
                                            <p:strVal val="#ppt_x"/>
                                          </p:val>
                                        </p:tav>
                                      </p:tavLst>
                                    </p:anim>
                                    <p:anim calcmode="lin" valueType="num">
                                      <p:cBhvr additive="base">
                                        <p:cTn id="22" dur="4000" fill="hold"/>
                                        <p:tgtEl>
                                          <p:spTgt spid="36"/>
                                        </p:tgtEl>
                                        <p:attrNameLst>
                                          <p:attrName>ppt_y</p:attrName>
                                        </p:attrNameLst>
                                      </p:cBhvr>
                                      <p:tavLst>
                                        <p:tav tm="0">
                                          <p:val>
                                            <p:strVal val="#ppt_y"/>
                                          </p:val>
                                        </p:tav>
                                        <p:tav tm="100000">
                                          <p:val>
                                            <p:strVal val="#ppt_y"/>
                                          </p:val>
                                        </p:tav>
                                      </p:tavLst>
                                    </p:anim>
                                  </p:childTnLst>
                                </p:cTn>
                              </p:par>
                              <p:par>
                                <p:cTn id="23" presetID="14" presetClass="entr" presetSubtype="10" fill="hold" grpId="0" nodeType="withEffect">
                                  <p:stCondLst>
                                    <p:cond delay="550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1500"/>
                                        <p:tgtEl>
                                          <p:spTgt spid="9"/>
                                        </p:tgtEl>
                                      </p:cBhvr>
                                    </p:animEffect>
                                  </p:childTnLst>
                                </p:cTn>
                              </p:par>
                              <p:par>
                                <p:cTn id="26" presetID="53" presetClass="entr" presetSubtype="16" fill="hold" nodeType="withEffect">
                                  <p:stCondLst>
                                    <p:cond delay="2000"/>
                                  </p:stCondLst>
                                  <p:childTnLst>
                                    <p:set>
                                      <p:cBhvr>
                                        <p:cTn id="27" dur="1" fill="hold">
                                          <p:stCondLst>
                                            <p:cond delay="0"/>
                                          </p:stCondLst>
                                        </p:cTn>
                                        <p:tgtEl>
                                          <p:spTgt spid="3"/>
                                        </p:tgtEl>
                                        <p:attrNameLst>
                                          <p:attrName>style.visibility</p:attrName>
                                        </p:attrNameLst>
                                      </p:cBhvr>
                                      <p:to>
                                        <p:strVal val="visible"/>
                                      </p:to>
                                    </p:set>
                                    <p:anim calcmode="lin" valueType="num">
                                      <p:cBhvr>
                                        <p:cTn id="28" dur="2250" fill="hold"/>
                                        <p:tgtEl>
                                          <p:spTgt spid="3"/>
                                        </p:tgtEl>
                                        <p:attrNameLst>
                                          <p:attrName>ppt_w</p:attrName>
                                        </p:attrNameLst>
                                      </p:cBhvr>
                                      <p:tavLst>
                                        <p:tav tm="0">
                                          <p:val>
                                            <p:fltVal val="0"/>
                                          </p:val>
                                        </p:tav>
                                        <p:tav tm="100000">
                                          <p:val>
                                            <p:strVal val="#ppt_w"/>
                                          </p:val>
                                        </p:tav>
                                      </p:tavLst>
                                    </p:anim>
                                    <p:anim calcmode="lin" valueType="num">
                                      <p:cBhvr>
                                        <p:cTn id="29" dur="2250" fill="hold"/>
                                        <p:tgtEl>
                                          <p:spTgt spid="3"/>
                                        </p:tgtEl>
                                        <p:attrNameLst>
                                          <p:attrName>ppt_h</p:attrName>
                                        </p:attrNameLst>
                                      </p:cBhvr>
                                      <p:tavLst>
                                        <p:tav tm="0">
                                          <p:val>
                                            <p:fltVal val="0"/>
                                          </p:val>
                                        </p:tav>
                                        <p:tav tm="100000">
                                          <p:val>
                                            <p:strVal val="#ppt_h"/>
                                          </p:val>
                                        </p:tav>
                                      </p:tavLst>
                                    </p:anim>
                                    <p:animEffect transition="in" filter="fade">
                                      <p:cBhvr>
                                        <p:cTn id="30" dur="2250"/>
                                        <p:tgtEl>
                                          <p:spTgt spid="3"/>
                                        </p:tgtEl>
                                      </p:cBhvr>
                                    </p:animEffect>
                                  </p:childTnLst>
                                </p:cTn>
                              </p:par>
                              <p:par>
                                <p:cTn id="31" presetID="53" presetClass="entr" presetSubtype="16" fill="hold" nodeType="withEffect">
                                  <p:stCondLst>
                                    <p:cond delay="2000"/>
                                  </p:stCondLst>
                                  <p:childTnLst>
                                    <p:set>
                                      <p:cBhvr>
                                        <p:cTn id="32" dur="1" fill="hold">
                                          <p:stCondLst>
                                            <p:cond delay="0"/>
                                          </p:stCondLst>
                                        </p:cTn>
                                        <p:tgtEl>
                                          <p:spTgt spid="5"/>
                                        </p:tgtEl>
                                        <p:attrNameLst>
                                          <p:attrName>style.visibility</p:attrName>
                                        </p:attrNameLst>
                                      </p:cBhvr>
                                      <p:to>
                                        <p:strVal val="visible"/>
                                      </p:to>
                                    </p:set>
                                    <p:anim calcmode="lin" valueType="num">
                                      <p:cBhvr>
                                        <p:cTn id="33" dur="2250" fill="hold"/>
                                        <p:tgtEl>
                                          <p:spTgt spid="5"/>
                                        </p:tgtEl>
                                        <p:attrNameLst>
                                          <p:attrName>ppt_w</p:attrName>
                                        </p:attrNameLst>
                                      </p:cBhvr>
                                      <p:tavLst>
                                        <p:tav tm="0">
                                          <p:val>
                                            <p:fltVal val="0"/>
                                          </p:val>
                                        </p:tav>
                                        <p:tav tm="100000">
                                          <p:val>
                                            <p:strVal val="#ppt_w"/>
                                          </p:val>
                                        </p:tav>
                                      </p:tavLst>
                                    </p:anim>
                                    <p:anim calcmode="lin" valueType="num">
                                      <p:cBhvr>
                                        <p:cTn id="34" dur="2250" fill="hold"/>
                                        <p:tgtEl>
                                          <p:spTgt spid="5"/>
                                        </p:tgtEl>
                                        <p:attrNameLst>
                                          <p:attrName>ppt_h</p:attrName>
                                        </p:attrNameLst>
                                      </p:cBhvr>
                                      <p:tavLst>
                                        <p:tav tm="0">
                                          <p:val>
                                            <p:fltVal val="0"/>
                                          </p:val>
                                        </p:tav>
                                        <p:tav tm="100000">
                                          <p:val>
                                            <p:strVal val="#ppt_h"/>
                                          </p:val>
                                        </p:tav>
                                      </p:tavLst>
                                    </p:anim>
                                    <p:animEffect transition="in" filter="fade">
                                      <p:cBhvr>
                                        <p:cTn id="35" dur="2250"/>
                                        <p:tgtEl>
                                          <p:spTgt spid="5"/>
                                        </p:tgtEl>
                                      </p:cBhvr>
                                    </p:animEffect>
                                  </p:childTnLst>
                                </p:cTn>
                              </p:par>
                              <p:par>
                                <p:cTn id="36" presetID="53" presetClass="entr" presetSubtype="16" fill="hold" nodeType="withEffect">
                                  <p:stCondLst>
                                    <p:cond delay="2000"/>
                                  </p:stCondLst>
                                  <p:childTnLst>
                                    <p:set>
                                      <p:cBhvr>
                                        <p:cTn id="37" dur="1" fill="hold">
                                          <p:stCondLst>
                                            <p:cond delay="0"/>
                                          </p:stCondLst>
                                        </p:cTn>
                                        <p:tgtEl>
                                          <p:spTgt spid="7"/>
                                        </p:tgtEl>
                                        <p:attrNameLst>
                                          <p:attrName>style.visibility</p:attrName>
                                        </p:attrNameLst>
                                      </p:cBhvr>
                                      <p:to>
                                        <p:strVal val="visible"/>
                                      </p:to>
                                    </p:set>
                                    <p:anim calcmode="lin" valueType="num">
                                      <p:cBhvr>
                                        <p:cTn id="38" dur="2250" fill="hold"/>
                                        <p:tgtEl>
                                          <p:spTgt spid="7"/>
                                        </p:tgtEl>
                                        <p:attrNameLst>
                                          <p:attrName>ppt_w</p:attrName>
                                        </p:attrNameLst>
                                      </p:cBhvr>
                                      <p:tavLst>
                                        <p:tav tm="0">
                                          <p:val>
                                            <p:fltVal val="0"/>
                                          </p:val>
                                        </p:tav>
                                        <p:tav tm="100000">
                                          <p:val>
                                            <p:strVal val="#ppt_w"/>
                                          </p:val>
                                        </p:tav>
                                      </p:tavLst>
                                    </p:anim>
                                    <p:anim calcmode="lin" valueType="num">
                                      <p:cBhvr>
                                        <p:cTn id="39" dur="2250" fill="hold"/>
                                        <p:tgtEl>
                                          <p:spTgt spid="7"/>
                                        </p:tgtEl>
                                        <p:attrNameLst>
                                          <p:attrName>ppt_h</p:attrName>
                                        </p:attrNameLst>
                                      </p:cBhvr>
                                      <p:tavLst>
                                        <p:tav tm="0">
                                          <p:val>
                                            <p:fltVal val="0"/>
                                          </p:val>
                                        </p:tav>
                                        <p:tav tm="100000">
                                          <p:val>
                                            <p:strVal val="#ppt_h"/>
                                          </p:val>
                                        </p:tav>
                                      </p:tavLst>
                                    </p:anim>
                                    <p:animEffect transition="in" filter="fade">
                                      <p:cBhvr>
                                        <p:cTn id="40" dur="2250"/>
                                        <p:tgtEl>
                                          <p:spTgt spid="7"/>
                                        </p:tgtEl>
                                      </p:cBhvr>
                                    </p:animEffect>
                                  </p:childTnLst>
                                </p:cTn>
                              </p:par>
                              <p:par>
                                <p:cTn id="41" presetID="53" presetClass="entr" presetSubtype="16" fill="hold" nodeType="withEffect">
                                  <p:stCondLst>
                                    <p:cond delay="2000"/>
                                  </p:stCondLst>
                                  <p:childTnLst>
                                    <p:set>
                                      <p:cBhvr>
                                        <p:cTn id="42" dur="1" fill="hold">
                                          <p:stCondLst>
                                            <p:cond delay="0"/>
                                          </p:stCondLst>
                                        </p:cTn>
                                        <p:tgtEl>
                                          <p:spTgt spid="11"/>
                                        </p:tgtEl>
                                        <p:attrNameLst>
                                          <p:attrName>style.visibility</p:attrName>
                                        </p:attrNameLst>
                                      </p:cBhvr>
                                      <p:to>
                                        <p:strVal val="visible"/>
                                      </p:to>
                                    </p:set>
                                    <p:anim calcmode="lin" valueType="num">
                                      <p:cBhvr>
                                        <p:cTn id="43" dur="2250" fill="hold"/>
                                        <p:tgtEl>
                                          <p:spTgt spid="11"/>
                                        </p:tgtEl>
                                        <p:attrNameLst>
                                          <p:attrName>ppt_w</p:attrName>
                                        </p:attrNameLst>
                                      </p:cBhvr>
                                      <p:tavLst>
                                        <p:tav tm="0">
                                          <p:val>
                                            <p:fltVal val="0"/>
                                          </p:val>
                                        </p:tav>
                                        <p:tav tm="100000">
                                          <p:val>
                                            <p:strVal val="#ppt_w"/>
                                          </p:val>
                                        </p:tav>
                                      </p:tavLst>
                                    </p:anim>
                                    <p:anim calcmode="lin" valueType="num">
                                      <p:cBhvr>
                                        <p:cTn id="44" dur="2250" fill="hold"/>
                                        <p:tgtEl>
                                          <p:spTgt spid="11"/>
                                        </p:tgtEl>
                                        <p:attrNameLst>
                                          <p:attrName>ppt_h</p:attrName>
                                        </p:attrNameLst>
                                      </p:cBhvr>
                                      <p:tavLst>
                                        <p:tav tm="0">
                                          <p:val>
                                            <p:fltVal val="0"/>
                                          </p:val>
                                        </p:tav>
                                        <p:tav tm="100000">
                                          <p:val>
                                            <p:strVal val="#ppt_h"/>
                                          </p:val>
                                        </p:tav>
                                      </p:tavLst>
                                    </p:anim>
                                    <p:animEffect transition="in" filter="fade">
                                      <p:cBhvr>
                                        <p:cTn id="45" dur="2250"/>
                                        <p:tgtEl>
                                          <p:spTgt spid="11"/>
                                        </p:tgtEl>
                                      </p:cBhvr>
                                    </p:animEffect>
                                  </p:childTnLst>
                                </p:cTn>
                              </p:par>
                              <p:par>
                                <p:cTn id="46" presetID="42" presetClass="entr" presetSubtype="0" fill="hold" nodeType="withEffect">
                                  <p:stCondLst>
                                    <p:cond delay="400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2750"/>
                                        <p:tgtEl>
                                          <p:spTgt spid="2"/>
                                        </p:tgtEl>
                                      </p:cBhvr>
                                    </p:animEffect>
                                    <p:anim calcmode="lin" valueType="num">
                                      <p:cBhvr>
                                        <p:cTn id="49" dur="2750" fill="hold"/>
                                        <p:tgtEl>
                                          <p:spTgt spid="2"/>
                                        </p:tgtEl>
                                        <p:attrNameLst>
                                          <p:attrName>ppt_x</p:attrName>
                                        </p:attrNameLst>
                                      </p:cBhvr>
                                      <p:tavLst>
                                        <p:tav tm="0">
                                          <p:val>
                                            <p:strVal val="#ppt_x"/>
                                          </p:val>
                                        </p:tav>
                                        <p:tav tm="100000">
                                          <p:val>
                                            <p:strVal val="#ppt_x"/>
                                          </p:val>
                                        </p:tav>
                                      </p:tavLst>
                                    </p:anim>
                                    <p:anim calcmode="lin" valueType="num">
                                      <p:cBhvr>
                                        <p:cTn id="50" dur="2750" fill="hold"/>
                                        <p:tgtEl>
                                          <p:spTgt spid="2"/>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400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2750"/>
                                        <p:tgtEl>
                                          <p:spTgt spid="4"/>
                                        </p:tgtEl>
                                      </p:cBhvr>
                                    </p:animEffect>
                                    <p:anim calcmode="lin" valueType="num">
                                      <p:cBhvr>
                                        <p:cTn id="54" dur="2750" fill="hold"/>
                                        <p:tgtEl>
                                          <p:spTgt spid="4"/>
                                        </p:tgtEl>
                                        <p:attrNameLst>
                                          <p:attrName>ppt_x</p:attrName>
                                        </p:attrNameLst>
                                      </p:cBhvr>
                                      <p:tavLst>
                                        <p:tav tm="0">
                                          <p:val>
                                            <p:strVal val="#ppt_x"/>
                                          </p:val>
                                        </p:tav>
                                        <p:tav tm="100000">
                                          <p:val>
                                            <p:strVal val="#ppt_x"/>
                                          </p:val>
                                        </p:tav>
                                      </p:tavLst>
                                    </p:anim>
                                    <p:anim calcmode="lin" valueType="num">
                                      <p:cBhvr>
                                        <p:cTn id="55" dur="2750" fill="hold"/>
                                        <p:tgtEl>
                                          <p:spTgt spid="4"/>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400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2750"/>
                                        <p:tgtEl>
                                          <p:spTgt spid="6"/>
                                        </p:tgtEl>
                                      </p:cBhvr>
                                    </p:animEffect>
                                    <p:anim calcmode="lin" valueType="num">
                                      <p:cBhvr>
                                        <p:cTn id="59" dur="2750" fill="hold"/>
                                        <p:tgtEl>
                                          <p:spTgt spid="6"/>
                                        </p:tgtEl>
                                        <p:attrNameLst>
                                          <p:attrName>ppt_x</p:attrName>
                                        </p:attrNameLst>
                                      </p:cBhvr>
                                      <p:tavLst>
                                        <p:tav tm="0">
                                          <p:val>
                                            <p:strVal val="#ppt_x"/>
                                          </p:val>
                                        </p:tav>
                                        <p:tav tm="100000">
                                          <p:val>
                                            <p:strVal val="#ppt_x"/>
                                          </p:val>
                                        </p:tav>
                                      </p:tavLst>
                                    </p:anim>
                                    <p:anim calcmode="lin" valueType="num">
                                      <p:cBhvr>
                                        <p:cTn id="60" dur="2750" fill="hold"/>
                                        <p:tgtEl>
                                          <p:spTgt spid="6"/>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40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2750"/>
                                        <p:tgtEl>
                                          <p:spTgt spid="10"/>
                                        </p:tgtEl>
                                      </p:cBhvr>
                                    </p:animEffect>
                                    <p:anim calcmode="lin" valueType="num">
                                      <p:cBhvr>
                                        <p:cTn id="64" dur="2750" fill="hold"/>
                                        <p:tgtEl>
                                          <p:spTgt spid="10"/>
                                        </p:tgtEl>
                                        <p:attrNameLst>
                                          <p:attrName>ppt_x</p:attrName>
                                        </p:attrNameLst>
                                      </p:cBhvr>
                                      <p:tavLst>
                                        <p:tav tm="0">
                                          <p:val>
                                            <p:strVal val="#ppt_x"/>
                                          </p:val>
                                        </p:tav>
                                        <p:tav tm="100000">
                                          <p:val>
                                            <p:strVal val="#ppt_x"/>
                                          </p:val>
                                        </p:tav>
                                      </p:tavLst>
                                    </p:anim>
                                    <p:anim calcmode="lin" valueType="num">
                                      <p:cBhvr>
                                        <p:cTn id="65" dur="2750" fill="hold"/>
                                        <p:tgtEl>
                                          <p:spTgt spid="10"/>
                                        </p:tgtEl>
                                        <p:attrNameLst>
                                          <p:attrName>ppt_y</p:attrName>
                                        </p:attrNameLst>
                                      </p:cBhvr>
                                      <p:tavLst>
                                        <p:tav tm="0">
                                          <p:val>
                                            <p:strVal val="#ppt_y+.1"/>
                                          </p:val>
                                        </p:tav>
                                        <p:tav tm="100000">
                                          <p:val>
                                            <p:strVal val="#ppt_y"/>
                                          </p:val>
                                        </p:tav>
                                      </p:tavLst>
                                    </p:anim>
                                  </p:childTnLst>
                                </p:cTn>
                              </p:par>
                              <p:par>
                                <p:cTn id="66" presetID="31" presetClass="entr" presetSubtype="0" fill="hold" nodeType="withEffect">
                                  <p:stCondLst>
                                    <p:cond delay="4000"/>
                                  </p:stCondLst>
                                  <p:childTnLst>
                                    <p:set>
                                      <p:cBhvr>
                                        <p:cTn id="67" dur="1" fill="hold">
                                          <p:stCondLst>
                                            <p:cond delay="0"/>
                                          </p:stCondLst>
                                        </p:cTn>
                                        <p:tgtEl>
                                          <p:spTgt spid="14"/>
                                        </p:tgtEl>
                                        <p:attrNameLst>
                                          <p:attrName>style.visibility</p:attrName>
                                        </p:attrNameLst>
                                      </p:cBhvr>
                                      <p:to>
                                        <p:strVal val="visible"/>
                                      </p:to>
                                    </p:set>
                                    <p:anim calcmode="lin" valueType="num">
                                      <p:cBhvr>
                                        <p:cTn id="68" dur="1000" fill="hold"/>
                                        <p:tgtEl>
                                          <p:spTgt spid="14"/>
                                        </p:tgtEl>
                                        <p:attrNameLst>
                                          <p:attrName>ppt_w</p:attrName>
                                        </p:attrNameLst>
                                      </p:cBhvr>
                                      <p:tavLst>
                                        <p:tav tm="0">
                                          <p:val>
                                            <p:fltVal val="0"/>
                                          </p:val>
                                        </p:tav>
                                        <p:tav tm="100000">
                                          <p:val>
                                            <p:strVal val="#ppt_w"/>
                                          </p:val>
                                        </p:tav>
                                      </p:tavLst>
                                    </p:anim>
                                    <p:anim calcmode="lin" valueType="num">
                                      <p:cBhvr>
                                        <p:cTn id="69" dur="1000" fill="hold"/>
                                        <p:tgtEl>
                                          <p:spTgt spid="14"/>
                                        </p:tgtEl>
                                        <p:attrNameLst>
                                          <p:attrName>ppt_h</p:attrName>
                                        </p:attrNameLst>
                                      </p:cBhvr>
                                      <p:tavLst>
                                        <p:tav tm="0">
                                          <p:val>
                                            <p:fltVal val="0"/>
                                          </p:val>
                                        </p:tav>
                                        <p:tav tm="100000">
                                          <p:val>
                                            <p:strVal val="#ppt_h"/>
                                          </p:val>
                                        </p:tav>
                                      </p:tavLst>
                                    </p:anim>
                                    <p:anim calcmode="lin" valueType="num">
                                      <p:cBhvr>
                                        <p:cTn id="70" dur="1000" fill="hold"/>
                                        <p:tgtEl>
                                          <p:spTgt spid="14"/>
                                        </p:tgtEl>
                                        <p:attrNameLst>
                                          <p:attrName>style.rotation</p:attrName>
                                        </p:attrNameLst>
                                      </p:cBhvr>
                                      <p:tavLst>
                                        <p:tav tm="0">
                                          <p:val>
                                            <p:fltVal val="90"/>
                                          </p:val>
                                        </p:tav>
                                        <p:tav tm="100000">
                                          <p:val>
                                            <p:fltVal val="0"/>
                                          </p:val>
                                        </p:tav>
                                      </p:tavLst>
                                    </p:anim>
                                    <p:animEffect transition="in" filter="fade">
                                      <p:cBhvr>
                                        <p:cTn id="7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3" showWhenStopped="0">
                <p:cTn id="72" repeatCount="indefinite" fill="remove" display="0">
                  <p:stCondLst>
                    <p:cond delay="indefinite"/>
                  </p:stCondLst>
                  <p:endCondLst>
                    <p:cond evt="onStopAudio" delay="0">
                      <p:tgtEl>
                        <p:sldTgt/>
                      </p:tgtEl>
                    </p:cond>
                  </p:endCondLst>
                </p:cTn>
                <p:tgtEl>
                  <p:spTgt spid="18"/>
                </p:tgtEl>
              </p:cMediaNode>
            </p:audio>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725CDDA5-B9B3-44AF-A9D3-D558F92E0A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453" y="-174752"/>
            <a:ext cx="12217453" cy="4348609"/>
          </a:xfrm>
          <a:prstGeom prst="rect">
            <a:avLst/>
          </a:prstGeom>
        </p:spPr>
      </p:pic>
      <p:pic>
        <p:nvPicPr>
          <p:cNvPr id="18" name="图片 17">
            <a:extLst>
              <a:ext uri="{FF2B5EF4-FFF2-40B4-BE49-F238E27FC236}">
                <a16:creationId xmlns:a16="http://schemas.microsoft.com/office/drawing/2014/main" id="{357035A9-28CA-46AC-80B9-035FF04107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pic>
        <p:nvPicPr>
          <p:cNvPr id="8" name="图片 7">
            <a:extLst>
              <a:ext uri="{FF2B5EF4-FFF2-40B4-BE49-F238E27FC236}">
                <a16:creationId xmlns:a16="http://schemas.microsoft.com/office/drawing/2014/main" id="{CC8D482E-FFD0-46F3-8F5C-1034C35896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7500" y="444200"/>
            <a:ext cx="12192000" cy="6858001"/>
          </a:xfrm>
          <a:prstGeom prst="rect">
            <a:avLst/>
          </a:prstGeom>
        </p:spPr>
      </p:pic>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20" name="Picture 19">
            <a:extLst>
              <a:ext uri="{FF2B5EF4-FFF2-40B4-BE49-F238E27FC236}">
                <a16:creationId xmlns:a16="http://schemas.microsoft.com/office/drawing/2014/main" id="{0E6907D7-BAA5-434C-A6FA-850DA4F5ACEC}"/>
              </a:ext>
            </a:extLst>
          </p:cNvPr>
          <p:cNvPicPr>
            <a:picLocks noChangeAspect="1"/>
          </p:cNvPicPr>
          <p:nvPr/>
        </p:nvPicPr>
        <p:blipFill>
          <a:blip r:embed="rId6"/>
          <a:stretch>
            <a:fillRect/>
          </a:stretch>
        </p:blipFill>
        <p:spPr>
          <a:xfrm>
            <a:off x="657939" y="652161"/>
            <a:ext cx="4107101" cy="20207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aphicFrame>
        <p:nvGraphicFramePr>
          <p:cNvPr id="2" name="Table 1">
            <a:extLst>
              <a:ext uri="{FF2B5EF4-FFF2-40B4-BE49-F238E27FC236}">
                <a16:creationId xmlns:a16="http://schemas.microsoft.com/office/drawing/2014/main" id="{65BF658D-768A-4249-A51B-7A65F8ED4052}"/>
              </a:ext>
            </a:extLst>
          </p:cNvPr>
          <p:cNvGraphicFramePr>
            <a:graphicFrameLocks noGrp="1"/>
          </p:cNvGraphicFramePr>
          <p:nvPr>
            <p:extLst>
              <p:ext uri="{D42A27DB-BD31-4B8C-83A1-F6EECF244321}">
                <p14:modId xmlns:p14="http://schemas.microsoft.com/office/powerpoint/2010/main" val="571323798"/>
              </p:ext>
            </p:extLst>
          </p:nvPr>
        </p:nvGraphicFramePr>
        <p:xfrm>
          <a:off x="1859280" y="2948936"/>
          <a:ext cx="9042400" cy="3431540"/>
        </p:xfrm>
        <a:graphic>
          <a:graphicData uri="http://schemas.openxmlformats.org/drawingml/2006/table">
            <a:tbl>
              <a:tblPr>
                <a:tableStyleId>{5DA37D80-6434-44D0-A028-1B22A696006F}</a:tableStyleId>
              </a:tblPr>
              <a:tblGrid>
                <a:gridCol w="4521200">
                  <a:extLst>
                    <a:ext uri="{9D8B030D-6E8A-4147-A177-3AD203B41FA5}">
                      <a16:colId xmlns:a16="http://schemas.microsoft.com/office/drawing/2014/main" val="91610303"/>
                    </a:ext>
                  </a:extLst>
                </a:gridCol>
                <a:gridCol w="4521200">
                  <a:extLst>
                    <a:ext uri="{9D8B030D-6E8A-4147-A177-3AD203B41FA5}">
                      <a16:colId xmlns:a16="http://schemas.microsoft.com/office/drawing/2014/main" val="52159894"/>
                    </a:ext>
                  </a:extLst>
                </a:gridCol>
              </a:tblGrid>
              <a:tr h="384927">
                <a:tc>
                  <a:txBody>
                    <a:bodyPr/>
                    <a:lstStyle/>
                    <a:p>
                      <a:pPr algn="ctr" fontAlgn="t"/>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Tên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con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vật</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Việc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làm</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507441743"/>
                  </a:ext>
                </a:extLst>
              </a:tr>
              <a:tr h="384927">
                <a:tc>
                  <a:txBody>
                    <a:bodyPr/>
                    <a:lstStyle/>
                    <a:p>
                      <a:pPr fontAlgn="t"/>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Nhím</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en-US" sz="2800" b="0">
                          <a:effectLst/>
                          <a:latin typeface="Arial-Rounded" panose="020B0500000000000000" pitchFamily="34" charset="0"/>
                          <a:ea typeface="Arial-Rounded" panose="020B0500000000000000" pitchFamily="34" charset="0"/>
                          <a:cs typeface="Arial-Rounded" panose="020B0500000000000000" pitchFamily="34" charset="0"/>
                        </a:rPr>
                        <a:t>Chắp vải, dùi lỗi</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8499099"/>
                  </a:ext>
                </a:extLst>
              </a:tr>
              <a:tr h="384927">
                <a:tc>
                  <a:txBody>
                    <a:bodyPr/>
                    <a:lstStyle/>
                    <a:p>
                      <a:pPr fontAlgn="t"/>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Thỏ</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en-US" sz="2800" b="0">
                          <a:effectLst/>
                          <a:latin typeface="Arial-Rounded" panose="020B0500000000000000" pitchFamily="34" charset="0"/>
                          <a:ea typeface="Arial-Rounded" panose="020B0500000000000000" pitchFamily="34" charset="0"/>
                          <a:cs typeface="Arial-Rounded" panose="020B0500000000000000" pitchFamily="34" charset="0"/>
                        </a:rPr>
                        <a:t>Trải vải</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9528713"/>
                  </a:ext>
                </a:extLst>
              </a:tr>
              <a:tr h="384927">
                <a:tc>
                  <a:txBody>
                    <a:bodyPr/>
                    <a:lstStyle/>
                    <a:p>
                      <a:pPr fontAlgn="t"/>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Chim</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Luồn</a:t>
                      </a:r>
                      <a:r>
                        <a:rPr lang="en-US" sz="2800" b="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kim</a:t>
                      </a:r>
                      <a:r>
                        <a:rPr lang="en-US" sz="2800" b="0" dirty="0">
                          <a:effectLst/>
                          <a:latin typeface="Arial-Rounded" panose="020B0500000000000000" pitchFamily="34" charset="0"/>
                          <a:ea typeface="Arial-Rounded" panose="020B0500000000000000" pitchFamily="34" charset="0"/>
                          <a:cs typeface="Arial-Rounded" panose="020B0500000000000000" pitchFamily="34" charset="0"/>
                        </a:rPr>
                        <a:t>, may </a:t>
                      </a:r>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áo</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4710572"/>
                  </a:ext>
                </a:extLst>
              </a:tr>
              <a:tr h="384927">
                <a:tc>
                  <a:txBody>
                    <a:bodyPr/>
                    <a:lstStyle/>
                    <a:p>
                      <a:pPr fontAlgn="t"/>
                      <a:r>
                        <a:rPr lang="en-US" sz="2800" b="0">
                          <a:effectLst/>
                          <a:latin typeface="Arial-Rounded" panose="020B0500000000000000" pitchFamily="34" charset="0"/>
                          <a:ea typeface="Arial-Rounded" panose="020B0500000000000000" pitchFamily="34" charset="0"/>
                          <a:cs typeface="Arial-Rounded" panose="020B0500000000000000" pitchFamily="34" charset="0"/>
                        </a:rPr>
                        <a:t>Ốc sên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vi-VN" sz="2800" b="0" dirty="0">
                          <a:effectLst/>
                          <a:latin typeface="Arial-Rounded" panose="020B0500000000000000" pitchFamily="34" charset="0"/>
                          <a:ea typeface="Arial-Rounded" panose="020B0500000000000000" pitchFamily="34" charset="0"/>
                          <a:cs typeface="Arial-Rounded" panose="020B0500000000000000" pitchFamily="34" charset="0"/>
                        </a:rPr>
                        <a:t>Kẻ đường vạch trên vải</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2789158"/>
                  </a:ext>
                </a:extLst>
              </a:tr>
              <a:tr h="384927">
                <a:tc>
                  <a:txBody>
                    <a:bodyPr/>
                    <a:lstStyle/>
                    <a:p>
                      <a:pPr fontAlgn="t"/>
                      <a:r>
                        <a:rPr lang="en-US" sz="2800" b="0">
                          <a:effectLst/>
                          <a:latin typeface="Arial-Rounded" panose="020B0500000000000000" pitchFamily="34" charset="0"/>
                          <a:ea typeface="Arial-Rounded" panose="020B0500000000000000" pitchFamily="34" charset="0"/>
                          <a:cs typeface="Arial-Rounded" panose="020B0500000000000000" pitchFamily="34" charset="0"/>
                        </a:rPr>
                        <a:t>Bọ ngựa</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Cắt</a:t>
                      </a:r>
                      <a:r>
                        <a:rPr lang="en-US" sz="2800" b="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vải</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7090455"/>
                  </a:ext>
                </a:extLst>
              </a:tr>
              <a:tr h="384927">
                <a:tc>
                  <a:txBody>
                    <a:bodyPr/>
                    <a:lstStyle/>
                    <a:p>
                      <a:pPr fontAlgn="t"/>
                      <a:r>
                        <a:rPr lang="en-US" sz="2800" b="0">
                          <a:effectLst/>
                          <a:latin typeface="Arial-Rounded" panose="020B0500000000000000" pitchFamily="34" charset="0"/>
                          <a:ea typeface="Arial-Rounded" panose="020B0500000000000000" pitchFamily="34" charset="0"/>
                          <a:cs typeface="Arial-Rounded" panose="020B0500000000000000" pitchFamily="34" charset="0"/>
                        </a:rPr>
                        <a:t>Tằm</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t"/>
                      <a:r>
                        <a:rPr lang="en-US" sz="2800" b="0" dirty="0">
                          <a:effectLst/>
                          <a:latin typeface="Arial-Rounded" panose="020B0500000000000000" pitchFamily="34" charset="0"/>
                          <a:ea typeface="Arial-Rounded" panose="020B0500000000000000" pitchFamily="34" charset="0"/>
                          <a:cs typeface="Arial-Rounded" panose="020B0500000000000000" pitchFamily="34" charset="0"/>
                        </a:rPr>
                        <a:t>Xe </a:t>
                      </a:r>
                      <a:r>
                        <a:rPr lang="en-US" sz="2800" b="0" dirty="0" err="1">
                          <a:effectLst/>
                          <a:latin typeface="Arial-Rounded" panose="020B0500000000000000" pitchFamily="34" charset="0"/>
                          <a:ea typeface="Arial-Rounded" panose="020B0500000000000000" pitchFamily="34" charset="0"/>
                          <a:cs typeface="Arial-Rounded" panose="020B0500000000000000" pitchFamily="34" charset="0"/>
                        </a:rPr>
                        <a:t>chỉ</a:t>
                      </a:r>
                      <a:endParaRPr lang="en-US" sz="2800" b="0" dirty="0">
                        <a:effectLst/>
                        <a:latin typeface="Arial-Rounded" panose="020B0500000000000000" pitchFamily="34" charset="0"/>
                        <a:ea typeface="Arial-Rounded" panose="020B0500000000000000" pitchFamily="34" charset="0"/>
                        <a:cs typeface="Arial-Rounded" panose="020B0500000000000000"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7655647"/>
                  </a:ext>
                </a:extLst>
              </a:tr>
            </a:tbl>
          </a:graphicData>
        </a:graphic>
      </p:graphicFrame>
    </p:spTree>
    <p:extLst>
      <p:ext uri="{BB962C8B-B14F-4D97-AF65-F5344CB8AC3E}">
        <p14:creationId xmlns:p14="http://schemas.microsoft.com/office/powerpoint/2010/main" val="1411095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A81C1F6C-F685-44A3-9BC3-37E4CD4244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24" name="图片 23">
            <a:extLst>
              <a:ext uri="{FF2B5EF4-FFF2-40B4-BE49-F238E27FC236}">
                <a16:creationId xmlns:a16="http://schemas.microsoft.com/office/drawing/2014/main" id="{C2A08FFE-47A2-4CDF-9DD4-3E3771D7BFD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857290"/>
          </a:xfrm>
          <a:prstGeom prst="rect">
            <a:avLst/>
          </a:prstGeom>
        </p:spPr>
      </p:pic>
      <p:pic>
        <p:nvPicPr>
          <p:cNvPr id="8" name="图片 7">
            <a:extLst>
              <a:ext uri="{FF2B5EF4-FFF2-40B4-BE49-F238E27FC236}">
                <a16:creationId xmlns:a16="http://schemas.microsoft.com/office/drawing/2014/main" id="{580DCEC4-9D89-4A2D-9F56-78229E2674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453" y="0"/>
            <a:ext cx="12514378" cy="4348609"/>
          </a:xfrm>
          <a:prstGeom prst="rect">
            <a:avLst/>
          </a:prstGeom>
        </p:spPr>
      </p:pic>
      <p:grpSp>
        <p:nvGrpSpPr>
          <p:cNvPr id="2" name="组合 1">
            <a:extLst>
              <a:ext uri="{FF2B5EF4-FFF2-40B4-BE49-F238E27FC236}">
                <a16:creationId xmlns:a16="http://schemas.microsoft.com/office/drawing/2014/main" id="{B614C3B9-A156-443A-85C4-CC867607D8E9}"/>
              </a:ext>
            </a:extLst>
          </p:cNvPr>
          <p:cNvGrpSpPr/>
          <p:nvPr/>
        </p:nvGrpSpPr>
        <p:grpSpPr>
          <a:xfrm>
            <a:off x="2458720" y="929012"/>
            <a:ext cx="8361680" cy="4552373"/>
            <a:chOff x="4227946" y="1721427"/>
            <a:chExt cx="7449127" cy="4552373"/>
          </a:xfrm>
        </p:grpSpPr>
        <p:sp>
          <p:nvSpPr>
            <p:cNvPr id="43" name="矩形: 圆角 42">
              <a:extLst>
                <a:ext uri="{FF2B5EF4-FFF2-40B4-BE49-F238E27FC236}">
                  <a16:creationId xmlns:a16="http://schemas.microsoft.com/office/drawing/2014/main" id="{D8EF74FD-B9EA-4692-9ECE-9B33A2FCC126}"/>
                </a:ext>
              </a:extLst>
            </p:cNvPr>
            <p:cNvSpPr/>
            <p:nvPr/>
          </p:nvSpPr>
          <p:spPr>
            <a:xfrm>
              <a:off x="4380346" y="1873827"/>
              <a:ext cx="7296727" cy="4399973"/>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3" name="矩形: 圆角 12">
              <a:extLst>
                <a:ext uri="{FF2B5EF4-FFF2-40B4-BE49-F238E27FC236}">
                  <a16:creationId xmlns:a16="http://schemas.microsoft.com/office/drawing/2014/main" id="{8124473F-375B-4D9D-97F1-C505E743EB15}"/>
                </a:ext>
              </a:extLst>
            </p:cNvPr>
            <p:cNvSpPr/>
            <p:nvPr/>
          </p:nvSpPr>
          <p:spPr>
            <a:xfrm>
              <a:off x="4227946" y="1721427"/>
              <a:ext cx="7296727" cy="4399973"/>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grpSp>
      <p:pic>
        <p:nvPicPr>
          <p:cNvPr id="4" name="图片 3">
            <a:extLst>
              <a:ext uri="{FF2B5EF4-FFF2-40B4-BE49-F238E27FC236}">
                <a16:creationId xmlns:a16="http://schemas.microsoft.com/office/drawing/2014/main" id="{9E4CA570-FC8A-4268-AEE5-D355A5B9B87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2671" y="2958684"/>
            <a:ext cx="3832991" cy="4637871"/>
          </a:xfrm>
          <a:prstGeom prst="rect">
            <a:avLst/>
          </a:prstGeom>
        </p:spPr>
      </p:pic>
      <p:pic>
        <p:nvPicPr>
          <p:cNvPr id="12" name="Picture 11">
            <a:extLst>
              <a:ext uri="{FF2B5EF4-FFF2-40B4-BE49-F238E27FC236}">
                <a16:creationId xmlns:a16="http://schemas.microsoft.com/office/drawing/2014/main" id="{78481401-AF31-413C-B407-FB94611EC252}"/>
              </a:ext>
            </a:extLst>
          </p:cNvPr>
          <p:cNvPicPr>
            <a:picLocks noChangeAspect="1"/>
          </p:cNvPicPr>
          <p:nvPr/>
        </p:nvPicPr>
        <p:blipFill>
          <a:blip r:embed="rId7"/>
          <a:stretch>
            <a:fillRect/>
          </a:stretch>
        </p:blipFill>
        <p:spPr>
          <a:xfrm>
            <a:off x="3365493" y="1758091"/>
            <a:ext cx="6719203" cy="3129680"/>
          </a:xfrm>
          <a:prstGeom prst="rect">
            <a:avLst/>
          </a:prstGeom>
        </p:spPr>
      </p:pic>
    </p:spTree>
    <p:extLst>
      <p:ext uri="{BB962C8B-B14F-4D97-AF65-F5344CB8AC3E}">
        <p14:creationId xmlns:p14="http://schemas.microsoft.com/office/powerpoint/2010/main" val="36230342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725CDDA5-B9B3-44AF-A9D3-D558F92E0A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453" y="-174752"/>
            <a:ext cx="12217453" cy="4348609"/>
          </a:xfrm>
          <a:prstGeom prst="rect">
            <a:avLst/>
          </a:prstGeom>
        </p:spPr>
      </p:pic>
      <p:pic>
        <p:nvPicPr>
          <p:cNvPr id="18" name="图片 17">
            <a:extLst>
              <a:ext uri="{FF2B5EF4-FFF2-40B4-BE49-F238E27FC236}">
                <a16:creationId xmlns:a16="http://schemas.microsoft.com/office/drawing/2014/main" id="{357035A9-28CA-46AC-80B9-035FF04107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pic>
        <p:nvPicPr>
          <p:cNvPr id="8" name="图片 7">
            <a:extLst>
              <a:ext uri="{FF2B5EF4-FFF2-40B4-BE49-F238E27FC236}">
                <a16:creationId xmlns:a16="http://schemas.microsoft.com/office/drawing/2014/main" id="{CC8D482E-FFD0-46F3-8F5C-1034C35896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7500" y="444200"/>
            <a:ext cx="12192000" cy="6858001"/>
          </a:xfrm>
          <a:prstGeom prst="rect">
            <a:avLst/>
          </a:prstGeom>
        </p:spPr>
      </p:pic>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49" name="TextBox 48">
            <a:extLst>
              <a:ext uri="{FF2B5EF4-FFF2-40B4-BE49-F238E27FC236}">
                <a16:creationId xmlns:a16="http://schemas.microsoft.com/office/drawing/2014/main" id="{22EBB21B-1A8E-4B9D-B7BB-78133F0C830F}"/>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图片 14">
            <a:extLst>
              <a:ext uri="{FF2B5EF4-FFF2-40B4-BE49-F238E27FC236}">
                <a16:creationId xmlns:a16="http://schemas.microsoft.com/office/drawing/2014/main" id="{E6787198-ED37-42E8-A7F1-6B3E2D5C5D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7065" t="65100" r="9338" b="10955"/>
          <a:stretch/>
        </p:blipFill>
        <p:spPr>
          <a:xfrm>
            <a:off x="10514303" y="1781774"/>
            <a:ext cx="1536192" cy="1642172"/>
          </a:xfrm>
          <a:prstGeom prst="rect">
            <a:avLst/>
          </a:prstGeom>
        </p:spPr>
      </p:pic>
      <p:sp>
        <p:nvSpPr>
          <p:cNvPr id="52" name="Rectangle 51">
            <a:extLst>
              <a:ext uri="{FF2B5EF4-FFF2-40B4-BE49-F238E27FC236}">
                <a16:creationId xmlns:a16="http://schemas.microsoft.com/office/drawing/2014/main" id="{099953AE-E1EF-487E-BB40-A9DC48CA16D3}"/>
              </a:ext>
            </a:extLst>
          </p:cNvPr>
          <p:cNvSpPr/>
          <p:nvPr/>
        </p:nvSpPr>
        <p:spPr>
          <a:xfrm>
            <a:off x="2408457" y="337913"/>
            <a:ext cx="7304054" cy="707886"/>
          </a:xfrm>
          <a:prstGeom prst="rect">
            <a:avLst/>
          </a:prstGeom>
          <a:noFill/>
        </p:spPr>
        <p:txBody>
          <a:bodyPr wrap="square" lIns="91440" tIns="45720" rIns="91440" bIns="45720">
            <a:spAutoFit/>
          </a:bodyPr>
          <a:lstStyle/>
          <a:p>
            <a:pPr algn="ctr"/>
            <a:r>
              <a:rPr lang="en-US" sz="4000" b="1" dirty="0" err="1">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000" b="1" dirty="0">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000" b="1" dirty="0">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000" b="1" dirty="0">
              <a:ln w="0"/>
              <a:solidFill>
                <a:srgbClr val="002060"/>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28">
            <a:extLst>
              <a:ext uri="{FF2B5EF4-FFF2-40B4-BE49-F238E27FC236}">
                <a16:creationId xmlns:a16="http://schemas.microsoft.com/office/drawing/2014/main" id="{CCF4DCA0-26D5-4BA9-9147-B58F6F6CFA32}"/>
              </a:ext>
            </a:extLst>
          </p:cNvPr>
          <p:cNvSpPr txBox="1"/>
          <p:nvPr/>
        </p:nvSpPr>
        <p:spPr>
          <a:xfrm>
            <a:off x="4785724" y="4695680"/>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54" name="TextBox 28">
            <a:extLst>
              <a:ext uri="{FF2B5EF4-FFF2-40B4-BE49-F238E27FC236}">
                <a16:creationId xmlns:a16="http://schemas.microsoft.com/office/drawing/2014/main" id="{57738871-7DA9-4942-AA7B-02F517E08F3F}"/>
              </a:ext>
            </a:extLst>
          </p:cNvPr>
          <p:cNvSpPr txBox="1"/>
          <p:nvPr/>
        </p:nvSpPr>
        <p:spPr>
          <a:xfrm>
            <a:off x="8536256" y="1824196"/>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55" name="TextBox 28">
            <a:extLst>
              <a:ext uri="{FF2B5EF4-FFF2-40B4-BE49-F238E27FC236}">
                <a16:creationId xmlns:a16="http://schemas.microsoft.com/office/drawing/2014/main" id="{2FAFDC73-0DDB-4EA5-A068-154D46BCF13B}"/>
              </a:ext>
            </a:extLst>
          </p:cNvPr>
          <p:cNvSpPr txBox="1"/>
          <p:nvPr/>
        </p:nvSpPr>
        <p:spPr>
          <a:xfrm>
            <a:off x="1588251" y="1946467"/>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56" name="Picture 55">
            <a:extLst>
              <a:ext uri="{FF2B5EF4-FFF2-40B4-BE49-F238E27FC236}">
                <a16:creationId xmlns:a16="http://schemas.microsoft.com/office/drawing/2014/main" id="{FB08FA15-BF48-46B4-9A47-48E067B7F68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461570" y="961183"/>
            <a:ext cx="3197829" cy="3691211"/>
          </a:xfrm>
          <a:prstGeom prst="rect">
            <a:avLst/>
          </a:prstGeom>
        </p:spPr>
      </p:pic>
      <p:pic>
        <p:nvPicPr>
          <p:cNvPr id="57" name="Picture 4" descr="Check out Arrow icon created by 4B Icons | Graphic design posters, Mini  drawings, Desktop wallpaper art">
            <a:extLst>
              <a:ext uri="{FF2B5EF4-FFF2-40B4-BE49-F238E27FC236}">
                <a16:creationId xmlns:a16="http://schemas.microsoft.com/office/drawing/2014/main" id="{B3049960-24E5-40DD-9712-FA28A0BA52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9808" flipV="1">
            <a:off x="5616951" y="4069644"/>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Check out Arrow icon created by 4B Icons | Graphic design posters, Mini  drawings, Desktop wallpaper art">
            <a:extLst>
              <a:ext uri="{FF2B5EF4-FFF2-40B4-BE49-F238E27FC236}">
                <a16:creationId xmlns:a16="http://schemas.microsoft.com/office/drawing/2014/main" id="{E92C8ECA-A7C1-423B-BA66-2FDB9242D3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8526325" flipV="1">
            <a:off x="7309412" y="2324243"/>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Check out Arrow icon created by 4B Icons | Graphic design posters, Mini  drawings, Desktop wallpaper art">
            <a:extLst>
              <a:ext uri="{FF2B5EF4-FFF2-40B4-BE49-F238E27FC236}">
                <a16:creationId xmlns:a16="http://schemas.microsoft.com/office/drawing/2014/main" id="{5B4EFDAD-E414-4825-B092-29E0D3FEEB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073675" flipH="1" flipV="1">
            <a:off x="3953568" y="265883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a:extLst>
              <a:ext uri="{FF2B5EF4-FFF2-40B4-BE49-F238E27FC236}">
                <a16:creationId xmlns:a16="http://schemas.microsoft.com/office/drawing/2014/main" id="{C6FBE1CE-8006-4D2A-9A8F-F5E5B8B5C83C}"/>
              </a:ext>
            </a:extLst>
          </p:cNvPr>
          <p:cNvPicPr>
            <a:picLocks noChangeAspect="1"/>
          </p:cNvPicPr>
          <p:nvPr/>
        </p:nvPicPr>
        <p:blipFill>
          <a:blip r:embed="rId10"/>
          <a:stretch>
            <a:fillRect/>
          </a:stretch>
        </p:blipFill>
        <p:spPr>
          <a:xfrm rot="16200000">
            <a:off x="3289932" y="447951"/>
            <a:ext cx="513232" cy="513232"/>
          </a:xfrm>
          <a:prstGeom prst="rect">
            <a:avLst/>
          </a:prstGeom>
        </p:spPr>
      </p:pic>
    </p:spTree>
    <p:extLst>
      <p:ext uri="{BB962C8B-B14F-4D97-AF65-F5344CB8AC3E}">
        <p14:creationId xmlns:p14="http://schemas.microsoft.com/office/powerpoint/2010/main" val="485163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250"/>
                                        <p:tgtEl>
                                          <p:spTgt spid="51"/>
                                        </p:tgtEl>
                                      </p:cBhvr>
                                    </p:animEffect>
                                    <p:anim calcmode="lin" valueType="num">
                                      <p:cBhvr>
                                        <p:cTn id="8" dur="1250" fill="hold"/>
                                        <p:tgtEl>
                                          <p:spTgt spid="51"/>
                                        </p:tgtEl>
                                        <p:attrNameLst>
                                          <p:attrName>ppt_x</p:attrName>
                                        </p:attrNameLst>
                                      </p:cBhvr>
                                      <p:tavLst>
                                        <p:tav tm="0">
                                          <p:val>
                                            <p:strVal val="#ppt_x"/>
                                          </p:val>
                                        </p:tav>
                                        <p:tav tm="100000">
                                          <p:val>
                                            <p:strVal val="#ppt_x"/>
                                          </p:val>
                                        </p:tav>
                                      </p:tavLst>
                                    </p:anim>
                                    <p:anim calcmode="lin" valueType="num">
                                      <p:cBhvr>
                                        <p:cTn id="9" dur="1250" fill="hold"/>
                                        <p:tgtEl>
                                          <p:spTgt spid="5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1000"/>
                                        <p:tgtEl>
                                          <p:spTgt spid="52"/>
                                        </p:tgtEl>
                                      </p:cBhvr>
                                    </p:animEffect>
                                    <p:anim calcmode="lin" valueType="num">
                                      <p:cBhvr>
                                        <p:cTn id="13" dur="1000" fill="hold"/>
                                        <p:tgtEl>
                                          <p:spTgt spid="52"/>
                                        </p:tgtEl>
                                        <p:attrNameLst>
                                          <p:attrName>ppt_x</p:attrName>
                                        </p:attrNameLst>
                                      </p:cBhvr>
                                      <p:tavLst>
                                        <p:tav tm="0">
                                          <p:val>
                                            <p:strVal val="#ppt_x"/>
                                          </p:val>
                                        </p:tav>
                                        <p:tav tm="100000">
                                          <p:val>
                                            <p:strVal val="#ppt_x"/>
                                          </p:val>
                                        </p:tav>
                                      </p:tavLst>
                                    </p:anim>
                                    <p:anim calcmode="lin" valueType="num">
                                      <p:cBhvr>
                                        <p:cTn id="14" dur="1000" fill="hold"/>
                                        <p:tgtEl>
                                          <p:spTgt spid="52"/>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55" presetClass="entr" presetSubtype="0" fill="hold" grpId="0" nodeType="afterEffect">
                                  <p:stCondLst>
                                    <p:cond delay="0"/>
                                  </p:stCondLst>
                                  <p:iterate type="lt">
                                    <p:tmPct val="10000"/>
                                  </p:iterate>
                                  <p:childTnLst>
                                    <p:set>
                                      <p:cBhvr>
                                        <p:cTn id="17" dur="1" fill="hold">
                                          <p:stCondLst>
                                            <p:cond delay="0"/>
                                          </p:stCondLst>
                                        </p:cTn>
                                        <p:tgtEl>
                                          <p:spTgt spid="53"/>
                                        </p:tgtEl>
                                        <p:attrNameLst>
                                          <p:attrName>style.visibility</p:attrName>
                                        </p:attrNameLst>
                                      </p:cBhvr>
                                      <p:to>
                                        <p:strVal val="visible"/>
                                      </p:to>
                                    </p:set>
                                    <p:anim calcmode="lin" valueType="num">
                                      <p:cBhvr>
                                        <p:cTn id="18" dur="500" fill="hold"/>
                                        <p:tgtEl>
                                          <p:spTgt spid="53"/>
                                        </p:tgtEl>
                                        <p:attrNameLst>
                                          <p:attrName>ppt_w</p:attrName>
                                        </p:attrNameLst>
                                      </p:cBhvr>
                                      <p:tavLst>
                                        <p:tav tm="0">
                                          <p:val>
                                            <p:strVal val="#ppt_w*0.70"/>
                                          </p:val>
                                        </p:tav>
                                        <p:tav tm="100000">
                                          <p:val>
                                            <p:strVal val="#ppt_w"/>
                                          </p:val>
                                        </p:tav>
                                      </p:tavLst>
                                    </p:anim>
                                    <p:anim calcmode="lin" valueType="num">
                                      <p:cBhvr>
                                        <p:cTn id="19" dur="500" fill="hold"/>
                                        <p:tgtEl>
                                          <p:spTgt spid="53"/>
                                        </p:tgtEl>
                                        <p:attrNameLst>
                                          <p:attrName>ppt_h</p:attrName>
                                        </p:attrNameLst>
                                      </p:cBhvr>
                                      <p:tavLst>
                                        <p:tav tm="0">
                                          <p:val>
                                            <p:strVal val="#ppt_h"/>
                                          </p:val>
                                        </p:tav>
                                        <p:tav tm="100000">
                                          <p:val>
                                            <p:strVal val="#ppt_h"/>
                                          </p:val>
                                        </p:tav>
                                      </p:tavLst>
                                    </p:anim>
                                    <p:animEffect transition="in" filter="fade">
                                      <p:cBhvr>
                                        <p:cTn id="20" dur="500"/>
                                        <p:tgtEl>
                                          <p:spTgt spid="53"/>
                                        </p:tgtEl>
                                      </p:cBhvr>
                                    </p:animEffect>
                                  </p:childTnLst>
                                </p:cTn>
                              </p:par>
                              <p:par>
                                <p:cTn id="21" presetID="22" presetClass="entr" presetSubtype="8"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left)">
                                      <p:cBhvr>
                                        <p:cTn id="23" dur="500"/>
                                        <p:tgtEl>
                                          <p:spTgt spid="57"/>
                                        </p:tgtEl>
                                      </p:cBhvr>
                                    </p:animEffect>
                                  </p:childTnLst>
                                </p:cTn>
                              </p:par>
                            </p:childTnLst>
                          </p:cTn>
                        </p:par>
                        <p:par>
                          <p:cTn id="24" fill="hold">
                            <p:stCondLst>
                              <p:cond delay="2000"/>
                            </p:stCondLst>
                            <p:childTnLst>
                              <p:par>
                                <p:cTn id="25" presetID="55" presetClass="entr" presetSubtype="0" fill="hold" grpId="0" nodeType="afterEffect">
                                  <p:stCondLst>
                                    <p:cond delay="0"/>
                                  </p:stCondLst>
                                  <p:iterate type="lt">
                                    <p:tmPct val="10000"/>
                                  </p:iterate>
                                  <p:childTnLst>
                                    <p:set>
                                      <p:cBhvr>
                                        <p:cTn id="26" dur="1" fill="hold">
                                          <p:stCondLst>
                                            <p:cond delay="0"/>
                                          </p:stCondLst>
                                        </p:cTn>
                                        <p:tgtEl>
                                          <p:spTgt spid="54"/>
                                        </p:tgtEl>
                                        <p:attrNameLst>
                                          <p:attrName>style.visibility</p:attrName>
                                        </p:attrNameLst>
                                      </p:cBhvr>
                                      <p:to>
                                        <p:strVal val="visible"/>
                                      </p:to>
                                    </p:set>
                                    <p:anim calcmode="lin" valueType="num">
                                      <p:cBhvr>
                                        <p:cTn id="27" dur="500" fill="hold"/>
                                        <p:tgtEl>
                                          <p:spTgt spid="54"/>
                                        </p:tgtEl>
                                        <p:attrNameLst>
                                          <p:attrName>ppt_w</p:attrName>
                                        </p:attrNameLst>
                                      </p:cBhvr>
                                      <p:tavLst>
                                        <p:tav tm="0">
                                          <p:val>
                                            <p:strVal val="#ppt_w*0.70"/>
                                          </p:val>
                                        </p:tav>
                                        <p:tav tm="100000">
                                          <p:val>
                                            <p:strVal val="#ppt_w"/>
                                          </p:val>
                                        </p:tav>
                                      </p:tavLst>
                                    </p:anim>
                                    <p:anim calcmode="lin" valueType="num">
                                      <p:cBhvr>
                                        <p:cTn id="28" dur="500" fill="hold"/>
                                        <p:tgtEl>
                                          <p:spTgt spid="54"/>
                                        </p:tgtEl>
                                        <p:attrNameLst>
                                          <p:attrName>ppt_h</p:attrName>
                                        </p:attrNameLst>
                                      </p:cBhvr>
                                      <p:tavLst>
                                        <p:tav tm="0">
                                          <p:val>
                                            <p:strVal val="#ppt_h"/>
                                          </p:val>
                                        </p:tav>
                                        <p:tav tm="100000">
                                          <p:val>
                                            <p:strVal val="#ppt_h"/>
                                          </p:val>
                                        </p:tav>
                                      </p:tavLst>
                                    </p:anim>
                                    <p:animEffect transition="in" filter="fade">
                                      <p:cBhvr>
                                        <p:cTn id="29" dur="500"/>
                                        <p:tgtEl>
                                          <p:spTgt spid="54"/>
                                        </p:tgtEl>
                                      </p:cBhvr>
                                    </p:animEffect>
                                  </p:childTnLst>
                                </p:cTn>
                              </p:par>
                              <p:par>
                                <p:cTn id="30" presetID="22" presetClass="entr" presetSubtype="8" fill="hold" nodeType="with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500"/>
                                        <p:tgtEl>
                                          <p:spTgt spid="58"/>
                                        </p:tgtEl>
                                      </p:cBhvr>
                                    </p:animEffect>
                                  </p:childTnLst>
                                </p:cTn>
                              </p:par>
                            </p:childTnLst>
                          </p:cTn>
                        </p:par>
                        <p:par>
                          <p:cTn id="33" fill="hold">
                            <p:stCondLst>
                              <p:cond delay="2800"/>
                            </p:stCondLst>
                            <p:childTnLst>
                              <p:par>
                                <p:cTn id="34" presetID="55" presetClass="entr" presetSubtype="0" fill="hold" grpId="0" nodeType="afterEffect">
                                  <p:stCondLst>
                                    <p:cond delay="0"/>
                                  </p:stCondLst>
                                  <p:iterate type="lt">
                                    <p:tmPct val="10000"/>
                                  </p:iterate>
                                  <p:childTnLst>
                                    <p:set>
                                      <p:cBhvr>
                                        <p:cTn id="35" dur="1" fill="hold">
                                          <p:stCondLst>
                                            <p:cond delay="0"/>
                                          </p:stCondLst>
                                        </p:cTn>
                                        <p:tgtEl>
                                          <p:spTgt spid="55"/>
                                        </p:tgtEl>
                                        <p:attrNameLst>
                                          <p:attrName>style.visibility</p:attrName>
                                        </p:attrNameLst>
                                      </p:cBhvr>
                                      <p:to>
                                        <p:strVal val="visible"/>
                                      </p:to>
                                    </p:set>
                                    <p:anim calcmode="lin" valueType="num">
                                      <p:cBhvr>
                                        <p:cTn id="36" dur="500" fill="hold"/>
                                        <p:tgtEl>
                                          <p:spTgt spid="55"/>
                                        </p:tgtEl>
                                        <p:attrNameLst>
                                          <p:attrName>ppt_w</p:attrName>
                                        </p:attrNameLst>
                                      </p:cBhvr>
                                      <p:tavLst>
                                        <p:tav tm="0">
                                          <p:val>
                                            <p:strVal val="#ppt_w*0.70"/>
                                          </p:val>
                                        </p:tav>
                                        <p:tav tm="100000">
                                          <p:val>
                                            <p:strVal val="#ppt_w"/>
                                          </p:val>
                                        </p:tav>
                                      </p:tavLst>
                                    </p:anim>
                                    <p:anim calcmode="lin" valueType="num">
                                      <p:cBhvr>
                                        <p:cTn id="37" dur="500" fill="hold"/>
                                        <p:tgtEl>
                                          <p:spTgt spid="55"/>
                                        </p:tgtEl>
                                        <p:attrNameLst>
                                          <p:attrName>ppt_h</p:attrName>
                                        </p:attrNameLst>
                                      </p:cBhvr>
                                      <p:tavLst>
                                        <p:tav tm="0">
                                          <p:val>
                                            <p:strVal val="#ppt_h"/>
                                          </p:val>
                                        </p:tav>
                                        <p:tav tm="100000">
                                          <p:val>
                                            <p:strVal val="#ppt_h"/>
                                          </p:val>
                                        </p:tav>
                                      </p:tavLst>
                                    </p:anim>
                                    <p:animEffect transition="in" filter="fade">
                                      <p:cBhvr>
                                        <p:cTn id="38" dur="500"/>
                                        <p:tgtEl>
                                          <p:spTgt spid="55"/>
                                        </p:tgtEl>
                                      </p:cBhvr>
                                    </p:animEffect>
                                  </p:childTnLst>
                                </p:cTn>
                              </p:par>
                              <p:par>
                                <p:cTn id="39" presetID="22" presetClass="entr" presetSubtype="8" fill="hold" nodeType="withEffect">
                                  <p:stCondLst>
                                    <p:cond delay="0"/>
                                  </p:stCondLst>
                                  <p:childTnLst>
                                    <p:set>
                                      <p:cBhvr>
                                        <p:cTn id="40" dur="1" fill="hold">
                                          <p:stCondLst>
                                            <p:cond delay="0"/>
                                          </p:stCondLst>
                                        </p:cTn>
                                        <p:tgtEl>
                                          <p:spTgt spid="59"/>
                                        </p:tgtEl>
                                        <p:attrNameLst>
                                          <p:attrName>style.visibility</p:attrName>
                                        </p:attrNameLst>
                                      </p:cBhvr>
                                      <p:to>
                                        <p:strVal val="visible"/>
                                      </p:to>
                                    </p:set>
                                    <p:animEffect transition="in" filter="wipe(left)">
                                      <p:cBhvr>
                                        <p:cTn id="4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animBg="1"/>
      <p:bldP spid="54" grpId="0" animBg="1"/>
      <p:bldP spid="5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3" name="Picture 12">
            <a:extLst>
              <a:ext uri="{FF2B5EF4-FFF2-40B4-BE49-F238E27FC236}">
                <a16:creationId xmlns:a16="http://schemas.microsoft.com/office/drawing/2014/main" id="{5CFBEB0E-DA37-4F4C-9E14-E62AFD3058ED}"/>
              </a:ext>
            </a:extLst>
          </p:cNvPr>
          <p:cNvPicPr>
            <a:picLocks noChangeAspect="1"/>
          </p:cNvPicPr>
          <p:nvPr/>
        </p:nvPicPr>
        <p:blipFill>
          <a:blip r:embed="rId3"/>
          <a:stretch>
            <a:fillRect/>
          </a:stretch>
        </p:blipFill>
        <p:spPr>
          <a:xfrm>
            <a:off x="6465335" y="3832225"/>
            <a:ext cx="5362575" cy="2638425"/>
          </a:xfrm>
          <a:prstGeom prst="rect">
            <a:avLst/>
          </a:prstGeom>
          <a:ln>
            <a:noFill/>
          </a:ln>
          <a:effectLst>
            <a:softEdge rad="112500"/>
          </a:effectLst>
        </p:spPr>
      </p:pic>
      <p:sp>
        <p:nvSpPr>
          <p:cNvPr id="25" name="TextBox 24">
            <a:extLst>
              <a:ext uri="{FF2B5EF4-FFF2-40B4-BE49-F238E27FC236}">
                <a16:creationId xmlns:a16="http://schemas.microsoft.com/office/drawing/2014/main" id="{44E29D84-7D90-4E6B-8EC1-6A20D527F266}"/>
              </a:ext>
            </a:extLst>
          </p:cNvPr>
          <p:cNvSpPr txBox="1"/>
          <p:nvPr/>
        </p:nvSpPr>
        <p:spPr>
          <a:xfrm>
            <a:off x="589280" y="387350"/>
            <a:ext cx="10810240" cy="4401205"/>
          </a:xfrm>
          <a:prstGeom prst="rect">
            <a:avLst/>
          </a:prstGeom>
          <a:noFill/>
        </p:spPr>
        <p:txBody>
          <a:bodyPr wrap="square" rtlCol="0">
            <a:spAutoFit/>
          </a:bodyPr>
          <a:lstStyle/>
          <a:p>
            <a:pPr algn="ct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chiếc áo ấm</a:t>
            </a:r>
          </a:p>
          <a:p>
            <a:pPr algn="just"/>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Mùa đ</a:t>
            </a:r>
            <a:r>
              <a:rPr lang="en-US" sz="3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thỏ quấn tấm vải lên người cho đỡ rét thì gió thổi tấm vải bay xuống ao. Nhím giúp thỏ khều tấm vải vào bờ và nói:</a:t>
            </a:r>
          </a:p>
          <a:p>
            <a:pPr algn="just"/>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Phải may thành áo mới được.</a:t>
            </a:r>
          </a:p>
          <a:p>
            <a:pPr algn="just"/>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algn="just"/>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spTree>
    <p:extLst>
      <p:ext uri="{BB962C8B-B14F-4D97-AF65-F5344CB8AC3E}">
        <p14:creationId xmlns:p14="http://schemas.microsoft.com/office/powerpoint/2010/main" val="2465743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493844"/>
            <a:ext cx="11538350" cy="60466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4" name="Picture 3">
            <a:extLst>
              <a:ext uri="{FF2B5EF4-FFF2-40B4-BE49-F238E27FC236}">
                <a16:creationId xmlns:a16="http://schemas.microsoft.com/office/drawing/2014/main" id="{DDB46974-4CDB-4E43-A645-04789A97391F}"/>
              </a:ext>
            </a:extLst>
          </p:cNvPr>
          <p:cNvPicPr>
            <a:picLocks noChangeAspect="1"/>
          </p:cNvPicPr>
          <p:nvPr/>
        </p:nvPicPr>
        <p:blipFill>
          <a:blip r:embed="rId3"/>
          <a:stretch>
            <a:fillRect/>
          </a:stretch>
        </p:blipFill>
        <p:spPr>
          <a:xfrm>
            <a:off x="7150662" y="2171134"/>
            <a:ext cx="4540088" cy="2504281"/>
          </a:xfrm>
          <a:prstGeom prst="rect">
            <a:avLst/>
          </a:prstGeom>
        </p:spPr>
      </p:pic>
      <p:sp>
        <p:nvSpPr>
          <p:cNvPr id="12" name="TextBox 11">
            <a:extLst>
              <a:ext uri="{FF2B5EF4-FFF2-40B4-BE49-F238E27FC236}">
                <a16:creationId xmlns:a16="http://schemas.microsoft.com/office/drawing/2014/main" id="{98025E97-4190-47C1-BDEA-C808E4AE7416}"/>
              </a:ext>
            </a:extLst>
          </p:cNvPr>
          <p:cNvSpPr txBox="1"/>
          <p:nvPr/>
        </p:nvSpPr>
        <p:spPr>
          <a:xfrm>
            <a:off x="690880" y="643983"/>
            <a:ext cx="10810240" cy="2308324"/>
          </a:xfrm>
          <a:prstGeom prst="rect">
            <a:avLst/>
          </a:prstGeom>
          <a:noFill/>
        </p:spPr>
        <p:txBody>
          <a:bodyPr wrap="square" rtlCol="0">
            <a:spAutoFit/>
          </a:bodyPr>
          <a:lstStyle/>
          <a:p>
            <a:pPr lvl="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lvl="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Phải cắt đúng theo kích thước.</a:t>
            </a:r>
          </a:p>
          <a:p>
            <a:pPr lvl="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Tất cả lại đi tìm người biết kẻ đường vạch trên vải. Lúc qua vườn chuối, Nhím trông thấy ốc sên bò trên lá, cứ mỗi quãng, ốc sên lại để lại phía sau một đường vạch. Nhím nói:</a:t>
            </a:r>
          </a:p>
          <a:p>
            <a:pPr lvl="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Chúng tôi cần anh kẻ đường vạch để may áo ấm cho mọi người.</a:t>
            </a:r>
          </a:p>
        </p:txBody>
      </p:sp>
      <p:sp>
        <p:nvSpPr>
          <p:cNvPr id="13" name="TextBox 12">
            <a:extLst>
              <a:ext uri="{FF2B5EF4-FFF2-40B4-BE49-F238E27FC236}">
                <a16:creationId xmlns:a16="http://schemas.microsoft.com/office/drawing/2014/main" id="{947DA6FA-6AFF-4DC5-A2F9-0A828E8057C7}"/>
              </a:ext>
            </a:extLst>
          </p:cNvPr>
          <p:cNvSpPr txBox="1"/>
          <p:nvPr/>
        </p:nvSpPr>
        <p:spPr>
          <a:xfrm>
            <a:off x="690880" y="3092007"/>
            <a:ext cx="6200590" cy="1569660"/>
          </a:xfrm>
          <a:prstGeom prst="rect">
            <a:avLst/>
          </a:prstGeom>
          <a:noFill/>
        </p:spPr>
        <p:txBody>
          <a:bodyPr wrap="square" rtlCol="0">
            <a:spAutoFit/>
          </a:bodyPr>
          <a:lstStyle/>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p>
        </p:txBody>
      </p:sp>
      <p:sp>
        <p:nvSpPr>
          <p:cNvPr id="14" name="TextBox 13">
            <a:extLst>
              <a:ext uri="{FF2B5EF4-FFF2-40B4-BE49-F238E27FC236}">
                <a16:creationId xmlns:a16="http://schemas.microsoft.com/office/drawing/2014/main" id="{00E78C6D-FA49-4066-A682-2B0577EC216A}"/>
              </a:ext>
            </a:extLst>
          </p:cNvPr>
          <p:cNvSpPr txBox="1"/>
          <p:nvPr/>
        </p:nvSpPr>
        <p:spPr>
          <a:xfrm>
            <a:off x="599440" y="4675415"/>
            <a:ext cx="11109960" cy="1569660"/>
          </a:xfrm>
          <a:prstGeom prst="rect">
            <a:avLst/>
          </a:prstGeom>
          <a:noFill/>
        </p:spPr>
        <p:txBody>
          <a:bodyPr wrap="square" rtlCol="0">
            <a:spAutoFit/>
          </a:bodyPr>
          <a:lstStyle/>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Đôi chim ổ dộc luồn kim, may áo…</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Võ Quảng)</a:t>
            </a:r>
          </a:p>
        </p:txBody>
      </p:sp>
    </p:spTree>
    <p:extLst>
      <p:ext uri="{BB962C8B-B14F-4D97-AF65-F5344CB8AC3E}">
        <p14:creationId xmlns:p14="http://schemas.microsoft.com/office/powerpoint/2010/main" val="2907972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491925" y="475522"/>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3" name="Picture 2" descr="A picture containing text, toy, vector graphics&#10;&#10;Description automatically generated">
            <a:extLst>
              <a:ext uri="{FF2B5EF4-FFF2-40B4-BE49-F238E27FC236}">
                <a16:creationId xmlns:a16="http://schemas.microsoft.com/office/drawing/2014/main" id="{2111C4FB-F5D2-4569-A1DF-3DEAFFDA6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4" name="Group 3">
            <a:extLst>
              <a:ext uri="{FF2B5EF4-FFF2-40B4-BE49-F238E27FC236}">
                <a16:creationId xmlns:a16="http://schemas.microsoft.com/office/drawing/2014/main" id="{0185C5D0-FB30-44B1-BE35-C1C27B857B0B}"/>
              </a:ext>
            </a:extLst>
          </p:cNvPr>
          <p:cNvGrpSpPr/>
          <p:nvPr/>
        </p:nvGrpSpPr>
        <p:grpSpPr>
          <a:xfrm>
            <a:off x="6000767" y="2566296"/>
            <a:ext cx="3677724" cy="1043679"/>
            <a:chOff x="6410789" y="819970"/>
            <a:chExt cx="4322439" cy="1121761"/>
          </a:xfrm>
        </p:grpSpPr>
        <p:pic>
          <p:nvPicPr>
            <p:cNvPr id="5" name="Picture 4">
              <a:extLst>
                <a:ext uri="{FF2B5EF4-FFF2-40B4-BE49-F238E27FC236}">
                  <a16:creationId xmlns:a16="http://schemas.microsoft.com/office/drawing/2014/main" id="{EF2E5BFB-1CB2-44C2-8A37-5B36CEB0334C}"/>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6" name="TextBox 5">
              <a:extLst>
                <a:ext uri="{FF2B5EF4-FFF2-40B4-BE49-F238E27FC236}">
                  <a16:creationId xmlns:a16="http://schemas.microsoft.com/office/drawing/2014/main" id="{5CB03D46-9A89-4B6C-A119-6602EDFFECBF}"/>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chỉ</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7" name="Group 6">
            <a:extLst>
              <a:ext uri="{FF2B5EF4-FFF2-40B4-BE49-F238E27FC236}">
                <a16:creationId xmlns:a16="http://schemas.microsoft.com/office/drawing/2014/main" id="{5CAC2A59-392F-4DBE-8218-C55C2D77480C}"/>
              </a:ext>
            </a:extLst>
          </p:cNvPr>
          <p:cNvGrpSpPr/>
          <p:nvPr/>
        </p:nvGrpSpPr>
        <p:grpSpPr>
          <a:xfrm>
            <a:off x="5972538" y="3730920"/>
            <a:ext cx="3781464" cy="1043679"/>
            <a:chOff x="6410789" y="2733385"/>
            <a:chExt cx="4322439" cy="1121761"/>
          </a:xfrm>
        </p:grpSpPr>
        <p:pic>
          <p:nvPicPr>
            <p:cNvPr id="8" name="Picture 7">
              <a:extLst>
                <a:ext uri="{FF2B5EF4-FFF2-40B4-BE49-F238E27FC236}">
                  <a16:creationId xmlns:a16="http://schemas.microsoft.com/office/drawing/2014/main" id="{09CE871C-CF55-4AF4-8BCF-32E0D4C71BAA}"/>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9" name="TextBox 8">
              <a:extLst>
                <a:ext uri="{FF2B5EF4-FFF2-40B4-BE49-F238E27FC236}">
                  <a16:creationId xmlns:a16="http://schemas.microsoft.com/office/drawing/2014/main" id="{B9C25662-2251-48DC-BB66-FC9479B1B3CE}"/>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luồn</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kim</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1" name="Rectangle 10">
            <a:extLst>
              <a:ext uri="{FF2B5EF4-FFF2-40B4-BE49-F238E27FC236}">
                <a16:creationId xmlns:a16="http://schemas.microsoft.com/office/drawing/2014/main" id="{398A4CFB-FD74-4EE6-919F-1A600049102A}"/>
              </a:ext>
            </a:extLst>
          </p:cNvPr>
          <p:cNvSpPr/>
          <p:nvPr/>
        </p:nvSpPr>
        <p:spPr>
          <a:xfrm>
            <a:off x="1149906" y="1427402"/>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2" name="Group 11">
            <a:extLst>
              <a:ext uri="{FF2B5EF4-FFF2-40B4-BE49-F238E27FC236}">
                <a16:creationId xmlns:a16="http://schemas.microsoft.com/office/drawing/2014/main" id="{16BAC82B-BC78-4102-AFF1-7461526FCEA4}"/>
              </a:ext>
            </a:extLst>
          </p:cNvPr>
          <p:cNvGrpSpPr/>
          <p:nvPr/>
        </p:nvGrpSpPr>
        <p:grpSpPr>
          <a:xfrm>
            <a:off x="5879347" y="1331443"/>
            <a:ext cx="3781463" cy="1121761"/>
            <a:chOff x="6410789" y="819970"/>
            <a:chExt cx="4322439" cy="1121761"/>
          </a:xfrm>
        </p:grpSpPr>
        <p:pic>
          <p:nvPicPr>
            <p:cNvPr id="13" name="Picture 12">
              <a:extLst>
                <a:ext uri="{FF2B5EF4-FFF2-40B4-BE49-F238E27FC236}">
                  <a16:creationId xmlns:a16="http://schemas.microsoft.com/office/drawing/2014/main" id="{58513611-1349-4BFD-BB92-357265362F55}"/>
                </a:ext>
              </a:extLst>
            </p:cNvPr>
            <p:cNvPicPr>
              <a:picLocks noChangeAspect="1"/>
            </p:cNvPicPr>
            <p:nvPr/>
          </p:nvPicPr>
          <p:blipFill>
            <a:blip r:embed="rId4">
              <a:duotone>
                <a:prstClr val="black"/>
                <a:srgbClr val="31AA44">
                  <a:tint val="45000"/>
                  <a:satMod val="400000"/>
                </a:srgb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14" name="TextBox 13">
              <a:extLst>
                <a:ext uri="{FF2B5EF4-FFF2-40B4-BE49-F238E27FC236}">
                  <a16:creationId xmlns:a16="http://schemas.microsoft.com/office/drawing/2014/main" id="{AE7A277B-A94B-4AD5-A189-65547D420637}"/>
                </a:ext>
              </a:extLst>
            </p:cNvPr>
            <p:cNvSpPr txBox="1"/>
            <p:nvPr/>
          </p:nvSpPr>
          <p:spPr>
            <a:xfrm>
              <a:off x="6735045" y="915929"/>
              <a:ext cx="3871977"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chim</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ổ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dộc</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4047740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ppt_x</p:attrName>
                                        </p:attrNameLst>
                                      </p:cBhvr>
                                      <p:tavLst>
                                        <p:tav tm="0">
                                          <p:val>
                                            <p:strVal val="#ppt_x-#ppt_w*1.125000"/>
                                          </p:val>
                                        </p:tav>
                                        <p:tav tm="100000">
                                          <p:val>
                                            <p:strVal val="#ppt_x"/>
                                          </p:val>
                                        </p:tav>
                                      </p:tavLst>
                                    </p:anim>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ppt_x</p:attrName>
                                        </p:attrNameLst>
                                      </p:cBhvr>
                                      <p:tavLst>
                                        <p:tav tm="0">
                                          <p:val>
                                            <p:strVal val="#ppt_x-#ppt_w*1.125000"/>
                                          </p:val>
                                        </p:tav>
                                        <p:tav tm="100000">
                                          <p:val>
                                            <p:strVal val="#ppt_x"/>
                                          </p:val>
                                        </p:tav>
                                      </p:tavLst>
                                    </p:anim>
                                    <p:animEffect transition="in" filter="wipe(righ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3" name="Picture 12">
            <a:extLst>
              <a:ext uri="{FF2B5EF4-FFF2-40B4-BE49-F238E27FC236}">
                <a16:creationId xmlns:a16="http://schemas.microsoft.com/office/drawing/2014/main" id="{5CFBEB0E-DA37-4F4C-9E14-E62AFD3058ED}"/>
              </a:ext>
            </a:extLst>
          </p:cNvPr>
          <p:cNvPicPr>
            <a:picLocks noChangeAspect="1"/>
          </p:cNvPicPr>
          <p:nvPr/>
        </p:nvPicPr>
        <p:blipFill>
          <a:blip r:embed="rId3"/>
          <a:stretch>
            <a:fillRect/>
          </a:stretch>
        </p:blipFill>
        <p:spPr>
          <a:xfrm>
            <a:off x="6918960" y="4084714"/>
            <a:ext cx="5110480" cy="2514392"/>
          </a:xfrm>
          <a:prstGeom prst="rect">
            <a:avLst/>
          </a:prstGeom>
          <a:ln>
            <a:noFill/>
          </a:ln>
          <a:effectLst>
            <a:softEdge rad="112500"/>
          </a:effectLst>
        </p:spPr>
      </p:pic>
      <p:sp>
        <p:nvSpPr>
          <p:cNvPr id="25" name="TextBox 24">
            <a:extLst>
              <a:ext uri="{FF2B5EF4-FFF2-40B4-BE49-F238E27FC236}">
                <a16:creationId xmlns:a16="http://schemas.microsoft.com/office/drawing/2014/main" id="{44E29D84-7D90-4E6B-8EC1-6A20D527F266}"/>
              </a:ext>
            </a:extLst>
          </p:cNvPr>
          <p:cNvSpPr txBox="1"/>
          <p:nvPr/>
        </p:nvSpPr>
        <p:spPr>
          <a:xfrm>
            <a:off x="589280" y="387350"/>
            <a:ext cx="10810240" cy="20928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chiếc áo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a:t>
            </a:r>
            <a:r>
              <a:rPr kumimoji="0" lang="en-US" sz="3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thỏ quấn tấm vải lên người cho đỡ rét thì gió thổi tấm vải bay xuống ao. Nhím giúp thỏ khều tấm vải vào bờ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may thành áo mới được.</a:t>
            </a:r>
          </a:p>
        </p:txBody>
      </p:sp>
      <p:sp>
        <p:nvSpPr>
          <p:cNvPr id="6" name="Rounded Rectangle 65">
            <a:extLst>
              <a:ext uri="{FF2B5EF4-FFF2-40B4-BE49-F238E27FC236}">
                <a16:creationId xmlns:a16="http://schemas.microsoft.com/office/drawing/2014/main" id="{0749815A-B7C3-4729-A20A-B5D04A254F97}"/>
              </a:ext>
            </a:extLst>
          </p:cNvPr>
          <p:cNvSpPr/>
          <p:nvPr/>
        </p:nvSpPr>
        <p:spPr>
          <a:xfrm>
            <a:off x="0" y="-32561"/>
            <a:ext cx="3288658" cy="56042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Cùng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chia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đoạn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382D3B57-57BB-456E-8B90-D7286C85D471}"/>
              </a:ext>
            </a:extLst>
          </p:cNvPr>
          <p:cNvSpPr txBox="1"/>
          <p:nvPr/>
        </p:nvSpPr>
        <p:spPr>
          <a:xfrm>
            <a:off x="501250" y="2552986"/>
            <a:ext cx="10810240" cy="240065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sp>
        <p:nvSpPr>
          <p:cNvPr id="11" name="Rounded Rectangle 15">
            <a:extLst>
              <a:ext uri="{FF2B5EF4-FFF2-40B4-BE49-F238E27FC236}">
                <a16:creationId xmlns:a16="http://schemas.microsoft.com/office/drawing/2014/main" id="{A0E47E34-797E-4D1C-840F-AE5D0239D85C}"/>
              </a:ext>
            </a:extLst>
          </p:cNvPr>
          <p:cNvSpPr/>
          <p:nvPr/>
        </p:nvSpPr>
        <p:spPr>
          <a:xfrm>
            <a:off x="589281" y="1112193"/>
            <a:ext cx="10975340" cy="1301093"/>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2" name="Teardrop 11">
            <a:extLst>
              <a:ext uri="{FF2B5EF4-FFF2-40B4-BE49-F238E27FC236}">
                <a16:creationId xmlns:a16="http://schemas.microsoft.com/office/drawing/2014/main" id="{52E52692-8C49-44A5-AE8A-A1A651408AE9}"/>
              </a:ext>
            </a:extLst>
          </p:cNvPr>
          <p:cNvSpPr/>
          <p:nvPr/>
        </p:nvSpPr>
        <p:spPr>
          <a:xfrm>
            <a:off x="219940" y="1078943"/>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4" name="Rounded Rectangle 15">
            <a:extLst>
              <a:ext uri="{FF2B5EF4-FFF2-40B4-BE49-F238E27FC236}">
                <a16:creationId xmlns:a16="http://schemas.microsoft.com/office/drawing/2014/main" id="{55798FE7-DE93-4195-A45A-4E5791240224}"/>
              </a:ext>
            </a:extLst>
          </p:cNvPr>
          <p:cNvSpPr/>
          <p:nvPr/>
        </p:nvSpPr>
        <p:spPr>
          <a:xfrm>
            <a:off x="482600" y="2619931"/>
            <a:ext cx="10975340" cy="2333711"/>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5" name="Teardrop 14">
            <a:extLst>
              <a:ext uri="{FF2B5EF4-FFF2-40B4-BE49-F238E27FC236}">
                <a16:creationId xmlns:a16="http://schemas.microsoft.com/office/drawing/2014/main" id="{3D2B4BEA-F9A5-4E34-9892-BEB959486573}"/>
              </a:ext>
            </a:extLst>
          </p:cNvPr>
          <p:cNvSpPr/>
          <p:nvPr/>
        </p:nvSpPr>
        <p:spPr>
          <a:xfrm>
            <a:off x="113259" y="2677616"/>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Tree>
    <p:extLst>
      <p:ext uri="{BB962C8B-B14F-4D97-AF65-F5344CB8AC3E}">
        <p14:creationId xmlns:p14="http://schemas.microsoft.com/office/powerpoint/2010/main" val="971369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anim calcmode="lin" valueType="num">
                                      <p:cBhvr>
                                        <p:cTn id="15" dur="500" fill="hold"/>
                                        <p:tgtEl>
                                          <p:spTgt spid="12"/>
                                        </p:tgtEl>
                                        <p:attrNameLst>
                                          <p:attrName>ppt_x</p:attrName>
                                        </p:attrNameLst>
                                      </p:cBhvr>
                                      <p:tavLst>
                                        <p:tav tm="0">
                                          <p:val>
                                            <p:fltVal val="0.5"/>
                                          </p:val>
                                        </p:tav>
                                        <p:tav tm="100000">
                                          <p:val>
                                            <p:strVal val="#ppt_x"/>
                                          </p:val>
                                        </p:tav>
                                      </p:tavLst>
                                    </p:anim>
                                    <p:anim calcmode="lin" valueType="num">
                                      <p:cBhvr>
                                        <p:cTn id="16" dur="500" fill="hold"/>
                                        <p:tgtEl>
                                          <p:spTgt spid="12"/>
                                        </p:tgtEl>
                                        <p:attrNameLst>
                                          <p:attrName>ppt_y</p:attrName>
                                        </p:attrNameLst>
                                      </p:cBhvr>
                                      <p:tavLst>
                                        <p:tav tm="0">
                                          <p:val>
                                            <p:fltVal val="0.5"/>
                                          </p:val>
                                        </p:tav>
                                        <p:tav tm="100000">
                                          <p:val>
                                            <p:strVal val="#ppt_y"/>
                                          </p:val>
                                        </p:tav>
                                      </p:tavLst>
                                    </p:anim>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52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anim calcmode="lin" valueType="num">
                                      <p:cBhvr>
                                        <p:cTn id="27" dur="500" fill="hold"/>
                                        <p:tgtEl>
                                          <p:spTgt spid="15"/>
                                        </p:tgtEl>
                                        <p:attrNameLst>
                                          <p:attrName>ppt_x</p:attrName>
                                        </p:attrNameLst>
                                      </p:cBhvr>
                                      <p:tavLst>
                                        <p:tav tm="0">
                                          <p:val>
                                            <p:fltVal val="0.5"/>
                                          </p:val>
                                        </p:tav>
                                        <p:tav tm="100000">
                                          <p:val>
                                            <p:strVal val="#ppt_x"/>
                                          </p:val>
                                        </p:tav>
                                      </p:tavLst>
                                    </p:anim>
                                    <p:anim calcmode="lin" valueType="num">
                                      <p:cBhvr>
                                        <p:cTn id="28" dur="500" fill="hold"/>
                                        <p:tgtEl>
                                          <p:spTgt spid="15"/>
                                        </p:tgtEl>
                                        <p:attrNameLst>
                                          <p:attrName>ppt_y</p:attrName>
                                        </p:attrNameLst>
                                      </p:cBhvr>
                                      <p:tavLst>
                                        <p:tav tm="0">
                                          <p:val>
                                            <p:fltVal val="0.5"/>
                                          </p:val>
                                        </p:tav>
                                        <p:tav tm="100000">
                                          <p:val>
                                            <p:strVal val="#ppt_y"/>
                                          </p:val>
                                        </p:tav>
                                      </p:tavLst>
                                    </p:anim>
                                  </p:childTnLst>
                                </p:cTn>
                              </p:par>
                              <p:par>
                                <p:cTn id="29" presetID="22" presetClass="entr" presetSubtype="8"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493844"/>
            <a:ext cx="11538350" cy="60466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pic>
        <p:nvPicPr>
          <p:cNvPr id="4" name="Picture 3">
            <a:extLst>
              <a:ext uri="{FF2B5EF4-FFF2-40B4-BE49-F238E27FC236}">
                <a16:creationId xmlns:a16="http://schemas.microsoft.com/office/drawing/2014/main" id="{DDB46974-4CDB-4E43-A645-04789A97391F}"/>
              </a:ext>
            </a:extLst>
          </p:cNvPr>
          <p:cNvPicPr>
            <a:picLocks noChangeAspect="1"/>
          </p:cNvPicPr>
          <p:nvPr/>
        </p:nvPicPr>
        <p:blipFill>
          <a:blip r:embed="rId3"/>
          <a:stretch>
            <a:fillRect/>
          </a:stretch>
        </p:blipFill>
        <p:spPr>
          <a:xfrm>
            <a:off x="7150662" y="2171134"/>
            <a:ext cx="4540088" cy="2504281"/>
          </a:xfrm>
          <a:prstGeom prst="rect">
            <a:avLst/>
          </a:prstGeom>
        </p:spPr>
      </p:pic>
      <p:sp>
        <p:nvSpPr>
          <p:cNvPr id="12" name="TextBox 11">
            <a:extLst>
              <a:ext uri="{FF2B5EF4-FFF2-40B4-BE49-F238E27FC236}">
                <a16:creationId xmlns:a16="http://schemas.microsoft.com/office/drawing/2014/main" id="{98025E97-4190-47C1-BDEA-C808E4AE7416}"/>
              </a:ext>
            </a:extLst>
          </p:cNvPr>
          <p:cNvSpPr txBox="1"/>
          <p:nvPr/>
        </p:nvSpPr>
        <p:spPr>
          <a:xfrm>
            <a:off x="690880" y="643983"/>
            <a:ext cx="10810240"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cắt đúng theo kích thước.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 cả lại đi tìm người biết kẻ đường vạch trên vải. Lúc qua vườn chuối, Nhím trông thấy ốc sên bò trên lá, cứ mỗi quãng, ốc sên lại để lại phía sau một đường vạch.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cần anh kẻ đường vạch để may áo ấm cho mọi người.</a:t>
            </a:r>
          </a:p>
        </p:txBody>
      </p:sp>
      <p:sp>
        <p:nvSpPr>
          <p:cNvPr id="13" name="TextBox 12">
            <a:extLst>
              <a:ext uri="{FF2B5EF4-FFF2-40B4-BE49-F238E27FC236}">
                <a16:creationId xmlns:a16="http://schemas.microsoft.com/office/drawing/2014/main" id="{947DA6FA-6AFF-4DC5-A2F9-0A828E8057C7}"/>
              </a:ext>
            </a:extLst>
          </p:cNvPr>
          <p:cNvSpPr txBox="1"/>
          <p:nvPr/>
        </p:nvSpPr>
        <p:spPr>
          <a:xfrm>
            <a:off x="690880" y="3092007"/>
            <a:ext cx="620059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p>
        </p:txBody>
      </p:sp>
      <p:sp>
        <p:nvSpPr>
          <p:cNvPr id="14" name="TextBox 13">
            <a:extLst>
              <a:ext uri="{FF2B5EF4-FFF2-40B4-BE49-F238E27FC236}">
                <a16:creationId xmlns:a16="http://schemas.microsoft.com/office/drawing/2014/main" id="{00E78C6D-FA49-4066-A682-2B0577EC216A}"/>
              </a:ext>
            </a:extLst>
          </p:cNvPr>
          <p:cNvSpPr txBox="1"/>
          <p:nvPr/>
        </p:nvSpPr>
        <p:spPr>
          <a:xfrm>
            <a:off x="599440" y="4675415"/>
            <a:ext cx="1110996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Đôi chim ổ dộc luồn kim, may 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Võ Quảng)</a:t>
            </a:r>
          </a:p>
        </p:txBody>
      </p:sp>
      <p:sp>
        <p:nvSpPr>
          <p:cNvPr id="8" name="Rounded Rectangle 15">
            <a:extLst>
              <a:ext uri="{FF2B5EF4-FFF2-40B4-BE49-F238E27FC236}">
                <a16:creationId xmlns:a16="http://schemas.microsoft.com/office/drawing/2014/main" id="{7AE705A0-CB85-4B71-872D-E8FB6AE9F77E}"/>
              </a:ext>
            </a:extLst>
          </p:cNvPr>
          <p:cNvSpPr/>
          <p:nvPr/>
        </p:nvSpPr>
        <p:spPr>
          <a:xfrm>
            <a:off x="525780" y="721360"/>
            <a:ext cx="10975340" cy="2150613"/>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9" name="Teardrop 8">
            <a:extLst>
              <a:ext uri="{FF2B5EF4-FFF2-40B4-BE49-F238E27FC236}">
                <a16:creationId xmlns:a16="http://schemas.microsoft.com/office/drawing/2014/main" id="{7323CE24-C751-4E65-8B50-3BF55EB4D01E}"/>
              </a:ext>
            </a:extLst>
          </p:cNvPr>
          <p:cNvSpPr/>
          <p:nvPr/>
        </p:nvSpPr>
        <p:spPr>
          <a:xfrm>
            <a:off x="283176" y="645318"/>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1" name="Rounded Rectangle 15">
            <a:extLst>
              <a:ext uri="{FF2B5EF4-FFF2-40B4-BE49-F238E27FC236}">
                <a16:creationId xmlns:a16="http://schemas.microsoft.com/office/drawing/2014/main" id="{6DB7EF47-8A54-44F4-BAB5-404157A090B9}"/>
              </a:ext>
            </a:extLst>
          </p:cNvPr>
          <p:cNvSpPr/>
          <p:nvPr/>
        </p:nvSpPr>
        <p:spPr>
          <a:xfrm>
            <a:off x="540065" y="3166991"/>
            <a:ext cx="10975340" cy="2705489"/>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5" name="Teardrop 14">
            <a:extLst>
              <a:ext uri="{FF2B5EF4-FFF2-40B4-BE49-F238E27FC236}">
                <a16:creationId xmlns:a16="http://schemas.microsoft.com/office/drawing/2014/main" id="{990C138B-8BD2-4D67-BAAB-CB8CBD9EC906}"/>
              </a:ext>
            </a:extLst>
          </p:cNvPr>
          <p:cNvSpPr/>
          <p:nvPr/>
        </p:nvSpPr>
        <p:spPr>
          <a:xfrm>
            <a:off x="309725" y="3141495"/>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Tree>
    <p:extLst>
      <p:ext uri="{BB962C8B-B14F-4D97-AF65-F5344CB8AC3E}">
        <p14:creationId xmlns:p14="http://schemas.microsoft.com/office/powerpoint/2010/main" val="2808079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anim calcmode="lin" valueType="num">
                                      <p:cBhvr>
                                        <p:cTn id="10" dur="500" fill="hold"/>
                                        <p:tgtEl>
                                          <p:spTgt spid="9"/>
                                        </p:tgtEl>
                                        <p:attrNameLst>
                                          <p:attrName>ppt_x</p:attrName>
                                        </p:attrNameLst>
                                      </p:cBhvr>
                                      <p:tavLst>
                                        <p:tav tm="0">
                                          <p:val>
                                            <p:fltVal val="0.5"/>
                                          </p:val>
                                        </p:tav>
                                        <p:tav tm="100000">
                                          <p:val>
                                            <p:strVal val="#ppt_x"/>
                                          </p:val>
                                        </p:tav>
                                      </p:tavLst>
                                    </p:anim>
                                    <p:anim calcmode="lin" valueType="num">
                                      <p:cBhvr>
                                        <p:cTn id="11" dur="500" fill="hold"/>
                                        <p:tgtEl>
                                          <p:spTgt spid="9"/>
                                        </p:tgtEl>
                                        <p:attrNameLst>
                                          <p:attrName>ppt_y</p:attrName>
                                        </p:attrNameLst>
                                      </p:cBhvr>
                                      <p:tavLst>
                                        <p:tav tm="0">
                                          <p:val>
                                            <p:fltVal val="0.5"/>
                                          </p:val>
                                        </p:tav>
                                        <p:tav tm="100000">
                                          <p:val>
                                            <p:strVal val="#ppt_y"/>
                                          </p:val>
                                        </p:tav>
                                      </p:tavLst>
                                    </p:anim>
                                  </p:childTnLst>
                                </p:cTn>
                              </p:par>
                              <p:par>
                                <p:cTn id="12" presetID="22" presetClass="entr" presetSubtype="8"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528"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anim calcmode="lin" valueType="num">
                                      <p:cBhvr>
                                        <p:cTn id="22" dur="500" fill="hold"/>
                                        <p:tgtEl>
                                          <p:spTgt spid="15"/>
                                        </p:tgtEl>
                                        <p:attrNameLst>
                                          <p:attrName>ppt_x</p:attrName>
                                        </p:attrNameLst>
                                      </p:cBhvr>
                                      <p:tavLst>
                                        <p:tav tm="0">
                                          <p:val>
                                            <p:fltVal val="0.5"/>
                                          </p:val>
                                        </p:tav>
                                        <p:tav tm="100000">
                                          <p:val>
                                            <p:strVal val="#ppt_x"/>
                                          </p:val>
                                        </p:tav>
                                      </p:tavLst>
                                    </p:anim>
                                    <p:anim calcmode="lin" valueType="num">
                                      <p:cBhvr>
                                        <p:cTn id="23" dur="500" fill="hold"/>
                                        <p:tgtEl>
                                          <p:spTgt spid="15"/>
                                        </p:tgtEl>
                                        <p:attrNameLst>
                                          <p:attrName>ppt_y</p:attrName>
                                        </p:attrNameLst>
                                      </p:cBhvr>
                                      <p:tavLst>
                                        <p:tav tm="0">
                                          <p:val>
                                            <p:fltVal val="0.5"/>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8" name="Rectangle: Rounded Corners 17">
            <a:extLst>
              <a:ext uri="{FF2B5EF4-FFF2-40B4-BE49-F238E27FC236}">
                <a16:creationId xmlns:a16="http://schemas.microsoft.com/office/drawing/2014/main" id="{32E8223C-B6F6-4A65-83D4-BA14B7165B1B}"/>
              </a:ext>
            </a:extLst>
          </p:cNvPr>
          <p:cNvSpPr/>
          <p:nvPr/>
        </p:nvSpPr>
        <p:spPr>
          <a:xfrm>
            <a:off x="610963" y="857837"/>
            <a:ext cx="10974579" cy="5794933"/>
          </a:xfrm>
          <a:prstGeom prst="roundRect">
            <a:avLst>
              <a:gd name="adj" fmla="val 2352"/>
            </a:avLst>
          </a:prstGeom>
          <a:solidFill>
            <a:schemeClr val="bg1"/>
          </a:solidFill>
          <a:ln w="76200">
            <a:solidFill>
              <a:srgbClr val="C9022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TextBox 20">
            <a:extLst>
              <a:ext uri="{FF2B5EF4-FFF2-40B4-BE49-F238E27FC236}">
                <a16:creationId xmlns:a16="http://schemas.microsoft.com/office/drawing/2014/main" id="{3E447C71-3A04-4157-B94A-61E2FC2F7567}"/>
              </a:ext>
            </a:extLst>
          </p:cNvPr>
          <p:cNvSpPr txBox="1"/>
          <p:nvPr/>
        </p:nvSpPr>
        <p:spPr>
          <a:xfrm>
            <a:off x="1151901" y="2563256"/>
            <a:ext cx="10146020" cy="2215991"/>
          </a:xfrm>
          <a:prstGeom prst="rect">
            <a:avLst/>
          </a:prstGeom>
          <a:noFill/>
        </p:spPr>
        <p:txBody>
          <a:bodyPr wrap="square" rtlCol="0">
            <a:spAutoFit/>
          </a:bodyPr>
          <a:lstStyle/>
          <a:p>
            <a:pPr algn="just">
              <a:spcBef>
                <a:spcPts val="600"/>
              </a:spcBef>
              <a:spcAft>
                <a:spcPts val="600"/>
              </a:spcAft>
            </a:pPr>
            <a:r>
              <a:rPr lang="vi-VN" sz="3200" dirty="0">
                <a:latin typeface="Arial-Rounded" panose="020B0500000000000000" pitchFamily="34" charset="0"/>
                <a:ea typeface="Arial-Rounded" panose="020B0500000000000000" pitchFamily="34" charset="0"/>
                <a:cs typeface="Arial-Rounded" panose="020B0500000000000000" pitchFamily="34" charset="0"/>
              </a:rPr>
              <a:t>Mùa đông, thỏ quấn tấm vải lên người cho đỡ rét thì gió thổi tấm vải bay xuống ao. Nhím giúp thỏ khều tấm vải vào bờ và nói:</a:t>
            </a:r>
          </a:p>
          <a:p>
            <a:pPr algn="just">
              <a:spcBef>
                <a:spcPts val="600"/>
              </a:spcBef>
              <a:spcAft>
                <a:spcPts val="600"/>
              </a:spcAft>
            </a:pPr>
            <a:r>
              <a:rPr lang="vi-VN" sz="3200" dirty="0">
                <a:latin typeface="Arial-Rounded" panose="020B0500000000000000" pitchFamily="34" charset="0"/>
                <a:ea typeface="Arial-Rounded" panose="020B0500000000000000" pitchFamily="34" charset="0"/>
                <a:cs typeface="Arial-Rounded" panose="020B0500000000000000" pitchFamily="34" charset="0"/>
              </a:rPr>
              <a:t>   - Phải may thành áo mới được.</a:t>
            </a:r>
          </a:p>
        </p:txBody>
      </p:sp>
      <p:grpSp>
        <p:nvGrpSpPr>
          <p:cNvPr id="23" name="Group 22">
            <a:extLst>
              <a:ext uri="{FF2B5EF4-FFF2-40B4-BE49-F238E27FC236}">
                <a16:creationId xmlns:a16="http://schemas.microsoft.com/office/drawing/2014/main" id="{27839874-CC47-400A-9DE7-F86BAAD2A70C}"/>
              </a:ext>
            </a:extLst>
          </p:cNvPr>
          <p:cNvGrpSpPr/>
          <p:nvPr/>
        </p:nvGrpSpPr>
        <p:grpSpPr>
          <a:xfrm>
            <a:off x="610963" y="54832"/>
            <a:ext cx="5230980" cy="656334"/>
            <a:chOff x="2873170" y="222070"/>
            <a:chExt cx="4312010" cy="2226517"/>
          </a:xfrm>
        </p:grpSpPr>
        <p:sp>
          <p:nvSpPr>
            <p:cNvPr id="24" name="îṥḷíďê">
              <a:extLst>
                <a:ext uri="{FF2B5EF4-FFF2-40B4-BE49-F238E27FC236}">
                  <a16:creationId xmlns:a16="http://schemas.microsoft.com/office/drawing/2014/main" id="{7365BBE7-6C6F-4586-90D8-28A20BE69813}"/>
                </a:ext>
              </a:extLst>
            </p:cNvPr>
            <p:cNvSpPr/>
            <p:nvPr/>
          </p:nvSpPr>
          <p:spPr bwMode="auto">
            <a:xfrm>
              <a:off x="2873170" y="343910"/>
              <a:ext cx="4312010" cy="2104677"/>
            </a:xfrm>
            <a:prstGeom prst="roundRect">
              <a:avLst>
                <a:gd name="adj" fmla="val 37244"/>
              </a:avLst>
            </a:prstGeom>
            <a:solidFill>
              <a:schemeClr val="bg1"/>
            </a:solidFill>
            <a:ln w="53975" cap="rnd" cmpd="thickThin">
              <a:solidFill>
                <a:srgbClr val="FF0000"/>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25" name="Google Shape;5317;p41">
              <a:extLst>
                <a:ext uri="{FF2B5EF4-FFF2-40B4-BE49-F238E27FC236}">
                  <a16:creationId xmlns:a16="http://schemas.microsoft.com/office/drawing/2014/main" id="{9ED96735-6124-474A-9E01-0D4C061F21C4}"/>
                </a:ext>
              </a:extLst>
            </p:cNvPr>
            <p:cNvSpPr txBox="1">
              <a:spLocks/>
            </p:cNvSpPr>
            <p:nvPr/>
          </p:nvSpPr>
          <p:spPr>
            <a:xfrm>
              <a:off x="3082667" y="222070"/>
              <a:ext cx="4028524"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algn="l" defTabSz="685800">
                <a:buClr>
                  <a:prstClr val="black"/>
                </a:buClr>
              </a:pPr>
              <a:r>
                <a:rPr lang="vi-VN" sz="3600">
                  <a:solidFill>
                    <a:schemeClr val="accent1">
                      <a:lumMod val="75000"/>
                    </a:schemeClr>
                  </a:solidFill>
                  <a:latin typeface="Calibri" panose="020F0502020204030204" pitchFamily="34" charset="0"/>
                  <a:cs typeface="Calibri" panose="020F0502020204030204" pitchFamily="34" charset="0"/>
                </a:rPr>
                <a:t>Luyện đọc nối tiếp đoạn</a:t>
              </a:r>
              <a:endParaRPr lang="en-US" sz="3600" dirty="0">
                <a:solidFill>
                  <a:schemeClr val="accent1">
                    <a:lumMod val="75000"/>
                  </a:schemeClr>
                </a:solidFill>
                <a:latin typeface="Calibri" panose="020F0502020204030204" pitchFamily="34" charset="0"/>
                <a:cs typeface="Calibri" panose="020F0502020204030204" pitchFamily="34" charset="0"/>
              </a:endParaRPr>
            </a:p>
          </p:txBody>
        </p:sp>
      </p:grpSp>
      <p:sp>
        <p:nvSpPr>
          <p:cNvPr id="26" name="Teardrop 25">
            <a:extLst>
              <a:ext uri="{FF2B5EF4-FFF2-40B4-BE49-F238E27FC236}">
                <a16:creationId xmlns:a16="http://schemas.microsoft.com/office/drawing/2014/main" id="{A9DB6BDB-3450-4F0F-989F-43AA04A30377}"/>
              </a:ext>
            </a:extLst>
          </p:cNvPr>
          <p:cNvSpPr/>
          <p:nvPr/>
        </p:nvSpPr>
        <p:spPr>
          <a:xfrm>
            <a:off x="611969" y="2552108"/>
            <a:ext cx="539932" cy="435005"/>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400" b="1" dirty="0">
                <a:solidFill>
                  <a:srgbClr val="000000"/>
                </a:solidFill>
                <a:latin typeface="Arial" panose="020B0604020202020204" pitchFamily="34" charset="0"/>
                <a:cs typeface="Arial" panose="020B0604020202020204" pitchFamily="34" charset="0"/>
                <a:sym typeface="Arial"/>
              </a:rPr>
              <a:t>1</a:t>
            </a:r>
          </a:p>
        </p:txBody>
      </p:sp>
      <p:sp>
        <p:nvSpPr>
          <p:cNvPr id="27" name="îṥḷíďê">
            <a:extLst>
              <a:ext uri="{FF2B5EF4-FFF2-40B4-BE49-F238E27FC236}">
                <a16:creationId xmlns:a16="http://schemas.microsoft.com/office/drawing/2014/main" id="{F4E79899-9D98-40CB-8AA2-CDB161F7EAFB}"/>
              </a:ext>
            </a:extLst>
          </p:cNvPr>
          <p:cNvSpPr/>
          <p:nvPr/>
        </p:nvSpPr>
        <p:spPr bwMode="auto">
          <a:xfrm>
            <a:off x="774313" y="2563256"/>
            <a:ext cx="10734170" cy="2214105"/>
          </a:xfrm>
          <a:prstGeom prst="roundRect">
            <a:avLst>
              <a:gd name="adj" fmla="val 37244"/>
            </a:avLst>
          </a:prstGeom>
          <a:no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pic>
        <p:nvPicPr>
          <p:cNvPr id="28" name="Picture 27">
            <a:extLst>
              <a:ext uri="{FF2B5EF4-FFF2-40B4-BE49-F238E27FC236}">
                <a16:creationId xmlns:a16="http://schemas.microsoft.com/office/drawing/2014/main" id="{21475F54-6842-445F-9A3A-2E1B44711BAF}"/>
              </a:ext>
            </a:extLst>
          </p:cNvPr>
          <p:cNvPicPr>
            <a:picLocks noChangeAspect="1"/>
          </p:cNvPicPr>
          <p:nvPr/>
        </p:nvPicPr>
        <p:blipFill>
          <a:blip r:embed="rId3"/>
          <a:stretch>
            <a:fillRect/>
          </a:stretch>
        </p:blipFill>
        <p:spPr>
          <a:xfrm>
            <a:off x="7766405" y="905463"/>
            <a:ext cx="3852520" cy="1469987"/>
          </a:xfrm>
          <a:prstGeom prst="rect">
            <a:avLst/>
          </a:prstGeom>
        </p:spPr>
      </p:pic>
      <p:grpSp>
        <p:nvGrpSpPr>
          <p:cNvPr id="35" name="Group 34">
            <a:extLst>
              <a:ext uri="{FF2B5EF4-FFF2-40B4-BE49-F238E27FC236}">
                <a16:creationId xmlns:a16="http://schemas.microsoft.com/office/drawing/2014/main" id="{44B7409C-92EF-4CCC-BB55-EAC4E6AC6711}"/>
              </a:ext>
            </a:extLst>
          </p:cNvPr>
          <p:cNvGrpSpPr/>
          <p:nvPr/>
        </p:nvGrpSpPr>
        <p:grpSpPr>
          <a:xfrm>
            <a:off x="774313" y="5284390"/>
            <a:ext cx="10734170" cy="1169419"/>
            <a:chOff x="774313" y="5365310"/>
            <a:chExt cx="10734170" cy="1169419"/>
          </a:xfrm>
        </p:grpSpPr>
        <p:sp>
          <p:nvSpPr>
            <p:cNvPr id="36" name="îṥḷíďê">
              <a:extLst>
                <a:ext uri="{FF2B5EF4-FFF2-40B4-BE49-F238E27FC236}">
                  <a16:creationId xmlns:a16="http://schemas.microsoft.com/office/drawing/2014/main" id="{24C464C2-1698-4B74-8CB5-721BC59B1BAF}"/>
                </a:ext>
              </a:extLst>
            </p:cNvPr>
            <p:cNvSpPr/>
            <p:nvPr/>
          </p:nvSpPr>
          <p:spPr bwMode="auto">
            <a:xfrm>
              <a:off x="774313" y="5365310"/>
              <a:ext cx="10734170" cy="1169419"/>
            </a:xfrm>
            <a:prstGeom prst="roundRect">
              <a:avLst>
                <a:gd name="adj" fmla="val 37244"/>
              </a:avLst>
            </a:prstGeom>
            <a:solidFill>
              <a:schemeClr val="accent5">
                <a:lumMod val="20000"/>
                <a:lumOff val="80000"/>
              </a:schemeClr>
            </a:solidFill>
            <a:ln w="53975" cap="rnd" cmpd="thickThin">
              <a:solidFill>
                <a:schemeClr val="accent5">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37" name="TextBox 36">
              <a:extLst>
                <a:ext uri="{FF2B5EF4-FFF2-40B4-BE49-F238E27FC236}">
                  <a16:creationId xmlns:a16="http://schemas.microsoft.com/office/drawing/2014/main" id="{A45F74A5-9D9E-4107-8A7D-0EE9E275297B}"/>
                </a:ext>
              </a:extLst>
            </p:cNvPr>
            <p:cNvSpPr txBox="1"/>
            <p:nvPr/>
          </p:nvSpPr>
          <p:spPr>
            <a:xfrm>
              <a:off x="975550" y="5457511"/>
              <a:ext cx="10442137" cy="1077218"/>
            </a:xfrm>
            <a:prstGeom prst="rect">
              <a:avLst/>
            </a:prstGeom>
            <a:noFill/>
          </p:spPr>
          <p:txBody>
            <a:bodyPr wrap="square" rtlCol="0">
              <a:spAutoFit/>
            </a:bodyPr>
            <a:lstStyle/>
            <a:p>
              <a:pPr>
                <a:spcBef>
                  <a:spcPts val="600"/>
                </a:spcBef>
                <a:spcAft>
                  <a:spcPts val="600"/>
                </a:spcAft>
              </a:pP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Mùa</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đông</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thỏ</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quấn</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tấm</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vải</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lên</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rét</a:t>
              </a:r>
              <a:r>
                <a:rPr lang="en-US" sz="32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thì</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gió</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thổi</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tấm</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vải</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bay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xuống</a:t>
              </a:r>
              <a:r>
                <a:rPr lang="en-US" sz="320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ao</a:t>
              </a:r>
              <a:r>
                <a:rPr lang="en-US" sz="32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6207658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6000">
                                          <p:cBhvr additive="base">
                                            <p:cTn id="7" dur="500" fill="hold"/>
                                            <p:tgtEl>
                                              <p:spTgt spid="23"/>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par>
                              <p:cTn id="16" fill="hold">
                                <p:stCondLst>
                                  <p:cond delay="1250"/>
                                </p:stCondLst>
                                <p:childTnLst>
                                  <p:par>
                                    <p:cTn id="17" presetID="53" presetClass="entr" presetSubtype="16"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66000">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14:bounceEnd="66000">
                                          <p:cBhvr additive="base">
                                            <p:cTn id="26" dur="500" fill="hold"/>
                                            <p:tgtEl>
                                              <p:spTgt spid="35"/>
                                            </p:tgtEl>
                                            <p:attrNameLst>
                                              <p:attrName>ppt_x</p:attrName>
                                            </p:attrNameLst>
                                          </p:cBhvr>
                                          <p:tavLst>
                                            <p:tav tm="0">
                                              <p:val>
                                                <p:strVal val="#ppt_x"/>
                                              </p:val>
                                            </p:tav>
                                            <p:tav tm="100000">
                                              <p:val>
                                                <p:strVal val="#ppt_x"/>
                                              </p:val>
                                            </p:tav>
                                          </p:tavLst>
                                        </p:anim>
                                        <p:anim calcmode="lin" valueType="num" p14:bounceEnd="66000">
                                          <p:cBhvr additive="base">
                                            <p:cTn id="27"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par>
                              <p:cTn id="16" fill="hold">
                                <p:stCondLst>
                                  <p:cond delay="1250"/>
                                </p:stCondLst>
                                <p:childTnLst>
                                  <p:par>
                                    <p:cTn id="17" presetID="53" presetClass="entr" presetSubtype="16"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additive="base">
                                            <p:cTn id="26" dur="500" fill="hold"/>
                                            <p:tgtEl>
                                              <p:spTgt spid="35"/>
                                            </p:tgtEl>
                                            <p:attrNameLst>
                                              <p:attrName>ppt_x</p:attrName>
                                            </p:attrNameLst>
                                          </p:cBhvr>
                                          <p:tavLst>
                                            <p:tav tm="0">
                                              <p:val>
                                                <p:strVal val="#ppt_x"/>
                                              </p:val>
                                            </p:tav>
                                            <p:tav tm="100000">
                                              <p:val>
                                                <p:strVal val="#ppt_x"/>
                                              </p:val>
                                            </p:tav>
                                          </p:tavLst>
                                        </p:anim>
                                        <p:anim calcmode="lin" valueType="num">
                                          <p:cBhvr additive="base">
                                            <p:cTn id="27"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8" name="Rectangle: Rounded Corners 17">
            <a:extLst>
              <a:ext uri="{FF2B5EF4-FFF2-40B4-BE49-F238E27FC236}">
                <a16:creationId xmlns:a16="http://schemas.microsoft.com/office/drawing/2014/main" id="{32E8223C-B6F6-4A65-83D4-BA14B7165B1B}"/>
              </a:ext>
            </a:extLst>
          </p:cNvPr>
          <p:cNvSpPr/>
          <p:nvPr/>
        </p:nvSpPr>
        <p:spPr>
          <a:xfrm>
            <a:off x="610963" y="857837"/>
            <a:ext cx="10974579" cy="5794933"/>
          </a:xfrm>
          <a:prstGeom prst="roundRect">
            <a:avLst>
              <a:gd name="adj" fmla="val 2352"/>
            </a:avLst>
          </a:prstGeom>
          <a:solidFill>
            <a:schemeClr val="bg1"/>
          </a:solidFill>
          <a:ln w="76200">
            <a:solidFill>
              <a:srgbClr val="C9022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字魂20号-石头体"/>
              <a:cs typeface="+mn-cs"/>
            </a:endParaRPr>
          </a:p>
        </p:txBody>
      </p:sp>
      <p:sp>
        <p:nvSpPr>
          <p:cNvPr id="21" name="TextBox 20">
            <a:extLst>
              <a:ext uri="{FF2B5EF4-FFF2-40B4-BE49-F238E27FC236}">
                <a16:creationId xmlns:a16="http://schemas.microsoft.com/office/drawing/2014/main" id="{3E447C71-3A04-4157-B94A-61E2FC2F7567}"/>
              </a:ext>
            </a:extLst>
          </p:cNvPr>
          <p:cNvSpPr txBox="1"/>
          <p:nvPr/>
        </p:nvSpPr>
        <p:spPr>
          <a:xfrm>
            <a:off x="1194906" y="1479879"/>
            <a:ext cx="10021734" cy="240065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grpSp>
        <p:nvGrpSpPr>
          <p:cNvPr id="23" name="Group 22">
            <a:extLst>
              <a:ext uri="{FF2B5EF4-FFF2-40B4-BE49-F238E27FC236}">
                <a16:creationId xmlns:a16="http://schemas.microsoft.com/office/drawing/2014/main" id="{27839874-CC47-400A-9DE7-F86BAAD2A70C}"/>
              </a:ext>
            </a:extLst>
          </p:cNvPr>
          <p:cNvGrpSpPr/>
          <p:nvPr/>
        </p:nvGrpSpPr>
        <p:grpSpPr>
          <a:xfrm>
            <a:off x="610963" y="54832"/>
            <a:ext cx="5230980" cy="656334"/>
            <a:chOff x="2873170" y="222070"/>
            <a:chExt cx="4312010" cy="2226517"/>
          </a:xfrm>
        </p:grpSpPr>
        <p:sp>
          <p:nvSpPr>
            <p:cNvPr id="24" name="îṥḷíďê">
              <a:extLst>
                <a:ext uri="{FF2B5EF4-FFF2-40B4-BE49-F238E27FC236}">
                  <a16:creationId xmlns:a16="http://schemas.microsoft.com/office/drawing/2014/main" id="{7365BBE7-6C6F-4586-90D8-28A20BE69813}"/>
                </a:ext>
              </a:extLst>
            </p:cNvPr>
            <p:cNvSpPr/>
            <p:nvPr/>
          </p:nvSpPr>
          <p:spPr bwMode="auto">
            <a:xfrm>
              <a:off x="2873170" y="343910"/>
              <a:ext cx="4312010" cy="2104677"/>
            </a:xfrm>
            <a:prstGeom prst="roundRect">
              <a:avLst>
                <a:gd name="adj" fmla="val 37244"/>
              </a:avLst>
            </a:prstGeom>
            <a:solidFill>
              <a:schemeClr val="bg1"/>
            </a:solidFill>
            <a:ln w="53975" cap="rnd" cmpd="thickThin">
              <a:solidFill>
                <a:srgbClr val="FF0000"/>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25" name="Google Shape;5317;p41">
              <a:extLst>
                <a:ext uri="{FF2B5EF4-FFF2-40B4-BE49-F238E27FC236}">
                  <a16:creationId xmlns:a16="http://schemas.microsoft.com/office/drawing/2014/main" id="{9ED96735-6124-474A-9E01-0D4C061F21C4}"/>
                </a:ext>
              </a:extLst>
            </p:cNvPr>
            <p:cNvSpPr txBox="1">
              <a:spLocks/>
            </p:cNvSpPr>
            <p:nvPr/>
          </p:nvSpPr>
          <p:spPr>
            <a:xfrm>
              <a:off x="3082667" y="222070"/>
              <a:ext cx="4028524"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1" i="0" u="none" strike="noStrike" kern="1200" cap="none" spc="0" normalizeH="0" baseline="0" noProof="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rPr>
                <a:t>Luyện đọc nối tiếp đoạn</a:t>
              </a:r>
              <a:endPar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endParaRPr>
            </a:p>
          </p:txBody>
        </p:sp>
      </p:grpSp>
      <p:sp>
        <p:nvSpPr>
          <p:cNvPr id="26" name="Teardrop 25">
            <a:extLst>
              <a:ext uri="{FF2B5EF4-FFF2-40B4-BE49-F238E27FC236}">
                <a16:creationId xmlns:a16="http://schemas.microsoft.com/office/drawing/2014/main" id="{A9DB6BDB-3450-4F0F-989F-43AA04A30377}"/>
              </a:ext>
            </a:extLst>
          </p:cNvPr>
          <p:cNvSpPr/>
          <p:nvPr/>
        </p:nvSpPr>
        <p:spPr>
          <a:xfrm>
            <a:off x="632907" y="1337404"/>
            <a:ext cx="539932" cy="435005"/>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字魂20号-石头体"/>
                <a:cs typeface="Arial" panose="020B0604020202020204" pitchFamily="34" charset="0"/>
                <a:sym typeface="Arial"/>
              </a:rPr>
              <a:t>2</a:t>
            </a:r>
          </a:p>
        </p:txBody>
      </p:sp>
      <p:sp>
        <p:nvSpPr>
          <p:cNvPr id="27" name="îṥḷíďê">
            <a:extLst>
              <a:ext uri="{FF2B5EF4-FFF2-40B4-BE49-F238E27FC236}">
                <a16:creationId xmlns:a16="http://schemas.microsoft.com/office/drawing/2014/main" id="{F4E79899-9D98-40CB-8AA2-CDB161F7EAFB}"/>
              </a:ext>
            </a:extLst>
          </p:cNvPr>
          <p:cNvSpPr/>
          <p:nvPr/>
        </p:nvSpPr>
        <p:spPr bwMode="auto">
          <a:xfrm>
            <a:off x="774313" y="1290321"/>
            <a:ext cx="10734170" cy="2814319"/>
          </a:xfrm>
          <a:prstGeom prst="roundRect">
            <a:avLst>
              <a:gd name="adj" fmla="val 37244"/>
            </a:avLst>
          </a:prstGeom>
          <a:no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grpSp>
        <p:nvGrpSpPr>
          <p:cNvPr id="35" name="Group 34">
            <a:extLst>
              <a:ext uri="{FF2B5EF4-FFF2-40B4-BE49-F238E27FC236}">
                <a16:creationId xmlns:a16="http://schemas.microsoft.com/office/drawing/2014/main" id="{44B7409C-92EF-4CCC-BB55-EAC4E6AC6711}"/>
              </a:ext>
            </a:extLst>
          </p:cNvPr>
          <p:cNvGrpSpPr/>
          <p:nvPr/>
        </p:nvGrpSpPr>
        <p:grpSpPr>
          <a:xfrm>
            <a:off x="738240" y="4869562"/>
            <a:ext cx="10734170" cy="1531238"/>
            <a:chOff x="738240" y="4950482"/>
            <a:chExt cx="10734170" cy="1531238"/>
          </a:xfrm>
        </p:grpSpPr>
        <p:sp>
          <p:nvSpPr>
            <p:cNvPr id="36" name="îṥḷíďê">
              <a:extLst>
                <a:ext uri="{FF2B5EF4-FFF2-40B4-BE49-F238E27FC236}">
                  <a16:creationId xmlns:a16="http://schemas.microsoft.com/office/drawing/2014/main" id="{24C464C2-1698-4B74-8CB5-721BC59B1BAF}"/>
                </a:ext>
              </a:extLst>
            </p:cNvPr>
            <p:cNvSpPr/>
            <p:nvPr/>
          </p:nvSpPr>
          <p:spPr bwMode="auto">
            <a:xfrm>
              <a:off x="738240" y="4950482"/>
              <a:ext cx="10734170" cy="1531238"/>
            </a:xfrm>
            <a:prstGeom prst="roundRect">
              <a:avLst>
                <a:gd name="adj" fmla="val 37244"/>
              </a:avLst>
            </a:prstGeom>
            <a:solidFill>
              <a:schemeClr val="accent5">
                <a:lumMod val="20000"/>
                <a:lumOff val="80000"/>
              </a:schemeClr>
            </a:solidFill>
            <a:ln w="53975" cap="rnd" cmpd="thickThin">
              <a:solidFill>
                <a:schemeClr val="accent5">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37" name="TextBox 36">
              <a:extLst>
                <a:ext uri="{FF2B5EF4-FFF2-40B4-BE49-F238E27FC236}">
                  <a16:creationId xmlns:a16="http://schemas.microsoft.com/office/drawing/2014/main" id="{A45F74A5-9D9E-4107-8A7D-0EE9E275297B}"/>
                </a:ext>
              </a:extLst>
            </p:cNvPr>
            <p:cNvSpPr txBox="1"/>
            <p:nvPr/>
          </p:nvSpPr>
          <p:spPr>
            <a:xfrm>
              <a:off x="975551" y="5243848"/>
              <a:ext cx="1037317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Nhím xù l</a:t>
              </a:r>
              <a:r>
                <a:rPr lang="en-US" sz="3200" b="1" dirty="0">
                  <a:latin typeface="Arial-Rounded" panose="020B0500000000000000" pitchFamily="34" charset="0"/>
                  <a:ea typeface="Arial-Rounded" panose="020B0500000000000000" pitchFamily="34" charset="0"/>
                  <a:cs typeface="Arial-Rounded" panose="020B0500000000000000" pitchFamily="34" charset="0"/>
                </a:rPr>
                <a:t>ô</a:t>
              </a:r>
              <a:r>
                <a:rPr kumimoji="0" lang="vi-VN"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rút một chiếc kim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định khâu áo cho thỏ,</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2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nhưng không có chỉ</a:t>
              </a:r>
              <a:r>
                <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9547143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6000">
                                          <p:cBhvr additive="base">
                                            <p:cTn id="7" dur="500" fill="hold"/>
                                            <p:tgtEl>
                                              <p:spTgt spid="23"/>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14:presetBounceEnd="66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66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66000">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CD80E1-2A27-20F5-944C-9CF16A3ED405}"/>
              </a:ext>
            </a:extLst>
          </p:cNvPr>
          <p:cNvPicPr>
            <a:picLocks noChangeAspect="1"/>
          </p:cNvPicPr>
          <p:nvPr/>
        </p:nvPicPr>
        <p:blipFill>
          <a:blip r:embed="rId3"/>
          <a:stretch>
            <a:fillRect/>
          </a:stretch>
        </p:blipFill>
        <p:spPr>
          <a:xfrm>
            <a:off x="3078480" y="1456586"/>
            <a:ext cx="7000240" cy="4494531"/>
          </a:xfrm>
          <a:prstGeom prst="rect">
            <a:avLst/>
          </a:prstGeom>
        </p:spPr>
      </p:pic>
      <p:sp>
        <p:nvSpPr>
          <p:cNvPr id="7" name="noiquy">
            <a:extLst>
              <a:ext uri="{FF2B5EF4-FFF2-40B4-BE49-F238E27FC236}">
                <a16:creationId xmlns:a16="http://schemas.microsoft.com/office/drawing/2014/main" id="{070EECC2-C50D-B1F5-F503-30BBF523034F}"/>
              </a:ext>
            </a:extLst>
          </p:cNvPr>
          <p:cNvSpPr txBox="1"/>
          <p:nvPr/>
        </p:nvSpPr>
        <p:spPr>
          <a:xfrm>
            <a:off x="3302001" y="3030426"/>
            <a:ext cx="6492240"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Nunito Black" pitchFamily="2" charset="0"/>
              </a:rPr>
              <a:t>Các</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em</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lần</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lượt</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trả</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lời</a:t>
            </a:r>
            <a:r>
              <a:rPr kumimoji="0" lang="en-US" sz="3600" b="0" i="0" u="none" strike="noStrike" kern="1200" cap="none" spc="0" normalizeH="0" baseline="0" noProof="0" dirty="0">
                <a:ln>
                  <a:noFill/>
                </a:ln>
                <a:solidFill>
                  <a:srgbClr val="002060"/>
                </a:solidFill>
                <a:effectLst/>
                <a:uLnTx/>
                <a:uFillTx/>
                <a:latin typeface="Nunito Black" pitchFamily="2" charset="0"/>
              </a:rPr>
              <a:t> </a:t>
            </a:r>
            <a:r>
              <a:rPr kumimoji="0" lang="en-US" sz="3600" b="0" i="0" u="none" strike="noStrike" kern="1200" cap="none" spc="0" normalizeH="0" baseline="0" noProof="0" dirty="0" err="1">
                <a:ln>
                  <a:noFill/>
                </a:ln>
                <a:solidFill>
                  <a:srgbClr val="002060"/>
                </a:solidFill>
                <a:effectLst/>
                <a:uLnTx/>
                <a:uFillTx/>
                <a:latin typeface="Nunito Black" pitchFamily="2" charset="0"/>
              </a:rPr>
              <a:t>các</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câu</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hỏi</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để</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giúp</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trồng</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những</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bông</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hoa</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mặt</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trời</a:t>
            </a:r>
            <a:r>
              <a:rPr kumimoji="0" lang="en-US" sz="3600" b="0" i="0" u="none" strike="noStrike" kern="1200" cap="none" spc="0" normalizeH="0" noProof="0" dirty="0">
                <a:ln>
                  <a:noFill/>
                </a:ln>
                <a:solidFill>
                  <a:srgbClr val="002060"/>
                </a:solidFill>
                <a:effectLst/>
                <a:uLnTx/>
                <a:uFillTx/>
                <a:latin typeface="Nunito Black" pitchFamily="2" charset="0"/>
              </a:rPr>
              <a:t> </a:t>
            </a:r>
            <a:r>
              <a:rPr kumimoji="0" lang="en-US" sz="3600" b="0" i="0" u="none" strike="noStrike" kern="1200" cap="none" spc="0" normalizeH="0" noProof="0" dirty="0" err="1">
                <a:ln>
                  <a:noFill/>
                </a:ln>
                <a:solidFill>
                  <a:srgbClr val="002060"/>
                </a:solidFill>
                <a:effectLst/>
                <a:uLnTx/>
                <a:uFillTx/>
                <a:latin typeface="Nunito Black" pitchFamily="2" charset="0"/>
              </a:rPr>
              <a:t>nhé</a:t>
            </a:r>
            <a:r>
              <a:rPr kumimoji="0" lang="en-US" sz="3600" b="0" i="0" u="none" strike="noStrike" kern="1200" cap="none" spc="0" normalizeH="0" noProof="0" dirty="0">
                <a:ln>
                  <a:noFill/>
                </a:ln>
                <a:solidFill>
                  <a:srgbClr val="002060"/>
                </a:solidFill>
                <a:effectLst/>
                <a:uLnTx/>
                <a:uFillTx/>
                <a:latin typeface="Nunito Black" pitchFamily="2" charset="0"/>
              </a:rPr>
              <a:t>!</a:t>
            </a:r>
            <a:endParaRPr kumimoji="0" lang="en-US" sz="3600" b="0" i="0" u="none" strike="noStrike" kern="1200" cap="none" spc="0" normalizeH="0" baseline="0" noProof="0" dirty="0">
              <a:ln>
                <a:noFill/>
              </a:ln>
              <a:solidFill>
                <a:srgbClr val="002060"/>
              </a:solidFill>
              <a:effectLst/>
              <a:uLnTx/>
              <a:uFillTx/>
              <a:latin typeface="Nunito Black" pitchFamily="2" charset="0"/>
            </a:endParaRPr>
          </a:p>
        </p:txBody>
      </p:sp>
      <p:grpSp>
        <p:nvGrpSpPr>
          <p:cNvPr id="13" name="Group 12">
            <a:extLst>
              <a:ext uri="{FF2B5EF4-FFF2-40B4-BE49-F238E27FC236}">
                <a16:creationId xmlns:a16="http://schemas.microsoft.com/office/drawing/2014/main" id="{8AC59F76-3B14-D165-5950-3CDDEDA754AD}"/>
              </a:ext>
            </a:extLst>
          </p:cNvPr>
          <p:cNvGrpSpPr/>
          <p:nvPr/>
        </p:nvGrpSpPr>
        <p:grpSpPr>
          <a:xfrm>
            <a:off x="-1" y="5045066"/>
            <a:ext cx="12192001" cy="1812934"/>
            <a:chOff x="-1" y="5045066"/>
            <a:chExt cx="12192001" cy="1812934"/>
          </a:xfrm>
        </p:grpSpPr>
        <p:pic>
          <p:nvPicPr>
            <p:cNvPr id="11" name="BONG">
              <a:extLst>
                <a:ext uri="{FF2B5EF4-FFF2-40B4-BE49-F238E27FC236}">
                  <a16:creationId xmlns:a16="http://schemas.microsoft.com/office/drawing/2014/main" id="{B1D2719C-1A9B-AEC6-30FF-B0414B39C200}"/>
                </a:ext>
              </a:extLst>
            </p:cNvPr>
            <p:cNvPicPr/>
            <p:nvPr/>
          </p:nvPicPr>
          <p:blipFill rotWithShape="1">
            <a:blip r:embed="rId4"/>
            <a:srcRect l="8284"/>
            <a:stretch/>
          </p:blipFill>
          <p:spPr>
            <a:xfrm>
              <a:off x="-1" y="5045066"/>
              <a:ext cx="7725733" cy="1812103"/>
            </a:xfrm>
            <a:prstGeom prst="rect">
              <a:avLst/>
            </a:prstGeom>
          </p:spPr>
        </p:pic>
        <p:pic>
          <p:nvPicPr>
            <p:cNvPr id="12" name="BONG">
              <a:extLst>
                <a:ext uri="{FF2B5EF4-FFF2-40B4-BE49-F238E27FC236}">
                  <a16:creationId xmlns:a16="http://schemas.microsoft.com/office/drawing/2014/main" id="{31EBC806-DB8F-BDCF-DD0A-0B387D5865DF}"/>
                </a:ext>
              </a:extLst>
            </p:cNvPr>
            <p:cNvPicPr/>
            <p:nvPr/>
          </p:nvPicPr>
          <p:blipFill rotWithShape="1">
            <a:blip r:embed="rId4"/>
            <a:srcRect l="17138" r="27682"/>
            <a:stretch/>
          </p:blipFill>
          <p:spPr>
            <a:xfrm>
              <a:off x="7543800" y="5045897"/>
              <a:ext cx="4648200" cy="1812103"/>
            </a:xfrm>
            <a:prstGeom prst="rect">
              <a:avLst/>
            </a:prstGeom>
          </p:spPr>
        </p:pic>
      </p:grpSp>
      <p:sp>
        <p:nvSpPr>
          <p:cNvPr id="14" name="gtchu">
            <a:extLst>
              <a:ext uri="{FF2B5EF4-FFF2-40B4-BE49-F238E27FC236}">
                <a16:creationId xmlns:a16="http://schemas.microsoft.com/office/drawing/2014/main" id="{4E9DB0C2-0D24-4A28-7280-FD1565E409BF}"/>
              </a:ext>
            </a:extLst>
          </p:cNvPr>
          <p:cNvSpPr txBox="1"/>
          <p:nvPr/>
        </p:nvSpPr>
        <p:spPr>
          <a:xfrm>
            <a:off x="4771123" y="2044005"/>
            <a:ext cx="3259226"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3175">
                  <a:noFill/>
                </a:ln>
                <a:solidFill>
                  <a:srgbClr val="4472C4"/>
                </a:solidFill>
                <a:effectLst>
                  <a:glow rad="63500">
                    <a:prstClr val="white">
                      <a:alpha val="40000"/>
                    </a:prstClr>
                  </a:glow>
                  <a:outerShdw blurRad="50800" dist="38100" dir="8100000" algn="tr" rotWithShape="0">
                    <a:prstClr val="black">
                      <a:alpha val="40000"/>
                    </a:prstClr>
                  </a:outerShdw>
                </a:effectLst>
                <a:uLnTx/>
                <a:uFillTx/>
                <a:latin typeface="Nunito Black" pitchFamily="2" charset="0"/>
              </a:rPr>
              <a:t>Luật</a:t>
            </a:r>
            <a:r>
              <a:rPr kumimoji="0" lang="en-US" sz="5400" b="0" i="0" u="none" strike="noStrike" kern="1200" cap="none" spc="0" normalizeH="0" noProof="0" dirty="0">
                <a:ln w="3175">
                  <a:noFill/>
                </a:ln>
                <a:solidFill>
                  <a:srgbClr val="4472C4"/>
                </a:solidFill>
                <a:effectLst>
                  <a:glow rad="63500">
                    <a:prstClr val="white">
                      <a:alpha val="40000"/>
                    </a:prstClr>
                  </a:glow>
                  <a:outerShdw blurRad="50800" dist="38100" dir="8100000" algn="tr" rotWithShape="0">
                    <a:prstClr val="black">
                      <a:alpha val="40000"/>
                    </a:prstClr>
                  </a:outerShdw>
                </a:effectLst>
                <a:uLnTx/>
                <a:uFillTx/>
                <a:latin typeface="Nunito Black" pitchFamily="2" charset="0"/>
              </a:rPr>
              <a:t> </a:t>
            </a:r>
            <a:r>
              <a:rPr kumimoji="0" lang="en-US" sz="5400" b="0" i="0" u="none" strike="noStrike" kern="1200" cap="none" spc="0" normalizeH="0" noProof="0" dirty="0" err="1">
                <a:ln w="3175">
                  <a:noFill/>
                </a:ln>
                <a:solidFill>
                  <a:srgbClr val="4472C4"/>
                </a:solidFill>
                <a:effectLst>
                  <a:glow rad="63500">
                    <a:prstClr val="white">
                      <a:alpha val="40000"/>
                    </a:prstClr>
                  </a:glow>
                  <a:outerShdw blurRad="50800" dist="38100" dir="8100000" algn="tr" rotWithShape="0">
                    <a:prstClr val="black">
                      <a:alpha val="40000"/>
                    </a:prstClr>
                  </a:outerShdw>
                </a:effectLst>
                <a:uLnTx/>
                <a:uFillTx/>
                <a:latin typeface="Nunito Black" pitchFamily="2" charset="0"/>
              </a:rPr>
              <a:t>chơi</a:t>
            </a:r>
            <a:endParaRPr kumimoji="0" lang="en-US" sz="5400" b="0" i="0" u="none" strike="noStrike" kern="1200" cap="none" spc="0" normalizeH="0" baseline="0" noProof="0" dirty="0">
              <a:ln w="3175">
                <a:noFill/>
              </a:ln>
              <a:solidFill>
                <a:srgbClr val="4472C4"/>
              </a:solidFill>
              <a:effectLst>
                <a:glow rad="63500">
                  <a:prstClr val="white">
                    <a:alpha val="40000"/>
                  </a:prstClr>
                </a:glow>
                <a:outerShdw blurRad="50800" dist="38100" dir="8100000" algn="tr" rotWithShape="0">
                  <a:prstClr val="black">
                    <a:alpha val="40000"/>
                  </a:prstClr>
                </a:outerShdw>
              </a:effectLst>
              <a:uLnTx/>
              <a:uFillTx/>
              <a:latin typeface="Nunito Black" pitchFamily="2" charset="0"/>
            </a:endParaRPr>
          </a:p>
        </p:txBody>
      </p:sp>
      <p:pic>
        <p:nvPicPr>
          <p:cNvPr id="15" name="nvnu">
            <a:extLst>
              <a:ext uri="{FF2B5EF4-FFF2-40B4-BE49-F238E27FC236}">
                <a16:creationId xmlns:a16="http://schemas.microsoft.com/office/drawing/2014/main" id="{34DC2230-639A-E995-7624-3BE365551823}"/>
              </a:ext>
            </a:extLst>
          </p:cNvPr>
          <p:cNvPicPr>
            <a:picLocks noChangeAspect="1"/>
          </p:cNvPicPr>
          <p:nvPr/>
        </p:nvPicPr>
        <p:blipFill>
          <a:blip r:embed="rId5"/>
          <a:stretch>
            <a:fillRect/>
          </a:stretch>
        </p:blipFill>
        <p:spPr>
          <a:xfrm>
            <a:off x="856959" y="1812934"/>
            <a:ext cx="1907719" cy="3492479"/>
          </a:xfrm>
          <a:prstGeom prst="rect">
            <a:avLst/>
          </a:prstGeom>
        </p:spPr>
      </p:pic>
      <p:pic>
        <p:nvPicPr>
          <p:cNvPr id="16" name="Picture 15" descr="Icon&#10;&#10;Description automatically generated">
            <a:hlinkClick r:id="rId6" action="ppaction://hlinksldjump"/>
            <a:extLst>
              <a:ext uri="{FF2B5EF4-FFF2-40B4-BE49-F238E27FC236}">
                <a16:creationId xmlns:a16="http://schemas.microsoft.com/office/drawing/2014/main" id="{020D5542-818B-BBFE-1B98-22FDB30013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spTree>
    <p:extLst>
      <p:ext uri="{BB962C8B-B14F-4D97-AF65-F5344CB8AC3E}">
        <p14:creationId xmlns:p14="http://schemas.microsoft.com/office/powerpoint/2010/main" val="4034876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8" name="Rectangle: Rounded Corners 17">
            <a:extLst>
              <a:ext uri="{FF2B5EF4-FFF2-40B4-BE49-F238E27FC236}">
                <a16:creationId xmlns:a16="http://schemas.microsoft.com/office/drawing/2014/main" id="{32E8223C-B6F6-4A65-83D4-BA14B7165B1B}"/>
              </a:ext>
            </a:extLst>
          </p:cNvPr>
          <p:cNvSpPr/>
          <p:nvPr/>
        </p:nvSpPr>
        <p:spPr>
          <a:xfrm>
            <a:off x="610963" y="857837"/>
            <a:ext cx="10974579" cy="5794933"/>
          </a:xfrm>
          <a:prstGeom prst="roundRect">
            <a:avLst>
              <a:gd name="adj" fmla="val 2352"/>
            </a:avLst>
          </a:prstGeom>
          <a:solidFill>
            <a:schemeClr val="bg1"/>
          </a:solidFill>
          <a:ln w="76200">
            <a:solidFill>
              <a:srgbClr val="C9022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字魂20号-石头体"/>
              <a:cs typeface="+mn-cs"/>
            </a:endParaRPr>
          </a:p>
        </p:txBody>
      </p:sp>
      <p:sp>
        <p:nvSpPr>
          <p:cNvPr id="21" name="TextBox 20">
            <a:extLst>
              <a:ext uri="{FF2B5EF4-FFF2-40B4-BE49-F238E27FC236}">
                <a16:creationId xmlns:a16="http://schemas.microsoft.com/office/drawing/2014/main" id="{3E447C71-3A04-4157-B94A-61E2FC2F7567}"/>
              </a:ext>
            </a:extLst>
          </p:cNvPr>
          <p:cNvSpPr txBox="1"/>
          <p:nvPr/>
        </p:nvSpPr>
        <p:spPr>
          <a:xfrm>
            <a:off x="1172838" y="1479879"/>
            <a:ext cx="10244849"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Phải cắt đúng theo kích thước.</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Tất cả lại đi tìm người biết kẻ đường vạch trên vải. Lúc qua vườn chuối, Nhím trông thấy ốc sên bò trên lá, cứ mỗi quãng, ốc sên lại để lại phía sau một đường vạch. Nhím nói:</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Chúng tôi cần anh kẻ đường vạch để may áo ấm cho mọi người.</a:t>
            </a:r>
          </a:p>
        </p:txBody>
      </p:sp>
      <p:grpSp>
        <p:nvGrpSpPr>
          <p:cNvPr id="23" name="Group 22">
            <a:extLst>
              <a:ext uri="{FF2B5EF4-FFF2-40B4-BE49-F238E27FC236}">
                <a16:creationId xmlns:a16="http://schemas.microsoft.com/office/drawing/2014/main" id="{27839874-CC47-400A-9DE7-F86BAAD2A70C}"/>
              </a:ext>
            </a:extLst>
          </p:cNvPr>
          <p:cNvGrpSpPr/>
          <p:nvPr/>
        </p:nvGrpSpPr>
        <p:grpSpPr>
          <a:xfrm>
            <a:off x="610963" y="54832"/>
            <a:ext cx="5230980" cy="656334"/>
            <a:chOff x="2873170" y="222070"/>
            <a:chExt cx="4312010" cy="2226517"/>
          </a:xfrm>
        </p:grpSpPr>
        <p:sp>
          <p:nvSpPr>
            <p:cNvPr id="24" name="îṥḷíďê">
              <a:extLst>
                <a:ext uri="{FF2B5EF4-FFF2-40B4-BE49-F238E27FC236}">
                  <a16:creationId xmlns:a16="http://schemas.microsoft.com/office/drawing/2014/main" id="{7365BBE7-6C6F-4586-90D8-28A20BE69813}"/>
                </a:ext>
              </a:extLst>
            </p:cNvPr>
            <p:cNvSpPr/>
            <p:nvPr/>
          </p:nvSpPr>
          <p:spPr bwMode="auto">
            <a:xfrm>
              <a:off x="2873170" y="343910"/>
              <a:ext cx="4312010" cy="2104677"/>
            </a:xfrm>
            <a:prstGeom prst="roundRect">
              <a:avLst>
                <a:gd name="adj" fmla="val 37244"/>
              </a:avLst>
            </a:prstGeom>
            <a:solidFill>
              <a:schemeClr val="bg1"/>
            </a:solidFill>
            <a:ln w="53975" cap="rnd" cmpd="thickThin">
              <a:solidFill>
                <a:srgbClr val="FF0000"/>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25" name="Google Shape;5317;p41">
              <a:extLst>
                <a:ext uri="{FF2B5EF4-FFF2-40B4-BE49-F238E27FC236}">
                  <a16:creationId xmlns:a16="http://schemas.microsoft.com/office/drawing/2014/main" id="{9ED96735-6124-474A-9E01-0D4C061F21C4}"/>
                </a:ext>
              </a:extLst>
            </p:cNvPr>
            <p:cNvSpPr txBox="1">
              <a:spLocks/>
            </p:cNvSpPr>
            <p:nvPr/>
          </p:nvSpPr>
          <p:spPr>
            <a:xfrm>
              <a:off x="3082667" y="222070"/>
              <a:ext cx="4028524"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1" i="0" u="none" strike="noStrike" kern="1200" cap="none" spc="0" normalizeH="0" baseline="0" noProof="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rPr>
                <a:t>Luyện đọc nối tiếp đoạn</a:t>
              </a:r>
              <a:endPar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endParaRPr>
            </a:p>
          </p:txBody>
        </p:sp>
      </p:grpSp>
      <p:sp>
        <p:nvSpPr>
          <p:cNvPr id="26" name="Teardrop 25">
            <a:extLst>
              <a:ext uri="{FF2B5EF4-FFF2-40B4-BE49-F238E27FC236}">
                <a16:creationId xmlns:a16="http://schemas.microsoft.com/office/drawing/2014/main" id="{A9DB6BDB-3450-4F0F-989F-43AA04A30377}"/>
              </a:ext>
            </a:extLst>
          </p:cNvPr>
          <p:cNvSpPr/>
          <p:nvPr/>
        </p:nvSpPr>
        <p:spPr>
          <a:xfrm>
            <a:off x="632907" y="1337404"/>
            <a:ext cx="539932" cy="435005"/>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字魂20号-石头体"/>
                <a:cs typeface="Arial" panose="020B0604020202020204" pitchFamily="34" charset="0"/>
                <a:sym typeface="Arial"/>
              </a:rPr>
              <a:t>3</a:t>
            </a:r>
          </a:p>
        </p:txBody>
      </p:sp>
      <p:sp>
        <p:nvSpPr>
          <p:cNvPr id="27" name="îṥḷíďê">
            <a:extLst>
              <a:ext uri="{FF2B5EF4-FFF2-40B4-BE49-F238E27FC236}">
                <a16:creationId xmlns:a16="http://schemas.microsoft.com/office/drawing/2014/main" id="{F4E79899-9D98-40CB-8AA2-CDB161F7EAFB}"/>
              </a:ext>
            </a:extLst>
          </p:cNvPr>
          <p:cNvSpPr/>
          <p:nvPr/>
        </p:nvSpPr>
        <p:spPr bwMode="auto">
          <a:xfrm>
            <a:off x="774313" y="1290320"/>
            <a:ext cx="10734170" cy="3487041"/>
          </a:xfrm>
          <a:prstGeom prst="roundRect">
            <a:avLst>
              <a:gd name="adj" fmla="val 37244"/>
            </a:avLst>
          </a:prstGeom>
          <a:no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grpSp>
        <p:nvGrpSpPr>
          <p:cNvPr id="35" name="Group 34">
            <a:extLst>
              <a:ext uri="{FF2B5EF4-FFF2-40B4-BE49-F238E27FC236}">
                <a16:creationId xmlns:a16="http://schemas.microsoft.com/office/drawing/2014/main" id="{44B7409C-92EF-4CCC-BB55-EAC4E6AC6711}"/>
              </a:ext>
            </a:extLst>
          </p:cNvPr>
          <p:cNvGrpSpPr/>
          <p:nvPr/>
        </p:nvGrpSpPr>
        <p:grpSpPr>
          <a:xfrm>
            <a:off x="774313" y="5284390"/>
            <a:ext cx="10734170" cy="1169419"/>
            <a:chOff x="774313" y="5365310"/>
            <a:chExt cx="10734170" cy="1169419"/>
          </a:xfrm>
        </p:grpSpPr>
        <p:sp>
          <p:nvSpPr>
            <p:cNvPr id="36" name="îṥḷíďê">
              <a:extLst>
                <a:ext uri="{FF2B5EF4-FFF2-40B4-BE49-F238E27FC236}">
                  <a16:creationId xmlns:a16="http://schemas.microsoft.com/office/drawing/2014/main" id="{24C464C2-1698-4B74-8CB5-721BC59B1BAF}"/>
                </a:ext>
              </a:extLst>
            </p:cNvPr>
            <p:cNvSpPr/>
            <p:nvPr/>
          </p:nvSpPr>
          <p:spPr bwMode="auto">
            <a:xfrm>
              <a:off x="774313" y="5365310"/>
              <a:ext cx="10734170" cy="1169419"/>
            </a:xfrm>
            <a:prstGeom prst="roundRect">
              <a:avLst>
                <a:gd name="adj" fmla="val 37244"/>
              </a:avLst>
            </a:prstGeom>
            <a:solidFill>
              <a:schemeClr val="accent5">
                <a:lumMod val="20000"/>
                <a:lumOff val="80000"/>
              </a:schemeClr>
            </a:solidFill>
            <a:ln w="53975" cap="rnd" cmpd="thickThin">
              <a:solidFill>
                <a:schemeClr val="accent5">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37" name="TextBox 36">
              <a:extLst>
                <a:ext uri="{FF2B5EF4-FFF2-40B4-BE49-F238E27FC236}">
                  <a16:creationId xmlns:a16="http://schemas.microsoft.com/office/drawing/2014/main" id="{A45F74A5-9D9E-4107-8A7D-0EE9E275297B}"/>
                </a:ext>
              </a:extLst>
            </p:cNvPr>
            <p:cNvSpPr txBox="1"/>
            <p:nvPr/>
          </p:nvSpPr>
          <p:spPr>
            <a:xfrm>
              <a:off x="975550" y="5457511"/>
              <a:ext cx="10442137" cy="10464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Lúc qua vườn chuối,</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Nhím trông thấy</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 sên</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bò trên lá</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cứ mỗi quãng,</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ốc sên lại để lại phía sau</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đường vạch.</a:t>
              </a:r>
              <a:r>
                <a:rPr kumimoji="0" lang="en-US" sz="31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31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1208191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6000">
                                          <p:cBhvr additive="base">
                                            <p:cTn id="7" dur="500" fill="hold"/>
                                            <p:tgtEl>
                                              <p:spTgt spid="23"/>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14:presetBounceEnd="66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66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66000">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8" name="Rectangle: Rounded Corners 17">
            <a:extLst>
              <a:ext uri="{FF2B5EF4-FFF2-40B4-BE49-F238E27FC236}">
                <a16:creationId xmlns:a16="http://schemas.microsoft.com/office/drawing/2014/main" id="{32E8223C-B6F6-4A65-83D4-BA14B7165B1B}"/>
              </a:ext>
            </a:extLst>
          </p:cNvPr>
          <p:cNvSpPr/>
          <p:nvPr/>
        </p:nvSpPr>
        <p:spPr>
          <a:xfrm>
            <a:off x="610963" y="857837"/>
            <a:ext cx="10974579" cy="5794933"/>
          </a:xfrm>
          <a:prstGeom prst="roundRect">
            <a:avLst>
              <a:gd name="adj" fmla="val 2352"/>
            </a:avLst>
          </a:prstGeom>
          <a:solidFill>
            <a:schemeClr val="bg1"/>
          </a:solidFill>
          <a:ln w="76200">
            <a:solidFill>
              <a:srgbClr val="C9022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字魂20号-石头体"/>
              <a:cs typeface="+mn-cs"/>
            </a:endParaRPr>
          </a:p>
        </p:txBody>
      </p:sp>
      <p:sp>
        <p:nvSpPr>
          <p:cNvPr id="21" name="TextBox 20">
            <a:extLst>
              <a:ext uri="{FF2B5EF4-FFF2-40B4-BE49-F238E27FC236}">
                <a16:creationId xmlns:a16="http://schemas.microsoft.com/office/drawing/2014/main" id="{3E447C71-3A04-4157-B94A-61E2FC2F7567}"/>
              </a:ext>
            </a:extLst>
          </p:cNvPr>
          <p:cNvSpPr txBox="1"/>
          <p:nvPr/>
        </p:nvSpPr>
        <p:spPr>
          <a:xfrm>
            <a:off x="1194906" y="1479879"/>
            <a:ext cx="10021734"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endPar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a:t>
            </a:r>
            <a:r>
              <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Đôi chim ổ dộc luồn kim, may 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endParaRPr kumimoji="0" lang="en-US"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endParaRPr kumimoji="0" lang="vi-VN" sz="280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3" name="Group 22">
            <a:extLst>
              <a:ext uri="{FF2B5EF4-FFF2-40B4-BE49-F238E27FC236}">
                <a16:creationId xmlns:a16="http://schemas.microsoft.com/office/drawing/2014/main" id="{27839874-CC47-400A-9DE7-F86BAAD2A70C}"/>
              </a:ext>
            </a:extLst>
          </p:cNvPr>
          <p:cNvGrpSpPr/>
          <p:nvPr/>
        </p:nvGrpSpPr>
        <p:grpSpPr>
          <a:xfrm>
            <a:off x="610963" y="54832"/>
            <a:ext cx="5230980" cy="656334"/>
            <a:chOff x="2873170" y="222070"/>
            <a:chExt cx="4312010" cy="2226517"/>
          </a:xfrm>
        </p:grpSpPr>
        <p:sp>
          <p:nvSpPr>
            <p:cNvPr id="24" name="îṥḷíďê">
              <a:extLst>
                <a:ext uri="{FF2B5EF4-FFF2-40B4-BE49-F238E27FC236}">
                  <a16:creationId xmlns:a16="http://schemas.microsoft.com/office/drawing/2014/main" id="{7365BBE7-6C6F-4586-90D8-28A20BE69813}"/>
                </a:ext>
              </a:extLst>
            </p:cNvPr>
            <p:cNvSpPr/>
            <p:nvPr/>
          </p:nvSpPr>
          <p:spPr bwMode="auto">
            <a:xfrm>
              <a:off x="2873170" y="343910"/>
              <a:ext cx="4312010" cy="2104677"/>
            </a:xfrm>
            <a:prstGeom prst="roundRect">
              <a:avLst>
                <a:gd name="adj" fmla="val 37244"/>
              </a:avLst>
            </a:prstGeom>
            <a:solidFill>
              <a:schemeClr val="bg1"/>
            </a:solidFill>
            <a:ln w="53975" cap="rnd" cmpd="thickThin">
              <a:solidFill>
                <a:srgbClr val="FF0000"/>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25" name="Google Shape;5317;p41">
              <a:extLst>
                <a:ext uri="{FF2B5EF4-FFF2-40B4-BE49-F238E27FC236}">
                  <a16:creationId xmlns:a16="http://schemas.microsoft.com/office/drawing/2014/main" id="{9ED96735-6124-474A-9E01-0D4C061F21C4}"/>
                </a:ext>
              </a:extLst>
            </p:cNvPr>
            <p:cNvSpPr txBox="1">
              <a:spLocks/>
            </p:cNvSpPr>
            <p:nvPr/>
          </p:nvSpPr>
          <p:spPr>
            <a:xfrm>
              <a:off x="3082667" y="222070"/>
              <a:ext cx="4028524"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1" i="0" u="none" strike="noStrike" kern="1200" cap="none" spc="0" normalizeH="0" baseline="0" noProof="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rPr>
                <a:t>Luyện đọc nối tiếp đoạn</a:t>
              </a:r>
              <a:endPar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Calibri" panose="020F0502020204030204" pitchFamily="34" charset="0"/>
                <a:sym typeface="Gloria Hallelujah"/>
              </a:endParaRPr>
            </a:p>
          </p:txBody>
        </p:sp>
      </p:grpSp>
      <p:sp>
        <p:nvSpPr>
          <p:cNvPr id="26" name="Teardrop 25">
            <a:extLst>
              <a:ext uri="{FF2B5EF4-FFF2-40B4-BE49-F238E27FC236}">
                <a16:creationId xmlns:a16="http://schemas.microsoft.com/office/drawing/2014/main" id="{A9DB6BDB-3450-4F0F-989F-43AA04A30377}"/>
              </a:ext>
            </a:extLst>
          </p:cNvPr>
          <p:cNvSpPr/>
          <p:nvPr/>
        </p:nvSpPr>
        <p:spPr>
          <a:xfrm>
            <a:off x="632907" y="1337404"/>
            <a:ext cx="539932" cy="435005"/>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字魂20号-石头体"/>
                <a:cs typeface="Arial" panose="020B0604020202020204" pitchFamily="34" charset="0"/>
                <a:sym typeface="Arial"/>
              </a:rPr>
              <a:t>4</a:t>
            </a:r>
          </a:p>
        </p:txBody>
      </p:sp>
      <p:sp>
        <p:nvSpPr>
          <p:cNvPr id="27" name="îṥḷíďê">
            <a:extLst>
              <a:ext uri="{FF2B5EF4-FFF2-40B4-BE49-F238E27FC236}">
                <a16:creationId xmlns:a16="http://schemas.microsoft.com/office/drawing/2014/main" id="{F4E79899-9D98-40CB-8AA2-CDB161F7EAFB}"/>
              </a:ext>
            </a:extLst>
          </p:cNvPr>
          <p:cNvSpPr/>
          <p:nvPr/>
        </p:nvSpPr>
        <p:spPr bwMode="auto">
          <a:xfrm>
            <a:off x="774313" y="1290320"/>
            <a:ext cx="10734170" cy="3487041"/>
          </a:xfrm>
          <a:prstGeom prst="roundRect">
            <a:avLst>
              <a:gd name="adj" fmla="val 37244"/>
            </a:avLst>
          </a:prstGeom>
          <a:no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grpSp>
        <p:nvGrpSpPr>
          <p:cNvPr id="35" name="Group 34">
            <a:extLst>
              <a:ext uri="{FF2B5EF4-FFF2-40B4-BE49-F238E27FC236}">
                <a16:creationId xmlns:a16="http://schemas.microsoft.com/office/drawing/2014/main" id="{44B7409C-92EF-4CCC-BB55-EAC4E6AC6711}"/>
              </a:ext>
            </a:extLst>
          </p:cNvPr>
          <p:cNvGrpSpPr/>
          <p:nvPr/>
        </p:nvGrpSpPr>
        <p:grpSpPr>
          <a:xfrm>
            <a:off x="774313" y="5284390"/>
            <a:ext cx="10734170" cy="1169419"/>
            <a:chOff x="774313" y="5365310"/>
            <a:chExt cx="10734170" cy="1169419"/>
          </a:xfrm>
        </p:grpSpPr>
        <p:sp>
          <p:nvSpPr>
            <p:cNvPr id="36" name="îṥḷíďê">
              <a:extLst>
                <a:ext uri="{FF2B5EF4-FFF2-40B4-BE49-F238E27FC236}">
                  <a16:creationId xmlns:a16="http://schemas.microsoft.com/office/drawing/2014/main" id="{24C464C2-1698-4B74-8CB5-721BC59B1BAF}"/>
                </a:ext>
              </a:extLst>
            </p:cNvPr>
            <p:cNvSpPr/>
            <p:nvPr/>
          </p:nvSpPr>
          <p:spPr bwMode="auto">
            <a:xfrm>
              <a:off x="774313" y="5365310"/>
              <a:ext cx="10734170" cy="1169419"/>
            </a:xfrm>
            <a:prstGeom prst="roundRect">
              <a:avLst>
                <a:gd name="adj" fmla="val 37244"/>
              </a:avLst>
            </a:prstGeom>
            <a:solidFill>
              <a:schemeClr val="accent5">
                <a:lumMod val="20000"/>
                <a:lumOff val="80000"/>
              </a:schemeClr>
            </a:solidFill>
            <a:ln w="53975" cap="rnd" cmpd="thickThin">
              <a:solidFill>
                <a:schemeClr val="accent5">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37" name="TextBox 36">
              <a:extLst>
                <a:ext uri="{FF2B5EF4-FFF2-40B4-BE49-F238E27FC236}">
                  <a16:creationId xmlns:a16="http://schemas.microsoft.com/office/drawing/2014/main" id="{A45F74A5-9D9E-4107-8A7D-0EE9E275297B}"/>
                </a:ext>
              </a:extLst>
            </p:cNvPr>
            <p:cNvSpPr txBox="1"/>
            <p:nvPr/>
          </p:nvSpPr>
          <p:spPr>
            <a:xfrm>
              <a:off x="975550" y="5457511"/>
              <a:ext cx="1053293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Thỏ</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trải</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vải</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sên</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kẻ</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vạch</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ngựa</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cắt</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vải</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vạch</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Tằm</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xe</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Nhím</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chắp</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vải</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dùi</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lỗ</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Đôi chim ổ dộc luồn kim,</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may áo…</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Tree>
    <p:extLst>
      <p:ext uri="{BB962C8B-B14F-4D97-AF65-F5344CB8AC3E}">
        <p14:creationId xmlns:p14="http://schemas.microsoft.com/office/powerpoint/2010/main" val="34713072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6000">
                                          <p:cBhvr additive="base">
                                            <p:cTn id="7" dur="500" fill="hold"/>
                                            <p:tgtEl>
                                              <p:spTgt spid="23"/>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14:presetBounceEnd="66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66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66000">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heckerboard(across)">
                                          <p:cBhvr>
                                            <p:cTn id="11" dur="500"/>
                                            <p:tgtEl>
                                              <p:spTgt spid="26"/>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15" name="图片 14">
            <a:extLst>
              <a:ext uri="{FF2B5EF4-FFF2-40B4-BE49-F238E27FC236}">
                <a16:creationId xmlns:a16="http://schemas.microsoft.com/office/drawing/2014/main" id="{8713783A-54D3-4122-A1BB-C24241CA28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084" y="5532397"/>
            <a:ext cx="4281054" cy="857418"/>
          </a:xfrm>
          <a:prstGeom prst="rect">
            <a:avLst/>
          </a:prstGeom>
        </p:spPr>
      </p:pic>
      <p:grpSp>
        <p:nvGrpSpPr>
          <p:cNvPr id="18" name="Group 17">
            <a:extLst>
              <a:ext uri="{FF2B5EF4-FFF2-40B4-BE49-F238E27FC236}">
                <a16:creationId xmlns:a16="http://schemas.microsoft.com/office/drawing/2014/main" id="{865A74EB-493F-4E23-B8D4-5307BB73B773}"/>
              </a:ext>
            </a:extLst>
          </p:cNvPr>
          <p:cNvGrpSpPr/>
          <p:nvPr/>
        </p:nvGrpSpPr>
        <p:grpSpPr>
          <a:xfrm>
            <a:off x="1780437" y="365024"/>
            <a:ext cx="5174569" cy="781183"/>
            <a:chOff x="2873170" y="343910"/>
            <a:chExt cx="4312010" cy="1280575"/>
          </a:xfrm>
        </p:grpSpPr>
        <p:sp>
          <p:nvSpPr>
            <p:cNvPr id="20" name="îṥḷíďê">
              <a:extLst>
                <a:ext uri="{FF2B5EF4-FFF2-40B4-BE49-F238E27FC236}">
                  <a16:creationId xmlns:a16="http://schemas.microsoft.com/office/drawing/2014/main" id="{48B7504F-BEA2-4F32-A0B7-0555EC8D7345}"/>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21" name="Google Shape;5317;p41">
              <a:extLst>
                <a:ext uri="{FF2B5EF4-FFF2-40B4-BE49-F238E27FC236}">
                  <a16:creationId xmlns:a16="http://schemas.microsoft.com/office/drawing/2014/main" id="{E57402E2-C17D-4466-88B9-7C9921394C92}"/>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algn="l" defTabSz="685800">
                <a:buClr>
                  <a:prstClr val="black"/>
                </a:buClr>
              </a:pPr>
              <a:r>
                <a:rPr lang="en-US" sz="3600">
                  <a:solidFill>
                    <a:schemeClr val="accent1">
                      <a:lumMod val="75000"/>
                    </a:schemeClr>
                  </a:solidFill>
                  <a:latin typeface="Calibri" panose="020F0502020204030204" pitchFamily="34" charset="0"/>
                  <a:cs typeface="Calibri" panose="020F0502020204030204" pitchFamily="34" charset="0"/>
                </a:rPr>
                <a:t>Luyện đọc theo nhóm</a:t>
              </a:r>
              <a:endParaRPr lang="en-US" sz="3600" dirty="0">
                <a:solidFill>
                  <a:schemeClr val="accent1">
                    <a:lumMod val="75000"/>
                  </a:schemeClr>
                </a:solidFill>
                <a:latin typeface="Calibri" panose="020F0502020204030204" pitchFamily="34" charset="0"/>
                <a:cs typeface="Calibri" panose="020F0502020204030204" pitchFamily="34" charset="0"/>
              </a:endParaRPr>
            </a:p>
          </p:txBody>
        </p:sp>
      </p:grpSp>
      <p:pic>
        <p:nvPicPr>
          <p:cNvPr id="24" name="Picture 23">
            <a:extLst>
              <a:ext uri="{FF2B5EF4-FFF2-40B4-BE49-F238E27FC236}">
                <a16:creationId xmlns:a16="http://schemas.microsoft.com/office/drawing/2014/main" id="{8B01C91A-87C6-4B23-95FF-BCEA32F81186}"/>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493837" y="163463"/>
            <a:ext cx="1134318" cy="1266214"/>
          </a:xfrm>
          <a:prstGeom prst="rect">
            <a:avLst/>
          </a:prstGeom>
        </p:spPr>
      </p:pic>
      <p:pic>
        <p:nvPicPr>
          <p:cNvPr id="25" name="Picture 24">
            <a:extLst>
              <a:ext uri="{FF2B5EF4-FFF2-40B4-BE49-F238E27FC236}">
                <a16:creationId xmlns:a16="http://schemas.microsoft.com/office/drawing/2014/main" id="{60C5FB77-019C-44D0-8316-CFCF1A520360}"/>
              </a:ext>
            </a:extLst>
          </p:cNvPr>
          <p:cNvPicPr>
            <a:picLocks noChangeAspect="1"/>
          </p:cNvPicPr>
          <p:nvPr/>
        </p:nvPicPr>
        <p:blipFill>
          <a:blip r:embed="rId6"/>
          <a:stretch>
            <a:fillRect/>
          </a:stretch>
        </p:blipFill>
        <p:spPr>
          <a:xfrm>
            <a:off x="6350325" y="1616105"/>
            <a:ext cx="5747565" cy="2388989"/>
          </a:xfrm>
          <a:prstGeom prst="rect">
            <a:avLst/>
          </a:prstGeom>
        </p:spPr>
      </p:pic>
      <p:sp>
        <p:nvSpPr>
          <p:cNvPr id="26" name="Rectangle 25">
            <a:extLst>
              <a:ext uri="{FF2B5EF4-FFF2-40B4-BE49-F238E27FC236}">
                <a16:creationId xmlns:a16="http://schemas.microsoft.com/office/drawing/2014/main" id="{BB69B65F-F23A-4167-B33D-891E128B9111}"/>
              </a:ext>
            </a:extLst>
          </p:cNvPr>
          <p:cNvSpPr/>
          <p:nvPr/>
        </p:nvSpPr>
        <p:spPr>
          <a:xfrm>
            <a:off x="526376" y="1865376"/>
            <a:ext cx="5315301" cy="2062103"/>
          </a:xfrm>
          <a:prstGeom prst="rect">
            <a:avLst/>
          </a:prstGeom>
          <a:solidFill>
            <a:schemeClr val="bg1"/>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algn="ctr"/>
            <a:r>
              <a:rPr lang="en-US" altLang="zh-CN" sz="3200" b="1" dirty="0" err="1">
                <a:solidFill>
                  <a:srgbClr val="FC291B"/>
                </a:solidFill>
                <a:latin typeface="Calibri" panose="020F0502020204030204" pitchFamily="34" charset="0"/>
                <a:cs typeface="Calibri" panose="020F0502020204030204" pitchFamily="34" charset="0"/>
              </a:rPr>
              <a:t>Yêu</a:t>
            </a:r>
            <a:r>
              <a:rPr lang="zh-CN" altLang="en-US" sz="3200" b="1" dirty="0">
                <a:solidFill>
                  <a:srgbClr val="FC291B"/>
                </a:solidFill>
                <a:latin typeface="Calibri" panose="020F0502020204030204" pitchFamily="34" charset="0"/>
                <a:cs typeface="Calibri" panose="020F0502020204030204" pitchFamily="34" charset="0"/>
              </a:rPr>
              <a:t> </a:t>
            </a:r>
            <a:r>
              <a:rPr lang="en-US" altLang="zh-CN" sz="3200" b="1" dirty="0" err="1">
                <a:solidFill>
                  <a:srgbClr val="FC291B"/>
                </a:solidFill>
                <a:latin typeface="Calibri" panose="020F0502020204030204" pitchFamily="34" charset="0"/>
                <a:cs typeface="Calibri" panose="020F0502020204030204" pitchFamily="34" charset="0"/>
              </a:rPr>
              <a:t>cầu</a:t>
            </a:r>
            <a:endParaRPr lang="zh-CN" altLang="en-US" sz="3200" b="1" dirty="0">
              <a:solidFill>
                <a:srgbClr val="FC291B"/>
              </a:solidFill>
              <a:latin typeface="Calibri" panose="020F0502020204030204" pitchFamily="34" charset="0"/>
              <a:cs typeface="Calibri" panose="020F0502020204030204" pitchFamily="34" charset="0"/>
            </a:endParaRPr>
          </a:p>
          <a:p>
            <a:pPr>
              <a:buSzPts val="2800"/>
              <a:buFont typeface="Arial" panose="020B0604020202020204" pitchFamily="34" charset="0"/>
              <a:buChar char="-"/>
            </a:pPr>
            <a:r>
              <a:rPr lang="en-US" altLang="zh-CN"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Phân</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công</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đọc</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theo</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đoạn</a:t>
            </a:r>
            <a:endParaRPr lang="zh-CN" altLang="en-US" sz="3200" dirty="0">
              <a:solidFill>
                <a:srgbClr val="000000"/>
              </a:solidFill>
              <a:latin typeface="Calibri" panose="020F0502020204030204" pitchFamily="34" charset="0"/>
              <a:cs typeface="Calibri" panose="020F0502020204030204" pitchFamily="34" charset="0"/>
            </a:endParaRPr>
          </a:p>
          <a:p>
            <a:pPr>
              <a:buSzPts val="2800"/>
              <a:buFont typeface="Arial" panose="020B0604020202020204" pitchFamily="34" charset="0"/>
              <a:buChar char="-"/>
            </a:pPr>
            <a:r>
              <a:rPr lang="en-US" altLang="zh-CN"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Tất</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cả</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thành</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viên</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đều</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đọc</a:t>
            </a:r>
            <a:endParaRPr lang="zh-CN" altLang="en-US" sz="3200" dirty="0">
              <a:solidFill>
                <a:srgbClr val="000000"/>
              </a:solidFill>
              <a:latin typeface="Calibri" panose="020F0502020204030204" pitchFamily="34" charset="0"/>
              <a:cs typeface="Calibri" panose="020F0502020204030204" pitchFamily="34" charset="0"/>
            </a:endParaRPr>
          </a:p>
          <a:p>
            <a:pPr>
              <a:buSzPts val="2800"/>
              <a:buFont typeface="Arial" panose="020B0604020202020204" pitchFamily="34" charset="0"/>
              <a:buChar char="-"/>
            </a:pPr>
            <a:r>
              <a:rPr lang="en-US" altLang="zh-CN"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Giải</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nghĩa</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từ</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cùng</a:t>
            </a:r>
            <a:r>
              <a:rPr lang="zh-CN" altLang="en-US" sz="3200" dirty="0">
                <a:solidFill>
                  <a:srgbClr val="000000"/>
                </a:solidFill>
                <a:latin typeface="Calibri" panose="020F0502020204030204" pitchFamily="34" charset="0"/>
                <a:cs typeface="Calibri" panose="020F0502020204030204" pitchFamily="34" charset="0"/>
              </a:rPr>
              <a:t> </a:t>
            </a:r>
            <a:r>
              <a:rPr lang="en-US" altLang="zh-CN" sz="3200" dirty="0" err="1">
                <a:solidFill>
                  <a:srgbClr val="000000"/>
                </a:solidFill>
                <a:latin typeface="Calibri" panose="020F0502020204030204" pitchFamily="34" charset="0"/>
                <a:cs typeface="Calibri" panose="020F0502020204030204" pitchFamily="34" charset="0"/>
              </a:rPr>
              <a:t>nhau</a:t>
            </a:r>
            <a:endParaRPr lang="zh-CN" altLang="en-US" sz="3200" dirty="0">
              <a:solidFill>
                <a:srgbClr val="000000"/>
              </a:solidFill>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D817360A-8B2E-4AB0-B9CB-770D400AB820}"/>
              </a:ext>
            </a:extLst>
          </p:cNvPr>
          <p:cNvGrpSpPr/>
          <p:nvPr/>
        </p:nvGrpSpPr>
        <p:grpSpPr>
          <a:xfrm rot="260226">
            <a:off x="3756286" y="4184134"/>
            <a:ext cx="4822529" cy="2312169"/>
            <a:chOff x="561349" y="4544613"/>
            <a:chExt cx="4171068" cy="1648917"/>
          </a:xfrm>
        </p:grpSpPr>
        <p:pic>
          <p:nvPicPr>
            <p:cNvPr id="28" name="Picture 27">
              <a:extLst>
                <a:ext uri="{FF2B5EF4-FFF2-40B4-BE49-F238E27FC236}">
                  <a16:creationId xmlns:a16="http://schemas.microsoft.com/office/drawing/2014/main" id="{0BFA5D53-CF3D-4971-8FB4-12C48B2B1E4A}"/>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9" name="Picture 28">
              <a:extLst>
                <a:ext uri="{FF2B5EF4-FFF2-40B4-BE49-F238E27FC236}">
                  <a16:creationId xmlns:a16="http://schemas.microsoft.com/office/drawing/2014/main" id="{B73AE846-60F3-40E0-BB6D-6B97E3AF61FD}"/>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30" name="Picture 29">
              <a:extLst>
                <a:ext uri="{FF2B5EF4-FFF2-40B4-BE49-F238E27FC236}">
                  <a16:creationId xmlns:a16="http://schemas.microsoft.com/office/drawing/2014/main" id="{41DE0DF9-DC0E-4073-9FA0-1D58BCEA75FC}"/>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31" name="Picture 30">
              <a:extLst>
                <a:ext uri="{FF2B5EF4-FFF2-40B4-BE49-F238E27FC236}">
                  <a16:creationId xmlns:a16="http://schemas.microsoft.com/office/drawing/2014/main" id="{8258EBF1-2A27-4518-8EB5-0842E475DF4D}"/>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03498" y="4666457"/>
              <a:ext cx="1094593" cy="1373205"/>
            </a:xfrm>
            <a:prstGeom prst="rect">
              <a:avLst/>
            </a:prstGeom>
          </p:spPr>
        </p:pic>
      </p:grpSp>
    </p:spTree>
    <p:extLst>
      <p:ext uri="{BB962C8B-B14F-4D97-AF65-F5344CB8AC3E}">
        <p14:creationId xmlns:p14="http://schemas.microsoft.com/office/powerpoint/2010/main" val="1965833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 presetClass="entr" presetSubtype="8"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0-#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750"/>
                                        <p:tgtEl>
                                          <p:spTgt spid="26"/>
                                        </p:tgtEl>
                                      </p:cBhvr>
                                    </p:animEffect>
                                    <p:anim calcmode="lin" valueType="num">
                                      <p:cBhvr>
                                        <p:cTn id="18" dur="750" fill="hold"/>
                                        <p:tgtEl>
                                          <p:spTgt spid="26"/>
                                        </p:tgtEl>
                                        <p:attrNameLst>
                                          <p:attrName>ppt_x</p:attrName>
                                        </p:attrNameLst>
                                      </p:cBhvr>
                                      <p:tavLst>
                                        <p:tav tm="0">
                                          <p:val>
                                            <p:strVal val="#ppt_x"/>
                                          </p:val>
                                        </p:tav>
                                        <p:tav tm="100000">
                                          <p:val>
                                            <p:strVal val="#ppt_x"/>
                                          </p:val>
                                        </p:tav>
                                      </p:tavLst>
                                    </p:anim>
                                    <p:anim calcmode="lin" valueType="num">
                                      <p:cBhvr>
                                        <p:cTn id="19" dur="75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750"/>
                                        <p:tgtEl>
                                          <p:spTgt spid="25"/>
                                        </p:tgtEl>
                                      </p:cBhvr>
                                    </p:animEffect>
                                    <p:anim calcmode="lin" valueType="num">
                                      <p:cBhvr>
                                        <p:cTn id="23" dur="750" fill="hold"/>
                                        <p:tgtEl>
                                          <p:spTgt spid="25"/>
                                        </p:tgtEl>
                                        <p:attrNameLst>
                                          <p:attrName>ppt_x</p:attrName>
                                        </p:attrNameLst>
                                      </p:cBhvr>
                                      <p:tavLst>
                                        <p:tav tm="0">
                                          <p:val>
                                            <p:strVal val="#ppt_x"/>
                                          </p:val>
                                        </p:tav>
                                        <p:tav tm="100000">
                                          <p:val>
                                            <p:strVal val="#ppt_x"/>
                                          </p:val>
                                        </p:tav>
                                      </p:tavLst>
                                    </p:anim>
                                    <p:anim calcmode="lin" valueType="num">
                                      <p:cBhvr>
                                        <p:cTn id="24" dur="75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750"/>
                                        <p:tgtEl>
                                          <p:spTgt spid="27"/>
                                        </p:tgtEl>
                                      </p:cBhvr>
                                    </p:animEffect>
                                    <p:anim calcmode="lin" valueType="num">
                                      <p:cBhvr>
                                        <p:cTn id="28" dur="750" fill="hold"/>
                                        <p:tgtEl>
                                          <p:spTgt spid="27"/>
                                        </p:tgtEl>
                                        <p:attrNameLst>
                                          <p:attrName>ppt_x</p:attrName>
                                        </p:attrNameLst>
                                      </p:cBhvr>
                                      <p:tavLst>
                                        <p:tav tm="0">
                                          <p:val>
                                            <p:strVal val="#ppt_x"/>
                                          </p:val>
                                        </p:tav>
                                        <p:tav tm="100000">
                                          <p:val>
                                            <p:strVal val="#ppt_x"/>
                                          </p:val>
                                        </p:tav>
                                      </p:tavLst>
                                    </p:anim>
                                    <p:anim calcmode="lin" valueType="num">
                                      <p:cBhvr>
                                        <p:cTn id="29" dur="75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3" name="Picture 12">
            <a:extLst>
              <a:ext uri="{FF2B5EF4-FFF2-40B4-BE49-F238E27FC236}">
                <a16:creationId xmlns:a16="http://schemas.microsoft.com/office/drawing/2014/main" id="{5CFBEB0E-DA37-4F4C-9E14-E62AFD3058ED}"/>
              </a:ext>
            </a:extLst>
          </p:cNvPr>
          <p:cNvPicPr>
            <a:picLocks noChangeAspect="1"/>
          </p:cNvPicPr>
          <p:nvPr/>
        </p:nvPicPr>
        <p:blipFill>
          <a:blip r:embed="rId3"/>
          <a:stretch>
            <a:fillRect/>
          </a:stretch>
        </p:blipFill>
        <p:spPr>
          <a:xfrm>
            <a:off x="6918960" y="4084714"/>
            <a:ext cx="5110480" cy="2514392"/>
          </a:xfrm>
          <a:prstGeom prst="rect">
            <a:avLst/>
          </a:prstGeom>
          <a:ln>
            <a:noFill/>
          </a:ln>
          <a:effectLst>
            <a:softEdge rad="112500"/>
          </a:effectLst>
        </p:spPr>
      </p:pic>
      <p:sp>
        <p:nvSpPr>
          <p:cNvPr id="25" name="TextBox 24">
            <a:extLst>
              <a:ext uri="{FF2B5EF4-FFF2-40B4-BE49-F238E27FC236}">
                <a16:creationId xmlns:a16="http://schemas.microsoft.com/office/drawing/2014/main" id="{44E29D84-7D90-4E6B-8EC1-6A20D527F266}"/>
              </a:ext>
            </a:extLst>
          </p:cNvPr>
          <p:cNvSpPr txBox="1"/>
          <p:nvPr/>
        </p:nvSpPr>
        <p:spPr>
          <a:xfrm>
            <a:off x="589280" y="387350"/>
            <a:ext cx="10810240" cy="20928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chiếc áo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a:t>
            </a:r>
            <a:r>
              <a:rPr kumimoji="0" lang="en-US" sz="3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thỏ quấn tấm vải lên người cho đỡ rét thì gió thổi tấm vải bay xuống ao. Nhím giúp thỏ khều tấm vải vào bờ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may thành áo mới được.</a:t>
            </a:r>
          </a:p>
        </p:txBody>
      </p:sp>
      <p:sp>
        <p:nvSpPr>
          <p:cNvPr id="7" name="TextBox 6">
            <a:extLst>
              <a:ext uri="{FF2B5EF4-FFF2-40B4-BE49-F238E27FC236}">
                <a16:creationId xmlns:a16="http://schemas.microsoft.com/office/drawing/2014/main" id="{382D3B57-57BB-456E-8B90-D7286C85D471}"/>
              </a:ext>
            </a:extLst>
          </p:cNvPr>
          <p:cNvSpPr txBox="1"/>
          <p:nvPr/>
        </p:nvSpPr>
        <p:spPr>
          <a:xfrm>
            <a:off x="501250" y="2552986"/>
            <a:ext cx="10810240" cy="240065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sp>
        <p:nvSpPr>
          <p:cNvPr id="12" name="Teardrop 11">
            <a:extLst>
              <a:ext uri="{FF2B5EF4-FFF2-40B4-BE49-F238E27FC236}">
                <a16:creationId xmlns:a16="http://schemas.microsoft.com/office/drawing/2014/main" id="{52E52692-8C49-44A5-AE8A-A1A651408AE9}"/>
              </a:ext>
            </a:extLst>
          </p:cNvPr>
          <p:cNvSpPr/>
          <p:nvPr/>
        </p:nvSpPr>
        <p:spPr>
          <a:xfrm>
            <a:off x="346310" y="1105829"/>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字魂20号-石头体"/>
                <a:cs typeface="Calibri" panose="020F0502020204030204" pitchFamily="34" charset="0"/>
                <a:sym typeface="Arial"/>
              </a:rPr>
              <a:t>1</a:t>
            </a:r>
          </a:p>
        </p:txBody>
      </p:sp>
      <p:sp>
        <p:nvSpPr>
          <p:cNvPr id="15" name="Teardrop 14">
            <a:extLst>
              <a:ext uri="{FF2B5EF4-FFF2-40B4-BE49-F238E27FC236}">
                <a16:creationId xmlns:a16="http://schemas.microsoft.com/office/drawing/2014/main" id="{3D2B4BEA-F9A5-4E34-9892-BEB959486573}"/>
              </a:ext>
            </a:extLst>
          </p:cNvPr>
          <p:cNvSpPr/>
          <p:nvPr/>
        </p:nvSpPr>
        <p:spPr>
          <a:xfrm>
            <a:off x="336150" y="2684786"/>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字魂20号-石头体"/>
                <a:cs typeface="Calibri" panose="020F0502020204030204" pitchFamily="34" charset="0"/>
                <a:sym typeface="Arial"/>
              </a:rPr>
              <a:t>2</a:t>
            </a:r>
          </a:p>
        </p:txBody>
      </p:sp>
    </p:spTree>
    <p:extLst>
      <p:ext uri="{BB962C8B-B14F-4D97-AF65-F5344CB8AC3E}">
        <p14:creationId xmlns:p14="http://schemas.microsoft.com/office/powerpoint/2010/main" val="2475844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493844"/>
            <a:ext cx="11538350" cy="60466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pic>
        <p:nvPicPr>
          <p:cNvPr id="4" name="Picture 3">
            <a:extLst>
              <a:ext uri="{FF2B5EF4-FFF2-40B4-BE49-F238E27FC236}">
                <a16:creationId xmlns:a16="http://schemas.microsoft.com/office/drawing/2014/main" id="{DDB46974-4CDB-4E43-A645-04789A97391F}"/>
              </a:ext>
            </a:extLst>
          </p:cNvPr>
          <p:cNvPicPr>
            <a:picLocks noChangeAspect="1"/>
          </p:cNvPicPr>
          <p:nvPr/>
        </p:nvPicPr>
        <p:blipFill>
          <a:blip r:embed="rId3"/>
          <a:stretch>
            <a:fillRect/>
          </a:stretch>
        </p:blipFill>
        <p:spPr>
          <a:xfrm>
            <a:off x="7150662" y="2171134"/>
            <a:ext cx="4540088" cy="2504281"/>
          </a:xfrm>
          <a:prstGeom prst="rect">
            <a:avLst/>
          </a:prstGeom>
        </p:spPr>
      </p:pic>
      <p:sp>
        <p:nvSpPr>
          <p:cNvPr id="12" name="TextBox 11">
            <a:extLst>
              <a:ext uri="{FF2B5EF4-FFF2-40B4-BE49-F238E27FC236}">
                <a16:creationId xmlns:a16="http://schemas.microsoft.com/office/drawing/2014/main" id="{98025E97-4190-47C1-BDEA-C808E4AE7416}"/>
              </a:ext>
            </a:extLst>
          </p:cNvPr>
          <p:cNvSpPr txBox="1"/>
          <p:nvPr/>
        </p:nvSpPr>
        <p:spPr>
          <a:xfrm>
            <a:off x="690880" y="643983"/>
            <a:ext cx="10810240"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cắt đúng theo kích thước.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 cả lại đi tìm người biết kẻ đường vạch trên vải. Lúc qua vườn chuối, Nhím trông thấy ốc sên bò trên lá, cứ mỗi quãng, ốc sên lại để lại phía sau một đường vạch.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cần anh kẻ đường vạch để may áo ấm cho mọi người.</a:t>
            </a:r>
          </a:p>
        </p:txBody>
      </p:sp>
      <p:sp>
        <p:nvSpPr>
          <p:cNvPr id="13" name="TextBox 12">
            <a:extLst>
              <a:ext uri="{FF2B5EF4-FFF2-40B4-BE49-F238E27FC236}">
                <a16:creationId xmlns:a16="http://schemas.microsoft.com/office/drawing/2014/main" id="{947DA6FA-6AFF-4DC5-A2F9-0A828E8057C7}"/>
              </a:ext>
            </a:extLst>
          </p:cNvPr>
          <p:cNvSpPr txBox="1"/>
          <p:nvPr/>
        </p:nvSpPr>
        <p:spPr>
          <a:xfrm>
            <a:off x="690880" y="3092007"/>
            <a:ext cx="620059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p>
        </p:txBody>
      </p:sp>
      <p:sp>
        <p:nvSpPr>
          <p:cNvPr id="14" name="TextBox 13">
            <a:extLst>
              <a:ext uri="{FF2B5EF4-FFF2-40B4-BE49-F238E27FC236}">
                <a16:creationId xmlns:a16="http://schemas.microsoft.com/office/drawing/2014/main" id="{00E78C6D-FA49-4066-A682-2B0577EC216A}"/>
              </a:ext>
            </a:extLst>
          </p:cNvPr>
          <p:cNvSpPr txBox="1"/>
          <p:nvPr/>
        </p:nvSpPr>
        <p:spPr>
          <a:xfrm>
            <a:off x="599440" y="4675415"/>
            <a:ext cx="1110996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Đôi chim ổ dộc luồn kim, may 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Võ Quảng)</a:t>
            </a:r>
          </a:p>
        </p:txBody>
      </p:sp>
      <p:sp>
        <p:nvSpPr>
          <p:cNvPr id="9" name="Teardrop 8">
            <a:extLst>
              <a:ext uri="{FF2B5EF4-FFF2-40B4-BE49-F238E27FC236}">
                <a16:creationId xmlns:a16="http://schemas.microsoft.com/office/drawing/2014/main" id="{7323CE24-C751-4E65-8B50-3BF55EB4D01E}"/>
              </a:ext>
            </a:extLst>
          </p:cNvPr>
          <p:cNvSpPr/>
          <p:nvPr/>
        </p:nvSpPr>
        <p:spPr>
          <a:xfrm>
            <a:off x="380454" y="758756"/>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字魂20号-石头体"/>
                <a:cs typeface="Calibri" panose="020F0502020204030204" pitchFamily="34" charset="0"/>
                <a:sym typeface="Arial"/>
              </a:rPr>
              <a:t>3</a:t>
            </a:r>
          </a:p>
        </p:txBody>
      </p:sp>
      <p:sp>
        <p:nvSpPr>
          <p:cNvPr id="15" name="Teardrop 14">
            <a:extLst>
              <a:ext uri="{FF2B5EF4-FFF2-40B4-BE49-F238E27FC236}">
                <a16:creationId xmlns:a16="http://schemas.microsoft.com/office/drawing/2014/main" id="{990C138B-8BD2-4D67-BAAB-CB8CBD9EC906}"/>
              </a:ext>
            </a:extLst>
          </p:cNvPr>
          <p:cNvSpPr/>
          <p:nvPr/>
        </p:nvSpPr>
        <p:spPr>
          <a:xfrm>
            <a:off x="391918" y="3177262"/>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字魂20号-石头体"/>
                <a:cs typeface="Calibri" panose="020F0502020204030204" pitchFamily="34" charset="0"/>
                <a:sym typeface="Arial"/>
              </a:rPr>
              <a:t>4</a:t>
            </a:r>
          </a:p>
        </p:txBody>
      </p:sp>
    </p:spTree>
    <p:extLst>
      <p:ext uri="{BB962C8B-B14F-4D97-AF65-F5344CB8AC3E}">
        <p14:creationId xmlns:p14="http://schemas.microsoft.com/office/powerpoint/2010/main" val="1224224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16" name="Picture 15">
            <a:extLst>
              <a:ext uri="{FF2B5EF4-FFF2-40B4-BE49-F238E27FC236}">
                <a16:creationId xmlns:a16="http://schemas.microsoft.com/office/drawing/2014/main" id="{EDADD960-CE9F-4198-BB0F-1DD092CC27C9}"/>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17" name="Picture 16">
            <a:extLst>
              <a:ext uri="{FF2B5EF4-FFF2-40B4-BE49-F238E27FC236}">
                <a16:creationId xmlns:a16="http://schemas.microsoft.com/office/drawing/2014/main" id="{556C05AC-E4EC-4083-BED4-85451EEE7B96}"/>
              </a:ext>
            </a:extLst>
          </p:cNvPr>
          <p:cNvPicPr>
            <a:picLocks noChangeAspect="1"/>
          </p:cNvPicPr>
          <p:nvPr/>
        </p:nvPicPr>
        <p:blipFill rotWithShape="1">
          <a:blip r:embed="rId5">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grpSp>
        <p:nvGrpSpPr>
          <p:cNvPr id="22" name="Group 21">
            <a:extLst>
              <a:ext uri="{FF2B5EF4-FFF2-40B4-BE49-F238E27FC236}">
                <a16:creationId xmlns:a16="http://schemas.microsoft.com/office/drawing/2014/main" id="{B906C0C2-DC15-4F57-B64A-8C837B35840B}"/>
              </a:ext>
            </a:extLst>
          </p:cNvPr>
          <p:cNvGrpSpPr/>
          <p:nvPr/>
        </p:nvGrpSpPr>
        <p:grpSpPr>
          <a:xfrm>
            <a:off x="1363859" y="855529"/>
            <a:ext cx="3540234" cy="625703"/>
            <a:chOff x="1053394" y="206467"/>
            <a:chExt cx="2880723" cy="432581"/>
          </a:xfrm>
        </p:grpSpPr>
        <p:sp>
          <p:nvSpPr>
            <p:cNvPr id="23" name="Rectangle: Rounded Corners 43">
              <a:extLst>
                <a:ext uri="{FF2B5EF4-FFF2-40B4-BE49-F238E27FC236}">
                  <a16:creationId xmlns:a16="http://schemas.microsoft.com/office/drawing/2014/main" id="{E2D66A6C-8D75-4E43-BB3A-8B758EEB2E4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32" name="Rectangle 31">
              <a:extLst>
                <a:ext uri="{FF2B5EF4-FFF2-40B4-BE49-F238E27FC236}">
                  <a16:creationId xmlns:a16="http://schemas.microsoft.com/office/drawing/2014/main" id="{1B2D4302-8755-405D-8FBC-BF7948A801D9}"/>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grpSp>
      <p:pic>
        <p:nvPicPr>
          <p:cNvPr id="33" name="Picture 32">
            <a:extLst>
              <a:ext uri="{FF2B5EF4-FFF2-40B4-BE49-F238E27FC236}">
                <a16:creationId xmlns:a16="http://schemas.microsoft.com/office/drawing/2014/main" id="{C5AB30A6-C8D0-4ABE-8133-B6F306E9B2B5}"/>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806971" y="802893"/>
            <a:ext cx="667016" cy="744576"/>
          </a:xfrm>
          <a:prstGeom prst="rect">
            <a:avLst/>
          </a:prstGeom>
        </p:spPr>
      </p:pic>
    </p:spTree>
    <p:extLst>
      <p:ext uri="{BB962C8B-B14F-4D97-AF65-F5344CB8AC3E}">
        <p14:creationId xmlns:p14="http://schemas.microsoft.com/office/powerpoint/2010/main" val="38480934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3" name="Picture 12">
            <a:extLst>
              <a:ext uri="{FF2B5EF4-FFF2-40B4-BE49-F238E27FC236}">
                <a16:creationId xmlns:a16="http://schemas.microsoft.com/office/drawing/2014/main" id="{5CFBEB0E-DA37-4F4C-9E14-E62AFD3058ED}"/>
              </a:ext>
            </a:extLst>
          </p:cNvPr>
          <p:cNvPicPr>
            <a:picLocks noChangeAspect="1"/>
          </p:cNvPicPr>
          <p:nvPr/>
        </p:nvPicPr>
        <p:blipFill>
          <a:blip r:embed="rId3"/>
          <a:stretch>
            <a:fillRect/>
          </a:stretch>
        </p:blipFill>
        <p:spPr>
          <a:xfrm>
            <a:off x="6465335" y="3832225"/>
            <a:ext cx="5362575" cy="2638425"/>
          </a:xfrm>
          <a:prstGeom prst="rect">
            <a:avLst/>
          </a:prstGeom>
          <a:ln>
            <a:noFill/>
          </a:ln>
          <a:effectLst>
            <a:softEdge rad="112500"/>
          </a:effectLst>
        </p:spPr>
      </p:pic>
      <p:sp>
        <p:nvSpPr>
          <p:cNvPr id="25" name="TextBox 24">
            <a:extLst>
              <a:ext uri="{FF2B5EF4-FFF2-40B4-BE49-F238E27FC236}">
                <a16:creationId xmlns:a16="http://schemas.microsoft.com/office/drawing/2014/main" id="{44E29D84-7D90-4E6B-8EC1-6A20D527F266}"/>
              </a:ext>
            </a:extLst>
          </p:cNvPr>
          <p:cNvSpPr txBox="1"/>
          <p:nvPr/>
        </p:nvSpPr>
        <p:spPr>
          <a:xfrm>
            <a:off x="589280" y="387350"/>
            <a:ext cx="10810240"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chiếc áo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a:t>
            </a:r>
            <a:r>
              <a:rPr kumimoji="0" lang="en-US" sz="3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thỏ quấn tấm vải lên người cho đỡ rét thì gió thổi tấm vải bay xuống ao. Nhím giúp thỏ khều tấm vải vào bờ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may thành áo mới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spTree>
    <p:extLst>
      <p:ext uri="{BB962C8B-B14F-4D97-AF65-F5344CB8AC3E}">
        <p14:creationId xmlns:p14="http://schemas.microsoft.com/office/powerpoint/2010/main" val="3733187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493844"/>
            <a:ext cx="11538350" cy="60466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4" name="Picture 3">
            <a:extLst>
              <a:ext uri="{FF2B5EF4-FFF2-40B4-BE49-F238E27FC236}">
                <a16:creationId xmlns:a16="http://schemas.microsoft.com/office/drawing/2014/main" id="{DDB46974-4CDB-4E43-A645-04789A97391F}"/>
              </a:ext>
            </a:extLst>
          </p:cNvPr>
          <p:cNvPicPr>
            <a:picLocks noChangeAspect="1"/>
          </p:cNvPicPr>
          <p:nvPr/>
        </p:nvPicPr>
        <p:blipFill>
          <a:blip r:embed="rId3"/>
          <a:stretch>
            <a:fillRect/>
          </a:stretch>
        </p:blipFill>
        <p:spPr>
          <a:xfrm>
            <a:off x="7150662" y="2171134"/>
            <a:ext cx="4540088" cy="2504281"/>
          </a:xfrm>
          <a:prstGeom prst="rect">
            <a:avLst/>
          </a:prstGeom>
        </p:spPr>
      </p:pic>
      <p:sp>
        <p:nvSpPr>
          <p:cNvPr id="12" name="TextBox 11">
            <a:extLst>
              <a:ext uri="{FF2B5EF4-FFF2-40B4-BE49-F238E27FC236}">
                <a16:creationId xmlns:a16="http://schemas.microsoft.com/office/drawing/2014/main" id="{98025E97-4190-47C1-BDEA-C808E4AE7416}"/>
              </a:ext>
            </a:extLst>
          </p:cNvPr>
          <p:cNvSpPr txBox="1"/>
          <p:nvPr/>
        </p:nvSpPr>
        <p:spPr>
          <a:xfrm>
            <a:off x="690880" y="643983"/>
            <a:ext cx="10810240"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cắt đúng theo kích thước.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 cả lại đi tìm người biết kẻ đường vạch trên vải. Lúc qua vườn chuối, Nhím trông thấy ốc sên bò trên lá, cứ mỗi quãng, ốc sên lại để lại phía sau một đường vạch.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cần anh kẻ đường vạch để may áo ấm cho mọi người.</a:t>
            </a:r>
          </a:p>
        </p:txBody>
      </p:sp>
      <p:sp>
        <p:nvSpPr>
          <p:cNvPr id="13" name="TextBox 12">
            <a:extLst>
              <a:ext uri="{FF2B5EF4-FFF2-40B4-BE49-F238E27FC236}">
                <a16:creationId xmlns:a16="http://schemas.microsoft.com/office/drawing/2014/main" id="{947DA6FA-6AFF-4DC5-A2F9-0A828E8057C7}"/>
              </a:ext>
            </a:extLst>
          </p:cNvPr>
          <p:cNvSpPr txBox="1"/>
          <p:nvPr/>
        </p:nvSpPr>
        <p:spPr>
          <a:xfrm>
            <a:off x="690880" y="3092007"/>
            <a:ext cx="620059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p>
        </p:txBody>
      </p:sp>
      <p:sp>
        <p:nvSpPr>
          <p:cNvPr id="14" name="TextBox 13">
            <a:extLst>
              <a:ext uri="{FF2B5EF4-FFF2-40B4-BE49-F238E27FC236}">
                <a16:creationId xmlns:a16="http://schemas.microsoft.com/office/drawing/2014/main" id="{00E78C6D-FA49-4066-A682-2B0577EC216A}"/>
              </a:ext>
            </a:extLst>
          </p:cNvPr>
          <p:cNvSpPr txBox="1"/>
          <p:nvPr/>
        </p:nvSpPr>
        <p:spPr>
          <a:xfrm>
            <a:off x="599440" y="4675415"/>
            <a:ext cx="1110996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Đôi chim ổ dộc luồn kim, may 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Võ Quảng)</a:t>
            </a:r>
          </a:p>
        </p:txBody>
      </p:sp>
    </p:spTree>
    <p:extLst>
      <p:ext uri="{BB962C8B-B14F-4D97-AF65-F5344CB8AC3E}">
        <p14:creationId xmlns:p14="http://schemas.microsoft.com/office/powerpoint/2010/main" val="2909595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A81C1F6C-F685-44A3-9BC3-37E4CD4244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24" name="图片 23">
            <a:extLst>
              <a:ext uri="{FF2B5EF4-FFF2-40B4-BE49-F238E27FC236}">
                <a16:creationId xmlns:a16="http://schemas.microsoft.com/office/drawing/2014/main" id="{C2A08FFE-47A2-4CDF-9DD4-3E3771D7BFD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857290"/>
          </a:xfrm>
          <a:prstGeom prst="rect">
            <a:avLst/>
          </a:prstGeom>
        </p:spPr>
      </p:pic>
      <p:pic>
        <p:nvPicPr>
          <p:cNvPr id="8" name="图片 7">
            <a:extLst>
              <a:ext uri="{FF2B5EF4-FFF2-40B4-BE49-F238E27FC236}">
                <a16:creationId xmlns:a16="http://schemas.microsoft.com/office/drawing/2014/main" id="{580DCEC4-9D89-4A2D-9F56-78229E2674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453" y="0"/>
            <a:ext cx="12514378" cy="4348609"/>
          </a:xfrm>
          <a:prstGeom prst="rect">
            <a:avLst/>
          </a:prstGeom>
        </p:spPr>
      </p:pic>
      <p:grpSp>
        <p:nvGrpSpPr>
          <p:cNvPr id="2" name="组合 1">
            <a:extLst>
              <a:ext uri="{FF2B5EF4-FFF2-40B4-BE49-F238E27FC236}">
                <a16:creationId xmlns:a16="http://schemas.microsoft.com/office/drawing/2014/main" id="{B614C3B9-A156-443A-85C4-CC867607D8E9}"/>
              </a:ext>
            </a:extLst>
          </p:cNvPr>
          <p:cNvGrpSpPr/>
          <p:nvPr/>
        </p:nvGrpSpPr>
        <p:grpSpPr>
          <a:xfrm>
            <a:off x="2458720" y="929012"/>
            <a:ext cx="8361680" cy="4552373"/>
            <a:chOff x="4227946" y="1721427"/>
            <a:chExt cx="7449127" cy="4552373"/>
          </a:xfrm>
        </p:grpSpPr>
        <p:sp>
          <p:nvSpPr>
            <p:cNvPr id="43" name="矩形: 圆角 42">
              <a:extLst>
                <a:ext uri="{FF2B5EF4-FFF2-40B4-BE49-F238E27FC236}">
                  <a16:creationId xmlns:a16="http://schemas.microsoft.com/office/drawing/2014/main" id="{D8EF74FD-B9EA-4692-9ECE-9B33A2FCC126}"/>
                </a:ext>
              </a:extLst>
            </p:cNvPr>
            <p:cNvSpPr/>
            <p:nvPr/>
          </p:nvSpPr>
          <p:spPr>
            <a:xfrm>
              <a:off x="4380346" y="1873827"/>
              <a:ext cx="7296727" cy="4399973"/>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3" name="矩形: 圆角 12">
              <a:extLst>
                <a:ext uri="{FF2B5EF4-FFF2-40B4-BE49-F238E27FC236}">
                  <a16:creationId xmlns:a16="http://schemas.microsoft.com/office/drawing/2014/main" id="{8124473F-375B-4D9D-97F1-C505E743EB15}"/>
                </a:ext>
              </a:extLst>
            </p:cNvPr>
            <p:cNvSpPr/>
            <p:nvPr/>
          </p:nvSpPr>
          <p:spPr>
            <a:xfrm>
              <a:off x="4227946" y="1721427"/>
              <a:ext cx="7296727" cy="4399973"/>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grpSp>
      <p:pic>
        <p:nvPicPr>
          <p:cNvPr id="4" name="图片 3">
            <a:extLst>
              <a:ext uri="{FF2B5EF4-FFF2-40B4-BE49-F238E27FC236}">
                <a16:creationId xmlns:a16="http://schemas.microsoft.com/office/drawing/2014/main" id="{9E4CA570-FC8A-4268-AEE5-D355A5B9B87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2671" y="2958684"/>
            <a:ext cx="3832991" cy="4637871"/>
          </a:xfrm>
          <a:prstGeom prst="rect">
            <a:avLst/>
          </a:prstGeom>
        </p:spPr>
      </p:pic>
      <p:pic>
        <p:nvPicPr>
          <p:cNvPr id="10" name="Picture 9">
            <a:extLst>
              <a:ext uri="{FF2B5EF4-FFF2-40B4-BE49-F238E27FC236}">
                <a16:creationId xmlns:a16="http://schemas.microsoft.com/office/drawing/2014/main" id="{EBAC22E9-962B-43F9-B676-3C21FA45B386}"/>
              </a:ext>
            </a:extLst>
          </p:cNvPr>
          <p:cNvPicPr>
            <a:picLocks noChangeAspect="1"/>
          </p:cNvPicPr>
          <p:nvPr/>
        </p:nvPicPr>
        <p:blipFill rotWithShape="1">
          <a:blip r:embed="rId7"/>
          <a:srcRect l="16127" t="11921" r="14764" b="20863"/>
          <a:stretch/>
        </p:blipFill>
        <p:spPr>
          <a:xfrm>
            <a:off x="3963637" y="1638170"/>
            <a:ext cx="5522915" cy="2786639"/>
          </a:xfrm>
          <a:prstGeom prst="rect">
            <a:avLst/>
          </a:prstGeom>
        </p:spPr>
      </p:pic>
      <p:sp>
        <p:nvSpPr>
          <p:cNvPr id="11" name="TextBox 10">
            <a:extLst>
              <a:ext uri="{FF2B5EF4-FFF2-40B4-BE49-F238E27FC236}">
                <a16:creationId xmlns:a16="http://schemas.microsoft.com/office/drawing/2014/main" id="{73E6BB1E-CE59-4278-A9C1-0F2A06142C6B}"/>
              </a:ext>
            </a:extLst>
          </p:cNvPr>
          <p:cNvSpPr txBox="1"/>
          <p:nvPr/>
        </p:nvSpPr>
        <p:spPr>
          <a:xfrm>
            <a:off x="1751679" y="21108"/>
            <a:ext cx="6302829" cy="369332"/>
          </a:xfrm>
          <a:prstGeom prst="rect">
            <a:avLst/>
          </a:prstGeom>
          <a:noFill/>
        </p:spPr>
        <p:txBody>
          <a:bodyPr wrap="square" rtlCol="0">
            <a:spAutoFit/>
          </a:bodyPr>
          <a:lstStyle/>
          <a:p>
            <a:pPr algn="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Tree>
    <p:extLst>
      <p:ext uri="{BB962C8B-B14F-4D97-AF65-F5344CB8AC3E}">
        <p14:creationId xmlns:p14="http://schemas.microsoft.com/office/powerpoint/2010/main" val="15883578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anim calcmode="lin" valueType="num">
                                      <p:cBhvr>
                                        <p:cTn id="8" dur="750" fill="hold"/>
                                        <p:tgtEl>
                                          <p:spTgt spid="10"/>
                                        </p:tgtEl>
                                        <p:attrNameLst>
                                          <p:attrName>ppt_x</p:attrName>
                                        </p:attrNameLst>
                                      </p:cBhvr>
                                      <p:tavLst>
                                        <p:tav tm="0">
                                          <p:val>
                                            <p:strVal val="#ppt_x"/>
                                          </p:val>
                                        </p:tav>
                                        <p:tav tm="100000">
                                          <p:val>
                                            <p:strVal val="#ppt_x"/>
                                          </p:val>
                                        </p:tav>
                                      </p:tavLst>
                                    </p:anim>
                                    <p:anim calcmode="lin" valueType="num">
                                      <p:cBhvr>
                                        <p:cTn id="9" dur="7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5E22ED-05BE-4ACD-A260-8B7C4A5FD7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5" name="图片 4">
            <a:extLst>
              <a:ext uri="{FF2B5EF4-FFF2-40B4-BE49-F238E27FC236}">
                <a16:creationId xmlns:a16="http://schemas.microsoft.com/office/drawing/2014/main" id="{2E2ACE93-6D26-4A4F-981D-77E1ADF15C7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grpSp>
        <p:nvGrpSpPr>
          <p:cNvPr id="8" name="组合 7">
            <a:extLst>
              <a:ext uri="{FF2B5EF4-FFF2-40B4-BE49-F238E27FC236}">
                <a16:creationId xmlns:a16="http://schemas.microsoft.com/office/drawing/2014/main" id="{E353F520-2690-46EE-B6A3-9654DC4BA87C}"/>
              </a:ext>
            </a:extLst>
          </p:cNvPr>
          <p:cNvGrpSpPr/>
          <p:nvPr/>
        </p:nvGrpSpPr>
        <p:grpSpPr>
          <a:xfrm>
            <a:off x="1751679" y="1476204"/>
            <a:ext cx="8319327" cy="3918725"/>
            <a:chOff x="1018420" y="1587058"/>
            <a:chExt cx="8319327" cy="3918725"/>
          </a:xfrm>
        </p:grpSpPr>
        <p:sp>
          <p:nvSpPr>
            <p:cNvPr id="9" name="矩形: 圆角 8">
              <a:extLst>
                <a:ext uri="{FF2B5EF4-FFF2-40B4-BE49-F238E27FC236}">
                  <a16:creationId xmlns:a16="http://schemas.microsoft.com/office/drawing/2014/main" id="{37F4CBB3-675F-4D3F-A87E-41038E915850}"/>
                </a:ext>
              </a:extLst>
            </p:cNvPr>
            <p:cNvSpPr/>
            <p:nvPr/>
          </p:nvSpPr>
          <p:spPr>
            <a:xfrm>
              <a:off x="1170820" y="1739458"/>
              <a:ext cx="8166927" cy="3766325"/>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sp>
          <p:nvSpPr>
            <p:cNvPr id="10" name="矩形: 圆角 9">
              <a:extLst>
                <a:ext uri="{FF2B5EF4-FFF2-40B4-BE49-F238E27FC236}">
                  <a16:creationId xmlns:a16="http://schemas.microsoft.com/office/drawing/2014/main" id="{76DB45F0-CAF0-4C7D-ADC1-EC26712A0FDE}"/>
                </a:ext>
              </a:extLst>
            </p:cNvPr>
            <p:cNvSpPr/>
            <p:nvPr/>
          </p:nvSpPr>
          <p:spPr>
            <a:xfrm>
              <a:off x="1018420" y="1587058"/>
              <a:ext cx="8166927" cy="3766325"/>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54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5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54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54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chiếc</a:t>
              </a:r>
              <a:r>
                <a:rPr lang="en-US" sz="54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4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áo</a:t>
              </a:r>
              <a:r>
                <a:rPr lang="en-US" sz="54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4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ấm</a:t>
              </a:r>
              <a:r>
                <a:rPr kumimoji="0" lang="en-US" sz="5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540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pt-BR" sz="540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grpSp>
      <p:pic>
        <p:nvPicPr>
          <p:cNvPr id="16" name="图片 15">
            <a:extLst>
              <a:ext uri="{FF2B5EF4-FFF2-40B4-BE49-F238E27FC236}">
                <a16:creationId xmlns:a16="http://schemas.microsoft.com/office/drawing/2014/main" id="{353EAA52-3A84-495E-A66F-A837AA3955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95811" y="4733979"/>
            <a:ext cx="7488589" cy="2137154"/>
          </a:xfrm>
          <a:prstGeom prst="rect">
            <a:avLst/>
          </a:prstGeom>
        </p:spPr>
      </p:pic>
      <p:pic>
        <p:nvPicPr>
          <p:cNvPr id="18" name="图片 17">
            <a:extLst>
              <a:ext uri="{FF2B5EF4-FFF2-40B4-BE49-F238E27FC236}">
                <a16:creationId xmlns:a16="http://schemas.microsoft.com/office/drawing/2014/main" id="{03FD0653-CCCC-42DA-AA75-2373071FBCE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650" y="2523952"/>
            <a:ext cx="3245455" cy="3751837"/>
          </a:xfrm>
          <a:prstGeom prst="rect">
            <a:avLst/>
          </a:prstGeom>
        </p:spPr>
      </p:pic>
      <p:pic>
        <p:nvPicPr>
          <p:cNvPr id="20" name="图片 19">
            <a:extLst>
              <a:ext uri="{FF2B5EF4-FFF2-40B4-BE49-F238E27FC236}">
                <a16:creationId xmlns:a16="http://schemas.microsoft.com/office/drawing/2014/main" id="{FF9F24DE-6E22-46AB-A760-D7FBD25E678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133239" y="2523952"/>
            <a:ext cx="3058759" cy="3461329"/>
          </a:xfrm>
          <a:prstGeom prst="rect">
            <a:avLst/>
          </a:prstGeom>
        </p:spPr>
      </p:pic>
    </p:spTree>
    <p:extLst>
      <p:ext uri="{BB962C8B-B14F-4D97-AF65-F5344CB8AC3E}">
        <p14:creationId xmlns:p14="http://schemas.microsoft.com/office/powerpoint/2010/main" val="3139258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DD8909E5-1970-C2B1-A26E-272F77ECBFCC}"/>
              </a:ext>
            </a:extLst>
          </p:cNvPr>
          <p:cNvPicPr>
            <a:picLocks noChangeAspect="1"/>
          </p:cNvPicPr>
          <p:nvPr/>
        </p:nvPicPr>
        <p:blipFill rotWithShape="1">
          <a:blip r:embed="rId4"/>
          <a:srcRect t="13646" b="25770"/>
          <a:stretch/>
        </p:blipFill>
        <p:spPr>
          <a:xfrm>
            <a:off x="0" y="5831472"/>
            <a:ext cx="12192000" cy="1096862"/>
          </a:xfrm>
          <a:prstGeom prst="rect">
            <a:avLst/>
          </a:prstGeom>
        </p:spPr>
      </p:pic>
      <p:pic>
        <p:nvPicPr>
          <p:cNvPr id="56" name="nvnu">
            <a:hlinkClick r:id="rId5" action="ppaction://hlinksldjump"/>
            <a:extLst>
              <a:ext uri="{FF2B5EF4-FFF2-40B4-BE49-F238E27FC236}">
                <a16:creationId xmlns:a16="http://schemas.microsoft.com/office/drawing/2014/main" id="{057173CE-AE6C-0CF8-7949-4FC312765DDB}"/>
              </a:ext>
            </a:extLst>
          </p:cNvPr>
          <p:cNvPicPr>
            <a:picLocks noChangeAspect="1"/>
          </p:cNvPicPr>
          <p:nvPr/>
        </p:nvPicPr>
        <p:blipFill>
          <a:blip r:embed="rId6"/>
          <a:stretch>
            <a:fillRect/>
          </a:stretch>
        </p:blipFill>
        <p:spPr>
          <a:xfrm>
            <a:off x="464529" y="1639383"/>
            <a:ext cx="2289583" cy="4191560"/>
          </a:xfrm>
          <a:prstGeom prst="rect">
            <a:avLst/>
          </a:prstGeom>
        </p:spPr>
      </p:pic>
      <p:pic>
        <p:nvPicPr>
          <p:cNvPr id="59" name="Picture 58" descr="Icon&#10;&#10;Description automatically generated">
            <a:hlinkClick r:id="rId7" action="ppaction://hlinksldjump"/>
            <a:extLst>
              <a:ext uri="{FF2B5EF4-FFF2-40B4-BE49-F238E27FC236}">
                <a16:creationId xmlns:a16="http://schemas.microsoft.com/office/drawing/2014/main" id="{B67D561F-8A57-F4EC-B939-41CE7CA2F7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pic>
        <p:nvPicPr>
          <p:cNvPr id="27" name="b1">
            <a:extLst>
              <a:ext uri="{FF2B5EF4-FFF2-40B4-BE49-F238E27FC236}">
                <a16:creationId xmlns:a16="http://schemas.microsoft.com/office/drawing/2014/main" id="{D860C88D-00E0-4931-ABAA-7EE403CBFF2F}"/>
              </a:ext>
            </a:extLst>
          </p:cNvPr>
          <p:cNvPicPr>
            <a:picLocks noChangeAspect="1"/>
          </p:cNvPicPr>
          <p:nvPr/>
        </p:nvPicPr>
        <p:blipFill>
          <a:blip r:embed="rId9"/>
          <a:stretch>
            <a:fillRect/>
          </a:stretch>
        </p:blipFill>
        <p:spPr>
          <a:xfrm>
            <a:off x="3074978" y="2822948"/>
            <a:ext cx="1342511" cy="2421620"/>
          </a:xfrm>
          <a:prstGeom prst="rect">
            <a:avLst/>
          </a:prstGeom>
        </p:spPr>
      </p:pic>
      <p:pic>
        <p:nvPicPr>
          <p:cNvPr id="28" name="c1">
            <a:hlinkClick r:id="rId10" action="ppaction://hlinksldjump"/>
            <a:extLst>
              <a:ext uri="{FF2B5EF4-FFF2-40B4-BE49-F238E27FC236}">
                <a16:creationId xmlns:a16="http://schemas.microsoft.com/office/drawing/2014/main" id="{F104B12F-DC5D-4BD9-8FD2-47B9A06B834F}"/>
              </a:ext>
            </a:extLst>
          </p:cNvPr>
          <p:cNvPicPr>
            <a:picLocks noChangeAspect="1"/>
          </p:cNvPicPr>
          <p:nvPr/>
        </p:nvPicPr>
        <p:blipFill>
          <a:blip r:embed="rId11"/>
          <a:stretch>
            <a:fillRect/>
          </a:stretch>
        </p:blipFill>
        <p:spPr>
          <a:xfrm>
            <a:off x="3108981" y="4453153"/>
            <a:ext cx="1344052" cy="1349323"/>
          </a:xfrm>
          <a:prstGeom prst="rect">
            <a:avLst/>
          </a:prstGeom>
        </p:spPr>
      </p:pic>
      <p:pic>
        <p:nvPicPr>
          <p:cNvPr id="29" name="b3">
            <a:extLst>
              <a:ext uri="{FF2B5EF4-FFF2-40B4-BE49-F238E27FC236}">
                <a16:creationId xmlns:a16="http://schemas.microsoft.com/office/drawing/2014/main" id="{67B8C42F-5240-49DB-B114-03C4153D504C}"/>
              </a:ext>
            </a:extLst>
          </p:cNvPr>
          <p:cNvPicPr>
            <a:picLocks noChangeAspect="1"/>
          </p:cNvPicPr>
          <p:nvPr/>
        </p:nvPicPr>
        <p:blipFill>
          <a:blip r:embed="rId9"/>
          <a:stretch>
            <a:fillRect/>
          </a:stretch>
        </p:blipFill>
        <p:spPr>
          <a:xfrm>
            <a:off x="4779129" y="2744892"/>
            <a:ext cx="1342511" cy="2421620"/>
          </a:xfrm>
          <a:prstGeom prst="rect">
            <a:avLst/>
          </a:prstGeom>
        </p:spPr>
      </p:pic>
      <p:pic>
        <p:nvPicPr>
          <p:cNvPr id="34" name="c3">
            <a:hlinkClick r:id="rId12" action="ppaction://hlinksldjump"/>
            <a:extLst>
              <a:ext uri="{FF2B5EF4-FFF2-40B4-BE49-F238E27FC236}">
                <a16:creationId xmlns:a16="http://schemas.microsoft.com/office/drawing/2014/main" id="{FF8BA402-BEB9-4E63-8034-7F59EC9A60A2}"/>
              </a:ext>
            </a:extLst>
          </p:cNvPr>
          <p:cNvPicPr>
            <a:picLocks noChangeAspect="1"/>
          </p:cNvPicPr>
          <p:nvPr/>
        </p:nvPicPr>
        <p:blipFill>
          <a:blip r:embed="rId11"/>
          <a:stretch>
            <a:fillRect/>
          </a:stretch>
        </p:blipFill>
        <p:spPr>
          <a:xfrm>
            <a:off x="4776514" y="4412978"/>
            <a:ext cx="1344052" cy="1349323"/>
          </a:xfrm>
          <a:prstGeom prst="rect">
            <a:avLst/>
          </a:prstGeom>
        </p:spPr>
      </p:pic>
      <p:pic>
        <p:nvPicPr>
          <p:cNvPr id="35" name="b5">
            <a:extLst>
              <a:ext uri="{FF2B5EF4-FFF2-40B4-BE49-F238E27FC236}">
                <a16:creationId xmlns:a16="http://schemas.microsoft.com/office/drawing/2014/main" id="{047482A6-BD6E-44A2-90AF-8366E7A33FBE}"/>
              </a:ext>
            </a:extLst>
          </p:cNvPr>
          <p:cNvPicPr>
            <a:picLocks noChangeAspect="1"/>
          </p:cNvPicPr>
          <p:nvPr/>
        </p:nvPicPr>
        <p:blipFill>
          <a:blip r:embed="rId9"/>
          <a:stretch>
            <a:fillRect/>
          </a:stretch>
        </p:blipFill>
        <p:spPr>
          <a:xfrm>
            <a:off x="6392157" y="2793952"/>
            <a:ext cx="1342511" cy="2421620"/>
          </a:xfrm>
          <a:prstGeom prst="rect">
            <a:avLst/>
          </a:prstGeom>
        </p:spPr>
      </p:pic>
      <p:pic>
        <p:nvPicPr>
          <p:cNvPr id="36" name="c5">
            <a:hlinkClick r:id="rId13" action="ppaction://hlinksldjump"/>
            <a:extLst>
              <a:ext uri="{FF2B5EF4-FFF2-40B4-BE49-F238E27FC236}">
                <a16:creationId xmlns:a16="http://schemas.microsoft.com/office/drawing/2014/main" id="{C936BD1D-2332-4906-8D6F-ED844AA5B9B1}"/>
              </a:ext>
            </a:extLst>
          </p:cNvPr>
          <p:cNvPicPr>
            <a:picLocks noChangeAspect="1"/>
          </p:cNvPicPr>
          <p:nvPr/>
        </p:nvPicPr>
        <p:blipFill>
          <a:blip r:embed="rId11"/>
          <a:stretch>
            <a:fillRect/>
          </a:stretch>
        </p:blipFill>
        <p:spPr>
          <a:xfrm>
            <a:off x="6392157" y="4407485"/>
            <a:ext cx="1344052" cy="1394992"/>
          </a:xfrm>
          <a:prstGeom prst="rect">
            <a:avLst/>
          </a:prstGeom>
        </p:spPr>
      </p:pic>
      <p:pic>
        <p:nvPicPr>
          <p:cNvPr id="37" name="b7">
            <a:extLst>
              <a:ext uri="{FF2B5EF4-FFF2-40B4-BE49-F238E27FC236}">
                <a16:creationId xmlns:a16="http://schemas.microsoft.com/office/drawing/2014/main" id="{2E8215CE-F31E-4469-9086-9A6477878579}"/>
              </a:ext>
            </a:extLst>
          </p:cNvPr>
          <p:cNvPicPr>
            <a:picLocks noChangeAspect="1"/>
          </p:cNvPicPr>
          <p:nvPr/>
        </p:nvPicPr>
        <p:blipFill>
          <a:blip r:embed="rId9"/>
          <a:stretch>
            <a:fillRect/>
          </a:stretch>
        </p:blipFill>
        <p:spPr>
          <a:xfrm>
            <a:off x="8057075" y="2744892"/>
            <a:ext cx="1342511" cy="2421620"/>
          </a:xfrm>
          <a:prstGeom prst="rect">
            <a:avLst/>
          </a:prstGeom>
        </p:spPr>
      </p:pic>
      <p:pic>
        <p:nvPicPr>
          <p:cNvPr id="39" name="c7">
            <a:hlinkClick r:id="rId14" action="ppaction://hlinksldjump"/>
            <a:extLst>
              <a:ext uri="{FF2B5EF4-FFF2-40B4-BE49-F238E27FC236}">
                <a16:creationId xmlns:a16="http://schemas.microsoft.com/office/drawing/2014/main" id="{A3943829-C1DF-41F4-9C67-B9E74B1012AD}"/>
              </a:ext>
            </a:extLst>
          </p:cNvPr>
          <p:cNvPicPr>
            <a:picLocks noChangeAspect="1"/>
          </p:cNvPicPr>
          <p:nvPr/>
        </p:nvPicPr>
        <p:blipFill>
          <a:blip r:embed="rId11"/>
          <a:stretch>
            <a:fillRect/>
          </a:stretch>
        </p:blipFill>
        <p:spPr>
          <a:xfrm>
            <a:off x="8048516" y="4375099"/>
            <a:ext cx="1344052" cy="1349323"/>
          </a:xfrm>
          <a:prstGeom prst="rect">
            <a:avLst/>
          </a:prstGeom>
        </p:spPr>
      </p:pic>
      <p:sp>
        <p:nvSpPr>
          <p:cNvPr id="2" name="Rectangle: Rounded Corners 1">
            <a:hlinkClick r:id="rId15" action="ppaction://hlinksldjump"/>
            <a:extLst>
              <a:ext uri="{FF2B5EF4-FFF2-40B4-BE49-F238E27FC236}">
                <a16:creationId xmlns:a16="http://schemas.microsoft.com/office/drawing/2014/main" id="{D71E71D8-A028-43EE-83A2-C6FE6B2E026A}"/>
              </a:ext>
            </a:extLst>
          </p:cNvPr>
          <p:cNvSpPr/>
          <p:nvPr/>
        </p:nvSpPr>
        <p:spPr>
          <a:xfrm>
            <a:off x="10874829" y="152400"/>
            <a:ext cx="1208314" cy="489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2463071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nextCondLst>
                <p:cond evt="onClick" delay="0">
                  <p:tgtEl>
                    <p:spTgt spid="28"/>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9"/>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childTnLst>
                          </p:cTn>
                        </p:par>
                      </p:childTnLst>
                    </p:cTn>
                  </p:par>
                </p:childTnLst>
              </p:cTn>
              <p:nextCondLst>
                <p:cond evt="onClick" delay="0">
                  <p:tgtEl>
                    <p:spTgt spid="39"/>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grpSp>
        <p:nvGrpSpPr>
          <p:cNvPr id="8" name="组合 8">
            <a:extLst>
              <a:ext uri="{FF2B5EF4-FFF2-40B4-BE49-F238E27FC236}">
                <a16:creationId xmlns:a16="http://schemas.microsoft.com/office/drawing/2014/main" id="{14DC83C7-C207-4499-9811-F5E1E883DB62}"/>
              </a:ext>
            </a:extLst>
          </p:cNvPr>
          <p:cNvGrpSpPr/>
          <p:nvPr/>
        </p:nvGrpSpPr>
        <p:grpSpPr>
          <a:xfrm>
            <a:off x="2429033" y="711199"/>
            <a:ext cx="7866991" cy="1675543"/>
            <a:chOff x="2484661" y="808625"/>
            <a:chExt cx="5650825" cy="1336073"/>
          </a:xfrm>
        </p:grpSpPr>
        <p:grpSp>
          <p:nvGrpSpPr>
            <p:cNvPr id="9" name="组合 76">
              <a:extLst>
                <a:ext uri="{FF2B5EF4-FFF2-40B4-BE49-F238E27FC236}">
                  <a16:creationId xmlns:a16="http://schemas.microsoft.com/office/drawing/2014/main" id="{06689CA7-9B1D-4A66-980C-1923E4E899E0}"/>
                </a:ext>
              </a:extLst>
            </p:cNvPr>
            <p:cNvGrpSpPr>
              <a:grpSpLocks/>
            </p:cNvGrpSpPr>
            <p:nvPr/>
          </p:nvGrpSpPr>
          <p:grpSpPr bwMode="auto">
            <a:xfrm>
              <a:off x="2484661" y="808625"/>
              <a:ext cx="5650825" cy="1336073"/>
              <a:chOff x="3300347" y="1031967"/>
              <a:chExt cx="10763512" cy="2577053"/>
            </a:xfrm>
          </p:grpSpPr>
          <p:grpSp>
            <p:nvGrpSpPr>
              <p:cNvPr id="18" name="组合 77">
                <a:extLst>
                  <a:ext uri="{FF2B5EF4-FFF2-40B4-BE49-F238E27FC236}">
                    <a16:creationId xmlns:a16="http://schemas.microsoft.com/office/drawing/2014/main" id="{DEED08F9-1B49-41B9-9DFA-2E8F807B3BEF}"/>
                  </a:ext>
                </a:extLst>
              </p:cNvPr>
              <p:cNvGrpSpPr>
                <a:grpSpLocks/>
              </p:cNvGrpSpPr>
              <p:nvPr/>
            </p:nvGrpSpPr>
            <p:grpSpPr bwMode="auto">
              <a:xfrm>
                <a:off x="4631859" y="1031967"/>
                <a:ext cx="9432000" cy="2577053"/>
                <a:chOff x="1986534" y="3773401"/>
                <a:chExt cx="9432000" cy="2577053"/>
              </a:xfrm>
            </p:grpSpPr>
            <p:sp>
              <p:nvSpPr>
                <p:cNvPr id="22" name="Freeform 7">
                  <a:extLst>
                    <a:ext uri="{FF2B5EF4-FFF2-40B4-BE49-F238E27FC236}">
                      <a16:creationId xmlns:a16="http://schemas.microsoft.com/office/drawing/2014/main" id="{F53F7813-FD81-4DCF-949A-1124C0386FC0}"/>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Freeform 7">
                  <a:extLst>
                    <a:ext uri="{FF2B5EF4-FFF2-40B4-BE49-F238E27FC236}">
                      <a16:creationId xmlns:a16="http://schemas.microsoft.com/office/drawing/2014/main" id="{13385C45-B964-4DD0-967F-3820DBA9C415}"/>
                    </a:ext>
                  </a:extLst>
                </p:cNvPr>
                <p:cNvSpPr>
                  <a:spLocks noChangeAspect="1"/>
                </p:cNvSpPr>
                <p:nvPr/>
              </p:nvSpPr>
              <p:spPr bwMode="auto">
                <a:xfrm>
                  <a:off x="1986534" y="3773401"/>
                  <a:ext cx="9432000" cy="2577053"/>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组合 78">
                <a:extLst>
                  <a:ext uri="{FF2B5EF4-FFF2-40B4-BE49-F238E27FC236}">
                    <a16:creationId xmlns:a16="http://schemas.microsoft.com/office/drawing/2014/main" id="{0B58965A-3996-4335-A7BC-6F9C29C1423E}"/>
                  </a:ext>
                </a:extLst>
              </p:cNvPr>
              <p:cNvGrpSpPr>
                <a:grpSpLocks/>
              </p:cNvGrpSpPr>
              <p:nvPr/>
            </p:nvGrpSpPr>
            <p:grpSpPr bwMode="auto">
              <a:xfrm>
                <a:off x="3300347" y="1368497"/>
                <a:ext cx="1581466" cy="1417865"/>
                <a:chOff x="1349437" y="779714"/>
                <a:chExt cx="2923167" cy="2620769"/>
              </a:xfrm>
            </p:grpSpPr>
            <p:sp>
              <p:nvSpPr>
                <p:cNvPr id="20" name="Freeform 23">
                  <a:extLst>
                    <a:ext uri="{FF2B5EF4-FFF2-40B4-BE49-F238E27FC236}">
                      <a16:creationId xmlns:a16="http://schemas.microsoft.com/office/drawing/2014/main" id="{DBC53B4B-AE4D-4F0F-A133-C6E51672CAD7}"/>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Freeform 21">
                  <a:extLst>
                    <a:ext uri="{FF2B5EF4-FFF2-40B4-BE49-F238E27FC236}">
                      <a16:creationId xmlns:a16="http://schemas.microsoft.com/office/drawing/2014/main" id="{B9A7D6CC-0C77-4871-92AF-FD6FDEB78C18}"/>
                    </a:ext>
                  </a:extLst>
                </p:cNvPr>
                <p:cNvSpPr>
                  <a:spLocks noChangeAspect="1"/>
                </p:cNvSpPr>
                <p:nvPr/>
              </p:nvSpPr>
              <p:spPr bwMode="auto">
                <a:xfrm rot="16200000">
                  <a:off x="1623020" y="1024997"/>
                  <a:ext cx="2376001" cy="2130207"/>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3"/>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11" name="组合 205">
              <a:extLst>
                <a:ext uri="{FF2B5EF4-FFF2-40B4-BE49-F238E27FC236}">
                  <a16:creationId xmlns:a16="http://schemas.microsoft.com/office/drawing/2014/main" id="{D181E21D-81AE-49B1-8F33-FF7F97F44658}"/>
                </a:ext>
              </a:extLst>
            </p:cNvPr>
            <p:cNvGrpSpPr>
              <a:grpSpLocks/>
            </p:cNvGrpSpPr>
            <p:nvPr/>
          </p:nvGrpSpPr>
          <p:grpSpPr bwMode="auto">
            <a:xfrm>
              <a:off x="2708497" y="1140263"/>
              <a:ext cx="502884" cy="473025"/>
              <a:chOff x="12294777" y="811519"/>
              <a:chExt cx="801528" cy="761850"/>
            </a:xfrm>
          </p:grpSpPr>
          <p:sp>
            <p:nvSpPr>
              <p:cNvPr id="15" name="Freeform 55">
                <a:extLst>
                  <a:ext uri="{FF2B5EF4-FFF2-40B4-BE49-F238E27FC236}">
                    <a16:creationId xmlns:a16="http://schemas.microsoft.com/office/drawing/2014/main" id="{3F9DD85A-ADE6-443B-8209-41234FF37883}"/>
                  </a:ext>
                </a:extLst>
              </p:cNvPr>
              <p:cNvSpPr>
                <a:spLocks/>
              </p:cNvSpPr>
              <p:nvPr/>
            </p:nvSpPr>
            <p:spPr bwMode="auto">
              <a:xfrm>
                <a:off x="12294777" y="811519"/>
                <a:ext cx="801528" cy="761850"/>
              </a:xfrm>
              <a:custGeom>
                <a:avLst/>
                <a:gdLst>
                  <a:gd name="T0" fmla="*/ 137 w 303"/>
                  <a:gd name="T1" fmla="*/ 288 h 288"/>
                  <a:gd name="T2" fmla="*/ 0 w 303"/>
                  <a:gd name="T3" fmla="*/ 174 h 288"/>
                  <a:gd name="T4" fmla="*/ 2 w 303"/>
                  <a:gd name="T5" fmla="*/ 15 h 288"/>
                  <a:gd name="T6" fmla="*/ 54 w 303"/>
                  <a:gd name="T7" fmla="*/ 10 h 288"/>
                  <a:gd name="T8" fmla="*/ 85 w 303"/>
                  <a:gd name="T9" fmla="*/ 43 h 288"/>
                  <a:gd name="T10" fmla="*/ 106 w 303"/>
                  <a:gd name="T11" fmla="*/ 22 h 288"/>
                  <a:gd name="T12" fmla="*/ 128 w 303"/>
                  <a:gd name="T13" fmla="*/ 0 h 288"/>
                  <a:gd name="T14" fmla="*/ 303 w 303"/>
                  <a:gd name="T15" fmla="*/ 150 h 288"/>
                  <a:gd name="T16" fmla="*/ 137 w 303"/>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288">
                    <a:moveTo>
                      <a:pt x="137" y="288"/>
                    </a:moveTo>
                    <a:lnTo>
                      <a:pt x="0" y="174"/>
                    </a:lnTo>
                    <a:lnTo>
                      <a:pt x="2" y="15"/>
                    </a:lnTo>
                    <a:lnTo>
                      <a:pt x="54" y="10"/>
                    </a:lnTo>
                    <a:lnTo>
                      <a:pt x="85" y="43"/>
                    </a:lnTo>
                    <a:lnTo>
                      <a:pt x="106" y="22"/>
                    </a:lnTo>
                    <a:lnTo>
                      <a:pt x="128" y="0"/>
                    </a:lnTo>
                    <a:lnTo>
                      <a:pt x="303" y="150"/>
                    </a:lnTo>
                    <a:lnTo>
                      <a:pt x="137" y="288"/>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Freeform 56">
                <a:extLst>
                  <a:ext uri="{FF2B5EF4-FFF2-40B4-BE49-F238E27FC236}">
                    <a16:creationId xmlns:a16="http://schemas.microsoft.com/office/drawing/2014/main" id="{62F4589C-E165-43DD-9391-77177360CD61}"/>
                  </a:ext>
                </a:extLst>
              </p:cNvPr>
              <p:cNvSpPr>
                <a:spLocks noEditPoints="1"/>
              </p:cNvSpPr>
              <p:nvPr/>
            </p:nvSpPr>
            <p:spPr bwMode="auto">
              <a:xfrm>
                <a:off x="12327405" y="858403"/>
                <a:ext cx="193109" cy="484093"/>
              </a:xfrm>
              <a:custGeom>
                <a:avLst/>
                <a:gdLst>
                  <a:gd name="T0" fmla="*/ 105898 w 31"/>
                  <a:gd name="T1" fmla="*/ 0 h 77"/>
                  <a:gd name="T2" fmla="*/ 174421 w 31"/>
                  <a:gd name="T3" fmla="*/ 31435 h 77"/>
                  <a:gd name="T4" fmla="*/ 193109 w 31"/>
                  <a:gd name="T5" fmla="*/ 113165 h 77"/>
                  <a:gd name="T6" fmla="*/ 193109 w 31"/>
                  <a:gd name="T7" fmla="*/ 396076 h 77"/>
                  <a:gd name="T8" fmla="*/ 168192 w 31"/>
                  <a:gd name="T9" fmla="*/ 465232 h 77"/>
                  <a:gd name="T10" fmla="*/ 99669 w 31"/>
                  <a:gd name="T11" fmla="*/ 484093 h 77"/>
                  <a:gd name="T12" fmla="*/ 12459 w 31"/>
                  <a:gd name="T13" fmla="*/ 452658 h 77"/>
                  <a:gd name="T14" fmla="*/ 0 w 31"/>
                  <a:gd name="T15" fmla="*/ 358355 h 77"/>
                  <a:gd name="T16" fmla="*/ 0 w 31"/>
                  <a:gd name="T17" fmla="*/ 132025 h 77"/>
                  <a:gd name="T18" fmla="*/ 18688 w 31"/>
                  <a:gd name="T19" fmla="*/ 37722 h 77"/>
                  <a:gd name="T20" fmla="*/ 105898 w 31"/>
                  <a:gd name="T21" fmla="*/ 0 h 77"/>
                  <a:gd name="T22" fmla="*/ 99669 w 31"/>
                  <a:gd name="T23" fmla="*/ 440085 h 77"/>
                  <a:gd name="T24" fmla="*/ 137045 w 31"/>
                  <a:gd name="T25" fmla="*/ 370928 h 77"/>
                  <a:gd name="T26" fmla="*/ 137045 w 31"/>
                  <a:gd name="T27" fmla="*/ 106878 h 77"/>
                  <a:gd name="T28" fmla="*/ 99669 w 31"/>
                  <a:gd name="T29" fmla="*/ 44008 h 77"/>
                  <a:gd name="T30" fmla="*/ 56064 w 31"/>
                  <a:gd name="T31" fmla="*/ 106878 h 77"/>
                  <a:gd name="T32" fmla="*/ 56064 w 31"/>
                  <a:gd name="T33" fmla="*/ 125738 h 77"/>
                  <a:gd name="T34" fmla="*/ 56064 w 31"/>
                  <a:gd name="T35" fmla="*/ 144599 h 77"/>
                  <a:gd name="T36" fmla="*/ 56064 w 31"/>
                  <a:gd name="T37" fmla="*/ 220042 h 77"/>
                  <a:gd name="T38" fmla="*/ 56064 w 31"/>
                  <a:gd name="T39" fmla="*/ 301772 h 77"/>
                  <a:gd name="T40" fmla="*/ 56064 w 31"/>
                  <a:gd name="T41" fmla="*/ 370928 h 77"/>
                  <a:gd name="T42" fmla="*/ 99669 w 31"/>
                  <a:gd name="T43" fmla="*/ 440085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2"/>
                      <a:pt x="28" y="5"/>
                    </a:cubicBezTo>
                    <a:cubicBezTo>
                      <a:pt x="30" y="8"/>
                      <a:pt x="31" y="12"/>
                      <a:pt x="31" y="18"/>
                    </a:cubicBezTo>
                    <a:cubicBezTo>
                      <a:pt x="31" y="63"/>
                      <a:pt x="31" y="63"/>
                      <a:pt x="31" y="63"/>
                    </a:cubicBezTo>
                    <a:cubicBezTo>
                      <a:pt x="31" y="67"/>
                      <a:pt x="30" y="71"/>
                      <a:pt x="27" y="74"/>
                    </a:cubicBezTo>
                    <a:cubicBezTo>
                      <a:pt x="24" y="76"/>
                      <a:pt x="21" y="77"/>
                      <a:pt x="16" y="77"/>
                    </a:cubicBezTo>
                    <a:cubicBezTo>
                      <a:pt x="9" y="77"/>
                      <a:pt x="5" y="76"/>
                      <a:pt x="2" y="72"/>
                    </a:cubicBezTo>
                    <a:cubicBezTo>
                      <a:pt x="1" y="69"/>
                      <a:pt x="0" y="64"/>
                      <a:pt x="0" y="57"/>
                    </a:cubicBezTo>
                    <a:cubicBezTo>
                      <a:pt x="0" y="21"/>
                      <a:pt x="0" y="21"/>
                      <a:pt x="0" y="21"/>
                    </a:cubicBezTo>
                    <a:cubicBezTo>
                      <a:pt x="0" y="14"/>
                      <a:pt x="1" y="8"/>
                      <a:pt x="3" y="6"/>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1"/>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Freeform 57">
                <a:extLst>
                  <a:ext uri="{FF2B5EF4-FFF2-40B4-BE49-F238E27FC236}">
                    <a16:creationId xmlns:a16="http://schemas.microsoft.com/office/drawing/2014/main" id="{9EEE3C0F-564A-49CD-A3EF-8CDD0D5A10A7}"/>
                  </a:ext>
                </a:extLst>
              </p:cNvPr>
              <p:cNvSpPr>
                <a:spLocks/>
              </p:cNvSpPr>
              <p:nvPr/>
            </p:nvSpPr>
            <p:spPr bwMode="auto">
              <a:xfrm>
                <a:off x="12584001" y="863694"/>
                <a:ext cx="113749" cy="478803"/>
              </a:xfrm>
              <a:custGeom>
                <a:avLst/>
                <a:gdLst>
                  <a:gd name="T0" fmla="*/ 0 w 18"/>
                  <a:gd name="T1" fmla="*/ 69300 h 76"/>
                  <a:gd name="T2" fmla="*/ 69513 w 18"/>
                  <a:gd name="T3" fmla="*/ 0 h 76"/>
                  <a:gd name="T4" fmla="*/ 113749 w 18"/>
                  <a:gd name="T5" fmla="*/ 0 h 76"/>
                  <a:gd name="T6" fmla="*/ 113749 w 18"/>
                  <a:gd name="T7" fmla="*/ 478803 h 76"/>
                  <a:gd name="T8" fmla="*/ 50555 w 18"/>
                  <a:gd name="T9" fmla="*/ 478803 h 76"/>
                  <a:gd name="T10" fmla="*/ 50555 w 18"/>
                  <a:gd name="T11" fmla="*/ 119701 h 76"/>
                  <a:gd name="T12" fmla="*/ 0 w 18"/>
                  <a:gd name="T13" fmla="*/ 119701 h 76"/>
                  <a:gd name="T14" fmla="*/ 0 w 18"/>
                  <a:gd name="T15" fmla="*/ 69300 h 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76">
                    <a:moveTo>
                      <a:pt x="0" y="11"/>
                    </a:moveTo>
                    <a:cubicBezTo>
                      <a:pt x="7" y="10"/>
                      <a:pt x="10" y="7"/>
                      <a:pt x="11" y="0"/>
                    </a:cubicBezTo>
                    <a:cubicBezTo>
                      <a:pt x="18" y="0"/>
                      <a:pt x="18" y="0"/>
                      <a:pt x="18" y="0"/>
                    </a:cubicBezTo>
                    <a:cubicBezTo>
                      <a:pt x="18" y="76"/>
                      <a:pt x="18" y="76"/>
                      <a:pt x="18" y="76"/>
                    </a:cubicBezTo>
                    <a:cubicBezTo>
                      <a:pt x="8" y="76"/>
                      <a:pt x="8" y="76"/>
                      <a:pt x="8" y="76"/>
                    </a:cubicBezTo>
                    <a:cubicBezTo>
                      <a:pt x="8" y="19"/>
                      <a:pt x="8" y="19"/>
                      <a:pt x="8" y="19"/>
                    </a:cubicBezTo>
                    <a:cubicBezTo>
                      <a:pt x="0" y="19"/>
                      <a:pt x="0" y="19"/>
                      <a:pt x="0" y="19"/>
                    </a:cubicBezTo>
                    <a:lnTo>
                      <a:pt x="0" y="11"/>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24" name="组合 6">
            <a:extLst>
              <a:ext uri="{FF2B5EF4-FFF2-40B4-BE49-F238E27FC236}">
                <a16:creationId xmlns:a16="http://schemas.microsoft.com/office/drawing/2014/main" id="{038B5F48-D47B-4136-92ED-4C2427457C54}"/>
              </a:ext>
            </a:extLst>
          </p:cNvPr>
          <p:cNvGrpSpPr/>
          <p:nvPr/>
        </p:nvGrpSpPr>
        <p:grpSpPr>
          <a:xfrm>
            <a:off x="677762" y="45112"/>
            <a:ext cx="1574759" cy="1988057"/>
            <a:chOff x="540445" y="2037"/>
            <a:chExt cx="1255706" cy="1585269"/>
          </a:xfrm>
        </p:grpSpPr>
        <p:sp>
          <p:nvSpPr>
            <p:cNvPr id="25" name="矩形 3">
              <a:extLst>
                <a:ext uri="{FF2B5EF4-FFF2-40B4-BE49-F238E27FC236}">
                  <a16:creationId xmlns:a16="http://schemas.microsoft.com/office/drawing/2014/main" id="{15CCE333-CD9B-45C6-ABA5-0A761CA9F58F}"/>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736" fontAlgn="base">
                <a:spcBef>
                  <a:spcPct val="0"/>
                </a:spcBef>
                <a:spcAft>
                  <a:spcPct val="0"/>
                </a:spcAft>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itle 3">
              <a:extLst>
                <a:ext uri="{FF2B5EF4-FFF2-40B4-BE49-F238E27FC236}">
                  <a16:creationId xmlns:a16="http://schemas.microsoft.com/office/drawing/2014/main" id="{5F62348E-8701-4F89-AB84-5C24B58AE2FB}"/>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lvl="0" algn="ctr" defTabSz="1217736" fontAlgn="base">
                <a:spcBef>
                  <a:spcPct val="0"/>
                </a:spcBef>
                <a:spcAft>
                  <a:spcPct val="0"/>
                </a:spcAft>
              </a:pPr>
              <a:r>
                <a:rPr lang="en-US" altLang="zh-C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sp>
        <p:nvSpPr>
          <p:cNvPr id="27" name="文本框 186">
            <a:extLst>
              <a:ext uri="{FF2B5EF4-FFF2-40B4-BE49-F238E27FC236}">
                <a16:creationId xmlns:a16="http://schemas.microsoft.com/office/drawing/2014/main" id="{9AE42147-066D-4530-BEB2-F853A67E547B}"/>
              </a:ext>
            </a:extLst>
          </p:cNvPr>
          <p:cNvSpPr txBox="1"/>
          <p:nvPr/>
        </p:nvSpPr>
        <p:spPr>
          <a:xfrm>
            <a:off x="3680768" y="771329"/>
            <a:ext cx="6424132" cy="1615413"/>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3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Chim ổ dộc </a:t>
            </a:r>
            <a:r>
              <a:rPr lang="vi-VN" altLang="zh-CN"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(còn gọi là chim dồng dộc, dòng dọc,…): loài chim trông giống chim sẻ, làm tổ</a:t>
            </a:r>
          </a:p>
        </p:txBody>
      </p:sp>
      <p:pic>
        <p:nvPicPr>
          <p:cNvPr id="1026" name="Picture 2" descr="Ngỡ ngàng trước tổ chim dòng dọc tưởng chỉ có trong mơ ở miền Tây">
            <a:extLst>
              <a:ext uri="{FF2B5EF4-FFF2-40B4-BE49-F238E27FC236}">
                <a16:creationId xmlns:a16="http://schemas.microsoft.com/office/drawing/2014/main" id="{B127397D-7625-41D9-A3F4-FD07C402E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0707" y="2469680"/>
            <a:ext cx="7287894" cy="3677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496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
                                        <p:tgtEl>
                                          <p:spTgt spid="24"/>
                                        </p:tgtEl>
                                      </p:cBhvr>
                                    </p:animEffect>
                                    <p:anim calcmode="lin" valueType="num">
                                      <p:cBhvr>
                                        <p:cTn id="8" dur="400" fill="hold"/>
                                        <p:tgtEl>
                                          <p:spTgt spid="24"/>
                                        </p:tgtEl>
                                        <p:attrNameLst>
                                          <p:attrName>ppt_x</p:attrName>
                                        </p:attrNameLst>
                                      </p:cBhvr>
                                      <p:tavLst>
                                        <p:tav tm="0">
                                          <p:val>
                                            <p:strVal val="#ppt_x"/>
                                          </p:val>
                                        </p:tav>
                                        <p:tav tm="100000">
                                          <p:val>
                                            <p:strVal val="#ppt_x"/>
                                          </p:val>
                                        </p:tav>
                                      </p:tavLst>
                                    </p:anim>
                                    <p:anim calcmode="lin" valueType="num">
                                      <p:cBhvr>
                                        <p:cTn id="9" dur="400" fill="hold"/>
                                        <p:tgtEl>
                                          <p:spTgt spid="2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50" fill="hold"/>
                                        <p:tgtEl>
                                          <p:spTgt spid="8"/>
                                        </p:tgtEl>
                                        <p:attrNameLst>
                                          <p:attrName>ppt_x</p:attrName>
                                        </p:attrNameLst>
                                      </p:cBhvr>
                                      <p:tavLst>
                                        <p:tav tm="0">
                                          <p:val>
                                            <p:strVal val="1+#ppt_w/2"/>
                                          </p:val>
                                        </p:tav>
                                        <p:tav tm="100000">
                                          <p:val>
                                            <p:strVal val="#ppt_x"/>
                                          </p:val>
                                        </p:tav>
                                      </p:tavLst>
                                    </p:anim>
                                    <p:anim calcmode="lin" valueType="num">
                                      <p:cBhvr additive="base">
                                        <p:cTn id="16" dur="25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25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grpSp>
        <p:nvGrpSpPr>
          <p:cNvPr id="28" name="组合 6">
            <a:extLst>
              <a:ext uri="{FF2B5EF4-FFF2-40B4-BE49-F238E27FC236}">
                <a16:creationId xmlns:a16="http://schemas.microsoft.com/office/drawing/2014/main" id="{A3CDFB19-3F77-4544-A3B7-D634BF488F85}"/>
              </a:ext>
            </a:extLst>
          </p:cNvPr>
          <p:cNvGrpSpPr/>
          <p:nvPr/>
        </p:nvGrpSpPr>
        <p:grpSpPr>
          <a:xfrm>
            <a:off x="677762" y="45112"/>
            <a:ext cx="1574759" cy="1988057"/>
            <a:chOff x="540445" y="2037"/>
            <a:chExt cx="1255706" cy="1585269"/>
          </a:xfrm>
        </p:grpSpPr>
        <p:sp>
          <p:nvSpPr>
            <p:cNvPr id="29" name="矩形 3">
              <a:extLst>
                <a:ext uri="{FF2B5EF4-FFF2-40B4-BE49-F238E27FC236}">
                  <a16:creationId xmlns:a16="http://schemas.microsoft.com/office/drawing/2014/main" id="{3DF99727-D575-4015-A7A1-DFB971D442FE}"/>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Title 3">
              <a:extLst>
                <a:ext uri="{FF2B5EF4-FFF2-40B4-BE49-F238E27FC236}">
                  <a16:creationId xmlns:a16="http://schemas.microsoft.com/office/drawing/2014/main" id="{2419DA14-5EEA-4582-9D03-576589967122}"/>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31" name="组合 10">
            <a:extLst>
              <a:ext uri="{FF2B5EF4-FFF2-40B4-BE49-F238E27FC236}">
                <a16:creationId xmlns:a16="http://schemas.microsoft.com/office/drawing/2014/main" id="{7CC74428-D4DB-45A7-87D7-2C0FA8A70CD1}"/>
              </a:ext>
            </a:extLst>
          </p:cNvPr>
          <p:cNvGrpSpPr/>
          <p:nvPr/>
        </p:nvGrpSpPr>
        <p:grpSpPr>
          <a:xfrm>
            <a:off x="3104952" y="647479"/>
            <a:ext cx="7216751" cy="2084703"/>
            <a:chOff x="2484661" y="1618247"/>
            <a:chExt cx="5729026" cy="1662335"/>
          </a:xfrm>
        </p:grpSpPr>
        <p:grpSp>
          <p:nvGrpSpPr>
            <p:cNvPr id="32" name="组合 158">
              <a:extLst>
                <a:ext uri="{FF2B5EF4-FFF2-40B4-BE49-F238E27FC236}">
                  <a16:creationId xmlns:a16="http://schemas.microsoft.com/office/drawing/2014/main" id="{04D4C0A7-133F-4227-B9BC-E193422F8616}"/>
                </a:ext>
              </a:extLst>
            </p:cNvPr>
            <p:cNvGrpSpPr>
              <a:grpSpLocks/>
            </p:cNvGrpSpPr>
            <p:nvPr/>
          </p:nvGrpSpPr>
          <p:grpSpPr bwMode="auto">
            <a:xfrm>
              <a:off x="2484661" y="1618247"/>
              <a:ext cx="5729026" cy="1662335"/>
              <a:chOff x="3300347" y="850194"/>
              <a:chExt cx="10912466" cy="3206357"/>
            </a:xfrm>
          </p:grpSpPr>
          <p:grpSp>
            <p:nvGrpSpPr>
              <p:cNvPr id="37" name="组合 159">
                <a:extLst>
                  <a:ext uri="{FF2B5EF4-FFF2-40B4-BE49-F238E27FC236}">
                    <a16:creationId xmlns:a16="http://schemas.microsoft.com/office/drawing/2014/main" id="{57B83B46-B39A-4767-8DEE-DFF1D369719C}"/>
                  </a:ext>
                </a:extLst>
              </p:cNvPr>
              <p:cNvGrpSpPr>
                <a:grpSpLocks/>
              </p:cNvGrpSpPr>
              <p:nvPr/>
            </p:nvGrpSpPr>
            <p:grpSpPr bwMode="auto">
              <a:xfrm>
                <a:off x="4631859" y="850194"/>
                <a:ext cx="9580954" cy="3206357"/>
                <a:chOff x="1986534" y="3591628"/>
                <a:chExt cx="9580954" cy="3206357"/>
              </a:xfrm>
            </p:grpSpPr>
            <p:sp>
              <p:nvSpPr>
                <p:cNvPr id="41" name="Freeform 7">
                  <a:extLst>
                    <a:ext uri="{FF2B5EF4-FFF2-40B4-BE49-F238E27FC236}">
                      <a16:creationId xmlns:a16="http://schemas.microsoft.com/office/drawing/2014/main" id="{F4A0BA57-90A5-4E88-86C8-205F13F3141A}"/>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Freeform 7">
                  <a:extLst>
                    <a:ext uri="{FF2B5EF4-FFF2-40B4-BE49-F238E27FC236}">
                      <a16:creationId xmlns:a16="http://schemas.microsoft.com/office/drawing/2014/main" id="{18E2A96F-6CB6-47BA-8C88-6D9D9581A6BD}"/>
                    </a:ext>
                  </a:extLst>
                </p:cNvPr>
                <p:cNvSpPr>
                  <a:spLocks noChangeAspect="1"/>
                </p:cNvSpPr>
                <p:nvPr/>
              </p:nvSpPr>
              <p:spPr bwMode="auto">
                <a:xfrm>
                  <a:off x="2135488" y="3591628"/>
                  <a:ext cx="9432000"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8" name="组合 160">
                <a:extLst>
                  <a:ext uri="{FF2B5EF4-FFF2-40B4-BE49-F238E27FC236}">
                    <a16:creationId xmlns:a16="http://schemas.microsoft.com/office/drawing/2014/main" id="{D9AB407A-D526-4473-ADBF-C09CAEF728B1}"/>
                  </a:ext>
                </a:extLst>
              </p:cNvPr>
              <p:cNvGrpSpPr>
                <a:grpSpLocks/>
              </p:cNvGrpSpPr>
              <p:nvPr/>
            </p:nvGrpSpPr>
            <p:grpSpPr bwMode="auto">
              <a:xfrm>
                <a:off x="3300347" y="1368497"/>
                <a:ext cx="1581466" cy="1417865"/>
                <a:chOff x="1349437" y="779714"/>
                <a:chExt cx="2923167" cy="2620769"/>
              </a:xfrm>
            </p:grpSpPr>
            <p:sp>
              <p:nvSpPr>
                <p:cNvPr id="39" name="Freeform 23">
                  <a:extLst>
                    <a:ext uri="{FF2B5EF4-FFF2-40B4-BE49-F238E27FC236}">
                      <a16:creationId xmlns:a16="http://schemas.microsoft.com/office/drawing/2014/main" id="{AE794ED9-5CCC-42C3-AF6D-A8A9B75D3D91}"/>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Freeform 21">
                  <a:extLst>
                    <a:ext uri="{FF2B5EF4-FFF2-40B4-BE49-F238E27FC236}">
                      <a16:creationId xmlns:a16="http://schemas.microsoft.com/office/drawing/2014/main" id="{0989A0DD-F818-45E7-8454-C1CF17F84571}"/>
                    </a:ext>
                  </a:extLst>
                </p:cNvPr>
                <p:cNvSpPr>
                  <a:spLocks noChangeAspect="1"/>
                </p:cNvSpPr>
                <p:nvPr/>
              </p:nvSpPr>
              <p:spPr bwMode="auto">
                <a:xfrm rot="16200000">
                  <a:off x="1623020" y="1024995"/>
                  <a:ext cx="2376000" cy="2130208"/>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1"/>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33" name="组合 209">
              <a:extLst>
                <a:ext uri="{FF2B5EF4-FFF2-40B4-BE49-F238E27FC236}">
                  <a16:creationId xmlns:a16="http://schemas.microsoft.com/office/drawing/2014/main" id="{9982BA93-762A-4DDB-8A2D-507052000524}"/>
                </a:ext>
              </a:extLst>
            </p:cNvPr>
            <p:cNvGrpSpPr>
              <a:grpSpLocks/>
            </p:cNvGrpSpPr>
            <p:nvPr/>
          </p:nvGrpSpPr>
          <p:grpSpPr bwMode="auto">
            <a:xfrm>
              <a:off x="2727708" y="2110740"/>
              <a:ext cx="534195" cy="475059"/>
              <a:chOff x="952501" y="6013451"/>
              <a:chExt cx="511175" cy="460375"/>
            </a:xfrm>
          </p:grpSpPr>
          <p:sp>
            <p:nvSpPr>
              <p:cNvPr id="34" name="Freeform 58">
                <a:extLst>
                  <a:ext uri="{FF2B5EF4-FFF2-40B4-BE49-F238E27FC236}">
                    <a16:creationId xmlns:a16="http://schemas.microsoft.com/office/drawing/2014/main" id="{6C1FD57F-EFB8-4D4A-BD6A-ADE3E27593A3}"/>
                  </a:ext>
                </a:extLst>
              </p:cNvPr>
              <p:cNvSpPr>
                <a:spLocks/>
              </p:cNvSpPr>
              <p:nvPr/>
            </p:nvSpPr>
            <p:spPr bwMode="auto">
              <a:xfrm>
                <a:off x="971551" y="6021388"/>
                <a:ext cx="492125" cy="452438"/>
              </a:xfrm>
              <a:custGeom>
                <a:avLst/>
                <a:gdLst>
                  <a:gd name="T0" fmla="*/ 137 w 310"/>
                  <a:gd name="T1" fmla="*/ 285 h 285"/>
                  <a:gd name="T2" fmla="*/ 0 w 310"/>
                  <a:gd name="T3" fmla="*/ 171 h 285"/>
                  <a:gd name="T4" fmla="*/ 2 w 310"/>
                  <a:gd name="T5" fmla="*/ 12 h 285"/>
                  <a:gd name="T6" fmla="*/ 54 w 310"/>
                  <a:gd name="T7" fmla="*/ 7 h 285"/>
                  <a:gd name="T8" fmla="*/ 87 w 310"/>
                  <a:gd name="T9" fmla="*/ 40 h 285"/>
                  <a:gd name="T10" fmla="*/ 97 w 310"/>
                  <a:gd name="T11" fmla="*/ 7 h 285"/>
                  <a:gd name="T12" fmla="*/ 137 w 310"/>
                  <a:gd name="T13" fmla="*/ 0 h 285"/>
                  <a:gd name="T14" fmla="*/ 310 w 310"/>
                  <a:gd name="T15" fmla="*/ 150 h 285"/>
                  <a:gd name="T16" fmla="*/ 137 w 310"/>
                  <a:gd name="T17"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285">
                    <a:moveTo>
                      <a:pt x="137" y="285"/>
                    </a:moveTo>
                    <a:lnTo>
                      <a:pt x="0" y="171"/>
                    </a:lnTo>
                    <a:lnTo>
                      <a:pt x="2" y="12"/>
                    </a:lnTo>
                    <a:lnTo>
                      <a:pt x="54" y="7"/>
                    </a:lnTo>
                    <a:lnTo>
                      <a:pt x="87" y="40"/>
                    </a:lnTo>
                    <a:lnTo>
                      <a:pt x="97" y="7"/>
                    </a:lnTo>
                    <a:lnTo>
                      <a:pt x="137" y="0"/>
                    </a:lnTo>
                    <a:lnTo>
                      <a:pt x="310" y="150"/>
                    </a:lnTo>
                    <a:lnTo>
                      <a:pt x="137" y="285"/>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Freeform 59">
                <a:extLst>
                  <a:ext uri="{FF2B5EF4-FFF2-40B4-BE49-F238E27FC236}">
                    <a16:creationId xmlns:a16="http://schemas.microsoft.com/office/drawing/2014/main" id="{09224430-E90A-4AC6-BC4A-6FD7EF5512FB}"/>
                  </a:ext>
                </a:extLst>
              </p:cNvPr>
              <p:cNvSpPr>
                <a:spLocks noEditPoints="1"/>
              </p:cNvSpPr>
              <p:nvPr/>
            </p:nvSpPr>
            <p:spPr bwMode="auto">
              <a:xfrm>
                <a:off x="952501" y="6013451"/>
                <a:ext cx="115888" cy="290513"/>
              </a:xfrm>
              <a:custGeom>
                <a:avLst/>
                <a:gdLst>
                  <a:gd name="T0" fmla="*/ 63551 w 31"/>
                  <a:gd name="T1" fmla="*/ 0 h 77"/>
                  <a:gd name="T2" fmla="*/ 104673 w 31"/>
                  <a:gd name="T3" fmla="*/ 18864 h 77"/>
                  <a:gd name="T4" fmla="*/ 115888 w 31"/>
                  <a:gd name="T5" fmla="*/ 67912 h 77"/>
                  <a:gd name="T6" fmla="*/ 115888 w 31"/>
                  <a:gd name="T7" fmla="*/ 233920 h 77"/>
                  <a:gd name="T8" fmla="*/ 100935 w 31"/>
                  <a:gd name="T9" fmla="*/ 275421 h 77"/>
                  <a:gd name="T10" fmla="*/ 59813 w 31"/>
                  <a:gd name="T11" fmla="*/ 290513 h 77"/>
                  <a:gd name="T12" fmla="*/ 11215 w 31"/>
                  <a:gd name="T13" fmla="*/ 267876 h 77"/>
                  <a:gd name="T14" fmla="*/ 0 w 31"/>
                  <a:gd name="T15" fmla="*/ 211282 h 77"/>
                  <a:gd name="T16" fmla="*/ 0 w 31"/>
                  <a:gd name="T17" fmla="*/ 79231 h 77"/>
                  <a:gd name="T18" fmla="*/ 11215 w 31"/>
                  <a:gd name="T19" fmla="*/ 18864 h 77"/>
                  <a:gd name="T20" fmla="*/ 63551 w 31"/>
                  <a:gd name="T21" fmla="*/ 0 h 77"/>
                  <a:gd name="T22" fmla="*/ 59813 w 31"/>
                  <a:gd name="T23" fmla="*/ 264103 h 77"/>
                  <a:gd name="T24" fmla="*/ 82243 w 31"/>
                  <a:gd name="T25" fmla="*/ 222601 h 77"/>
                  <a:gd name="T26" fmla="*/ 82243 w 31"/>
                  <a:gd name="T27" fmla="*/ 64139 h 77"/>
                  <a:gd name="T28" fmla="*/ 59813 w 31"/>
                  <a:gd name="T29" fmla="*/ 26410 h 77"/>
                  <a:gd name="T30" fmla="*/ 33645 w 31"/>
                  <a:gd name="T31" fmla="*/ 64139 h 77"/>
                  <a:gd name="T32" fmla="*/ 33645 w 31"/>
                  <a:gd name="T33" fmla="*/ 75458 h 77"/>
                  <a:gd name="T34" fmla="*/ 33645 w 31"/>
                  <a:gd name="T35" fmla="*/ 86777 h 77"/>
                  <a:gd name="T36" fmla="*/ 33645 w 31"/>
                  <a:gd name="T37" fmla="*/ 132051 h 77"/>
                  <a:gd name="T38" fmla="*/ 33645 w 31"/>
                  <a:gd name="T39" fmla="*/ 181099 h 77"/>
                  <a:gd name="T40" fmla="*/ 33645 w 31"/>
                  <a:gd name="T41" fmla="*/ 222601 h 77"/>
                  <a:gd name="T42" fmla="*/ 59813 w 31"/>
                  <a:gd name="T43" fmla="*/ 264103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1"/>
                      <a:pt x="28" y="5"/>
                    </a:cubicBezTo>
                    <a:cubicBezTo>
                      <a:pt x="30" y="8"/>
                      <a:pt x="31" y="12"/>
                      <a:pt x="31" y="18"/>
                    </a:cubicBezTo>
                    <a:cubicBezTo>
                      <a:pt x="31" y="62"/>
                      <a:pt x="31" y="62"/>
                      <a:pt x="31" y="62"/>
                    </a:cubicBezTo>
                    <a:cubicBezTo>
                      <a:pt x="31" y="67"/>
                      <a:pt x="30" y="71"/>
                      <a:pt x="27" y="73"/>
                    </a:cubicBezTo>
                    <a:cubicBezTo>
                      <a:pt x="25" y="76"/>
                      <a:pt x="21" y="77"/>
                      <a:pt x="16" y="77"/>
                    </a:cubicBezTo>
                    <a:cubicBezTo>
                      <a:pt x="9" y="77"/>
                      <a:pt x="5" y="75"/>
                      <a:pt x="3" y="71"/>
                    </a:cubicBezTo>
                    <a:cubicBezTo>
                      <a:pt x="1" y="69"/>
                      <a:pt x="0" y="64"/>
                      <a:pt x="0" y="56"/>
                    </a:cubicBezTo>
                    <a:cubicBezTo>
                      <a:pt x="0" y="21"/>
                      <a:pt x="0" y="21"/>
                      <a:pt x="0" y="21"/>
                    </a:cubicBezTo>
                    <a:cubicBezTo>
                      <a:pt x="0" y="13"/>
                      <a:pt x="1" y="8"/>
                      <a:pt x="3" y="5"/>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0"/>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Freeform 60">
                <a:extLst>
                  <a:ext uri="{FF2B5EF4-FFF2-40B4-BE49-F238E27FC236}">
                    <a16:creationId xmlns:a16="http://schemas.microsoft.com/office/drawing/2014/main" id="{41A05180-1677-485D-9F39-30D61DF92FC7}"/>
                  </a:ext>
                </a:extLst>
              </p:cNvPr>
              <p:cNvSpPr>
                <a:spLocks/>
              </p:cNvSpPr>
              <p:nvPr/>
            </p:nvSpPr>
            <p:spPr bwMode="auto">
              <a:xfrm>
                <a:off x="1090613" y="6013451"/>
                <a:ext cx="117475" cy="290513"/>
              </a:xfrm>
              <a:custGeom>
                <a:avLst/>
                <a:gdLst>
                  <a:gd name="T0" fmla="*/ 0 w 31"/>
                  <a:gd name="T1" fmla="*/ 60366 h 77"/>
                  <a:gd name="T2" fmla="*/ 15158 w 31"/>
                  <a:gd name="T3" fmla="*/ 15092 h 77"/>
                  <a:gd name="T4" fmla="*/ 60632 w 31"/>
                  <a:gd name="T5" fmla="*/ 0 h 77"/>
                  <a:gd name="T6" fmla="*/ 109896 w 31"/>
                  <a:gd name="T7" fmla="*/ 22637 h 77"/>
                  <a:gd name="T8" fmla="*/ 117475 w 31"/>
                  <a:gd name="T9" fmla="*/ 83004 h 77"/>
                  <a:gd name="T10" fmla="*/ 113685 w 31"/>
                  <a:gd name="T11" fmla="*/ 113187 h 77"/>
                  <a:gd name="T12" fmla="*/ 102317 w 31"/>
                  <a:gd name="T13" fmla="*/ 143370 h 77"/>
                  <a:gd name="T14" fmla="*/ 68211 w 31"/>
                  <a:gd name="T15" fmla="*/ 196191 h 77"/>
                  <a:gd name="T16" fmla="*/ 41685 w 31"/>
                  <a:gd name="T17" fmla="*/ 256557 h 77"/>
                  <a:gd name="T18" fmla="*/ 117475 w 31"/>
                  <a:gd name="T19" fmla="*/ 256557 h 77"/>
                  <a:gd name="T20" fmla="*/ 117475 w 31"/>
                  <a:gd name="T21" fmla="*/ 286740 h 77"/>
                  <a:gd name="T22" fmla="*/ 30316 w 31"/>
                  <a:gd name="T23" fmla="*/ 290513 h 77"/>
                  <a:gd name="T24" fmla="*/ 0 w 31"/>
                  <a:gd name="T25" fmla="*/ 286740 h 77"/>
                  <a:gd name="T26" fmla="*/ 0 w 31"/>
                  <a:gd name="T27" fmla="*/ 286740 h 77"/>
                  <a:gd name="T28" fmla="*/ 18948 w 31"/>
                  <a:gd name="T29" fmla="*/ 207509 h 77"/>
                  <a:gd name="T30" fmla="*/ 64422 w 31"/>
                  <a:gd name="T31" fmla="*/ 139597 h 77"/>
                  <a:gd name="T32" fmla="*/ 79580 w 31"/>
                  <a:gd name="T33" fmla="*/ 75458 h 77"/>
                  <a:gd name="T34" fmla="*/ 79580 w 31"/>
                  <a:gd name="T35" fmla="*/ 71685 h 77"/>
                  <a:gd name="T36" fmla="*/ 79580 w 31"/>
                  <a:gd name="T37" fmla="*/ 64139 h 77"/>
                  <a:gd name="T38" fmla="*/ 79580 w 31"/>
                  <a:gd name="T39" fmla="*/ 45275 h 77"/>
                  <a:gd name="T40" fmla="*/ 56843 w 31"/>
                  <a:gd name="T41" fmla="*/ 26410 h 77"/>
                  <a:gd name="T42" fmla="*/ 37895 w 31"/>
                  <a:gd name="T43" fmla="*/ 60366 h 77"/>
                  <a:gd name="T44" fmla="*/ 37895 w 31"/>
                  <a:gd name="T45" fmla="*/ 71685 h 77"/>
                  <a:gd name="T46" fmla="*/ 37895 w 31"/>
                  <a:gd name="T47" fmla="*/ 79231 h 77"/>
                  <a:gd name="T48" fmla="*/ 37895 w 31"/>
                  <a:gd name="T49" fmla="*/ 86777 h 77"/>
                  <a:gd name="T50" fmla="*/ 37895 w 31"/>
                  <a:gd name="T51" fmla="*/ 98095 h 77"/>
                  <a:gd name="T52" fmla="*/ 0 w 31"/>
                  <a:gd name="T53" fmla="*/ 98095 h 77"/>
                  <a:gd name="T54" fmla="*/ 0 w 31"/>
                  <a:gd name="T55" fmla="*/ 60366 h 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 h="77">
                    <a:moveTo>
                      <a:pt x="0" y="16"/>
                    </a:moveTo>
                    <a:cubicBezTo>
                      <a:pt x="0" y="10"/>
                      <a:pt x="2" y="6"/>
                      <a:pt x="4" y="4"/>
                    </a:cubicBezTo>
                    <a:cubicBezTo>
                      <a:pt x="6" y="1"/>
                      <a:pt x="10" y="0"/>
                      <a:pt x="16" y="0"/>
                    </a:cubicBezTo>
                    <a:cubicBezTo>
                      <a:pt x="23" y="0"/>
                      <a:pt x="27" y="2"/>
                      <a:pt x="29" y="6"/>
                    </a:cubicBezTo>
                    <a:cubicBezTo>
                      <a:pt x="30" y="9"/>
                      <a:pt x="31" y="14"/>
                      <a:pt x="31" y="22"/>
                    </a:cubicBezTo>
                    <a:cubicBezTo>
                      <a:pt x="31" y="25"/>
                      <a:pt x="31" y="28"/>
                      <a:pt x="30" y="30"/>
                    </a:cubicBezTo>
                    <a:cubicBezTo>
                      <a:pt x="30" y="32"/>
                      <a:pt x="29" y="35"/>
                      <a:pt x="27" y="38"/>
                    </a:cubicBezTo>
                    <a:cubicBezTo>
                      <a:pt x="18" y="52"/>
                      <a:pt x="18" y="52"/>
                      <a:pt x="18" y="52"/>
                    </a:cubicBezTo>
                    <a:cubicBezTo>
                      <a:pt x="14" y="58"/>
                      <a:pt x="12" y="63"/>
                      <a:pt x="11" y="68"/>
                    </a:cubicBezTo>
                    <a:cubicBezTo>
                      <a:pt x="31" y="68"/>
                      <a:pt x="31" y="68"/>
                      <a:pt x="31" y="68"/>
                    </a:cubicBezTo>
                    <a:cubicBezTo>
                      <a:pt x="31" y="76"/>
                      <a:pt x="31" y="76"/>
                      <a:pt x="31" y="76"/>
                    </a:cubicBezTo>
                    <a:cubicBezTo>
                      <a:pt x="8" y="77"/>
                      <a:pt x="8" y="77"/>
                      <a:pt x="8" y="77"/>
                    </a:cubicBezTo>
                    <a:cubicBezTo>
                      <a:pt x="0" y="76"/>
                      <a:pt x="0" y="76"/>
                      <a:pt x="0" y="76"/>
                    </a:cubicBezTo>
                    <a:cubicBezTo>
                      <a:pt x="0" y="76"/>
                      <a:pt x="0" y="76"/>
                      <a:pt x="0" y="76"/>
                    </a:cubicBezTo>
                    <a:cubicBezTo>
                      <a:pt x="0" y="68"/>
                      <a:pt x="2" y="61"/>
                      <a:pt x="5" y="55"/>
                    </a:cubicBezTo>
                    <a:cubicBezTo>
                      <a:pt x="7" y="51"/>
                      <a:pt x="11" y="45"/>
                      <a:pt x="17" y="37"/>
                    </a:cubicBezTo>
                    <a:cubicBezTo>
                      <a:pt x="20" y="32"/>
                      <a:pt x="21" y="27"/>
                      <a:pt x="21" y="20"/>
                    </a:cubicBezTo>
                    <a:cubicBezTo>
                      <a:pt x="21" y="19"/>
                      <a:pt x="21" y="19"/>
                      <a:pt x="21" y="19"/>
                    </a:cubicBezTo>
                    <a:cubicBezTo>
                      <a:pt x="21" y="17"/>
                      <a:pt x="21" y="17"/>
                      <a:pt x="21" y="17"/>
                    </a:cubicBezTo>
                    <a:cubicBezTo>
                      <a:pt x="21" y="15"/>
                      <a:pt x="21" y="13"/>
                      <a:pt x="21" y="12"/>
                    </a:cubicBezTo>
                    <a:cubicBezTo>
                      <a:pt x="20" y="9"/>
                      <a:pt x="18" y="7"/>
                      <a:pt x="15" y="7"/>
                    </a:cubicBezTo>
                    <a:cubicBezTo>
                      <a:pt x="11" y="7"/>
                      <a:pt x="10" y="10"/>
                      <a:pt x="10" y="16"/>
                    </a:cubicBezTo>
                    <a:cubicBezTo>
                      <a:pt x="10" y="19"/>
                      <a:pt x="10" y="19"/>
                      <a:pt x="10" y="19"/>
                    </a:cubicBezTo>
                    <a:cubicBezTo>
                      <a:pt x="10" y="21"/>
                      <a:pt x="10" y="21"/>
                      <a:pt x="10" y="21"/>
                    </a:cubicBezTo>
                    <a:cubicBezTo>
                      <a:pt x="10" y="23"/>
                      <a:pt x="10" y="23"/>
                      <a:pt x="10" y="23"/>
                    </a:cubicBezTo>
                    <a:cubicBezTo>
                      <a:pt x="10" y="26"/>
                      <a:pt x="10" y="26"/>
                      <a:pt x="10" y="26"/>
                    </a:cubicBezTo>
                    <a:cubicBezTo>
                      <a:pt x="0" y="26"/>
                      <a:pt x="0" y="26"/>
                      <a:pt x="0" y="26"/>
                    </a:cubicBezTo>
                    <a:lnTo>
                      <a:pt x="0" y="16"/>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sp>
        <p:nvSpPr>
          <p:cNvPr id="43" name="文本框 187">
            <a:extLst>
              <a:ext uri="{FF2B5EF4-FFF2-40B4-BE49-F238E27FC236}">
                <a16:creationId xmlns:a16="http://schemas.microsoft.com/office/drawing/2014/main" id="{AF4F8280-C747-4743-8007-D12A8BC68AE7}"/>
              </a:ext>
            </a:extLst>
          </p:cNvPr>
          <p:cNvSpPr txBox="1"/>
          <p:nvPr/>
        </p:nvSpPr>
        <p:spPr>
          <a:xfrm>
            <a:off x="4464658" y="813837"/>
            <a:ext cx="5454138" cy="1753912"/>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Xe (chỉ):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 cho các sợi nhỏ xoắn chặt với nhau thành sợi lớn.</a:t>
            </a:r>
          </a:p>
        </p:txBody>
      </p:sp>
      <p:pic>
        <p:nvPicPr>
          <p:cNvPr id="2050" name="Picture 2" descr="Vợ chồng ngày đêm &quot;xe chỉ luồn kim&quot; kiếm 200 triệu/năm từ đệm bông">
            <a:extLst>
              <a:ext uri="{FF2B5EF4-FFF2-40B4-BE49-F238E27FC236}">
                <a16:creationId xmlns:a16="http://schemas.microsoft.com/office/drawing/2014/main" id="{E06797F1-CD46-405E-B576-52D5A5DAD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4079" y="2919284"/>
            <a:ext cx="4947921" cy="3327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799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
                                        <p:tgtEl>
                                          <p:spTgt spid="28"/>
                                        </p:tgtEl>
                                      </p:cBhvr>
                                    </p:animEffect>
                                    <p:anim calcmode="lin" valueType="num">
                                      <p:cBhvr>
                                        <p:cTn id="8" dur="400" fill="hold"/>
                                        <p:tgtEl>
                                          <p:spTgt spid="28"/>
                                        </p:tgtEl>
                                        <p:attrNameLst>
                                          <p:attrName>ppt_x</p:attrName>
                                        </p:attrNameLst>
                                      </p:cBhvr>
                                      <p:tavLst>
                                        <p:tav tm="0">
                                          <p:val>
                                            <p:strVal val="#ppt_x"/>
                                          </p:val>
                                        </p:tav>
                                        <p:tav tm="100000">
                                          <p:val>
                                            <p:strVal val="#ppt_x"/>
                                          </p:val>
                                        </p:tav>
                                      </p:tavLst>
                                    </p:anim>
                                    <p:anim calcmode="lin" valueType="num">
                                      <p:cBhvr>
                                        <p:cTn id="9" dur="400" fill="hold"/>
                                        <p:tgtEl>
                                          <p:spTgt spid="2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250" fill="hold"/>
                                        <p:tgtEl>
                                          <p:spTgt spid="31"/>
                                        </p:tgtEl>
                                        <p:attrNameLst>
                                          <p:attrName>ppt_x</p:attrName>
                                        </p:attrNameLst>
                                      </p:cBhvr>
                                      <p:tavLst>
                                        <p:tav tm="0">
                                          <p:val>
                                            <p:strVal val="1+#ppt_w/2"/>
                                          </p:val>
                                        </p:tav>
                                        <p:tav tm="100000">
                                          <p:val>
                                            <p:strVal val="#ppt_x"/>
                                          </p:val>
                                        </p:tav>
                                      </p:tavLst>
                                    </p:anim>
                                    <p:anim calcmode="lin" valueType="num">
                                      <p:cBhvr additive="base">
                                        <p:cTn id="16" dur="250" fill="hold"/>
                                        <p:tgtEl>
                                          <p:spTgt spid="31"/>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wipe(left)">
                                      <p:cBhvr>
                                        <p:cTn id="20" dur="25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0" name="Rectangle: Rounded Corners 43">
            <a:extLst>
              <a:ext uri="{FF2B5EF4-FFF2-40B4-BE49-F238E27FC236}">
                <a16:creationId xmlns:a16="http://schemas.microsoft.com/office/drawing/2014/main" id="{3AF9AB2F-E6C7-4D7B-90F1-56A3E266CF2C}"/>
              </a:ext>
            </a:extLst>
          </p:cNvPr>
          <p:cNvSpPr/>
          <p:nvPr/>
        </p:nvSpPr>
        <p:spPr>
          <a:xfrm>
            <a:off x="1525723" y="3401041"/>
            <a:ext cx="10517262" cy="970934"/>
          </a:xfrm>
          <a:custGeom>
            <a:avLst/>
            <a:gdLst>
              <a:gd name="connsiteX0" fmla="*/ 0 w 10517262"/>
              <a:gd name="connsiteY0" fmla="*/ 161826 h 970934"/>
              <a:gd name="connsiteX1" fmla="*/ 161826 w 10517262"/>
              <a:gd name="connsiteY1" fmla="*/ 0 h 970934"/>
              <a:gd name="connsiteX2" fmla="*/ 455642 w 10517262"/>
              <a:gd name="connsiteY2" fmla="*/ 0 h 970934"/>
              <a:gd name="connsiteX3" fmla="*/ 953330 w 10517262"/>
              <a:gd name="connsiteY3" fmla="*/ 0 h 970934"/>
              <a:gd name="connsiteX4" fmla="*/ 1349082 w 10517262"/>
              <a:gd name="connsiteY4" fmla="*/ 0 h 970934"/>
              <a:gd name="connsiteX5" fmla="*/ 1846770 w 10517262"/>
              <a:gd name="connsiteY5" fmla="*/ 0 h 970934"/>
              <a:gd name="connsiteX6" fmla="*/ 2242522 w 10517262"/>
              <a:gd name="connsiteY6" fmla="*/ 0 h 970934"/>
              <a:gd name="connsiteX7" fmla="*/ 2842146 w 10517262"/>
              <a:gd name="connsiteY7" fmla="*/ 0 h 970934"/>
              <a:gd name="connsiteX8" fmla="*/ 3237898 w 10517262"/>
              <a:gd name="connsiteY8" fmla="*/ 0 h 970934"/>
              <a:gd name="connsiteX9" fmla="*/ 3735586 w 10517262"/>
              <a:gd name="connsiteY9" fmla="*/ 0 h 970934"/>
              <a:gd name="connsiteX10" fmla="*/ 4335210 w 10517262"/>
              <a:gd name="connsiteY10" fmla="*/ 0 h 970934"/>
              <a:gd name="connsiteX11" fmla="*/ 4934834 w 10517262"/>
              <a:gd name="connsiteY11" fmla="*/ 0 h 970934"/>
              <a:gd name="connsiteX12" fmla="*/ 5738330 w 10517262"/>
              <a:gd name="connsiteY12" fmla="*/ 0 h 970934"/>
              <a:gd name="connsiteX13" fmla="*/ 6439891 w 10517262"/>
              <a:gd name="connsiteY13" fmla="*/ 0 h 970934"/>
              <a:gd name="connsiteX14" fmla="*/ 6733706 w 10517262"/>
              <a:gd name="connsiteY14" fmla="*/ 0 h 970934"/>
              <a:gd name="connsiteX15" fmla="*/ 7537203 w 10517262"/>
              <a:gd name="connsiteY15" fmla="*/ 0 h 970934"/>
              <a:gd name="connsiteX16" fmla="*/ 8340699 w 10517262"/>
              <a:gd name="connsiteY16" fmla="*/ 0 h 970934"/>
              <a:gd name="connsiteX17" fmla="*/ 8736451 w 10517262"/>
              <a:gd name="connsiteY17" fmla="*/ 0 h 970934"/>
              <a:gd name="connsiteX18" fmla="*/ 9539947 w 10517262"/>
              <a:gd name="connsiteY18" fmla="*/ 0 h 970934"/>
              <a:gd name="connsiteX19" fmla="*/ 10355436 w 10517262"/>
              <a:gd name="connsiteY19" fmla="*/ 0 h 970934"/>
              <a:gd name="connsiteX20" fmla="*/ 10517262 w 10517262"/>
              <a:gd name="connsiteY20" fmla="*/ 161826 h 970934"/>
              <a:gd name="connsiteX21" fmla="*/ 10517262 w 10517262"/>
              <a:gd name="connsiteY21" fmla="*/ 472521 h 970934"/>
              <a:gd name="connsiteX22" fmla="*/ 10517262 w 10517262"/>
              <a:gd name="connsiteY22" fmla="*/ 809108 h 970934"/>
              <a:gd name="connsiteX23" fmla="*/ 10355436 w 10517262"/>
              <a:gd name="connsiteY23" fmla="*/ 970934 h 970934"/>
              <a:gd name="connsiteX24" fmla="*/ 9653876 w 10517262"/>
              <a:gd name="connsiteY24" fmla="*/ 970934 h 970934"/>
              <a:gd name="connsiteX25" fmla="*/ 9156188 w 10517262"/>
              <a:gd name="connsiteY25" fmla="*/ 970934 h 970934"/>
              <a:gd name="connsiteX26" fmla="*/ 8862372 w 10517262"/>
              <a:gd name="connsiteY26" fmla="*/ 970934 h 970934"/>
              <a:gd name="connsiteX27" fmla="*/ 8568556 w 10517262"/>
              <a:gd name="connsiteY27" fmla="*/ 970934 h 970934"/>
              <a:gd name="connsiteX28" fmla="*/ 8172804 w 10517262"/>
              <a:gd name="connsiteY28" fmla="*/ 970934 h 970934"/>
              <a:gd name="connsiteX29" fmla="*/ 7777052 w 10517262"/>
              <a:gd name="connsiteY29" fmla="*/ 970934 h 970934"/>
              <a:gd name="connsiteX30" fmla="*/ 7381300 w 10517262"/>
              <a:gd name="connsiteY30" fmla="*/ 970934 h 970934"/>
              <a:gd name="connsiteX31" fmla="*/ 6577804 w 10517262"/>
              <a:gd name="connsiteY31" fmla="*/ 970934 h 970934"/>
              <a:gd name="connsiteX32" fmla="*/ 5876244 w 10517262"/>
              <a:gd name="connsiteY32" fmla="*/ 970934 h 970934"/>
              <a:gd name="connsiteX33" fmla="*/ 5378556 w 10517262"/>
              <a:gd name="connsiteY33" fmla="*/ 970934 h 970934"/>
              <a:gd name="connsiteX34" fmla="*/ 4880868 w 10517262"/>
              <a:gd name="connsiteY34" fmla="*/ 970934 h 970934"/>
              <a:gd name="connsiteX35" fmla="*/ 4587052 w 10517262"/>
              <a:gd name="connsiteY35" fmla="*/ 970934 h 970934"/>
              <a:gd name="connsiteX36" fmla="*/ 3885492 w 10517262"/>
              <a:gd name="connsiteY36" fmla="*/ 970934 h 970934"/>
              <a:gd name="connsiteX37" fmla="*/ 3183932 w 10517262"/>
              <a:gd name="connsiteY37" fmla="*/ 970934 h 970934"/>
              <a:gd name="connsiteX38" fmla="*/ 2482371 w 10517262"/>
              <a:gd name="connsiteY38" fmla="*/ 970934 h 970934"/>
              <a:gd name="connsiteX39" fmla="*/ 1780811 w 10517262"/>
              <a:gd name="connsiteY39" fmla="*/ 970934 h 970934"/>
              <a:gd name="connsiteX40" fmla="*/ 1079251 w 10517262"/>
              <a:gd name="connsiteY40" fmla="*/ 970934 h 970934"/>
              <a:gd name="connsiteX41" fmla="*/ 161826 w 10517262"/>
              <a:gd name="connsiteY41" fmla="*/ 970934 h 970934"/>
              <a:gd name="connsiteX42" fmla="*/ 0 w 10517262"/>
              <a:gd name="connsiteY42" fmla="*/ 809108 h 970934"/>
              <a:gd name="connsiteX43" fmla="*/ 0 w 10517262"/>
              <a:gd name="connsiteY43" fmla="*/ 478994 h 970934"/>
              <a:gd name="connsiteX44" fmla="*/ 0 w 10517262"/>
              <a:gd name="connsiteY44" fmla="*/ 161826 h 9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7262" h="970934" fill="none" extrusionOk="0">
                <a:moveTo>
                  <a:pt x="0" y="161826"/>
                </a:moveTo>
                <a:cubicBezTo>
                  <a:pt x="5967" y="69618"/>
                  <a:pt x="77124" y="25467"/>
                  <a:pt x="161826" y="0"/>
                </a:cubicBezTo>
                <a:cubicBezTo>
                  <a:pt x="302750" y="-13341"/>
                  <a:pt x="325701" y="14144"/>
                  <a:pt x="455642" y="0"/>
                </a:cubicBezTo>
                <a:cubicBezTo>
                  <a:pt x="585583" y="-14144"/>
                  <a:pt x="800758" y="2483"/>
                  <a:pt x="953330" y="0"/>
                </a:cubicBezTo>
                <a:cubicBezTo>
                  <a:pt x="1105902" y="-2483"/>
                  <a:pt x="1198648" y="2457"/>
                  <a:pt x="1349082" y="0"/>
                </a:cubicBezTo>
                <a:cubicBezTo>
                  <a:pt x="1499516" y="-2457"/>
                  <a:pt x="1671001" y="26023"/>
                  <a:pt x="1846770" y="0"/>
                </a:cubicBezTo>
                <a:cubicBezTo>
                  <a:pt x="2022539" y="-26023"/>
                  <a:pt x="2124530" y="6028"/>
                  <a:pt x="2242522" y="0"/>
                </a:cubicBezTo>
                <a:cubicBezTo>
                  <a:pt x="2360514" y="-6028"/>
                  <a:pt x="2672333" y="47760"/>
                  <a:pt x="2842146" y="0"/>
                </a:cubicBezTo>
                <a:cubicBezTo>
                  <a:pt x="3011959" y="-47760"/>
                  <a:pt x="3113186" y="18759"/>
                  <a:pt x="3237898" y="0"/>
                </a:cubicBezTo>
                <a:cubicBezTo>
                  <a:pt x="3362610" y="-18759"/>
                  <a:pt x="3594452" y="2631"/>
                  <a:pt x="3735586" y="0"/>
                </a:cubicBezTo>
                <a:cubicBezTo>
                  <a:pt x="3876720" y="-2631"/>
                  <a:pt x="4104802" y="21198"/>
                  <a:pt x="4335210" y="0"/>
                </a:cubicBezTo>
                <a:cubicBezTo>
                  <a:pt x="4565618" y="-21198"/>
                  <a:pt x="4713239" y="5793"/>
                  <a:pt x="4934834" y="0"/>
                </a:cubicBezTo>
                <a:cubicBezTo>
                  <a:pt x="5156429" y="-5793"/>
                  <a:pt x="5408516" y="95412"/>
                  <a:pt x="5738330" y="0"/>
                </a:cubicBezTo>
                <a:cubicBezTo>
                  <a:pt x="6068144" y="-95412"/>
                  <a:pt x="6126372" y="29766"/>
                  <a:pt x="6439891" y="0"/>
                </a:cubicBezTo>
                <a:cubicBezTo>
                  <a:pt x="6753410" y="-29766"/>
                  <a:pt x="6597353" y="33623"/>
                  <a:pt x="6733706" y="0"/>
                </a:cubicBezTo>
                <a:cubicBezTo>
                  <a:pt x="6870060" y="-33623"/>
                  <a:pt x="7360408" y="65687"/>
                  <a:pt x="7537203" y="0"/>
                </a:cubicBezTo>
                <a:cubicBezTo>
                  <a:pt x="7713998" y="-65687"/>
                  <a:pt x="8071716" y="29270"/>
                  <a:pt x="8340699" y="0"/>
                </a:cubicBezTo>
                <a:cubicBezTo>
                  <a:pt x="8609682" y="-29270"/>
                  <a:pt x="8593498" y="31288"/>
                  <a:pt x="8736451" y="0"/>
                </a:cubicBezTo>
                <a:cubicBezTo>
                  <a:pt x="8879404" y="-31288"/>
                  <a:pt x="9341144" y="65099"/>
                  <a:pt x="9539947" y="0"/>
                </a:cubicBezTo>
                <a:cubicBezTo>
                  <a:pt x="9738750" y="-65099"/>
                  <a:pt x="10027400" y="51542"/>
                  <a:pt x="10355436" y="0"/>
                </a:cubicBezTo>
                <a:cubicBezTo>
                  <a:pt x="10435487" y="25071"/>
                  <a:pt x="10497347" y="66101"/>
                  <a:pt x="10517262" y="161826"/>
                </a:cubicBezTo>
                <a:cubicBezTo>
                  <a:pt x="10540613" y="316462"/>
                  <a:pt x="10514166" y="335976"/>
                  <a:pt x="10517262" y="472521"/>
                </a:cubicBezTo>
                <a:cubicBezTo>
                  <a:pt x="10520358" y="609066"/>
                  <a:pt x="10508866" y="680645"/>
                  <a:pt x="10517262" y="809108"/>
                </a:cubicBezTo>
                <a:cubicBezTo>
                  <a:pt x="10523548" y="891438"/>
                  <a:pt x="10438396" y="973155"/>
                  <a:pt x="10355436" y="970934"/>
                </a:cubicBezTo>
                <a:cubicBezTo>
                  <a:pt x="10149187" y="1034878"/>
                  <a:pt x="9838981" y="892196"/>
                  <a:pt x="9653876" y="970934"/>
                </a:cubicBezTo>
                <a:cubicBezTo>
                  <a:pt x="9468771" y="1049672"/>
                  <a:pt x="9348095" y="912159"/>
                  <a:pt x="9156188" y="970934"/>
                </a:cubicBezTo>
                <a:cubicBezTo>
                  <a:pt x="8964281" y="1029709"/>
                  <a:pt x="8992471" y="953794"/>
                  <a:pt x="8862372" y="970934"/>
                </a:cubicBezTo>
                <a:cubicBezTo>
                  <a:pt x="8732273" y="988074"/>
                  <a:pt x="8687662" y="946650"/>
                  <a:pt x="8568556" y="970934"/>
                </a:cubicBezTo>
                <a:cubicBezTo>
                  <a:pt x="8449450" y="995218"/>
                  <a:pt x="8282895" y="948315"/>
                  <a:pt x="8172804" y="970934"/>
                </a:cubicBezTo>
                <a:cubicBezTo>
                  <a:pt x="8062713" y="993553"/>
                  <a:pt x="7888149" y="941742"/>
                  <a:pt x="7777052" y="970934"/>
                </a:cubicBezTo>
                <a:cubicBezTo>
                  <a:pt x="7665955" y="1000126"/>
                  <a:pt x="7511186" y="964806"/>
                  <a:pt x="7381300" y="970934"/>
                </a:cubicBezTo>
                <a:cubicBezTo>
                  <a:pt x="7251414" y="977062"/>
                  <a:pt x="6923588" y="927009"/>
                  <a:pt x="6577804" y="970934"/>
                </a:cubicBezTo>
                <a:cubicBezTo>
                  <a:pt x="6232020" y="1014859"/>
                  <a:pt x="6220048" y="907381"/>
                  <a:pt x="5876244" y="970934"/>
                </a:cubicBezTo>
                <a:cubicBezTo>
                  <a:pt x="5532440" y="1034487"/>
                  <a:pt x="5577388" y="937895"/>
                  <a:pt x="5378556" y="970934"/>
                </a:cubicBezTo>
                <a:cubicBezTo>
                  <a:pt x="5179724" y="1003973"/>
                  <a:pt x="4982285" y="952686"/>
                  <a:pt x="4880868" y="970934"/>
                </a:cubicBezTo>
                <a:cubicBezTo>
                  <a:pt x="4779451" y="989182"/>
                  <a:pt x="4686663" y="947158"/>
                  <a:pt x="4587052" y="970934"/>
                </a:cubicBezTo>
                <a:cubicBezTo>
                  <a:pt x="4487441" y="994710"/>
                  <a:pt x="4171122" y="929348"/>
                  <a:pt x="3885492" y="970934"/>
                </a:cubicBezTo>
                <a:cubicBezTo>
                  <a:pt x="3599862" y="1012520"/>
                  <a:pt x="3474745" y="916141"/>
                  <a:pt x="3183932" y="970934"/>
                </a:cubicBezTo>
                <a:cubicBezTo>
                  <a:pt x="2893119" y="1025727"/>
                  <a:pt x="2684983" y="962014"/>
                  <a:pt x="2482371" y="970934"/>
                </a:cubicBezTo>
                <a:cubicBezTo>
                  <a:pt x="2279759" y="979854"/>
                  <a:pt x="2098232" y="940048"/>
                  <a:pt x="1780811" y="970934"/>
                </a:cubicBezTo>
                <a:cubicBezTo>
                  <a:pt x="1463390" y="1001820"/>
                  <a:pt x="1269633" y="958647"/>
                  <a:pt x="1079251" y="970934"/>
                </a:cubicBezTo>
                <a:cubicBezTo>
                  <a:pt x="888869" y="983221"/>
                  <a:pt x="607839" y="939564"/>
                  <a:pt x="161826" y="970934"/>
                </a:cubicBezTo>
                <a:cubicBezTo>
                  <a:pt x="59771" y="961058"/>
                  <a:pt x="4210" y="903984"/>
                  <a:pt x="0" y="809108"/>
                </a:cubicBezTo>
                <a:cubicBezTo>
                  <a:pt x="-25052" y="658005"/>
                  <a:pt x="11433" y="610886"/>
                  <a:pt x="0" y="478994"/>
                </a:cubicBezTo>
                <a:cubicBezTo>
                  <a:pt x="-11433" y="347102"/>
                  <a:pt x="27143" y="300883"/>
                  <a:pt x="0" y="161826"/>
                </a:cubicBezTo>
                <a:close/>
              </a:path>
              <a:path w="10517262" h="970934" stroke="0" extrusionOk="0">
                <a:moveTo>
                  <a:pt x="0" y="161826"/>
                </a:moveTo>
                <a:cubicBezTo>
                  <a:pt x="-25386" y="64952"/>
                  <a:pt x="90027" y="13380"/>
                  <a:pt x="161826" y="0"/>
                </a:cubicBezTo>
                <a:cubicBezTo>
                  <a:pt x="344692" y="-69153"/>
                  <a:pt x="545079" y="54263"/>
                  <a:pt x="863386" y="0"/>
                </a:cubicBezTo>
                <a:cubicBezTo>
                  <a:pt x="1181693" y="-54263"/>
                  <a:pt x="1393032" y="69780"/>
                  <a:pt x="1564946" y="0"/>
                </a:cubicBezTo>
                <a:cubicBezTo>
                  <a:pt x="1736860" y="-69780"/>
                  <a:pt x="1982768" y="58699"/>
                  <a:pt x="2266507" y="0"/>
                </a:cubicBezTo>
                <a:cubicBezTo>
                  <a:pt x="2550246" y="-58699"/>
                  <a:pt x="2756712" y="34498"/>
                  <a:pt x="3070003" y="0"/>
                </a:cubicBezTo>
                <a:cubicBezTo>
                  <a:pt x="3383294" y="-34498"/>
                  <a:pt x="3304450" y="20141"/>
                  <a:pt x="3465755" y="0"/>
                </a:cubicBezTo>
                <a:cubicBezTo>
                  <a:pt x="3627060" y="-20141"/>
                  <a:pt x="3809697" y="11356"/>
                  <a:pt x="4065379" y="0"/>
                </a:cubicBezTo>
                <a:cubicBezTo>
                  <a:pt x="4321061" y="-11356"/>
                  <a:pt x="4375665" y="13395"/>
                  <a:pt x="4563067" y="0"/>
                </a:cubicBezTo>
                <a:cubicBezTo>
                  <a:pt x="4750469" y="-13395"/>
                  <a:pt x="4791685" y="1380"/>
                  <a:pt x="4958819" y="0"/>
                </a:cubicBezTo>
                <a:cubicBezTo>
                  <a:pt x="5125953" y="-1380"/>
                  <a:pt x="5382508" y="36577"/>
                  <a:pt x="5660379" y="0"/>
                </a:cubicBezTo>
                <a:cubicBezTo>
                  <a:pt x="5938250" y="-36577"/>
                  <a:pt x="5825335" y="12287"/>
                  <a:pt x="5954195" y="0"/>
                </a:cubicBezTo>
                <a:cubicBezTo>
                  <a:pt x="6083055" y="-12287"/>
                  <a:pt x="6110809" y="4344"/>
                  <a:pt x="6248011" y="0"/>
                </a:cubicBezTo>
                <a:cubicBezTo>
                  <a:pt x="6385213" y="-4344"/>
                  <a:pt x="6602510" y="48316"/>
                  <a:pt x="6949571" y="0"/>
                </a:cubicBezTo>
                <a:cubicBezTo>
                  <a:pt x="7296632" y="-48316"/>
                  <a:pt x="7236659" y="18161"/>
                  <a:pt x="7345323" y="0"/>
                </a:cubicBezTo>
                <a:cubicBezTo>
                  <a:pt x="7453987" y="-18161"/>
                  <a:pt x="7547417" y="31367"/>
                  <a:pt x="7741075" y="0"/>
                </a:cubicBezTo>
                <a:cubicBezTo>
                  <a:pt x="7934733" y="-31367"/>
                  <a:pt x="8366129" y="68755"/>
                  <a:pt x="8544571" y="0"/>
                </a:cubicBezTo>
                <a:cubicBezTo>
                  <a:pt x="8723013" y="-68755"/>
                  <a:pt x="8954091" y="60604"/>
                  <a:pt x="9348067" y="0"/>
                </a:cubicBezTo>
                <a:cubicBezTo>
                  <a:pt x="9742043" y="-60604"/>
                  <a:pt x="9875549" y="77487"/>
                  <a:pt x="10355436" y="0"/>
                </a:cubicBezTo>
                <a:cubicBezTo>
                  <a:pt x="10446858" y="-14447"/>
                  <a:pt x="10523798" y="87927"/>
                  <a:pt x="10517262" y="161826"/>
                </a:cubicBezTo>
                <a:cubicBezTo>
                  <a:pt x="10527601" y="287074"/>
                  <a:pt x="10490129" y="425894"/>
                  <a:pt x="10517262" y="491940"/>
                </a:cubicBezTo>
                <a:cubicBezTo>
                  <a:pt x="10544395" y="557986"/>
                  <a:pt x="10479226" y="652108"/>
                  <a:pt x="10517262" y="809108"/>
                </a:cubicBezTo>
                <a:cubicBezTo>
                  <a:pt x="10514353" y="903140"/>
                  <a:pt x="10456286" y="985178"/>
                  <a:pt x="10355436" y="970934"/>
                </a:cubicBezTo>
                <a:cubicBezTo>
                  <a:pt x="10034486" y="1032580"/>
                  <a:pt x="9879042" y="920494"/>
                  <a:pt x="9653876" y="970934"/>
                </a:cubicBezTo>
                <a:cubicBezTo>
                  <a:pt x="9428710" y="1021374"/>
                  <a:pt x="9483000" y="943186"/>
                  <a:pt x="9360060" y="970934"/>
                </a:cubicBezTo>
                <a:cubicBezTo>
                  <a:pt x="9237120" y="998682"/>
                  <a:pt x="9117545" y="927267"/>
                  <a:pt x="8964308" y="970934"/>
                </a:cubicBezTo>
                <a:cubicBezTo>
                  <a:pt x="8811071" y="1014601"/>
                  <a:pt x="8740998" y="945340"/>
                  <a:pt x="8670492" y="970934"/>
                </a:cubicBezTo>
                <a:cubicBezTo>
                  <a:pt x="8599986" y="996528"/>
                  <a:pt x="8368314" y="965479"/>
                  <a:pt x="8274740" y="970934"/>
                </a:cubicBezTo>
                <a:cubicBezTo>
                  <a:pt x="8181166" y="976389"/>
                  <a:pt x="7907652" y="886839"/>
                  <a:pt x="7573180" y="970934"/>
                </a:cubicBezTo>
                <a:cubicBezTo>
                  <a:pt x="7238708" y="1055029"/>
                  <a:pt x="7260254" y="958824"/>
                  <a:pt x="7177428" y="970934"/>
                </a:cubicBezTo>
                <a:cubicBezTo>
                  <a:pt x="7094602" y="983044"/>
                  <a:pt x="6850188" y="906262"/>
                  <a:pt x="6577804" y="970934"/>
                </a:cubicBezTo>
                <a:cubicBezTo>
                  <a:pt x="6305420" y="1035606"/>
                  <a:pt x="6279519" y="958613"/>
                  <a:pt x="6080116" y="970934"/>
                </a:cubicBezTo>
                <a:cubicBezTo>
                  <a:pt x="5880713" y="983255"/>
                  <a:pt x="5864427" y="945948"/>
                  <a:pt x="5684364" y="970934"/>
                </a:cubicBezTo>
                <a:cubicBezTo>
                  <a:pt x="5504301" y="995920"/>
                  <a:pt x="5061920" y="966346"/>
                  <a:pt x="4880868" y="970934"/>
                </a:cubicBezTo>
                <a:cubicBezTo>
                  <a:pt x="4699816" y="975522"/>
                  <a:pt x="4664398" y="954447"/>
                  <a:pt x="4485116" y="970934"/>
                </a:cubicBezTo>
                <a:cubicBezTo>
                  <a:pt x="4305834" y="987421"/>
                  <a:pt x="4072458" y="915462"/>
                  <a:pt x="3783556" y="970934"/>
                </a:cubicBezTo>
                <a:cubicBezTo>
                  <a:pt x="3494654" y="1026406"/>
                  <a:pt x="3483972" y="965367"/>
                  <a:pt x="3387804" y="970934"/>
                </a:cubicBezTo>
                <a:cubicBezTo>
                  <a:pt x="3291636" y="976501"/>
                  <a:pt x="3116109" y="965596"/>
                  <a:pt x="2992052" y="970934"/>
                </a:cubicBezTo>
                <a:cubicBezTo>
                  <a:pt x="2867995" y="976272"/>
                  <a:pt x="2497050" y="932148"/>
                  <a:pt x="2188556" y="970934"/>
                </a:cubicBezTo>
                <a:cubicBezTo>
                  <a:pt x="1880062" y="1009720"/>
                  <a:pt x="1744360" y="940025"/>
                  <a:pt x="1486995" y="970934"/>
                </a:cubicBezTo>
                <a:cubicBezTo>
                  <a:pt x="1229630" y="1001843"/>
                  <a:pt x="1259582" y="938472"/>
                  <a:pt x="1193179" y="970934"/>
                </a:cubicBezTo>
                <a:cubicBezTo>
                  <a:pt x="1126776" y="1003396"/>
                  <a:pt x="804339" y="970760"/>
                  <a:pt x="695491" y="970934"/>
                </a:cubicBezTo>
                <a:cubicBezTo>
                  <a:pt x="586643" y="971108"/>
                  <a:pt x="284441" y="960300"/>
                  <a:pt x="161826" y="970934"/>
                </a:cubicBezTo>
                <a:cubicBezTo>
                  <a:pt x="52568" y="954652"/>
                  <a:pt x="3634" y="905806"/>
                  <a:pt x="0" y="809108"/>
                </a:cubicBezTo>
                <a:cubicBezTo>
                  <a:pt x="-19377" y="674462"/>
                  <a:pt x="35037" y="580013"/>
                  <a:pt x="0" y="498413"/>
                </a:cubicBezTo>
                <a:cubicBezTo>
                  <a:pt x="-35037" y="416814"/>
                  <a:pt x="9564" y="305042"/>
                  <a:pt x="0" y="161826"/>
                </a:cubicBezTo>
                <a:close/>
              </a:path>
            </a:pathLst>
          </a:custGeom>
          <a:solidFill>
            <a:srgbClr val="FDE9FD"/>
          </a:solidFill>
          <a:ln w="12700" cap="flat" cmpd="sng" algn="ctr">
            <a:solidFill>
              <a:srgbClr val="F79AF4"/>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srgbClr val="F79AF4"/>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43">
            <a:extLst>
              <a:ext uri="{FF2B5EF4-FFF2-40B4-BE49-F238E27FC236}">
                <a16:creationId xmlns:a16="http://schemas.microsoft.com/office/drawing/2014/main" id="{DA87A663-0463-4DEC-B774-4D402AF5BAE5}"/>
              </a:ext>
            </a:extLst>
          </p:cNvPr>
          <p:cNvSpPr/>
          <p:nvPr/>
        </p:nvSpPr>
        <p:spPr>
          <a:xfrm>
            <a:off x="1471959" y="2265642"/>
            <a:ext cx="10571026" cy="880597"/>
          </a:xfrm>
          <a:custGeom>
            <a:avLst/>
            <a:gdLst>
              <a:gd name="connsiteX0" fmla="*/ 0 w 10571026"/>
              <a:gd name="connsiteY0" fmla="*/ 146769 h 880597"/>
              <a:gd name="connsiteX1" fmla="*/ 146769 w 10571026"/>
              <a:gd name="connsiteY1" fmla="*/ 0 h 880597"/>
              <a:gd name="connsiteX2" fmla="*/ 409416 w 10571026"/>
              <a:gd name="connsiteY2" fmla="*/ 0 h 880597"/>
              <a:gd name="connsiteX3" fmla="*/ 877613 w 10571026"/>
              <a:gd name="connsiteY3" fmla="*/ 0 h 880597"/>
              <a:gd name="connsiteX4" fmla="*/ 1243034 w 10571026"/>
              <a:gd name="connsiteY4" fmla="*/ 0 h 880597"/>
              <a:gd name="connsiteX5" fmla="*/ 1711231 w 10571026"/>
              <a:gd name="connsiteY5" fmla="*/ 0 h 880597"/>
              <a:gd name="connsiteX6" fmla="*/ 2076653 w 10571026"/>
              <a:gd name="connsiteY6" fmla="*/ 0 h 880597"/>
              <a:gd name="connsiteX7" fmla="*/ 2647624 w 10571026"/>
              <a:gd name="connsiteY7" fmla="*/ 0 h 880597"/>
              <a:gd name="connsiteX8" fmla="*/ 3013046 w 10571026"/>
              <a:gd name="connsiteY8" fmla="*/ 0 h 880597"/>
              <a:gd name="connsiteX9" fmla="*/ 3481243 w 10571026"/>
              <a:gd name="connsiteY9" fmla="*/ 0 h 880597"/>
              <a:gd name="connsiteX10" fmla="*/ 4052214 w 10571026"/>
              <a:gd name="connsiteY10" fmla="*/ 0 h 880597"/>
              <a:gd name="connsiteX11" fmla="*/ 4623186 w 10571026"/>
              <a:gd name="connsiteY11" fmla="*/ 0 h 880597"/>
              <a:gd name="connsiteX12" fmla="*/ 5399707 w 10571026"/>
              <a:gd name="connsiteY12" fmla="*/ 0 h 880597"/>
              <a:gd name="connsiteX13" fmla="*/ 6073454 w 10571026"/>
              <a:gd name="connsiteY13" fmla="*/ 0 h 880597"/>
              <a:gd name="connsiteX14" fmla="*/ 6336101 w 10571026"/>
              <a:gd name="connsiteY14" fmla="*/ 0 h 880597"/>
              <a:gd name="connsiteX15" fmla="*/ 7112622 w 10571026"/>
              <a:gd name="connsiteY15" fmla="*/ 0 h 880597"/>
              <a:gd name="connsiteX16" fmla="*/ 7889143 w 10571026"/>
              <a:gd name="connsiteY16" fmla="*/ 0 h 880597"/>
              <a:gd name="connsiteX17" fmla="*/ 8254565 w 10571026"/>
              <a:gd name="connsiteY17" fmla="*/ 0 h 880597"/>
              <a:gd name="connsiteX18" fmla="*/ 9031086 w 10571026"/>
              <a:gd name="connsiteY18" fmla="*/ 0 h 880597"/>
              <a:gd name="connsiteX19" fmla="*/ 9602058 w 10571026"/>
              <a:gd name="connsiteY19" fmla="*/ 0 h 880597"/>
              <a:gd name="connsiteX20" fmla="*/ 9864705 w 10571026"/>
              <a:gd name="connsiteY20" fmla="*/ 0 h 880597"/>
              <a:gd name="connsiteX21" fmla="*/ 10424257 w 10571026"/>
              <a:gd name="connsiteY21" fmla="*/ 0 h 880597"/>
              <a:gd name="connsiteX22" fmla="*/ 10571026 w 10571026"/>
              <a:gd name="connsiteY22" fmla="*/ 146769 h 880597"/>
              <a:gd name="connsiteX23" fmla="*/ 10571026 w 10571026"/>
              <a:gd name="connsiteY23" fmla="*/ 733828 h 880597"/>
              <a:gd name="connsiteX24" fmla="*/ 10424257 w 10571026"/>
              <a:gd name="connsiteY24" fmla="*/ 880597 h 880597"/>
              <a:gd name="connsiteX25" fmla="*/ 9750511 w 10571026"/>
              <a:gd name="connsiteY25" fmla="*/ 880597 h 880597"/>
              <a:gd name="connsiteX26" fmla="*/ 9487864 w 10571026"/>
              <a:gd name="connsiteY26" fmla="*/ 880597 h 880597"/>
              <a:gd name="connsiteX27" fmla="*/ 9225217 w 10571026"/>
              <a:gd name="connsiteY27" fmla="*/ 880597 h 880597"/>
              <a:gd name="connsiteX28" fmla="*/ 8859795 w 10571026"/>
              <a:gd name="connsiteY28" fmla="*/ 880597 h 880597"/>
              <a:gd name="connsiteX29" fmla="*/ 8494373 w 10571026"/>
              <a:gd name="connsiteY29" fmla="*/ 880597 h 880597"/>
              <a:gd name="connsiteX30" fmla="*/ 8128951 w 10571026"/>
              <a:gd name="connsiteY30" fmla="*/ 880597 h 880597"/>
              <a:gd name="connsiteX31" fmla="*/ 7352430 w 10571026"/>
              <a:gd name="connsiteY31" fmla="*/ 880597 h 880597"/>
              <a:gd name="connsiteX32" fmla="*/ 6678684 w 10571026"/>
              <a:gd name="connsiteY32" fmla="*/ 880597 h 880597"/>
              <a:gd name="connsiteX33" fmla="*/ 6210487 w 10571026"/>
              <a:gd name="connsiteY33" fmla="*/ 880597 h 880597"/>
              <a:gd name="connsiteX34" fmla="*/ 5742290 w 10571026"/>
              <a:gd name="connsiteY34" fmla="*/ 880597 h 880597"/>
              <a:gd name="connsiteX35" fmla="*/ 5479643 w 10571026"/>
              <a:gd name="connsiteY35" fmla="*/ 880597 h 880597"/>
              <a:gd name="connsiteX36" fmla="*/ 4805897 w 10571026"/>
              <a:gd name="connsiteY36" fmla="*/ 880597 h 880597"/>
              <a:gd name="connsiteX37" fmla="*/ 4132150 w 10571026"/>
              <a:gd name="connsiteY37" fmla="*/ 880597 h 880597"/>
              <a:gd name="connsiteX38" fmla="*/ 3458404 w 10571026"/>
              <a:gd name="connsiteY38" fmla="*/ 880597 h 880597"/>
              <a:gd name="connsiteX39" fmla="*/ 2784658 w 10571026"/>
              <a:gd name="connsiteY39" fmla="*/ 880597 h 880597"/>
              <a:gd name="connsiteX40" fmla="*/ 2110911 w 10571026"/>
              <a:gd name="connsiteY40" fmla="*/ 880597 h 880597"/>
              <a:gd name="connsiteX41" fmla="*/ 1334390 w 10571026"/>
              <a:gd name="connsiteY41" fmla="*/ 880597 h 880597"/>
              <a:gd name="connsiteX42" fmla="*/ 660643 w 10571026"/>
              <a:gd name="connsiteY42" fmla="*/ 880597 h 880597"/>
              <a:gd name="connsiteX43" fmla="*/ 146769 w 10571026"/>
              <a:gd name="connsiteY43" fmla="*/ 880597 h 880597"/>
              <a:gd name="connsiteX44" fmla="*/ 0 w 10571026"/>
              <a:gd name="connsiteY44" fmla="*/ 733828 h 880597"/>
              <a:gd name="connsiteX45" fmla="*/ 0 w 10571026"/>
              <a:gd name="connsiteY45"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880597" fill="none" extrusionOk="0">
                <a:moveTo>
                  <a:pt x="0" y="146769"/>
                </a:moveTo>
                <a:cubicBezTo>
                  <a:pt x="7785" y="62014"/>
                  <a:pt x="68844" y="17079"/>
                  <a:pt x="146769" y="0"/>
                </a:cubicBezTo>
                <a:cubicBezTo>
                  <a:pt x="212850" y="-29671"/>
                  <a:pt x="313090" y="24175"/>
                  <a:pt x="409416" y="0"/>
                </a:cubicBezTo>
                <a:cubicBezTo>
                  <a:pt x="505742" y="-24175"/>
                  <a:pt x="696606" y="14808"/>
                  <a:pt x="877613" y="0"/>
                </a:cubicBezTo>
                <a:cubicBezTo>
                  <a:pt x="1058620" y="-14808"/>
                  <a:pt x="1097284" y="30382"/>
                  <a:pt x="1243034" y="0"/>
                </a:cubicBezTo>
                <a:cubicBezTo>
                  <a:pt x="1388784" y="-30382"/>
                  <a:pt x="1532967" y="14434"/>
                  <a:pt x="1711231" y="0"/>
                </a:cubicBezTo>
                <a:cubicBezTo>
                  <a:pt x="1889495" y="-14434"/>
                  <a:pt x="1942872" y="22531"/>
                  <a:pt x="2076653" y="0"/>
                </a:cubicBezTo>
                <a:cubicBezTo>
                  <a:pt x="2210434" y="-22531"/>
                  <a:pt x="2369114" y="47741"/>
                  <a:pt x="2647624" y="0"/>
                </a:cubicBezTo>
                <a:cubicBezTo>
                  <a:pt x="2926134" y="-47741"/>
                  <a:pt x="2882905" y="19190"/>
                  <a:pt x="3013046" y="0"/>
                </a:cubicBezTo>
                <a:cubicBezTo>
                  <a:pt x="3143187" y="-19190"/>
                  <a:pt x="3316196" y="51579"/>
                  <a:pt x="3481243" y="0"/>
                </a:cubicBezTo>
                <a:cubicBezTo>
                  <a:pt x="3646290" y="-51579"/>
                  <a:pt x="3890764" y="46439"/>
                  <a:pt x="4052214" y="0"/>
                </a:cubicBezTo>
                <a:cubicBezTo>
                  <a:pt x="4213664" y="-46439"/>
                  <a:pt x="4379182" y="27283"/>
                  <a:pt x="4623186" y="0"/>
                </a:cubicBezTo>
                <a:cubicBezTo>
                  <a:pt x="4867190" y="-27283"/>
                  <a:pt x="5207270" y="14174"/>
                  <a:pt x="5399707" y="0"/>
                </a:cubicBezTo>
                <a:cubicBezTo>
                  <a:pt x="5592144" y="-14174"/>
                  <a:pt x="5936344" y="76800"/>
                  <a:pt x="6073454" y="0"/>
                </a:cubicBezTo>
                <a:cubicBezTo>
                  <a:pt x="6210564" y="-76800"/>
                  <a:pt x="6234575" y="28472"/>
                  <a:pt x="6336101" y="0"/>
                </a:cubicBezTo>
                <a:cubicBezTo>
                  <a:pt x="6437627" y="-28472"/>
                  <a:pt x="6790205" y="7606"/>
                  <a:pt x="7112622" y="0"/>
                </a:cubicBezTo>
                <a:cubicBezTo>
                  <a:pt x="7435039" y="-7606"/>
                  <a:pt x="7563352" y="29596"/>
                  <a:pt x="7889143" y="0"/>
                </a:cubicBezTo>
                <a:cubicBezTo>
                  <a:pt x="8214934" y="-29596"/>
                  <a:pt x="8083373" y="13051"/>
                  <a:pt x="8254565" y="0"/>
                </a:cubicBezTo>
                <a:cubicBezTo>
                  <a:pt x="8425757" y="-13051"/>
                  <a:pt x="8716305" y="24103"/>
                  <a:pt x="9031086" y="0"/>
                </a:cubicBezTo>
                <a:cubicBezTo>
                  <a:pt x="9345867" y="-24103"/>
                  <a:pt x="9345852" y="22052"/>
                  <a:pt x="9602058" y="0"/>
                </a:cubicBezTo>
                <a:cubicBezTo>
                  <a:pt x="9858264" y="-22052"/>
                  <a:pt x="9803943" y="1225"/>
                  <a:pt x="9864705" y="0"/>
                </a:cubicBezTo>
                <a:cubicBezTo>
                  <a:pt x="9925467" y="-1225"/>
                  <a:pt x="10232118" y="60688"/>
                  <a:pt x="10424257" y="0"/>
                </a:cubicBezTo>
                <a:cubicBezTo>
                  <a:pt x="10496998" y="4366"/>
                  <a:pt x="10568145" y="52264"/>
                  <a:pt x="10571026" y="146769"/>
                </a:cubicBezTo>
                <a:cubicBezTo>
                  <a:pt x="10604185" y="435287"/>
                  <a:pt x="10561549" y="486481"/>
                  <a:pt x="10571026" y="733828"/>
                </a:cubicBezTo>
                <a:cubicBezTo>
                  <a:pt x="10587829" y="814100"/>
                  <a:pt x="10519268" y="868778"/>
                  <a:pt x="10424257" y="880597"/>
                </a:cubicBezTo>
                <a:cubicBezTo>
                  <a:pt x="10201919" y="932558"/>
                  <a:pt x="10073600" y="831964"/>
                  <a:pt x="9750511" y="880597"/>
                </a:cubicBezTo>
                <a:cubicBezTo>
                  <a:pt x="9427422" y="929230"/>
                  <a:pt x="9562557" y="863658"/>
                  <a:pt x="9487864" y="880597"/>
                </a:cubicBezTo>
                <a:cubicBezTo>
                  <a:pt x="9413171" y="897536"/>
                  <a:pt x="9318222" y="858829"/>
                  <a:pt x="9225217" y="880597"/>
                </a:cubicBezTo>
                <a:cubicBezTo>
                  <a:pt x="9132212" y="902365"/>
                  <a:pt x="9039748" y="852594"/>
                  <a:pt x="8859795" y="880597"/>
                </a:cubicBezTo>
                <a:cubicBezTo>
                  <a:pt x="8679842" y="908600"/>
                  <a:pt x="8658514" y="866150"/>
                  <a:pt x="8494373" y="880597"/>
                </a:cubicBezTo>
                <a:cubicBezTo>
                  <a:pt x="8330232" y="895044"/>
                  <a:pt x="8262403" y="860234"/>
                  <a:pt x="8128951" y="880597"/>
                </a:cubicBezTo>
                <a:cubicBezTo>
                  <a:pt x="7995499" y="900960"/>
                  <a:pt x="7555746" y="835871"/>
                  <a:pt x="7352430" y="880597"/>
                </a:cubicBezTo>
                <a:cubicBezTo>
                  <a:pt x="7149114" y="925323"/>
                  <a:pt x="6841799" y="807554"/>
                  <a:pt x="6678684" y="880597"/>
                </a:cubicBezTo>
                <a:cubicBezTo>
                  <a:pt x="6515569" y="953640"/>
                  <a:pt x="6423382" y="862499"/>
                  <a:pt x="6210487" y="880597"/>
                </a:cubicBezTo>
                <a:cubicBezTo>
                  <a:pt x="5997592" y="898695"/>
                  <a:pt x="5961256" y="834230"/>
                  <a:pt x="5742290" y="880597"/>
                </a:cubicBezTo>
                <a:cubicBezTo>
                  <a:pt x="5523324" y="926964"/>
                  <a:pt x="5539558" y="870571"/>
                  <a:pt x="5479643" y="880597"/>
                </a:cubicBezTo>
                <a:cubicBezTo>
                  <a:pt x="5419728" y="890623"/>
                  <a:pt x="5134691" y="801149"/>
                  <a:pt x="4805897" y="880597"/>
                </a:cubicBezTo>
                <a:cubicBezTo>
                  <a:pt x="4477103" y="960045"/>
                  <a:pt x="4363188" y="867674"/>
                  <a:pt x="4132150" y="880597"/>
                </a:cubicBezTo>
                <a:cubicBezTo>
                  <a:pt x="3901112" y="893520"/>
                  <a:pt x="3734364" y="870404"/>
                  <a:pt x="3458404" y="880597"/>
                </a:cubicBezTo>
                <a:cubicBezTo>
                  <a:pt x="3182444" y="890790"/>
                  <a:pt x="3098555" y="832914"/>
                  <a:pt x="2784658" y="880597"/>
                </a:cubicBezTo>
                <a:cubicBezTo>
                  <a:pt x="2470761" y="928280"/>
                  <a:pt x="2414633" y="822075"/>
                  <a:pt x="2110911" y="880597"/>
                </a:cubicBezTo>
                <a:cubicBezTo>
                  <a:pt x="1807189" y="939119"/>
                  <a:pt x="1573752" y="846638"/>
                  <a:pt x="1334390" y="880597"/>
                </a:cubicBezTo>
                <a:cubicBezTo>
                  <a:pt x="1095028" y="914556"/>
                  <a:pt x="928553" y="815974"/>
                  <a:pt x="660643" y="880597"/>
                </a:cubicBezTo>
                <a:cubicBezTo>
                  <a:pt x="392733" y="945220"/>
                  <a:pt x="269732" y="821972"/>
                  <a:pt x="146769" y="880597"/>
                </a:cubicBezTo>
                <a:cubicBezTo>
                  <a:pt x="52643" y="894500"/>
                  <a:pt x="-2846" y="815318"/>
                  <a:pt x="0" y="733828"/>
                </a:cubicBezTo>
                <a:cubicBezTo>
                  <a:pt x="-34925" y="476544"/>
                  <a:pt x="5116" y="416993"/>
                  <a:pt x="0" y="146769"/>
                </a:cubicBezTo>
                <a:close/>
              </a:path>
              <a:path w="10571026" h="880597" stroke="0" extrusionOk="0">
                <a:moveTo>
                  <a:pt x="0" y="146769"/>
                </a:moveTo>
                <a:cubicBezTo>
                  <a:pt x="-1893" y="65152"/>
                  <a:pt x="80565" y="11308"/>
                  <a:pt x="146769" y="0"/>
                </a:cubicBezTo>
                <a:cubicBezTo>
                  <a:pt x="456852" y="-78011"/>
                  <a:pt x="530937" y="22146"/>
                  <a:pt x="820515" y="0"/>
                </a:cubicBezTo>
                <a:cubicBezTo>
                  <a:pt x="1110093" y="-22146"/>
                  <a:pt x="1168287" y="30507"/>
                  <a:pt x="1494262" y="0"/>
                </a:cubicBezTo>
                <a:cubicBezTo>
                  <a:pt x="1820237" y="-30507"/>
                  <a:pt x="1942451" y="79783"/>
                  <a:pt x="2168008" y="0"/>
                </a:cubicBezTo>
                <a:cubicBezTo>
                  <a:pt x="2393565" y="-79783"/>
                  <a:pt x="2650451" y="88365"/>
                  <a:pt x="2944530" y="0"/>
                </a:cubicBezTo>
                <a:cubicBezTo>
                  <a:pt x="3238609" y="-88365"/>
                  <a:pt x="3216827" y="7254"/>
                  <a:pt x="3309951" y="0"/>
                </a:cubicBezTo>
                <a:cubicBezTo>
                  <a:pt x="3403075" y="-7254"/>
                  <a:pt x="3601598" y="44555"/>
                  <a:pt x="3880923" y="0"/>
                </a:cubicBezTo>
                <a:cubicBezTo>
                  <a:pt x="4160248" y="-44555"/>
                  <a:pt x="4213213" y="20164"/>
                  <a:pt x="4349120" y="0"/>
                </a:cubicBezTo>
                <a:cubicBezTo>
                  <a:pt x="4485027" y="-20164"/>
                  <a:pt x="4582368" y="7000"/>
                  <a:pt x="4714541" y="0"/>
                </a:cubicBezTo>
                <a:cubicBezTo>
                  <a:pt x="4846714" y="-7000"/>
                  <a:pt x="5107566" y="70540"/>
                  <a:pt x="5388288" y="0"/>
                </a:cubicBezTo>
                <a:cubicBezTo>
                  <a:pt x="5669010" y="-70540"/>
                  <a:pt x="5549089" y="27236"/>
                  <a:pt x="5650935" y="0"/>
                </a:cubicBezTo>
                <a:cubicBezTo>
                  <a:pt x="5752781" y="-27236"/>
                  <a:pt x="5859289" y="25259"/>
                  <a:pt x="5913582" y="0"/>
                </a:cubicBezTo>
                <a:cubicBezTo>
                  <a:pt x="5967875" y="-25259"/>
                  <a:pt x="6423321" y="62359"/>
                  <a:pt x="6587328" y="0"/>
                </a:cubicBezTo>
                <a:cubicBezTo>
                  <a:pt x="6751335" y="-62359"/>
                  <a:pt x="6793346" y="18390"/>
                  <a:pt x="6952750" y="0"/>
                </a:cubicBezTo>
                <a:cubicBezTo>
                  <a:pt x="7112154" y="-18390"/>
                  <a:pt x="7139943" y="30661"/>
                  <a:pt x="7318172" y="0"/>
                </a:cubicBezTo>
                <a:cubicBezTo>
                  <a:pt x="7496401" y="-30661"/>
                  <a:pt x="7859657" y="26585"/>
                  <a:pt x="8094693" y="0"/>
                </a:cubicBezTo>
                <a:cubicBezTo>
                  <a:pt x="8329729" y="-26585"/>
                  <a:pt x="8641317" y="90149"/>
                  <a:pt x="8871214" y="0"/>
                </a:cubicBezTo>
                <a:cubicBezTo>
                  <a:pt x="9101111" y="-90149"/>
                  <a:pt x="9133535" y="24253"/>
                  <a:pt x="9339411" y="0"/>
                </a:cubicBezTo>
                <a:cubicBezTo>
                  <a:pt x="9545287" y="-24253"/>
                  <a:pt x="9895851" y="105381"/>
                  <a:pt x="10424257" y="0"/>
                </a:cubicBezTo>
                <a:cubicBezTo>
                  <a:pt x="10525900" y="-10498"/>
                  <a:pt x="10570424" y="55968"/>
                  <a:pt x="10571026" y="146769"/>
                </a:cubicBezTo>
                <a:cubicBezTo>
                  <a:pt x="10613446" y="432644"/>
                  <a:pt x="10521328" y="472387"/>
                  <a:pt x="10571026" y="733828"/>
                </a:cubicBezTo>
                <a:cubicBezTo>
                  <a:pt x="10564716" y="824989"/>
                  <a:pt x="10512814" y="889904"/>
                  <a:pt x="10424257" y="880597"/>
                </a:cubicBezTo>
                <a:cubicBezTo>
                  <a:pt x="10253137" y="913205"/>
                  <a:pt x="10072211" y="871410"/>
                  <a:pt x="9750511" y="880597"/>
                </a:cubicBezTo>
                <a:cubicBezTo>
                  <a:pt x="9428811" y="889784"/>
                  <a:pt x="9607043" y="875110"/>
                  <a:pt x="9487864" y="880597"/>
                </a:cubicBezTo>
                <a:cubicBezTo>
                  <a:pt x="9368685" y="886084"/>
                  <a:pt x="9277124" y="868959"/>
                  <a:pt x="9122442" y="880597"/>
                </a:cubicBezTo>
                <a:cubicBezTo>
                  <a:pt x="8967760" y="892235"/>
                  <a:pt x="8954737" y="854157"/>
                  <a:pt x="8859795" y="880597"/>
                </a:cubicBezTo>
                <a:cubicBezTo>
                  <a:pt x="8764853" y="907037"/>
                  <a:pt x="8656314" y="847268"/>
                  <a:pt x="8494373" y="880597"/>
                </a:cubicBezTo>
                <a:cubicBezTo>
                  <a:pt x="8332432" y="913926"/>
                  <a:pt x="8146560" y="831704"/>
                  <a:pt x="7820627" y="880597"/>
                </a:cubicBezTo>
                <a:cubicBezTo>
                  <a:pt x="7494694" y="929490"/>
                  <a:pt x="7636667" y="844359"/>
                  <a:pt x="7455205" y="880597"/>
                </a:cubicBezTo>
                <a:cubicBezTo>
                  <a:pt x="7273743" y="916835"/>
                  <a:pt x="7010838" y="819943"/>
                  <a:pt x="6884233" y="880597"/>
                </a:cubicBezTo>
                <a:cubicBezTo>
                  <a:pt x="6757628" y="941251"/>
                  <a:pt x="6578546" y="872419"/>
                  <a:pt x="6416037" y="880597"/>
                </a:cubicBezTo>
                <a:cubicBezTo>
                  <a:pt x="6253528" y="888775"/>
                  <a:pt x="6181588" y="863960"/>
                  <a:pt x="6050615" y="880597"/>
                </a:cubicBezTo>
                <a:cubicBezTo>
                  <a:pt x="5919642" y="897234"/>
                  <a:pt x="5574734" y="866034"/>
                  <a:pt x="5274094" y="880597"/>
                </a:cubicBezTo>
                <a:cubicBezTo>
                  <a:pt x="4973454" y="895160"/>
                  <a:pt x="5045787" y="856817"/>
                  <a:pt x="4908672" y="880597"/>
                </a:cubicBezTo>
                <a:cubicBezTo>
                  <a:pt x="4771557" y="904377"/>
                  <a:pt x="4521131" y="837499"/>
                  <a:pt x="4234925" y="880597"/>
                </a:cubicBezTo>
                <a:cubicBezTo>
                  <a:pt x="3948719" y="923695"/>
                  <a:pt x="4022730" y="850991"/>
                  <a:pt x="3869504" y="880597"/>
                </a:cubicBezTo>
                <a:cubicBezTo>
                  <a:pt x="3716278" y="910203"/>
                  <a:pt x="3612815" y="846782"/>
                  <a:pt x="3504082" y="880597"/>
                </a:cubicBezTo>
                <a:cubicBezTo>
                  <a:pt x="3395349" y="914412"/>
                  <a:pt x="2907614" y="816486"/>
                  <a:pt x="2727560" y="880597"/>
                </a:cubicBezTo>
                <a:cubicBezTo>
                  <a:pt x="2547506" y="944708"/>
                  <a:pt x="2336353" y="813506"/>
                  <a:pt x="2053814" y="880597"/>
                </a:cubicBezTo>
                <a:cubicBezTo>
                  <a:pt x="1771275" y="947688"/>
                  <a:pt x="1851252" y="849663"/>
                  <a:pt x="1791167" y="880597"/>
                </a:cubicBezTo>
                <a:cubicBezTo>
                  <a:pt x="1731082" y="911531"/>
                  <a:pt x="1530967" y="843160"/>
                  <a:pt x="1322970" y="880597"/>
                </a:cubicBezTo>
                <a:cubicBezTo>
                  <a:pt x="1114973" y="918034"/>
                  <a:pt x="966587" y="853851"/>
                  <a:pt x="649224" y="880597"/>
                </a:cubicBezTo>
                <a:cubicBezTo>
                  <a:pt x="331861" y="907343"/>
                  <a:pt x="306061" y="857166"/>
                  <a:pt x="146769" y="880597"/>
                </a:cubicBezTo>
                <a:cubicBezTo>
                  <a:pt x="74827" y="888484"/>
                  <a:pt x="5" y="810918"/>
                  <a:pt x="0" y="733828"/>
                </a:cubicBezTo>
                <a:cubicBezTo>
                  <a:pt x="-42620" y="570088"/>
                  <a:pt x="64716" y="294313"/>
                  <a:pt x="0" y="146769"/>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Rectangle: Rounded Corners 43">
            <a:extLst>
              <a:ext uri="{FF2B5EF4-FFF2-40B4-BE49-F238E27FC236}">
                <a16:creationId xmlns:a16="http://schemas.microsoft.com/office/drawing/2014/main" id="{FCCE92D0-ECF1-4984-B1BF-F3C30B5E1354}"/>
              </a:ext>
            </a:extLst>
          </p:cNvPr>
          <p:cNvSpPr/>
          <p:nvPr/>
        </p:nvSpPr>
        <p:spPr>
          <a:xfrm>
            <a:off x="1525724" y="1396227"/>
            <a:ext cx="1057102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22">
            <a:extLst>
              <a:ext uri="{FF2B5EF4-FFF2-40B4-BE49-F238E27FC236}">
                <a16:creationId xmlns:a16="http://schemas.microsoft.com/office/drawing/2014/main" id="{6E0B0236-3F3E-4D09-8066-1ECD906E8D4D}"/>
              </a:ext>
            </a:extLst>
          </p:cNvPr>
          <p:cNvSpPr/>
          <p:nvPr/>
        </p:nvSpPr>
        <p:spPr>
          <a:xfrm>
            <a:off x="4466902" y="207524"/>
            <a:ext cx="3143810" cy="707886"/>
          </a:xfrm>
          <a:prstGeom prst="rect">
            <a:avLst/>
          </a:prstGeom>
        </p:spPr>
        <p:txBody>
          <a:bodyPr wrap="none">
            <a:spAutoFit/>
          </a:bodyPr>
          <a:lstStyle/>
          <a:p>
            <a:pPr algn="ctr">
              <a:defRPr/>
            </a:pPr>
            <a:r>
              <a:rPr lang="en-US" altLang="zh-CN" sz="4000" b="1" kern="0" dirty="0" err="1">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4000" b="1"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kern="0" dirty="0" err="1">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4000" b="1"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kern="0" dirty="0" err="1">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4000" b="1"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Rectangle 23">
            <a:extLst>
              <a:ext uri="{FF2B5EF4-FFF2-40B4-BE49-F238E27FC236}">
                <a16:creationId xmlns:a16="http://schemas.microsoft.com/office/drawing/2014/main" id="{5FE0A20F-6BA2-4FD4-9CD5-D8B7EC034765}"/>
              </a:ext>
            </a:extLst>
          </p:cNvPr>
          <p:cNvSpPr/>
          <p:nvPr/>
        </p:nvSpPr>
        <p:spPr>
          <a:xfrm>
            <a:off x="1525723" y="1500022"/>
            <a:ext cx="10916647" cy="523220"/>
          </a:xfrm>
          <a:prstGeom prst="rect">
            <a:avLst/>
          </a:prstGeom>
        </p:spPr>
        <p:txBody>
          <a:bodyPr wrap="square">
            <a:spAutoFit/>
          </a:bodyPr>
          <a:lstStyle/>
          <a:p>
            <a:pPr lvl="0"/>
            <a:r>
              <a:rPr lang="en-US" sz="2800" dirty="0" err="1">
                <a:latin typeface="Arial-Rounded" panose="020B0500000000000000" pitchFamily="34" charset="0"/>
                <a:ea typeface="Arial-Rounded" panose="020B0500000000000000" pitchFamily="34" charset="0"/>
                <a:cs typeface="Arial-Rounded" panose="020B0500000000000000" pitchFamily="34" charset="0"/>
              </a:rPr>
              <a:t>Mùa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chống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rét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bằng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nào</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vi-VN" sz="2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Rectangle 24">
            <a:extLst>
              <a:ext uri="{FF2B5EF4-FFF2-40B4-BE49-F238E27FC236}">
                <a16:creationId xmlns:a16="http://schemas.microsoft.com/office/drawing/2014/main" id="{9C658385-8916-42E0-AFC6-DAC0A80C4966}"/>
              </a:ext>
            </a:extLst>
          </p:cNvPr>
          <p:cNvSpPr/>
          <p:nvPr/>
        </p:nvSpPr>
        <p:spPr>
          <a:xfrm>
            <a:off x="1687003" y="2404002"/>
            <a:ext cx="10136529" cy="523220"/>
          </a:xfrm>
          <a:prstGeom prst="rect">
            <a:avLst/>
          </a:prstGeom>
        </p:spPr>
        <p:txBody>
          <a:bodyPr wrap="square">
            <a:spAutoFit/>
          </a:bodyPr>
          <a:lstStyle/>
          <a:p>
            <a:pPr lvl="0"/>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sao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nhím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nảy</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kiến</a:t>
            </a:r>
            <a:r>
              <a:rPr lang="en-US" sz="2800" dirty="0">
                <a:latin typeface="Arial-Rounded" panose="020B0500000000000000" pitchFamily="34" charset="0"/>
                <a:ea typeface="Arial-Rounded" panose="020B0500000000000000" pitchFamily="34" charset="0"/>
                <a:cs typeface="Arial-Rounded" panose="020B0500000000000000" pitchFamily="34" charset="0"/>
              </a:rPr>
              <a:t> may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áo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ấm</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25">
            <a:extLst>
              <a:ext uri="{FF2B5EF4-FFF2-40B4-BE49-F238E27FC236}">
                <a16:creationId xmlns:a16="http://schemas.microsoft.com/office/drawing/2014/main" id="{0F717019-2DE9-4F5C-BAE8-8A917A94C583}"/>
              </a:ext>
            </a:extLst>
          </p:cNvPr>
          <p:cNvSpPr/>
          <p:nvPr/>
        </p:nvSpPr>
        <p:spPr>
          <a:xfrm>
            <a:off x="1525723" y="3409454"/>
            <a:ext cx="10770723" cy="954107"/>
          </a:xfrm>
          <a:prstGeom prst="rect">
            <a:avLst/>
          </a:prstGeom>
        </p:spPr>
        <p:txBody>
          <a:bodyPr wrap="square">
            <a:spAutoFit/>
          </a:bodyPr>
          <a:lstStyle/>
          <a:p>
            <a:pPr lvl="0">
              <a:defRPr/>
            </a:pPr>
            <a:r>
              <a:rPr lang="en-US" sz="2800" dirty="0" err="1">
                <a:latin typeface="Arial-Rounded" panose="020B0500000000000000" pitchFamily="34" charset="0"/>
                <a:ea typeface="Arial-Rounded" panose="020B0500000000000000" pitchFamily="34" charset="0"/>
                <a:cs typeface="Arial-Rounded" panose="020B0500000000000000" pitchFamily="34" charset="0"/>
              </a:rPr>
              <a:t>Mỗi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nhân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góp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áo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ấm</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vi-VN" sz="2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7" name="Group 26">
            <a:extLst>
              <a:ext uri="{FF2B5EF4-FFF2-40B4-BE49-F238E27FC236}">
                <a16:creationId xmlns:a16="http://schemas.microsoft.com/office/drawing/2014/main" id="{C7AD5083-A211-45C3-82F1-6807FBFB2668}"/>
              </a:ext>
            </a:extLst>
          </p:cNvPr>
          <p:cNvGrpSpPr/>
          <p:nvPr/>
        </p:nvGrpSpPr>
        <p:grpSpPr>
          <a:xfrm>
            <a:off x="1387286" y="4515952"/>
            <a:ext cx="10436246" cy="880597"/>
            <a:chOff x="1526400" y="4536707"/>
            <a:chExt cx="8221971" cy="693635"/>
          </a:xfrm>
        </p:grpSpPr>
        <p:sp>
          <p:nvSpPr>
            <p:cNvPr id="44" name="Rectangle: Rounded Corners 43">
              <a:extLst>
                <a:ext uri="{FF2B5EF4-FFF2-40B4-BE49-F238E27FC236}">
                  <a16:creationId xmlns:a16="http://schemas.microsoft.com/office/drawing/2014/main" id="{48D1B496-1518-4393-94F7-10C1399777C6}"/>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solidFill>
              <a:srgbClr val="FD7F77">
                <a:lumMod val="20000"/>
                <a:lumOff val="80000"/>
              </a:srgbClr>
            </a:solidFill>
            <a:ln w="12700" cap="flat" cmpd="sng" algn="ctr">
              <a:solidFill>
                <a:srgbClr val="FD7F77"/>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Rectangle 44">
              <a:extLst>
                <a:ext uri="{FF2B5EF4-FFF2-40B4-BE49-F238E27FC236}">
                  <a16:creationId xmlns:a16="http://schemas.microsoft.com/office/drawing/2014/main" id="{CB39F898-A78B-4BCF-88D1-0F607AB75702}"/>
                </a:ext>
              </a:extLst>
            </p:cNvPr>
            <p:cNvSpPr/>
            <p:nvPr/>
          </p:nvSpPr>
          <p:spPr>
            <a:xfrm>
              <a:off x="1526400" y="4646940"/>
              <a:ext cx="8103315" cy="41213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nhân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6" name="Picture 45">
            <a:extLst>
              <a:ext uri="{FF2B5EF4-FFF2-40B4-BE49-F238E27FC236}">
                <a16:creationId xmlns:a16="http://schemas.microsoft.com/office/drawing/2014/main" id="{8F3F5FF2-6B9A-42B0-8ECC-7CEF2DD74278}"/>
              </a:ext>
            </a:extLst>
          </p:cNvPr>
          <p:cNvPicPr>
            <a:picLocks noChangeAspect="1"/>
          </p:cNvPicPr>
          <p:nvPr/>
        </p:nvPicPr>
        <p:blipFill rotWithShape="1">
          <a:blip r:embed="rId3">
            <a:extLst>
              <a:ext uri="{28A0092B-C50C-407E-A947-70E740481C1C}">
                <a14:useLocalDpi xmlns:a14="http://schemas.microsoft.com/office/drawing/2010/main" val="0"/>
              </a:ext>
            </a:extLst>
          </a:blip>
          <a:srcRect l="9403" t="9783" r="78299" b="63042"/>
          <a:stretch/>
        </p:blipFill>
        <p:spPr>
          <a:xfrm>
            <a:off x="760291" y="1396227"/>
            <a:ext cx="333982" cy="737992"/>
          </a:xfrm>
          <a:prstGeom prst="rect">
            <a:avLst/>
          </a:prstGeom>
        </p:spPr>
      </p:pic>
      <p:pic>
        <p:nvPicPr>
          <p:cNvPr id="47" name="Picture 46">
            <a:extLst>
              <a:ext uri="{FF2B5EF4-FFF2-40B4-BE49-F238E27FC236}">
                <a16:creationId xmlns:a16="http://schemas.microsoft.com/office/drawing/2014/main" id="{F7097123-7342-4964-8D34-E96A808021F7}"/>
              </a:ext>
            </a:extLst>
          </p:cNvPr>
          <p:cNvPicPr>
            <a:picLocks noChangeAspect="1"/>
          </p:cNvPicPr>
          <p:nvPr/>
        </p:nvPicPr>
        <p:blipFill rotWithShape="1">
          <a:blip r:embed="rId3">
            <a:extLst>
              <a:ext uri="{28A0092B-C50C-407E-A947-70E740481C1C}">
                <a14:useLocalDpi xmlns:a14="http://schemas.microsoft.com/office/drawing/2010/main" val="0"/>
              </a:ext>
            </a:extLst>
          </a:blip>
          <a:srcRect l="25018" t="9783" r="54347" b="63042"/>
          <a:stretch/>
        </p:blipFill>
        <p:spPr>
          <a:xfrm>
            <a:off x="713534" y="2286130"/>
            <a:ext cx="560378" cy="737992"/>
          </a:xfrm>
          <a:prstGeom prst="rect">
            <a:avLst/>
          </a:prstGeom>
        </p:spPr>
      </p:pic>
      <p:pic>
        <p:nvPicPr>
          <p:cNvPr id="48" name="Picture 47">
            <a:extLst>
              <a:ext uri="{FF2B5EF4-FFF2-40B4-BE49-F238E27FC236}">
                <a16:creationId xmlns:a16="http://schemas.microsoft.com/office/drawing/2014/main" id="{43D2D64A-74C1-4047-807F-63B9C4328228}"/>
              </a:ext>
            </a:extLst>
          </p:cNvPr>
          <p:cNvPicPr>
            <a:picLocks noChangeAspect="1"/>
          </p:cNvPicPr>
          <p:nvPr/>
        </p:nvPicPr>
        <p:blipFill rotWithShape="1">
          <a:blip r:embed="rId3">
            <a:extLst>
              <a:ext uri="{28A0092B-C50C-407E-A947-70E740481C1C}">
                <a14:useLocalDpi xmlns:a14="http://schemas.microsoft.com/office/drawing/2010/main" val="0"/>
              </a:ext>
            </a:extLst>
          </a:blip>
          <a:srcRect l="48276" t="9436" r="31089" b="63389"/>
          <a:stretch/>
        </p:blipFill>
        <p:spPr>
          <a:xfrm>
            <a:off x="703723" y="3401041"/>
            <a:ext cx="560378" cy="737992"/>
          </a:xfrm>
          <a:prstGeom prst="rect">
            <a:avLst/>
          </a:prstGeom>
        </p:spPr>
      </p:pic>
      <p:pic>
        <p:nvPicPr>
          <p:cNvPr id="49" name="Picture 48">
            <a:extLst>
              <a:ext uri="{FF2B5EF4-FFF2-40B4-BE49-F238E27FC236}">
                <a16:creationId xmlns:a16="http://schemas.microsoft.com/office/drawing/2014/main" id="{9097B84C-FB67-472E-B1F2-8B17DC21E3CA}"/>
              </a:ext>
            </a:extLst>
          </p:cNvPr>
          <p:cNvPicPr>
            <a:picLocks noChangeAspect="1"/>
          </p:cNvPicPr>
          <p:nvPr/>
        </p:nvPicPr>
        <p:blipFill rotWithShape="1">
          <a:blip r:embed="rId3">
            <a:extLst>
              <a:ext uri="{28A0092B-C50C-407E-A947-70E740481C1C}">
                <a14:useLocalDpi xmlns:a14="http://schemas.microsoft.com/office/drawing/2010/main" val="0"/>
              </a:ext>
            </a:extLst>
          </a:blip>
          <a:srcRect l="69451" t="8047" r="9914" b="64778"/>
          <a:stretch/>
        </p:blipFill>
        <p:spPr>
          <a:xfrm>
            <a:off x="696231" y="4515952"/>
            <a:ext cx="560378" cy="737992"/>
          </a:xfrm>
          <a:prstGeom prst="rect">
            <a:avLst/>
          </a:prstGeom>
        </p:spPr>
      </p:pic>
      <p:sp>
        <p:nvSpPr>
          <p:cNvPr id="50" name="Freeform 197">
            <a:extLst>
              <a:ext uri="{FF2B5EF4-FFF2-40B4-BE49-F238E27FC236}">
                <a16:creationId xmlns:a16="http://schemas.microsoft.com/office/drawing/2014/main" id="{05E17E2D-3BE5-4497-AB8B-E289ED812FB0}"/>
              </a:ext>
            </a:extLst>
          </p:cNvPr>
          <p:cNvSpPr>
            <a:spLocks noEditPoints="1"/>
          </p:cNvSpPr>
          <p:nvPr/>
        </p:nvSpPr>
        <p:spPr bwMode="auto">
          <a:xfrm>
            <a:off x="4100345" y="-417297"/>
            <a:ext cx="4400694" cy="1460827"/>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FD7F77"/>
          </a:solidFill>
          <a:ln>
            <a:noFill/>
          </a:ln>
        </p:spPr>
        <p:txBody>
          <a:bodyPr vert="horz" wrap="square" lIns="91440" tIns="45720" rIns="91440" bIns="45720" numCol="1" anchor="t" anchorCtr="0" compatLnSpc="1"/>
          <a:lstStyle/>
          <a:p>
            <a:pPr>
              <a:defRPr/>
            </a:pPr>
            <a:endParaRPr lang="zh-CN" alt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1" name="Picture 50" descr="Logo&#10;&#10;Description automatically generated">
            <a:extLst>
              <a:ext uri="{FF2B5EF4-FFF2-40B4-BE49-F238E27FC236}">
                <a16:creationId xmlns:a16="http://schemas.microsoft.com/office/drawing/2014/main" id="{7B8F967E-7B4D-4923-8C00-9FAC8670BC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567" y="5450936"/>
            <a:ext cx="1116312" cy="1116312"/>
          </a:xfrm>
          <a:prstGeom prst="rect">
            <a:avLst/>
          </a:prstGeom>
        </p:spPr>
      </p:pic>
      <p:grpSp>
        <p:nvGrpSpPr>
          <p:cNvPr id="52" name="Group 51">
            <a:extLst>
              <a:ext uri="{FF2B5EF4-FFF2-40B4-BE49-F238E27FC236}">
                <a16:creationId xmlns:a16="http://schemas.microsoft.com/office/drawing/2014/main" id="{CF138BFF-7CF0-4F16-891D-596CA8D56E93}"/>
              </a:ext>
            </a:extLst>
          </p:cNvPr>
          <p:cNvGrpSpPr/>
          <p:nvPr/>
        </p:nvGrpSpPr>
        <p:grpSpPr>
          <a:xfrm>
            <a:off x="1395024" y="5568786"/>
            <a:ext cx="10427629" cy="880596"/>
            <a:chOff x="1532497" y="4536707"/>
            <a:chExt cx="8215874" cy="693635"/>
          </a:xfrm>
        </p:grpSpPr>
        <p:sp>
          <p:nvSpPr>
            <p:cNvPr id="53" name="Rectangle: Rounded Corners 43">
              <a:extLst>
                <a:ext uri="{FF2B5EF4-FFF2-40B4-BE49-F238E27FC236}">
                  <a16:creationId xmlns:a16="http://schemas.microsoft.com/office/drawing/2014/main" id="{C421D41A-1E08-4423-8ACB-003059739847}"/>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Rectangle 53">
              <a:extLst>
                <a:ext uri="{FF2B5EF4-FFF2-40B4-BE49-F238E27FC236}">
                  <a16:creationId xmlns:a16="http://schemas.microsoft.com/office/drawing/2014/main" id="{6CA79830-55D6-410D-B1D3-7B1D1218A273}"/>
                </a:ext>
              </a:extLst>
            </p:cNvPr>
            <p:cNvSpPr/>
            <p:nvPr/>
          </p:nvSpPr>
          <p:spPr>
            <a:xfrm>
              <a:off x="1572794" y="4685896"/>
              <a:ext cx="8169634" cy="41213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học được điều gì qua câu chuyện trên?</a:t>
              </a:r>
              <a:endParaRPr kumimoji="0" lang="vi-VN"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176293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750" fill="hold"/>
                                        <p:tgtEl>
                                          <p:spTgt spid="50"/>
                                        </p:tgtEl>
                                        <p:attrNameLst>
                                          <p:attrName>ppt_x</p:attrName>
                                        </p:attrNameLst>
                                      </p:cBhvr>
                                      <p:tavLst>
                                        <p:tav tm="0">
                                          <p:val>
                                            <p:strVal val="0-#ppt_w/2"/>
                                          </p:val>
                                        </p:tav>
                                        <p:tav tm="100000">
                                          <p:val>
                                            <p:strVal val="#ppt_x"/>
                                          </p:val>
                                        </p:tav>
                                      </p:tavLst>
                                    </p:anim>
                                    <p:anim calcmode="lin" valueType="num">
                                      <p:cBhvr additive="base">
                                        <p:cTn id="8" dur="75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additive="base">
                                        <p:cTn id="17" dur="500" fill="hold"/>
                                        <p:tgtEl>
                                          <p:spTgt spid="46"/>
                                        </p:tgtEl>
                                        <p:attrNameLst>
                                          <p:attrName>ppt_x</p:attrName>
                                        </p:attrNameLst>
                                      </p:cBhvr>
                                      <p:tavLst>
                                        <p:tav tm="0">
                                          <p:val>
                                            <p:strVal val="0-#ppt_w/2"/>
                                          </p:val>
                                        </p:tav>
                                        <p:tav tm="100000">
                                          <p:val>
                                            <p:strVal val="#ppt_x"/>
                                          </p:val>
                                        </p:tav>
                                      </p:tavLst>
                                    </p:anim>
                                    <p:anim calcmode="lin" valueType="num">
                                      <p:cBhvr additive="base">
                                        <p:cTn id="18" dur="500" fill="hold"/>
                                        <p:tgtEl>
                                          <p:spTgt spid="4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 calcmode="lin" valueType="num">
                                      <p:cBhvr additive="base">
                                        <p:cTn id="27" dur="500" fill="hold"/>
                                        <p:tgtEl>
                                          <p:spTgt spid="47"/>
                                        </p:tgtEl>
                                        <p:attrNameLst>
                                          <p:attrName>ppt_x</p:attrName>
                                        </p:attrNameLst>
                                      </p:cBhvr>
                                      <p:tavLst>
                                        <p:tav tm="0">
                                          <p:val>
                                            <p:strVal val="0-#ppt_w/2"/>
                                          </p:val>
                                        </p:tav>
                                        <p:tav tm="100000">
                                          <p:val>
                                            <p:strVal val="#ppt_x"/>
                                          </p:val>
                                        </p:tav>
                                      </p:tavLst>
                                    </p:anim>
                                    <p:anim calcmode="lin" valueType="num">
                                      <p:cBhvr additive="base">
                                        <p:cTn id="28" dur="500" fill="hold"/>
                                        <p:tgtEl>
                                          <p:spTgt spid="4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0-#ppt_w/2"/>
                                          </p:val>
                                        </p:tav>
                                        <p:tav tm="100000">
                                          <p:val>
                                            <p:strVal val="#ppt_x"/>
                                          </p:val>
                                        </p:tav>
                                      </p:tavLst>
                                    </p:anim>
                                    <p:anim calcmode="lin" valueType="num">
                                      <p:cBhvr additive="base">
                                        <p:cTn id="32" dur="500" fill="hold"/>
                                        <p:tgtEl>
                                          <p:spTgt spid="25"/>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0-#ppt_w/2"/>
                                          </p:val>
                                        </p:tav>
                                        <p:tav tm="100000">
                                          <p:val>
                                            <p:strVal val="#ppt_x"/>
                                          </p:val>
                                        </p:tav>
                                      </p:tavLst>
                                    </p:anim>
                                    <p:anim calcmode="lin" valueType="num">
                                      <p:cBhvr additive="base">
                                        <p:cTn id="3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0-#ppt_w/2"/>
                                          </p:val>
                                        </p:tav>
                                        <p:tav tm="100000">
                                          <p:val>
                                            <p:strVal val="#ppt_x"/>
                                          </p:val>
                                        </p:tav>
                                      </p:tavLst>
                                    </p:anim>
                                    <p:anim calcmode="lin" valueType="num">
                                      <p:cBhvr additive="base">
                                        <p:cTn id="46" dur="500" fill="hold"/>
                                        <p:tgtEl>
                                          <p:spTgt spid="20"/>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additive="base">
                                        <p:cTn id="49" dur="500" fill="hold"/>
                                        <p:tgtEl>
                                          <p:spTgt spid="48"/>
                                        </p:tgtEl>
                                        <p:attrNameLst>
                                          <p:attrName>ppt_x</p:attrName>
                                        </p:attrNameLst>
                                      </p:cBhvr>
                                      <p:tavLst>
                                        <p:tav tm="0">
                                          <p:val>
                                            <p:strVal val="0-#ppt_w/2"/>
                                          </p:val>
                                        </p:tav>
                                        <p:tav tm="100000">
                                          <p:val>
                                            <p:strVal val="#ppt_x"/>
                                          </p:val>
                                        </p:tav>
                                      </p:tavLst>
                                    </p:anim>
                                    <p:anim calcmode="lin" valueType="num">
                                      <p:cBhvr additive="base">
                                        <p:cTn id="50"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0-#ppt_w/2"/>
                                          </p:val>
                                        </p:tav>
                                        <p:tav tm="100000">
                                          <p:val>
                                            <p:strVal val="#ppt_x"/>
                                          </p:val>
                                        </p:tav>
                                      </p:tavLst>
                                    </p:anim>
                                    <p:anim calcmode="lin" valueType="num">
                                      <p:cBhvr additive="base">
                                        <p:cTn id="56" dur="500" fill="hold"/>
                                        <p:tgtEl>
                                          <p:spTgt spid="27"/>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49"/>
                                        </p:tgtEl>
                                        <p:attrNameLst>
                                          <p:attrName>style.visibility</p:attrName>
                                        </p:attrNameLst>
                                      </p:cBhvr>
                                      <p:to>
                                        <p:strVal val="visible"/>
                                      </p:to>
                                    </p:set>
                                    <p:anim calcmode="lin" valueType="num">
                                      <p:cBhvr additive="base">
                                        <p:cTn id="59" dur="500" fill="hold"/>
                                        <p:tgtEl>
                                          <p:spTgt spid="49"/>
                                        </p:tgtEl>
                                        <p:attrNameLst>
                                          <p:attrName>ppt_x</p:attrName>
                                        </p:attrNameLst>
                                      </p:cBhvr>
                                      <p:tavLst>
                                        <p:tav tm="0">
                                          <p:val>
                                            <p:strVal val="0-#ppt_w/2"/>
                                          </p:val>
                                        </p:tav>
                                        <p:tav tm="100000">
                                          <p:val>
                                            <p:strVal val="#ppt_x"/>
                                          </p:val>
                                        </p:tav>
                                      </p:tavLst>
                                    </p:anim>
                                    <p:anim calcmode="lin" valueType="num">
                                      <p:cBhvr additive="base">
                                        <p:cTn id="60"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51"/>
                                        </p:tgtEl>
                                        <p:attrNameLst>
                                          <p:attrName>style.visibility</p:attrName>
                                        </p:attrNameLst>
                                      </p:cBhvr>
                                      <p:to>
                                        <p:strVal val="visible"/>
                                      </p:to>
                                    </p:set>
                                    <p:anim calcmode="lin" valueType="num">
                                      <p:cBhvr additive="base">
                                        <p:cTn id="65" dur="500" fill="hold"/>
                                        <p:tgtEl>
                                          <p:spTgt spid="51"/>
                                        </p:tgtEl>
                                        <p:attrNameLst>
                                          <p:attrName>ppt_x</p:attrName>
                                        </p:attrNameLst>
                                      </p:cBhvr>
                                      <p:tavLst>
                                        <p:tav tm="0">
                                          <p:val>
                                            <p:strVal val="#ppt_x"/>
                                          </p:val>
                                        </p:tav>
                                        <p:tav tm="100000">
                                          <p:val>
                                            <p:strVal val="#ppt_x"/>
                                          </p:val>
                                        </p:tav>
                                      </p:tavLst>
                                    </p:anim>
                                    <p:anim calcmode="lin" valueType="num">
                                      <p:cBhvr additive="base">
                                        <p:cTn id="66" dur="500" fill="hold"/>
                                        <p:tgtEl>
                                          <p:spTgt spid="51"/>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52"/>
                                        </p:tgtEl>
                                        <p:attrNameLst>
                                          <p:attrName>style.visibility</p:attrName>
                                        </p:attrNameLst>
                                      </p:cBhvr>
                                      <p:to>
                                        <p:strVal val="visible"/>
                                      </p:to>
                                    </p:set>
                                    <p:anim calcmode="lin" valueType="num">
                                      <p:cBhvr additive="base">
                                        <p:cTn id="69" dur="500" fill="hold"/>
                                        <p:tgtEl>
                                          <p:spTgt spid="52"/>
                                        </p:tgtEl>
                                        <p:attrNameLst>
                                          <p:attrName>ppt_x</p:attrName>
                                        </p:attrNameLst>
                                      </p:cBhvr>
                                      <p:tavLst>
                                        <p:tav tm="0">
                                          <p:val>
                                            <p:strVal val="#ppt_x"/>
                                          </p:val>
                                        </p:tav>
                                        <p:tav tm="100000">
                                          <p:val>
                                            <p:strVal val="#ppt_x"/>
                                          </p:val>
                                        </p:tav>
                                      </p:tavLst>
                                    </p:anim>
                                    <p:anim calcmode="lin" valueType="num">
                                      <p:cBhvr additive="base">
                                        <p:cTn id="7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p:bldP spid="25" grpId="0"/>
      <p:bldP spid="26" grpId="0"/>
      <p:bldP spid="5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grpSp>
        <p:nvGrpSpPr>
          <p:cNvPr id="25" name="Group 24">
            <a:extLst>
              <a:ext uri="{FF2B5EF4-FFF2-40B4-BE49-F238E27FC236}">
                <a16:creationId xmlns:a16="http://schemas.microsoft.com/office/drawing/2014/main" id="{1606397F-A5A9-4864-BAF1-209578C316A8}"/>
              </a:ext>
            </a:extLst>
          </p:cNvPr>
          <p:cNvGrpSpPr/>
          <p:nvPr/>
        </p:nvGrpSpPr>
        <p:grpSpPr>
          <a:xfrm>
            <a:off x="944176" y="348944"/>
            <a:ext cx="10404145" cy="1588941"/>
            <a:chOff x="1167696" y="958544"/>
            <a:chExt cx="10404145" cy="1588941"/>
          </a:xfrm>
        </p:grpSpPr>
        <p:grpSp>
          <p:nvGrpSpPr>
            <p:cNvPr id="26" name="Group 25">
              <a:extLst>
                <a:ext uri="{FF2B5EF4-FFF2-40B4-BE49-F238E27FC236}">
                  <a16:creationId xmlns:a16="http://schemas.microsoft.com/office/drawing/2014/main" id="{E33D6388-1A48-4C23-86C2-5A8FCDA9BC89}"/>
                </a:ext>
              </a:extLst>
            </p:cNvPr>
            <p:cNvGrpSpPr/>
            <p:nvPr/>
          </p:nvGrpSpPr>
          <p:grpSpPr>
            <a:xfrm>
              <a:off x="2353691" y="1702981"/>
              <a:ext cx="9218150" cy="649845"/>
              <a:chOff x="1088928" y="1196588"/>
              <a:chExt cx="11643726" cy="649845"/>
            </a:xfrm>
          </p:grpSpPr>
          <p:sp>
            <p:nvSpPr>
              <p:cNvPr id="46" name="Rectangle: Rounded Corners 43">
                <a:extLst>
                  <a:ext uri="{FF2B5EF4-FFF2-40B4-BE49-F238E27FC236}">
                    <a16:creationId xmlns:a16="http://schemas.microsoft.com/office/drawing/2014/main" id="{65935E20-12EA-471C-9C83-EDFD8E45A8CF}"/>
                  </a:ext>
                </a:extLst>
              </p:cNvPr>
              <p:cNvSpPr/>
              <p:nvPr/>
            </p:nvSpPr>
            <p:spPr>
              <a:xfrm>
                <a:off x="1088928" y="1196588"/>
                <a:ext cx="11361895" cy="649845"/>
              </a:xfrm>
              <a:custGeom>
                <a:avLst/>
                <a:gdLst>
                  <a:gd name="connsiteX0" fmla="*/ 0 w 11361895"/>
                  <a:gd name="connsiteY0" fmla="*/ 108310 h 649845"/>
                  <a:gd name="connsiteX1" fmla="*/ 108310 w 11361895"/>
                  <a:gd name="connsiteY1" fmla="*/ 0 h 649845"/>
                  <a:gd name="connsiteX2" fmla="*/ 583451 w 11361895"/>
                  <a:gd name="connsiteY2" fmla="*/ 0 h 649845"/>
                  <a:gd name="connsiteX3" fmla="*/ 947139 w 11361895"/>
                  <a:gd name="connsiteY3" fmla="*/ 0 h 649845"/>
                  <a:gd name="connsiteX4" fmla="*/ 1533732 w 11361895"/>
                  <a:gd name="connsiteY4" fmla="*/ 0 h 649845"/>
                  <a:gd name="connsiteX5" fmla="*/ 1897420 w 11361895"/>
                  <a:gd name="connsiteY5" fmla="*/ 0 h 649845"/>
                  <a:gd name="connsiteX6" fmla="*/ 2372561 w 11361895"/>
                  <a:gd name="connsiteY6" fmla="*/ 0 h 649845"/>
                  <a:gd name="connsiteX7" fmla="*/ 2959154 w 11361895"/>
                  <a:gd name="connsiteY7" fmla="*/ 0 h 649845"/>
                  <a:gd name="connsiteX8" fmla="*/ 3545747 w 11361895"/>
                  <a:gd name="connsiteY8" fmla="*/ 0 h 649845"/>
                  <a:gd name="connsiteX9" fmla="*/ 4355246 w 11361895"/>
                  <a:gd name="connsiteY9" fmla="*/ 0 h 649845"/>
                  <a:gd name="connsiteX10" fmla="*/ 5053293 w 11361895"/>
                  <a:gd name="connsiteY10" fmla="*/ 0 h 649845"/>
                  <a:gd name="connsiteX11" fmla="*/ 5305528 w 11361895"/>
                  <a:gd name="connsiteY11" fmla="*/ 0 h 649845"/>
                  <a:gd name="connsiteX12" fmla="*/ 6115027 w 11361895"/>
                  <a:gd name="connsiteY12" fmla="*/ 0 h 649845"/>
                  <a:gd name="connsiteX13" fmla="*/ 6924526 w 11361895"/>
                  <a:gd name="connsiteY13" fmla="*/ 0 h 649845"/>
                  <a:gd name="connsiteX14" fmla="*/ 7288213 w 11361895"/>
                  <a:gd name="connsiteY14" fmla="*/ 0 h 649845"/>
                  <a:gd name="connsiteX15" fmla="*/ 8097712 w 11361895"/>
                  <a:gd name="connsiteY15" fmla="*/ 0 h 649845"/>
                  <a:gd name="connsiteX16" fmla="*/ 8684306 w 11361895"/>
                  <a:gd name="connsiteY16" fmla="*/ 0 h 649845"/>
                  <a:gd name="connsiteX17" fmla="*/ 8936541 w 11361895"/>
                  <a:gd name="connsiteY17" fmla="*/ 0 h 649845"/>
                  <a:gd name="connsiteX18" fmla="*/ 9746040 w 11361895"/>
                  <a:gd name="connsiteY18" fmla="*/ 0 h 649845"/>
                  <a:gd name="connsiteX19" fmla="*/ 10555539 w 11361895"/>
                  <a:gd name="connsiteY19" fmla="*/ 0 h 649845"/>
                  <a:gd name="connsiteX20" fmla="*/ 11253585 w 11361895"/>
                  <a:gd name="connsiteY20" fmla="*/ 0 h 649845"/>
                  <a:gd name="connsiteX21" fmla="*/ 11361895 w 11361895"/>
                  <a:gd name="connsiteY21" fmla="*/ 108310 h 649845"/>
                  <a:gd name="connsiteX22" fmla="*/ 11361895 w 11361895"/>
                  <a:gd name="connsiteY22" fmla="*/ 541535 h 649845"/>
                  <a:gd name="connsiteX23" fmla="*/ 11253585 w 11361895"/>
                  <a:gd name="connsiteY23" fmla="*/ 649845 h 649845"/>
                  <a:gd name="connsiteX24" fmla="*/ 10444086 w 11361895"/>
                  <a:gd name="connsiteY24" fmla="*/ 649845 h 649845"/>
                  <a:gd name="connsiteX25" fmla="*/ 10080398 w 11361895"/>
                  <a:gd name="connsiteY25" fmla="*/ 649845 h 649845"/>
                  <a:gd name="connsiteX26" fmla="*/ 9716710 w 11361895"/>
                  <a:gd name="connsiteY26" fmla="*/ 649845 h 649845"/>
                  <a:gd name="connsiteX27" fmla="*/ 9353022 w 11361895"/>
                  <a:gd name="connsiteY27" fmla="*/ 649845 h 649845"/>
                  <a:gd name="connsiteX28" fmla="*/ 8543523 w 11361895"/>
                  <a:gd name="connsiteY28" fmla="*/ 649845 h 649845"/>
                  <a:gd name="connsiteX29" fmla="*/ 7845477 w 11361895"/>
                  <a:gd name="connsiteY29" fmla="*/ 649845 h 649845"/>
                  <a:gd name="connsiteX30" fmla="*/ 7370337 w 11361895"/>
                  <a:gd name="connsiteY30" fmla="*/ 649845 h 649845"/>
                  <a:gd name="connsiteX31" fmla="*/ 6895196 w 11361895"/>
                  <a:gd name="connsiteY31" fmla="*/ 649845 h 649845"/>
                  <a:gd name="connsiteX32" fmla="*/ 6642961 w 11361895"/>
                  <a:gd name="connsiteY32" fmla="*/ 649845 h 649845"/>
                  <a:gd name="connsiteX33" fmla="*/ 5944915 w 11361895"/>
                  <a:gd name="connsiteY33" fmla="*/ 649845 h 649845"/>
                  <a:gd name="connsiteX34" fmla="*/ 5246868 w 11361895"/>
                  <a:gd name="connsiteY34" fmla="*/ 649845 h 649845"/>
                  <a:gd name="connsiteX35" fmla="*/ 4548822 w 11361895"/>
                  <a:gd name="connsiteY35" fmla="*/ 649845 h 649845"/>
                  <a:gd name="connsiteX36" fmla="*/ 3850776 w 11361895"/>
                  <a:gd name="connsiteY36" fmla="*/ 649845 h 649845"/>
                  <a:gd name="connsiteX37" fmla="*/ 3152730 w 11361895"/>
                  <a:gd name="connsiteY37" fmla="*/ 649845 h 649845"/>
                  <a:gd name="connsiteX38" fmla="*/ 2343231 w 11361895"/>
                  <a:gd name="connsiteY38" fmla="*/ 649845 h 649845"/>
                  <a:gd name="connsiteX39" fmla="*/ 1645185 w 11361895"/>
                  <a:gd name="connsiteY39" fmla="*/ 649845 h 649845"/>
                  <a:gd name="connsiteX40" fmla="*/ 947139 w 11361895"/>
                  <a:gd name="connsiteY40" fmla="*/ 649845 h 649845"/>
                  <a:gd name="connsiteX41" fmla="*/ 108310 w 11361895"/>
                  <a:gd name="connsiteY41" fmla="*/ 649845 h 649845"/>
                  <a:gd name="connsiteX42" fmla="*/ 0 w 11361895"/>
                  <a:gd name="connsiteY42" fmla="*/ 541535 h 649845"/>
                  <a:gd name="connsiteX43" fmla="*/ 0 w 11361895"/>
                  <a:gd name="connsiteY43" fmla="*/ 108310 h 649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61895" h="649845" fill="none" extrusionOk="0">
                    <a:moveTo>
                      <a:pt x="0" y="108310"/>
                    </a:moveTo>
                    <a:cubicBezTo>
                      <a:pt x="-2865" y="50206"/>
                      <a:pt x="60578" y="1737"/>
                      <a:pt x="108310" y="0"/>
                    </a:cubicBezTo>
                    <a:cubicBezTo>
                      <a:pt x="255879" y="-18065"/>
                      <a:pt x="393188" y="16936"/>
                      <a:pt x="583451" y="0"/>
                    </a:cubicBezTo>
                    <a:cubicBezTo>
                      <a:pt x="773714" y="-16936"/>
                      <a:pt x="777750" y="12203"/>
                      <a:pt x="947139" y="0"/>
                    </a:cubicBezTo>
                    <a:cubicBezTo>
                      <a:pt x="1116528" y="-12203"/>
                      <a:pt x="1414793" y="46393"/>
                      <a:pt x="1533732" y="0"/>
                    </a:cubicBezTo>
                    <a:cubicBezTo>
                      <a:pt x="1652671" y="-46393"/>
                      <a:pt x="1823430" y="8451"/>
                      <a:pt x="1897420" y="0"/>
                    </a:cubicBezTo>
                    <a:cubicBezTo>
                      <a:pt x="1971410" y="-8451"/>
                      <a:pt x="2164105" y="56219"/>
                      <a:pt x="2372561" y="0"/>
                    </a:cubicBezTo>
                    <a:cubicBezTo>
                      <a:pt x="2581017" y="-56219"/>
                      <a:pt x="2668720" y="6839"/>
                      <a:pt x="2959154" y="0"/>
                    </a:cubicBezTo>
                    <a:cubicBezTo>
                      <a:pt x="3249588" y="-6839"/>
                      <a:pt x="3326400" y="1711"/>
                      <a:pt x="3545747" y="0"/>
                    </a:cubicBezTo>
                    <a:cubicBezTo>
                      <a:pt x="3765094" y="-1711"/>
                      <a:pt x="4132314" y="14815"/>
                      <a:pt x="4355246" y="0"/>
                    </a:cubicBezTo>
                    <a:cubicBezTo>
                      <a:pt x="4578178" y="-14815"/>
                      <a:pt x="4775890" y="24358"/>
                      <a:pt x="5053293" y="0"/>
                    </a:cubicBezTo>
                    <a:cubicBezTo>
                      <a:pt x="5330696" y="-24358"/>
                      <a:pt x="5229270" y="18719"/>
                      <a:pt x="5305528" y="0"/>
                    </a:cubicBezTo>
                    <a:cubicBezTo>
                      <a:pt x="5381786" y="-18719"/>
                      <a:pt x="5750984" y="10727"/>
                      <a:pt x="6115027" y="0"/>
                    </a:cubicBezTo>
                    <a:cubicBezTo>
                      <a:pt x="6479070" y="-10727"/>
                      <a:pt x="6557475" y="7009"/>
                      <a:pt x="6924526" y="0"/>
                    </a:cubicBezTo>
                    <a:cubicBezTo>
                      <a:pt x="7291577" y="-7009"/>
                      <a:pt x="7202315" y="21351"/>
                      <a:pt x="7288213" y="0"/>
                    </a:cubicBezTo>
                    <a:cubicBezTo>
                      <a:pt x="7374111" y="-21351"/>
                      <a:pt x="7906226" y="34274"/>
                      <a:pt x="8097712" y="0"/>
                    </a:cubicBezTo>
                    <a:cubicBezTo>
                      <a:pt x="8289198" y="-34274"/>
                      <a:pt x="8511030" y="3090"/>
                      <a:pt x="8684306" y="0"/>
                    </a:cubicBezTo>
                    <a:cubicBezTo>
                      <a:pt x="8857582" y="-3090"/>
                      <a:pt x="8870383" y="4513"/>
                      <a:pt x="8936541" y="0"/>
                    </a:cubicBezTo>
                    <a:cubicBezTo>
                      <a:pt x="9002699" y="-4513"/>
                      <a:pt x="9367960" y="238"/>
                      <a:pt x="9746040" y="0"/>
                    </a:cubicBezTo>
                    <a:cubicBezTo>
                      <a:pt x="10124120" y="-238"/>
                      <a:pt x="10159677" y="35024"/>
                      <a:pt x="10555539" y="0"/>
                    </a:cubicBezTo>
                    <a:cubicBezTo>
                      <a:pt x="10951401" y="-35024"/>
                      <a:pt x="11029593" y="69685"/>
                      <a:pt x="11253585" y="0"/>
                    </a:cubicBezTo>
                    <a:cubicBezTo>
                      <a:pt x="11321303" y="-8852"/>
                      <a:pt x="11353844" y="51280"/>
                      <a:pt x="11361895" y="108310"/>
                    </a:cubicBezTo>
                    <a:cubicBezTo>
                      <a:pt x="11407899" y="321751"/>
                      <a:pt x="11341230" y="400508"/>
                      <a:pt x="11361895" y="541535"/>
                    </a:cubicBezTo>
                    <a:cubicBezTo>
                      <a:pt x="11370610" y="609689"/>
                      <a:pt x="11310388" y="662638"/>
                      <a:pt x="11253585" y="649845"/>
                    </a:cubicBezTo>
                    <a:cubicBezTo>
                      <a:pt x="10912918" y="691761"/>
                      <a:pt x="10742292" y="600046"/>
                      <a:pt x="10444086" y="649845"/>
                    </a:cubicBezTo>
                    <a:cubicBezTo>
                      <a:pt x="10145880" y="699644"/>
                      <a:pt x="10200905" y="622313"/>
                      <a:pt x="10080398" y="649845"/>
                    </a:cubicBezTo>
                    <a:cubicBezTo>
                      <a:pt x="9959891" y="677377"/>
                      <a:pt x="9851504" y="606427"/>
                      <a:pt x="9716710" y="649845"/>
                    </a:cubicBezTo>
                    <a:cubicBezTo>
                      <a:pt x="9581916" y="693263"/>
                      <a:pt x="9435038" y="633923"/>
                      <a:pt x="9353022" y="649845"/>
                    </a:cubicBezTo>
                    <a:cubicBezTo>
                      <a:pt x="9271006" y="665767"/>
                      <a:pt x="8909966" y="642480"/>
                      <a:pt x="8543523" y="649845"/>
                    </a:cubicBezTo>
                    <a:cubicBezTo>
                      <a:pt x="8177080" y="657210"/>
                      <a:pt x="8172779" y="566920"/>
                      <a:pt x="7845477" y="649845"/>
                    </a:cubicBezTo>
                    <a:cubicBezTo>
                      <a:pt x="7518175" y="732770"/>
                      <a:pt x="7505742" y="603362"/>
                      <a:pt x="7370337" y="649845"/>
                    </a:cubicBezTo>
                    <a:cubicBezTo>
                      <a:pt x="7234932" y="696328"/>
                      <a:pt x="7042299" y="644342"/>
                      <a:pt x="6895196" y="649845"/>
                    </a:cubicBezTo>
                    <a:cubicBezTo>
                      <a:pt x="6748093" y="655348"/>
                      <a:pt x="6756128" y="645142"/>
                      <a:pt x="6642961" y="649845"/>
                    </a:cubicBezTo>
                    <a:cubicBezTo>
                      <a:pt x="6529794" y="654548"/>
                      <a:pt x="6139063" y="571402"/>
                      <a:pt x="5944915" y="649845"/>
                    </a:cubicBezTo>
                    <a:cubicBezTo>
                      <a:pt x="5750767" y="728288"/>
                      <a:pt x="5580861" y="599240"/>
                      <a:pt x="5246868" y="649845"/>
                    </a:cubicBezTo>
                    <a:cubicBezTo>
                      <a:pt x="4912875" y="700450"/>
                      <a:pt x="4818621" y="584993"/>
                      <a:pt x="4548822" y="649845"/>
                    </a:cubicBezTo>
                    <a:cubicBezTo>
                      <a:pt x="4279023" y="714697"/>
                      <a:pt x="4101392" y="631736"/>
                      <a:pt x="3850776" y="649845"/>
                    </a:cubicBezTo>
                    <a:cubicBezTo>
                      <a:pt x="3600160" y="667954"/>
                      <a:pt x="3455164" y="593634"/>
                      <a:pt x="3152730" y="649845"/>
                    </a:cubicBezTo>
                    <a:cubicBezTo>
                      <a:pt x="2850296" y="706056"/>
                      <a:pt x="2694365" y="573943"/>
                      <a:pt x="2343231" y="649845"/>
                    </a:cubicBezTo>
                    <a:cubicBezTo>
                      <a:pt x="1992097" y="725747"/>
                      <a:pt x="1984171" y="635561"/>
                      <a:pt x="1645185" y="649845"/>
                    </a:cubicBezTo>
                    <a:cubicBezTo>
                      <a:pt x="1306199" y="664129"/>
                      <a:pt x="1157435" y="603366"/>
                      <a:pt x="947139" y="649845"/>
                    </a:cubicBezTo>
                    <a:cubicBezTo>
                      <a:pt x="736843" y="696324"/>
                      <a:pt x="374355" y="554370"/>
                      <a:pt x="108310" y="649845"/>
                    </a:cubicBezTo>
                    <a:cubicBezTo>
                      <a:pt x="54062" y="653045"/>
                      <a:pt x="7438" y="606272"/>
                      <a:pt x="0" y="541535"/>
                    </a:cubicBezTo>
                    <a:cubicBezTo>
                      <a:pt x="-51633" y="346563"/>
                      <a:pt x="34948" y="300774"/>
                      <a:pt x="0" y="108310"/>
                    </a:cubicBezTo>
                    <a:close/>
                  </a:path>
                  <a:path w="11361895" h="649845" stroke="0" extrusionOk="0">
                    <a:moveTo>
                      <a:pt x="0" y="108310"/>
                    </a:moveTo>
                    <a:cubicBezTo>
                      <a:pt x="-14932" y="44081"/>
                      <a:pt x="60393" y="9060"/>
                      <a:pt x="108310" y="0"/>
                    </a:cubicBezTo>
                    <a:cubicBezTo>
                      <a:pt x="346956" y="-37751"/>
                      <a:pt x="587326" y="30071"/>
                      <a:pt x="806356" y="0"/>
                    </a:cubicBezTo>
                    <a:cubicBezTo>
                      <a:pt x="1025386" y="-30071"/>
                      <a:pt x="1246552" y="25274"/>
                      <a:pt x="1504402" y="0"/>
                    </a:cubicBezTo>
                    <a:cubicBezTo>
                      <a:pt x="1762252" y="-25274"/>
                      <a:pt x="1997285" y="31872"/>
                      <a:pt x="2202449" y="0"/>
                    </a:cubicBezTo>
                    <a:cubicBezTo>
                      <a:pt x="2407613" y="-31872"/>
                      <a:pt x="2846100" y="59176"/>
                      <a:pt x="3011947" y="0"/>
                    </a:cubicBezTo>
                    <a:cubicBezTo>
                      <a:pt x="3177794" y="-59176"/>
                      <a:pt x="3195150" y="941"/>
                      <a:pt x="3375635" y="0"/>
                    </a:cubicBezTo>
                    <a:cubicBezTo>
                      <a:pt x="3556120" y="-941"/>
                      <a:pt x="3697231" y="16012"/>
                      <a:pt x="3962229" y="0"/>
                    </a:cubicBezTo>
                    <a:cubicBezTo>
                      <a:pt x="4227227" y="-16012"/>
                      <a:pt x="4225789" y="50882"/>
                      <a:pt x="4437369" y="0"/>
                    </a:cubicBezTo>
                    <a:cubicBezTo>
                      <a:pt x="4648949" y="-50882"/>
                      <a:pt x="4673125" y="38299"/>
                      <a:pt x="4801057" y="0"/>
                    </a:cubicBezTo>
                    <a:cubicBezTo>
                      <a:pt x="4928989" y="-38299"/>
                      <a:pt x="5254330" y="77420"/>
                      <a:pt x="5499104" y="0"/>
                    </a:cubicBezTo>
                    <a:cubicBezTo>
                      <a:pt x="5743878" y="-77420"/>
                      <a:pt x="5648509" y="15947"/>
                      <a:pt x="5751339" y="0"/>
                    </a:cubicBezTo>
                    <a:cubicBezTo>
                      <a:pt x="5854170" y="-15947"/>
                      <a:pt x="5949266" y="29435"/>
                      <a:pt x="6003574" y="0"/>
                    </a:cubicBezTo>
                    <a:cubicBezTo>
                      <a:pt x="6057883" y="-29435"/>
                      <a:pt x="6448484" y="28044"/>
                      <a:pt x="6701620" y="0"/>
                    </a:cubicBezTo>
                    <a:cubicBezTo>
                      <a:pt x="6954756" y="-28044"/>
                      <a:pt x="6910271" y="34458"/>
                      <a:pt x="7065308" y="0"/>
                    </a:cubicBezTo>
                    <a:cubicBezTo>
                      <a:pt x="7220345" y="-34458"/>
                      <a:pt x="7307390" y="14892"/>
                      <a:pt x="7428996" y="0"/>
                    </a:cubicBezTo>
                    <a:cubicBezTo>
                      <a:pt x="7550602" y="-14892"/>
                      <a:pt x="7961727" y="80348"/>
                      <a:pt x="8238495" y="0"/>
                    </a:cubicBezTo>
                    <a:cubicBezTo>
                      <a:pt x="8515263" y="-80348"/>
                      <a:pt x="8710352" y="20363"/>
                      <a:pt x="9047994" y="0"/>
                    </a:cubicBezTo>
                    <a:cubicBezTo>
                      <a:pt x="9385636" y="-20363"/>
                      <a:pt x="9352775" y="30791"/>
                      <a:pt x="9523134" y="0"/>
                    </a:cubicBezTo>
                    <a:cubicBezTo>
                      <a:pt x="9693493" y="-30791"/>
                      <a:pt x="9981843" y="79775"/>
                      <a:pt x="10332633" y="0"/>
                    </a:cubicBezTo>
                    <a:cubicBezTo>
                      <a:pt x="10683423" y="-79775"/>
                      <a:pt x="10828489" y="63504"/>
                      <a:pt x="11253585" y="0"/>
                    </a:cubicBezTo>
                    <a:cubicBezTo>
                      <a:pt x="11316958" y="3619"/>
                      <a:pt x="11368146" y="54916"/>
                      <a:pt x="11361895" y="108310"/>
                    </a:cubicBezTo>
                    <a:cubicBezTo>
                      <a:pt x="11373294" y="270182"/>
                      <a:pt x="11313268" y="373042"/>
                      <a:pt x="11361895" y="541535"/>
                    </a:cubicBezTo>
                    <a:cubicBezTo>
                      <a:pt x="11360279" y="604861"/>
                      <a:pt x="11303274" y="645345"/>
                      <a:pt x="11253585" y="649845"/>
                    </a:cubicBezTo>
                    <a:cubicBezTo>
                      <a:pt x="11084680" y="669956"/>
                      <a:pt x="11015922" y="624054"/>
                      <a:pt x="10889897" y="649845"/>
                    </a:cubicBezTo>
                    <a:cubicBezTo>
                      <a:pt x="10763872" y="675636"/>
                      <a:pt x="10618756" y="616487"/>
                      <a:pt x="10526209" y="649845"/>
                    </a:cubicBezTo>
                    <a:cubicBezTo>
                      <a:pt x="10433662" y="683203"/>
                      <a:pt x="10364415" y="631279"/>
                      <a:pt x="10273974" y="649845"/>
                    </a:cubicBezTo>
                    <a:cubicBezTo>
                      <a:pt x="10183533" y="668411"/>
                      <a:pt x="9999983" y="644007"/>
                      <a:pt x="9910286" y="649845"/>
                    </a:cubicBezTo>
                    <a:cubicBezTo>
                      <a:pt x="9820589" y="655683"/>
                      <a:pt x="9541281" y="580584"/>
                      <a:pt x="9212240" y="649845"/>
                    </a:cubicBezTo>
                    <a:cubicBezTo>
                      <a:pt x="8883199" y="719106"/>
                      <a:pt x="8998765" y="620338"/>
                      <a:pt x="8848552" y="649845"/>
                    </a:cubicBezTo>
                    <a:cubicBezTo>
                      <a:pt x="8698339" y="679352"/>
                      <a:pt x="8400364" y="630613"/>
                      <a:pt x="8261959" y="649845"/>
                    </a:cubicBezTo>
                    <a:cubicBezTo>
                      <a:pt x="8123554" y="669077"/>
                      <a:pt x="7921567" y="642144"/>
                      <a:pt x="7786818" y="649845"/>
                    </a:cubicBezTo>
                    <a:cubicBezTo>
                      <a:pt x="7652069" y="657546"/>
                      <a:pt x="7572931" y="614705"/>
                      <a:pt x="7423130" y="649845"/>
                    </a:cubicBezTo>
                    <a:cubicBezTo>
                      <a:pt x="7273329" y="684985"/>
                      <a:pt x="6917654" y="574482"/>
                      <a:pt x="6613631" y="649845"/>
                    </a:cubicBezTo>
                    <a:cubicBezTo>
                      <a:pt x="6309608" y="725208"/>
                      <a:pt x="6357616" y="606327"/>
                      <a:pt x="6249943" y="649845"/>
                    </a:cubicBezTo>
                    <a:cubicBezTo>
                      <a:pt x="6142270" y="693363"/>
                      <a:pt x="5836088" y="594527"/>
                      <a:pt x="5551897" y="649845"/>
                    </a:cubicBezTo>
                    <a:cubicBezTo>
                      <a:pt x="5267706" y="705163"/>
                      <a:pt x="5364108" y="643958"/>
                      <a:pt x="5188209" y="649845"/>
                    </a:cubicBezTo>
                    <a:cubicBezTo>
                      <a:pt x="5012310" y="655732"/>
                      <a:pt x="4994571" y="610417"/>
                      <a:pt x="4824521" y="649845"/>
                    </a:cubicBezTo>
                    <a:cubicBezTo>
                      <a:pt x="4654471" y="689273"/>
                      <a:pt x="4215606" y="594636"/>
                      <a:pt x="4015022" y="649845"/>
                    </a:cubicBezTo>
                    <a:cubicBezTo>
                      <a:pt x="3814438" y="705054"/>
                      <a:pt x="3587495" y="625077"/>
                      <a:pt x="3316976" y="649845"/>
                    </a:cubicBezTo>
                    <a:cubicBezTo>
                      <a:pt x="3046457" y="674613"/>
                      <a:pt x="3151889" y="626781"/>
                      <a:pt x="3064741" y="649845"/>
                    </a:cubicBezTo>
                    <a:cubicBezTo>
                      <a:pt x="2977593" y="672909"/>
                      <a:pt x="2788533" y="602366"/>
                      <a:pt x="2589600" y="649845"/>
                    </a:cubicBezTo>
                    <a:cubicBezTo>
                      <a:pt x="2390667" y="697324"/>
                      <a:pt x="2065149" y="612511"/>
                      <a:pt x="1891554" y="649845"/>
                    </a:cubicBezTo>
                    <a:cubicBezTo>
                      <a:pt x="1717959" y="687179"/>
                      <a:pt x="1508845" y="646909"/>
                      <a:pt x="1193508" y="649845"/>
                    </a:cubicBezTo>
                    <a:cubicBezTo>
                      <a:pt x="878171" y="652781"/>
                      <a:pt x="1057464" y="648040"/>
                      <a:pt x="941273" y="649845"/>
                    </a:cubicBezTo>
                    <a:cubicBezTo>
                      <a:pt x="825082" y="651650"/>
                      <a:pt x="765736" y="624976"/>
                      <a:pt x="689037" y="649845"/>
                    </a:cubicBezTo>
                    <a:cubicBezTo>
                      <a:pt x="612338" y="674714"/>
                      <a:pt x="385546" y="637295"/>
                      <a:pt x="108310" y="649845"/>
                    </a:cubicBezTo>
                    <a:cubicBezTo>
                      <a:pt x="55651" y="646445"/>
                      <a:pt x="1515" y="609612"/>
                      <a:pt x="0" y="541535"/>
                    </a:cubicBezTo>
                    <a:cubicBezTo>
                      <a:pt x="-44889" y="403634"/>
                      <a:pt x="46450" y="250079"/>
                      <a:pt x="0" y="108310"/>
                    </a:cubicBezTo>
                    <a:close/>
                  </a:path>
                </a:pathLst>
              </a:custGeom>
              <a:solidFill>
                <a:srgbClr val="ABE9FF"/>
              </a:solidFill>
              <a:ln w="12700" cap="flat" cmpd="sng" algn="ctr">
                <a:solidFill>
                  <a:schemeClr val="bg1">
                    <a:lumMod val="25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等线"/>
                </a:endParaRPr>
              </a:p>
            </p:txBody>
          </p:sp>
          <p:sp>
            <p:nvSpPr>
              <p:cNvPr id="47" name="Rectangle 46">
                <a:extLst>
                  <a:ext uri="{FF2B5EF4-FFF2-40B4-BE49-F238E27FC236}">
                    <a16:creationId xmlns:a16="http://schemas.microsoft.com/office/drawing/2014/main" id="{E11D90B1-D764-49A9-8FFB-E43CE1B1647B}"/>
                  </a:ext>
                </a:extLst>
              </p:cNvPr>
              <p:cNvSpPr/>
              <p:nvPr/>
            </p:nvSpPr>
            <p:spPr>
              <a:xfrm>
                <a:off x="1387089" y="1217173"/>
                <a:ext cx="11345565" cy="584775"/>
              </a:xfrm>
              <a:prstGeom prst="rect">
                <a:avLst/>
              </a:prstGeom>
            </p:spPr>
            <p:txBody>
              <a:bodyPr wrap="square">
                <a:spAutoFit/>
              </a:bodyPr>
              <a:lstStyle/>
              <a:p>
                <a:pPr lvl="0"/>
                <a:r>
                  <a:rPr lang="en-US" sz="3200" b="1" dirty="0" err="1">
                    <a:latin typeface="Arial-Rounded" panose="020B0500000000000000" pitchFamily="34" charset="0"/>
                    <a:ea typeface="Arial-Rounded" panose="020B0500000000000000" pitchFamily="34" charset="0"/>
                    <a:cs typeface="Arial-Rounded" panose="020B0500000000000000" pitchFamily="34" charset="0"/>
                  </a:rPr>
                  <a:t>Mùa</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đông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thỏ</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chống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rét</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bằng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cách</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endParaRPr lang="vi-VN" sz="3200" b="1"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id="{A34C90B2-69FA-415C-8FBB-84CBE97FCD20}"/>
                </a:ext>
              </a:extLst>
            </p:cNvPr>
            <p:cNvGrpSpPr/>
            <p:nvPr/>
          </p:nvGrpSpPr>
          <p:grpSpPr>
            <a:xfrm>
              <a:off x="1167696" y="958544"/>
              <a:ext cx="1191706" cy="1588941"/>
              <a:chOff x="350288" y="1871971"/>
              <a:chExt cx="1191706" cy="1588941"/>
            </a:xfrm>
          </p:grpSpPr>
          <p:pic>
            <p:nvPicPr>
              <p:cNvPr id="44" name="Picture 43">
                <a:extLst>
                  <a:ext uri="{FF2B5EF4-FFF2-40B4-BE49-F238E27FC236}">
                    <a16:creationId xmlns:a16="http://schemas.microsoft.com/office/drawing/2014/main" id="{8AFC11C7-2FA6-4B79-8E44-7F9BD7D3DAED}"/>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10000" b="90600" l="8800" r="90000">
                            <a14:foregroundMark x1="8800" y1="57200" x2="8800" y2="57200"/>
                            <a14:foregroundMark x1="38667" y1="51000" x2="38667" y2="51000"/>
                            <a14:foregroundMark x1="56400" y1="45800" x2="56400" y2="45800"/>
                            <a14:foregroundMark x1="55200" y1="90200" x2="55200" y2="90200"/>
                            <a14:foregroundMark x1="42800" y1="90600" x2="42800" y2="90600"/>
                            <a14:foregroundMark x1="55467" y1="88900" x2="59467" y2="89300"/>
                            <a14:foregroundMark x1="38933" y1="51400" x2="38933" y2="51400"/>
                          </a14:backgroundRemoval>
                        </a14:imgEffect>
                      </a14:imgLayer>
                    </a14:imgProps>
                  </a:ext>
                  <a:ext uri="{28A0092B-C50C-407E-A947-70E740481C1C}">
                    <a14:useLocalDpi xmlns:a14="http://schemas.microsoft.com/office/drawing/2010/main" val="0"/>
                  </a:ext>
                </a:extLst>
              </a:blip>
              <a:stretch>
                <a:fillRect/>
              </a:stretch>
            </p:blipFill>
            <p:spPr>
              <a:xfrm rot="211385">
                <a:off x="350288" y="1871971"/>
                <a:ext cx="1191706" cy="1588941"/>
              </a:xfrm>
              <a:prstGeom prst="rect">
                <a:avLst/>
              </a:prstGeom>
            </p:spPr>
          </p:pic>
          <p:pic>
            <p:nvPicPr>
              <p:cNvPr id="45" name="Picture 44">
                <a:extLst>
                  <a:ext uri="{FF2B5EF4-FFF2-40B4-BE49-F238E27FC236}">
                    <a16:creationId xmlns:a16="http://schemas.microsoft.com/office/drawing/2014/main" id="{67C01279-D8EA-4323-9FD1-3A1872E4989D}"/>
                  </a:ext>
                </a:extLst>
              </p:cNvPr>
              <p:cNvPicPr>
                <a:picLocks noChangeAspect="1"/>
              </p:cNvPicPr>
              <p:nvPr/>
            </p:nvPicPr>
            <p:blipFill rotWithShape="1">
              <a:blip r:embed="rId5">
                <a:extLst>
                  <a:ext uri="{28A0092B-C50C-407E-A947-70E740481C1C}">
                    <a14:useLocalDpi xmlns:a14="http://schemas.microsoft.com/office/drawing/2010/main" val="0"/>
                  </a:ext>
                </a:extLst>
              </a:blip>
              <a:srcRect l="9403" t="9783" r="78299" b="63042"/>
              <a:stretch/>
            </p:blipFill>
            <p:spPr>
              <a:xfrm>
                <a:off x="1003838" y="2616408"/>
                <a:ext cx="505175" cy="700355"/>
              </a:xfrm>
              <a:prstGeom prst="rect">
                <a:avLst/>
              </a:prstGeom>
            </p:spPr>
          </p:pic>
        </p:grpSp>
      </p:grpSp>
      <p:sp>
        <p:nvSpPr>
          <p:cNvPr id="49" name="Oval 48">
            <a:extLst>
              <a:ext uri="{FF2B5EF4-FFF2-40B4-BE49-F238E27FC236}">
                <a16:creationId xmlns:a16="http://schemas.microsoft.com/office/drawing/2014/main" id="{A84C37F6-E87A-450F-B15F-55AFCA3F0D9B}"/>
              </a:ext>
            </a:extLst>
          </p:cNvPr>
          <p:cNvSpPr/>
          <p:nvPr/>
        </p:nvSpPr>
        <p:spPr>
          <a:xfrm rot="21127157">
            <a:off x="1498124" y="2017171"/>
            <a:ext cx="814530" cy="742096"/>
          </a:xfrm>
          <a:prstGeom prst="ellipse">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3" name="Picture 52" descr="Icon&#10;&#10;Description automatically generated">
            <a:extLst>
              <a:ext uri="{FF2B5EF4-FFF2-40B4-BE49-F238E27FC236}">
                <a16:creationId xmlns:a16="http://schemas.microsoft.com/office/drawing/2014/main" id="{F818B825-B087-48BA-BD3C-1391693883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734" t="14246" r="19393" b="7977"/>
          <a:stretch/>
        </p:blipFill>
        <p:spPr>
          <a:xfrm rot="20117925">
            <a:off x="1249565" y="2056790"/>
            <a:ext cx="777087" cy="785806"/>
          </a:xfrm>
          <a:prstGeom prst="rect">
            <a:avLst/>
          </a:prstGeom>
        </p:spPr>
      </p:pic>
      <p:pic>
        <p:nvPicPr>
          <p:cNvPr id="54" name="Picture 53" descr="Shape, arrow&#10;&#10;Description automatically generated">
            <a:extLst>
              <a:ext uri="{FF2B5EF4-FFF2-40B4-BE49-F238E27FC236}">
                <a16:creationId xmlns:a16="http://schemas.microsoft.com/office/drawing/2014/main" id="{4B6086BC-A4D4-41DF-9756-FDD1520A4CB4}"/>
              </a:ext>
            </a:extLst>
          </p:cNvPr>
          <p:cNvPicPr>
            <a:picLocks noChangeAspect="1"/>
          </p:cNvPicPr>
          <p:nvPr/>
        </p:nvPicPr>
        <p:blipFill rotWithShape="1">
          <a:blip r:embed="rId7">
            <a:extLst>
              <a:ext uri="{28A0092B-C50C-407E-A947-70E740481C1C}">
                <a14:useLocalDpi xmlns:a14="http://schemas.microsoft.com/office/drawing/2010/main" val="0"/>
              </a:ext>
            </a:extLst>
          </a:blip>
          <a:srcRect l="79967" t="40280" r="-4276" b="42410"/>
          <a:stretch/>
        </p:blipFill>
        <p:spPr>
          <a:xfrm rot="15293549" flipH="1">
            <a:off x="965222" y="4125227"/>
            <a:ext cx="1623831" cy="1512184"/>
          </a:xfrm>
          <a:prstGeom prst="rect">
            <a:avLst/>
          </a:prstGeom>
        </p:spPr>
      </p:pic>
      <p:grpSp>
        <p:nvGrpSpPr>
          <p:cNvPr id="55" name="Group 54">
            <a:extLst>
              <a:ext uri="{FF2B5EF4-FFF2-40B4-BE49-F238E27FC236}">
                <a16:creationId xmlns:a16="http://schemas.microsoft.com/office/drawing/2014/main" id="{8894176E-917E-4E4A-9C34-615D393DDD0A}"/>
              </a:ext>
            </a:extLst>
          </p:cNvPr>
          <p:cNvGrpSpPr/>
          <p:nvPr/>
        </p:nvGrpSpPr>
        <p:grpSpPr>
          <a:xfrm>
            <a:off x="1891127" y="2272064"/>
            <a:ext cx="9607473" cy="2271021"/>
            <a:chOff x="2215701" y="4110677"/>
            <a:chExt cx="9607473" cy="1729709"/>
          </a:xfrm>
        </p:grpSpPr>
        <p:sp>
          <p:nvSpPr>
            <p:cNvPr id="56" name="îṥḷíďê">
              <a:extLst>
                <a:ext uri="{FF2B5EF4-FFF2-40B4-BE49-F238E27FC236}">
                  <a16:creationId xmlns:a16="http://schemas.microsoft.com/office/drawing/2014/main" id="{A2BF1E4A-A9BE-42B7-8F8E-24AFEF5716B2}"/>
                </a:ext>
              </a:extLst>
            </p:cNvPr>
            <p:cNvSpPr/>
            <p:nvPr/>
          </p:nvSpPr>
          <p:spPr bwMode="auto">
            <a:xfrm>
              <a:off x="2229963" y="4180202"/>
              <a:ext cx="9509594" cy="1600425"/>
            </a:xfrm>
            <a:prstGeom prst="roundRect">
              <a:avLst>
                <a:gd name="adj" fmla="val 37244"/>
              </a:avLst>
            </a:prstGeom>
            <a:solidFill>
              <a:schemeClr val="bg1"/>
            </a:solid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57" name="TextBox 56">
              <a:extLst>
                <a:ext uri="{FF2B5EF4-FFF2-40B4-BE49-F238E27FC236}">
                  <a16:creationId xmlns:a16="http://schemas.microsoft.com/office/drawing/2014/main" id="{7277E420-1712-4D9C-BB50-805D9BE66BDB}"/>
                </a:ext>
              </a:extLst>
            </p:cNvPr>
            <p:cNvSpPr txBox="1"/>
            <p:nvPr/>
          </p:nvSpPr>
          <p:spPr>
            <a:xfrm>
              <a:off x="2404375" y="4246356"/>
              <a:ext cx="9418799" cy="1594030"/>
            </a:xfrm>
            <a:prstGeom prst="rect">
              <a:avLst/>
            </a:prstGeom>
            <a:noFill/>
          </p:spPr>
          <p:txBody>
            <a:bodyPr wrap="square" rtlCol="0">
              <a:spAutoFit/>
            </a:bodyPr>
            <a:lstStyle/>
            <a:p>
              <a:pPr>
                <a:spcBef>
                  <a:spcPts val="600"/>
                </a:spcBef>
                <a:spcAft>
                  <a:spcPts val="600"/>
                </a:spcAft>
              </a:pPr>
              <a:r>
                <a:rPr lang="vi-VN" sz="3000" dirty="0">
                  <a:latin typeface="Arial-Rounded" panose="020B0500000000000000" pitchFamily="34" charset="0"/>
                  <a:ea typeface="Arial-Rounded" panose="020B0500000000000000" pitchFamily="34" charset="0"/>
                  <a:cs typeface="Arial-Rounded" panose="020B0500000000000000" pitchFamily="34" charset="0"/>
                </a:rPr>
                <a:t> Mùa đông, thỏ quấn tấm vải lên người cho đỡ rét thì gió thổi tấm vải bay xuống ao. Nhím giúp thỏ khều tấm vải vào bờ và nói:</a:t>
              </a:r>
            </a:p>
            <a:p>
              <a:pPr>
                <a:spcBef>
                  <a:spcPts val="600"/>
                </a:spcBef>
                <a:spcAft>
                  <a:spcPts val="600"/>
                </a:spcAft>
              </a:pPr>
              <a:r>
                <a:rPr lang="vi-VN" sz="3000" dirty="0">
                  <a:latin typeface="Arial-Rounded" panose="020B0500000000000000" pitchFamily="34" charset="0"/>
                  <a:ea typeface="Arial-Rounded" panose="020B0500000000000000" pitchFamily="34" charset="0"/>
                  <a:cs typeface="Arial-Rounded" panose="020B0500000000000000" pitchFamily="34" charset="0"/>
                </a:rPr>
                <a:t>   - Phải may thành áo mới được.</a:t>
              </a: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Teardrop 57">
              <a:extLst>
                <a:ext uri="{FF2B5EF4-FFF2-40B4-BE49-F238E27FC236}">
                  <a16:creationId xmlns:a16="http://schemas.microsoft.com/office/drawing/2014/main" id="{9D05674D-559E-4AEA-97CC-967D9538714A}"/>
                </a:ext>
              </a:extLst>
            </p:cNvPr>
            <p:cNvSpPr/>
            <p:nvPr/>
          </p:nvSpPr>
          <p:spPr>
            <a:xfrm>
              <a:off x="2215701" y="4110677"/>
              <a:ext cx="423548" cy="355424"/>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cs typeface="Arial"/>
                  <a:sym typeface="Arial"/>
                </a:rPr>
                <a:t>1</a:t>
              </a:r>
            </a:p>
          </p:txBody>
        </p:sp>
      </p:grpSp>
      <p:grpSp>
        <p:nvGrpSpPr>
          <p:cNvPr id="59" name="Group 58">
            <a:extLst>
              <a:ext uri="{FF2B5EF4-FFF2-40B4-BE49-F238E27FC236}">
                <a16:creationId xmlns:a16="http://schemas.microsoft.com/office/drawing/2014/main" id="{51CE15FA-149C-4707-9B78-D146F1ED1270}"/>
              </a:ext>
            </a:extLst>
          </p:cNvPr>
          <p:cNvGrpSpPr/>
          <p:nvPr/>
        </p:nvGrpSpPr>
        <p:grpSpPr>
          <a:xfrm>
            <a:off x="2461200" y="4917228"/>
            <a:ext cx="7419011" cy="649165"/>
            <a:chOff x="2229963" y="4180202"/>
            <a:chExt cx="9593211" cy="1600425"/>
          </a:xfrm>
        </p:grpSpPr>
        <p:sp>
          <p:nvSpPr>
            <p:cNvPr id="60" name="îṥḷíďê">
              <a:extLst>
                <a:ext uri="{FF2B5EF4-FFF2-40B4-BE49-F238E27FC236}">
                  <a16:creationId xmlns:a16="http://schemas.microsoft.com/office/drawing/2014/main" id="{070551F6-F5EB-4D82-8958-FAAC4297A4AD}"/>
                </a:ext>
              </a:extLst>
            </p:cNvPr>
            <p:cNvSpPr/>
            <p:nvPr/>
          </p:nvSpPr>
          <p:spPr bwMode="auto">
            <a:xfrm>
              <a:off x="2229963" y="4180202"/>
              <a:ext cx="9509594" cy="1600425"/>
            </a:xfrm>
            <a:prstGeom prst="roundRect">
              <a:avLst>
                <a:gd name="adj" fmla="val 37244"/>
              </a:avLst>
            </a:prstGeom>
            <a:solidFill>
              <a:schemeClr val="bg1"/>
            </a:solidFill>
            <a:ln w="53975" cap="rnd" cmpd="thickThin">
              <a:solidFill>
                <a:schemeClr val="accent6">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61" name="TextBox 60">
              <a:extLst>
                <a:ext uri="{FF2B5EF4-FFF2-40B4-BE49-F238E27FC236}">
                  <a16:creationId xmlns:a16="http://schemas.microsoft.com/office/drawing/2014/main" id="{E84685F0-BB98-42B2-824E-B6C25A06D003}"/>
                </a:ext>
              </a:extLst>
            </p:cNvPr>
            <p:cNvSpPr txBox="1"/>
            <p:nvPr/>
          </p:nvSpPr>
          <p:spPr>
            <a:xfrm>
              <a:off x="2404375" y="4246355"/>
              <a:ext cx="9418799" cy="1441681"/>
            </a:xfrm>
            <a:prstGeom prst="rect">
              <a:avLst/>
            </a:prstGeom>
            <a:noFill/>
          </p:spPr>
          <p:txBody>
            <a:bodyPr wrap="square" rtlCol="0">
              <a:spAutoFit/>
            </a:bodyPr>
            <a:lstStyle/>
            <a:p>
              <a:pPr algn="ctr">
                <a:spcBef>
                  <a:spcPts val="600"/>
                </a:spcBef>
                <a:spcAft>
                  <a:spcPts val="600"/>
                </a:spcAft>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a:t>
              </a: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hỏ quấn tấm vải lên người cho đỡ rét</a:t>
              </a:r>
              <a:endParaRPr lang="en-US" sz="3200" dirty="0">
                <a:solidFill>
                  <a:srgbClr val="FF0000"/>
                </a:solidFill>
                <a:latin typeface="Calibri" panose="020F0502020204030204" pitchFamily="34" charset="0"/>
                <a:cs typeface="Calibri" panose="020F0502020204030204" pitchFamily="34" charset="0"/>
              </a:endParaRPr>
            </a:p>
          </p:txBody>
        </p:sp>
      </p:grpSp>
      <p:cxnSp>
        <p:nvCxnSpPr>
          <p:cNvPr id="62" name="Straight Connector 61">
            <a:extLst>
              <a:ext uri="{FF2B5EF4-FFF2-40B4-BE49-F238E27FC236}">
                <a16:creationId xmlns:a16="http://schemas.microsoft.com/office/drawing/2014/main" id="{A212FF62-AED0-4641-9C13-5527EA6911EE}"/>
              </a:ext>
            </a:extLst>
          </p:cNvPr>
          <p:cNvCxnSpPr>
            <a:cxnSpLocks/>
          </p:cNvCxnSpPr>
          <p:nvPr/>
        </p:nvCxnSpPr>
        <p:spPr>
          <a:xfrm>
            <a:off x="4703836" y="2969013"/>
            <a:ext cx="3698484" cy="0"/>
          </a:xfrm>
          <a:prstGeom prst="line">
            <a:avLst/>
          </a:prstGeom>
          <a:noFill/>
          <a:ln w="38100" cap="flat" cmpd="sng" algn="ctr">
            <a:solidFill>
              <a:srgbClr val="FF0000"/>
            </a:solidFill>
            <a:prstDash val="solid"/>
          </a:ln>
          <a:effectLst/>
        </p:spPr>
      </p:cxnSp>
    </p:spTree>
    <p:extLst>
      <p:ext uri="{BB962C8B-B14F-4D97-AF65-F5344CB8AC3E}">
        <p14:creationId xmlns:p14="http://schemas.microsoft.com/office/powerpoint/2010/main" val="31302791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66000">
                                          <p:cBhvr additive="base">
                                            <p:cTn id="7" dur="500" fill="hold"/>
                                            <p:tgtEl>
                                              <p:spTgt spid="25"/>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250"/>
                                            <p:tgtEl>
                                              <p:spTgt spid="49"/>
                                            </p:tgtEl>
                                          </p:cBhvr>
                                        </p:animEffect>
                                      </p:childTnLst>
                                    </p:cTn>
                                  </p:par>
                                  <p:par>
                                    <p:cTn id="12" presetID="53" presetClass="entr" presetSubtype="16" fill="hold" nodeType="withEffect">
                                      <p:stCondLst>
                                        <p:cond delay="120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par>
                                    <p:cTn id="17" presetID="2" presetClass="entr" presetSubtype="4" fill="hold" nodeType="withEffect" p14:presetBounceEnd="66000">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14:bounceEnd="66000">
                                          <p:cBhvr additive="base">
                                            <p:cTn id="19" dur="500" fill="hold"/>
                                            <p:tgtEl>
                                              <p:spTgt spid="55"/>
                                            </p:tgtEl>
                                            <p:attrNameLst>
                                              <p:attrName>ppt_x</p:attrName>
                                            </p:attrNameLst>
                                          </p:cBhvr>
                                          <p:tavLst>
                                            <p:tav tm="0">
                                              <p:val>
                                                <p:strVal val="#ppt_x"/>
                                              </p:val>
                                            </p:tav>
                                            <p:tav tm="100000">
                                              <p:val>
                                                <p:strVal val="#ppt_x"/>
                                              </p:val>
                                            </p:tav>
                                          </p:tavLst>
                                        </p:anim>
                                        <p:anim calcmode="lin" valueType="num" p14:bounceEnd="66000">
                                          <p:cBhvr additive="base">
                                            <p:cTn id="2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left)">
                                          <p:cBhvr>
                                            <p:cTn id="30" dur="500"/>
                                            <p:tgtEl>
                                              <p:spTgt spid="5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wipe(left)">
                                          <p:cBhvr>
                                            <p:cTn id="3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250"/>
                                            <p:tgtEl>
                                              <p:spTgt spid="49"/>
                                            </p:tgtEl>
                                          </p:cBhvr>
                                        </p:animEffect>
                                      </p:childTnLst>
                                    </p:cTn>
                                  </p:par>
                                  <p:par>
                                    <p:cTn id="12" presetID="53" presetClass="entr" presetSubtype="16" fill="hold" nodeType="withEffect">
                                      <p:stCondLst>
                                        <p:cond delay="120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par>
                                    <p:cTn id="17" presetID="2" presetClass="entr" presetSubtype="4"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additive="base">
                                            <p:cTn id="19" dur="500" fill="hold"/>
                                            <p:tgtEl>
                                              <p:spTgt spid="55"/>
                                            </p:tgtEl>
                                            <p:attrNameLst>
                                              <p:attrName>ppt_x</p:attrName>
                                            </p:attrNameLst>
                                          </p:cBhvr>
                                          <p:tavLst>
                                            <p:tav tm="0">
                                              <p:val>
                                                <p:strVal val="#ppt_x"/>
                                              </p:val>
                                            </p:tav>
                                            <p:tav tm="100000">
                                              <p:val>
                                                <p:strVal val="#ppt_x"/>
                                              </p:val>
                                            </p:tav>
                                          </p:tavLst>
                                        </p:anim>
                                        <p:anim calcmode="lin" valueType="num">
                                          <p:cBhvr additive="base">
                                            <p:cTn id="2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left)">
                                          <p:cBhvr>
                                            <p:cTn id="30" dur="500"/>
                                            <p:tgtEl>
                                              <p:spTgt spid="5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wipe(left)">
                                          <p:cBhvr>
                                            <p:cTn id="3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sp>
        <p:nvSpPr>
          <p:cNvPr id="49" name="Oval 48">
            <a:extLst>
              <a:ext uri="{FF2B5EF4-FFF2-40B4-BE49-F238E27FC236}">
                <a16:creationId xmlns:a16="http://schemas.microsoft.com/office/drawing/2014/main" id="{A84C37F6-E87A-450F-B15F-55AFCA3F0D9B}"/>
              </a:ext>
            </a:extLst>
          </p:cNvPr>
          <p:cNvSpPr/>
          <p:nvPr/>
        </p:nvSpPr>
        <p:spPr>
          <a:xfrm rot="21127157">
            <a:off x="1498124" y="2017171"/>
            <a:ext cx="814530" cy="742096"/>
          </a:xfrm>
          <a:prstGeom prst="ellipse">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ea typeface="字魂20号-石头体"/>
              <a:cs typeface="+mn-cs"/>
            </a:endParaRPr>
          </a:p>
        </p:txBody>
      </p:sp>
      <p:pic>
        <p:nvPicPr>
          <p:cNvPr id="53" name="Picture 52" descr="Icon&#10;&#10;Description automatically generated">
            <a:extLst>
              <a:ext uri="{FF2B5EF4-FFF2-40B4-BE49-F238E27FC236}">
                <a16:creationId xmlns:a16="http://schemas.microsoft.com/office/drawing/2014/main" id="{F818B825-B087-48BA-BD3C-1391693883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734" t="14246" r="19393" b="7977"/>
          <a:stretch/>
        </p:blipFill>
        <p:spPr>
          <a:xfrm rot="20117925">
            <a:off x="1249565" y="2056790"/>
            <a:ext cx="777087" cy="785806"/>
          </a:xfrm>
          <a:prstGeom prst="rect">
            <a:avLst/>
          </a:prstGeom>
        </p:spPr>
      </p:pic>
      <p:pic>
        <p:nvPicPr>
          <p:cNvPr id="54" name="Picture 53" descr="Shape, arrow&#10;&#10;Description automatically generated">
            <a:extLst>
              <a:ext uri="{FF2B5EF4-FFF2-40B4-BE49-F238E27FC236}">
                <a16:creationId xmlns:a16="http://schemas.microsoft.com/office/drawing/2014/main" id="{4B6086BC-A4D4-41DF-9756-FDD1520A4CB4}"/>
              </a:ext>
            </a:extLst>
          </p:cNvPr>
          <p:cNvPicPr>
            <a:picLocks noChangeAspect="1"/>
          </p:cNvPicPr>
          <p:nvPr/>
        </p:nvPicPr>
        <p:blipFill rotWithShape="1">
          <a:blip r:embed="rId4">
            <a:extLst>
              <a:ext uri="{28A0092B-C50C-407E-A947-70E740481C1C}">
                <a14:useLocalDpi xmlns:a14="http://schemas.microsoft.com/office/drawing/2010/main" val="0"/>
              </a:ext>
            </a:extLst>
          </a:blip>
          <a:srcRect l="79967" t="40280" r="-4276" b="42410"/>
          <a:stretch/>
        </p:blipFill>
        <p:spPr>
          <a:xfrm rot="15293549" flipH="1">
            <a:off x="965222" y="4125227"/>
            <a:ext cx="1623831" cy="1512184"/>
          </a:xfrm>
          <a:prstGeom prst="rect">
            <a:avLst/>
          </a:prstGeom>
        </p:spPr>
      </p:pic>
      <p:grpSp>
        <p:nvGrpSpPr>
          <p:cNvPr id="55" name="Group 54">
            <a:extLst>
              <a:ext uri="{FF2B5EF4-FFF2-40B4-BE49-F238E27FC236}">
                <a16:creationId xmlns:a16="http://schemas.microsoft.com/office/drawing/2014/main" id="{8894176E-917E-4E4A-9C34-615D393DDD0A}"/>
              </a:ext>
            </a:extLst>
          </p:cNvPr>
          <p:cNvGrpSpPr/>
          <p:nvPr/>
        </p:nvGrpSpPr>
        <p:grpSpPr>
          <a:xfrm>
            <a:off x="1891127" y="2272063"/>
            <a:ext cx="9607473" cy="2310610"/>
            <a:chOff x="2215701" y="4110677"/>
            <a:chExt cx="9607473" cy="1759862"/>
          </a:xfrm>
        </p:grpSpPr>
        <p:sp>
          <p:nvSpPr>
            <p:cNvPr id="56" name="îṥḷíďê">
              <a:extLst>
                <a:ext uri="{FF2B5EF4-FFF2-40B4-BE49-F238E27FC236}">
                  <a16:creationId xmlns:a16="http://schemas.microsoft.com/office/drawing/2014/main" id="{A2BF1E4A-A9BE-42B7-8F8E-24AFEF5716B2}"/>
                </a:ext>
              </a:extLst>
            </p:cNvPr>
            <p:cNvSpPr/>
            <p:nvPr/>
          </p:nvSpPr>
          <p:spPr bwMode="auto">
            <a:xfrm>
              <a:off x="2229963" y="4180202"/>
              <a:ext cx="9509594" cy="1690337"/>
            </a:xfrm>
            <a:prstGeom prst="roundRect">
              <a:avLst>
                <a:gd name="adj" fmla="val 37244"/>
              </a:avLst>
            </a:prstGeom>
            <a:solidFill>
              <a:schemeClr val="bg1"/>
            </a:solidFill>
            <a:ln w="53975" cap="rnd" cmpd="thickThin">
              <a:solidFill>
                <a:schemeClr val="accent2">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57" name="TextBox 56">
              <a:extLst>
                <a:ext uri="{FF2B5EF4-FFF2-40B4-BE49-F238E27FC236}">
                  <a16:creationId xmlns:a16="http://schemas.microsoft.com/office/drawing/2014/main" id="{7277E420-1712-4D9C-BB50-805D9BE66BDB}"/>
                </a:ext>
              </a:extLst>
            </p:cNvPr>
            <p:cNvSpPr txBox="1"/>
            <p:nvPr/>
          </p:nvSpPr>
          <p:spPr>
            <a:xfrm>
              <a:off x="2404375" y="4246356"/>
              <a:ext cx="9418799" cy="15940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vi-VN" sz="3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Mùa đông, thỏ quấn tấm vải lên người cho đỡ rét thì gió thổi tấm vải bay xuống ao. Nhím giúp thỏ khều tấm vải vào bờ và nói:</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vi-VN" sz="3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Phải may thành áo mới được.</a:t>
              </a:r>
              <a:endParaRPr kumimoji="0" lang="en-US" sz="3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Teardrop 57">
              <a:extLst>
                <a:ext uri="{FF2B5EF4-FFF2-40B4-BE49-F238E27FC236}">
                  <a16:creationId xmlns:a16="http://schemas.microsoft.com/office/drawing/2014/main" id="{9D05674D-559E-4AEA-97CC-967D9538714A}"/>
                </a:ext>
              </a:extLst>
            </p:cNvPr>
            <p:cNvSpPr/>
            <p:nvPr/>
          </p:nvSpPr>
          <p:spPr>
            <a:xfrm>
              <a:off x="2215701" y="4110677"/>
              <a:ext cx="423548" cy="355424"/>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ea typeface="字魂20号-石头体"/>
                  <a:cs typeface="Arial"/>
                  <a:sym typeface="Arial"/>
                </a:rPr>
                <a:t>1</a:t>
              </a:r>
            </a:p>
          </p:txBody>
        </p:sp>
      </p:grpSp>
      <p:grpSp>
        <p:nvGrpSpPr>
          <p:cNvPr id="59" name="Group 58">
            <a:extLst>
              <a:ext uri="{FF2B5EF4-FFF2-40B4-BE49-F238E27FC236}">
                <a16:creationId xmlns:a16="http://schemas.microsoft.com/office/drawing/2014/main" id="{51CE15FA-149C-4707-9B78-D146F1ED1270}"/>
              </a:ext>
            </a:extLst>
          </p:cNvPr>
          <p:cNvGrpSpPr/>
          <p:nvPr/>
        </p:nvGrpSpPr>
        <p:grpSpPr>
          <a:xfrm>
            <a:off x="2461200" y="4917229"/>
            <a:ext cx="7419011" cy="1385406"/>
            <a:chOff x="2229963" y="4180202"/>
            <a:chExt cx="9593211" cy="1600425"/>
          </a:xfrm>
        </p:grpSpPr>
        <p:sp>
          <p:nvSpPr>
            <p:cNvPr id="60" name="îṥḷíďê">
              <a:extLst>
                <a:ext uri="{FF2B5EF4-FFF2-40B4-BE49-F238E27FC236}">
                  <a16:creationId xmlns:a16="http://schemas.microsoft.com/office/drawing/2014/main" id="{070551F6-F5EB-4D82-8958-FAAC4297A4AD}"/>
                </a:ext>
              </a:extLst>
            </p:cNvPr>
            <p:cNvSpPr/>
            <p:nvPr/>
          </p:nvSpPr>
          <p:spPr bwMode="auto">
            <a:xfrm>
              <a:off x="2229963" y="4180202"/>
              <a:ext cx="9509594" cy="1600425"/>
            </a:xfrm>
            <a:prstGeom prst="roundRect">
              <a:avLst>
                <a:gd name="adj" fmla="val 37244"/>
              </a:avLst>
            </a:prstGeom>
            <a:solidFill>
              <a:schemeClr val="bg1"/>
            </a:solidFill>
            <a:ln w="53975" cap="rnd" cmpd="thickThin">
              <a:solidFill>
                <a:schemeClr val="accent6">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ea typeface="字魂20号-石头体"/>
                <a:cs typeface="+mn-cs"/>
              </a:endParaRPr>
            </a:p>
          </p:txBody>
        </p:sp>
        <p:sp>
          <p:nvSpPr>
            <p:cNvPr id="61" name="TextBox 60">
              <a:extLst>
                <a:ext uri="{FF2B5EF4-FFF2-40B4-BE49-F238E27FC236}">
                  <a16:creationId xmlns:a16="http://schemas.microsoft.com/office/drawing/2014/main" id="{E84685F0-BB98-42B2-824E-B6C25A06D003}"/>
                </a:ext>
              </a:extLst>
            </p:cNvPr>
            <p:cNvSpPr txBox="1"/>
            <p:nvPr/>
          </p:nvSpPr>
          <p:spPr>
            <a:xfrm>
              <a:off x="2404375" y="4246355"/>
              <a:ext cx="9418799" cy="12444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Nhím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nảy</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ra</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sáng</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kiến</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may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áo</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ấm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tấm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vải</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thỏ</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bị</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gió</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thổi</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bay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xuống</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ao</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62" name="Straight Connector 61">
            <a:extLst>
              <a:ext uri="{FF2B5EF4-FFF2-40B4-BE49-F238E27FC236}">
                <a16:creationId xmlns:a16="http://schemas.microsoft.com/office/drawing/2014/main" id="{A212FF62-AED0-4641-9C13-5527EA6911EE}"/>
              </a:ext>
            </a:extLst>
          </p:cNvPr>
          <p:cNvCxnSpPr>
            <a:cxnSpLocks/>
          </p:cNvCxnSpPr>
          <p:nvPr/>
        </p:nvCxnSpPr>
        <p:spPr>
          <a:xfrm>
            <a:off x="6602388" y="3413986"/>
            <a:ext cx="4106252" cy="0"/>
          </a:xfrm>
          <a:prstGeom prst="line">
            <a:avLst/>
          </a:prstGeom>
          <a:noFill/>
          <a:ln w="38100" cap="flat" cmpd="sng" algn="ctr">
            <a:solidFill>
              <a:srgbClr val="FF0000"/>
            </a:solidFill>
            <a:prstDash val="solid"/>
          </a:ln>
          <a:effectLst/>
        </p:spPr>
      </p:cxnSp>
      <p:grpSp>
        <p:nvGrpSpPr>
          <p:cNvPr id="31" name="Group 30">
            <a:extLst>
              <a:ext uri="{FF2B5EF4-FFF2-40B4-BE49-F238E27FC236}">
                <a16:creationId xmlns:a16="http://schemas.microsoft.com/office/drawing/2014/main" id="{A87B6313-29C1-4E55-AB28-EE2D89A0C9F8}"/>
              </a:ext>
            </a:extLst>
          </p:cNvPr>
          <p:cNvGrpSpPr/>
          <p:nvPr/>
        </p:nvGrpSpPr>
        <p:grpSpPr>
          <a:xfrm>
            <a:off x="1554561" y="630524"/>
            <a:ext cx="8746311" cy="1644802"/>
            <a:chOff x="1426287" y="2516701"/>
            <a:chExt cx="7933302" cy="1644802"/>
          </a:xfrm>
        </p:grpSpPr>
        <p:grpSp>
          <p:nvGrpSpPr>
            <p:cNvPr id="32" name="Group 31">
              <a:extLst>
                <a:ext uri="{FF2B5EF4-FFF2-40B4-BE49-F238E27FC236}">
                  <a16:creationId xmlns:a16="http://schemas.microsoft.com/office/drawing/2014/main" id="{C14451A4-A799-465D-BC91-4C173E3D4AC0}"/>
                </a:ext>
              </a:extLst>
            </p:cNvPr>
            <p:cNvGrpSpPr/>
            <p:nvPr/>
          </p:nvGrpSpPr>
          <p:grpSpPr>
            <a:xfrm>
              <a:off x="2365113" y="3084285"/>
              <a:ext cx="6994476" cy="1077218"/>
              <a:chOff x="1837994" y="2220845"/>
              <a:chExt cx="5901871" cy="1077218"/>
            </a:xfrm>
          </p:grpSpPr>
          <p:sp>
            <p:nvSpPr>
              <p:cNvPr id="36" name="Rectangle: Rounded Corners 43">
                <a:extLst>
                  <a:ext uri="{FF2B5EF4-FFF2-40B4-BE49-F238E27FC236}">
                    <a16:creationId xmlns:a16="http://schemas.microsoft.com/office/drawing/2014/main" id="{22958938-7EFB-4EC2-B704-EFCBC422FE6A}"/>
                  </a:ext>
                </a:extLst>
              </p:cNvPr>
              <p:cNvSpPr/>
              <p:nvPr/>
            </p:nvSpPr>
            <p:spPr>
              <a:xfrm>
                <a:off x="1837994" y="2249329"/>
                <a:ext cx="5901871" cy="523393"/>
              </a:xfrm>
              <a:custGeom>
                <a:avLst/>
                <a:gdLst>
                  <a:gd name="connsiteX0" fmla="*/ 0 w 5901871"/>
                  <a:gd name="connsiteY0" fmla="*/ 87234 h 523393"/>
                  <a:gd name="connsiteX1" fmla="*/ 87234 w 5901871"/>
                  <a:gd name="connsiteY1" fmla="*/ 0 h 523393"/>
                  <a:gd name="connsiteX2" fmla="*/ 659974 w 5901871"/>
                  <a:gd name="connsiteY2" fmla="*/ 0 h 523393"/>
                  <a:gd name="connsiteX3" fmla="*/ 1175441 w 5901871"/>
                  <a:gd name="connsiteY3" fmla="*/ 0 h 523393"/>
                  <a:gd name="connsiteX4" fmla="*/ 1633633 w 5901871"/>
                  <a:gd name="connsiteY4" fmla="*/ 0 h 523393"/>
                  <a:gd name="connsiteX5" fmla="*/ 2320921 w 5901871"/>
                  <a:gd name="connsiteY5" fmla="*/ 0 h 523393"/>
                  <a:gd name="connsiteX6" fmla="*/ 2779113 w 5901871"/>
                  <a:gd name="connsiteY6" fmla="*/ 0 h 523393"/>
                  <a:gd name="connsiteX7" fmla="*/ 3409128 w 5901871"/>
                  <a:gd name="connsiteY7" fmla="*/ 0 h 523393"/>
                  <a:gd name="connsiteX8" fmla="*/ 3867320 w 5901871"/>
                  <a:gd name="connsiteY8" fmla="*/ 0 h 523393"/>
                  <a:gd name="connsiteX9" fmla="*/ 4325512 w 5901871"/>
                  <a:gd name="connsiteY9" fmla="*/ 0 h 523393"/>
                  <a:gd name="connsiteX10" fmla="*/ 5012801 w 5901871"/>
                  <a:gd name="connsiteY10" fmla="*/ 0 h 523393"/>
                  <a:gd name="connsiteX11" fmla="*/ 5814637 w 5901871"/>
                  <a:gd name="connsiteY11" fmla="*/ 0 h 523393"/>
                  <a:gd name="connsiteX12" fmla="*/ 5901871 w 5901871"/>
                  <a:gd name="connsiteY12" fmla="*/ 87234 h 523393"/>
                  <a:gd name="connsiteX13" fmla="*/ 5901871 w 5901871"/>
                  <a:gd name="connsiteY13" fmla="*/ 436159 h 523393"/>
                  <a:gd name="connsiteX14" fmla="*/ 5814637 w 5901871"/>
                  <a:gd name="connsiteY14" fmla="*/ 523393 h 523393"/>
                  <a:gd name="connsiteX15" fmla="*/ 5356445 w 5901871"/>
                  <a:gd name="connsiteY15" fmla="*/ 523393 h 523393"/>
                  <a:gd name="connsiteX16" fmla="*/ 4955527 w 5901871"/>
                  <a:gd name="connsiteY16" fmla="*/ 523393 h 523393"/>
                  <a:gd name="connsiteX17" fmla="*/ 4497334 w 5901871"/>
                  <a:gd name="connsiteY17" fmla="*/ 523393 h 523393"/>
                  <a:gd name="connsiteX18" fmla="*/ 3867320 w 5901871"/>
                  <a:gd name="connsiteY18" fmla="*/ 523393 h 523393"/>
                  <a:gd name="connsiteX19" fmla="*/ 3466402 w 5901871"/>
                  <a:gd name="connsiteY19" fmla="*/ 523393 h 523393"/>
                  <a:gd name="connsiteX20" fmla="*/ 2950936 w 5901871"/>
                  <a:gd name="connsiteY20" fmla="*/ 523393 h 523393"/>
                  <a:gd name="connsiteX21" fmla="*/ 2492743 w 5901871"/>
                  <a:gd name="connsiteY21" fmla="*/ 523393 h 523393"/>
                  <a:gd name="connsiteX22" fmla="*/ 1977277 w 5901871"/>
                  <a:gd name="connsiteY22" fmla="*/ 523393 h 523393"/>
                  <a:gd name="connsiteX23" fmla="*/ 1519085 w 5901871"/>
                  <a:gd name="connsiteY23" fmla="*/ 523393 h 523393"/>
                  <a:gd name="connsiteX24" fmla="*/ 946344 w 5901871"/>
                  <a:gd name="connsiteY24" fmla="*/ 523393 h 523393"/>
                  <a:gd name="connsiteX25" fmla="*/ 87234 w 5901871"/>
                  <a:gd name="connsiteY25" fmla="*/ 523393 h 523393"/>
                  <a:gd name="connsiteX26" fmla="*/ 0 w 5901871"/>
                  <a:gd name="connsiteY26" fmla="*/ 436159 h 523393"/>
                  <a:gd name="connsiteX27" fmla="*/ 0 w 5901871"/>
                  <a:gd name="connsiteY27" fmla="*/ 87234 h 52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901871" h="523393" fill="none" extrusionOk="0">
                    <a:moveTo>
                      <a:pt x="0" y="87234"/>
                    </a:moveTo>
                    <a:cubicBezTo>
                      <a:pt x="-5912" y="41502"/>
                      <a:pt x="40354" y="-10773"/>
                      <a:pt x="87234" y="0"/>
                    </a:cubicBezTo>
                    <a:cubicBezTo>
                      <a:pt x="279172" y="-51218"/>
                      <a:pt x="408317" y="25437"/>
                      <a:pt x="659974" y="0"/>
                    </a:cubicBezTo>
                    <a:cubicBezTo>
                      <a:pt x="911631" y="-25437"/>
                      <a:pt x="951389" y="53793"/>
                      <a:pt x="1175441" y="0"/>
                    </a:cubicBezTo>
                    <a:cubicBezTo>
                      <a:pt x="1399493" y="-53793"/>
                      <a:pt x="1485196" y="8085"/>
                      <a:pt x="1633633" y="0"/>
                    </a:cubicBezTo>
                    <a:cubicBezTo>
                      <a:pt x="1782070" y="-8085"/>
                      <a:pt x="2092162" y="13346"/>
                      <a:pt x="2320921" y="0"/>
                    </a:cubicBezTo>
                    <a:cubicBezTo>
                      <a:pt x="2549680" y="-13346"/>
                      <a:pt x="2592341" y="20654"/>
                      <a:pt x="2779113" y="0"/>
                    </a:cubicBezTo>
                    <a:cubicBezTo>
                      <a:pt x="2965885" y="-20654"/>
                      <a:pt x="3239294" y="6272"/>
                      <a:pt x="3409128" y="0"/>
                    </a:cubicBezTo>
                    <a:cubicBezTo>
                      <a:pt x="3578963" y="-6272"/>
                      <a:pt x="3690809" y="2462"/>
                      <a:pt x="3867320" y="0"/>
                    </a:cubicBezTo>
                    <a:cubicBezTo>
                      <a:pt x="4043831" y="-2462"/>
                      <a:pt x="4163396" y="31835"/>
                      <a:pt x="4325512" y="0"/>
                    </a:cubicBezTo>
                    <a:cubicBezTo>
                      <a:pt x="4487628" y="-31835"/>
                      <a:pt x="4844418" y="42768"/>
                      <a:pt x="5012801" y="0"/>
                    </a:cubicBezTo>
                    <a:cubicBezTo>
                      <a:pt x="5181184" y="-42768"/>
                      <a:pt x="5488524" y="42933"/>
                      <a:pt x="5814637" y="0"/>
                    </a:cubicBezTo>
                    <a:cubicBezTo>
                      <a:pt x="5859013" y="-2964"/>
                      <a:pt x="5904347" y="29186"/>
                      <a:pt x="5901871" y="87234"/>
                    </a:cubicBezTo>
                    <a:cubicBezTo>
                      <a:pt x="5917281" y="206847"/>
                      <a:pt x="5861362" y="325962"/>
                      <a:pt x="5901871" y="436159"/>
                    </a:cubicBezTo>
                    <a:cubicBezTo>
                      <a:pt x="5894074" y="477953"/>
                      <a:pt x="5863767" y="525312"/>
                      <a:pt x="5814637" y="523393"/>
                    </a:cubicBezTo>
                    <a:cubicBezTo>
                      <a:pt x="5634877" y="573105"/>
                      <a:pt x="5543687" y="510906"/>
                      <a:pt x="5356445" y="523393"/>
                    </a:cubicBezTo>
                    <a:cubicBezTo>
                      <a:pt x="5169203" y="535880"/>
                      <a:pt x="5089721" y="481648"/>
                      <a:pt x="4955527" y="523393"/>
                    </a:cubicBezTo>
                    <a:cubicBezTo>
                      <a:pt x="4821333" y="565138"/>
                      <a:pt x="4610661" y="506135"/>
                      <a:pt x="4497334" y="523393"/>
                    </a:cubicBezTo>
                    <a:cubicBezTo>
                      <a:pt x="4384007" y="540651"/>
                      <a:pt x="4153695" y="462964"/>
                      <a:pt x="3867320" y="523393"/>
                    </a:cubicBezTo>
                    <a:cubicBezTo>
                      <a:pt x="3580945" y="583822"/>
                      <a:pt x="3611830" y="497802"/>
                      <a:pt x="3466402" y="523393"/>
                    </a:cubicBezTo>
                    <a:cubicBezTo>
                      <a:pt x="3320974" y="548984"/>
                      <a:pt x="3157555" y="463361"/>
                      <a:pt x="2950936" y="523393"/>
                    </a:cubicBezTo>
                    <a:cubicBezTo>
                      <a:pt x="2744317" y="583425"/>
                      <a:pt x="2666457" y="481935"/>
                      <a:pt x="2492743" y="523393"/>
                    </a:cubicBezTo>
                    <a:cubicBezTo>
                      <a:pt x="2319029" y="564851"/>
                      <a:pt x="2168639" y="494969"/>
                      <a:pt x="1977277" y="523393"/>
                    </a:cubicBezTo>
                    <a:cubicBezTo>
                      <a:pt x="1785915" y="551817"/>
                      <a:pt x="1670699" y="494134"/>
                      <a:pt x="1519085" y="523393"/>
                    </a:cubicBezTo>
                    <a:cubicBezTo>
                      <a:pt x="1367471" y="552652"/>
                      <a:pt x="1169267" y="492952"/>
                      <a:pt x="946344" y="523393"/>
                    </a:cubicBezTo>
                    <a:cubicBezTo>
                      <a:pt x="723421" y="553834"/>
                      <a:pt x="407911" y="420709"/>
                      <a:pt x="87234" y="523393"/>
                    </a:cubicBezTo>
                    <a:cubicBezTo>
                      <a:pt x="31118" y="518124"/>
                      <a:pt x="2215" y="476825"/>
                      <a:pt x="0" y="436159"/>
                    </a:cubicBezTo>
                    <a:cubicBezTo>
                      <a:pt x="-14829" y="351086"/>
                      <a:pt x="25771" y="228201"/>
                      <a:pt x="0" y="87234"/>
                    </a:cubicBezTo>
                    <a:close/>
                  </a:path>
                  <a:path w="5901871" h="523393" stroke="0" extrusionOk="0">
                    <a:moveTo>
                      <a:pt x="0" y="87234"/>
                    </a:moveTo>
                    <a:cubicBezTo>
                      <a:pt x="-5620" y="37396"/>
                      <a:pt x="49113" y="7656"/>
                      <a:pt x="87234" y="0"/>
                    </a:cubicBezTo>
                    <a:cubicBezTo>
                      <a:pt x="355662" y="-3388"/>
                      <a:pt x="580837" y="11869"/>
                      <a:pt x="717248" y="0"/>
                    </a:cubicBezTo>
                    <a:cubicBezTo>
                      <a:pt x="853659" y="-11869"/>
                      <a:pt x="1215212" y="22015"/>
                      <a:pt x="1347263" y="0"/>
                    </a:cubicBezTo>
                    <a:cubicBezTo>
                      <a:pt x="1479314" y="-22015"/>
                      <a:pt x="1809918" y="24371"/>
                      <a:pt x="1977277" y="0"/>
                    </a:cubicBezTo>
                    <a:cubicBezTo>
                      <a:pt x="2144636" y="-24371"/>
                      <a:pt x="2476233" y="45736"/>
                      <a:pt x="2664565" y="0"/>
                    </a:cubicBezTo>
                    <a:cubicBezTo>
                      <a:pt x="2852897" y="-45736"/>
                      <a:pt x="3027573" y="12206"/>
                      <a:pt x="3122758" y="0"/>
                    </a:cubicBezTo>
                    <a:cubicBezTo>
                      <a:pt x="3217943" y="-12206"/>
                      <a:pt x="3458356" y="64945"/>
                      <a:pt x="3695498" y="0"/>
                    </a:cubicBezTo>
                    <a:cubicBezTo>
                      <a:pt x="3932640" y="-64945"/>
                      <a:pt x="4041157" y="16237"/>
                      <a:pt x="4210964" y="0"/>
                    </a:cubicBezTo>
                    <a:cubicBezTo>
                      <a:pt x="4380771" y="-16237"/>
                      <a:pt x="4537493" y="5755"/>
                      <a:pt x="4669156" y="0"/>
                    </a:cubicBezTo>
                    <a:cubicBezTo>
                      <a:pt x="4800819" y="-5755"/>
                      <a:pt x="5061033" y="4379"/>
                      <a:pt x="5299171" y="0"/>
                    </a:cubicBezTo>
                    <a:cubicBezTo>
                      <a:pt x="5537309" y="-4379"/>
                      <a:pt x="5628904" y="8933"/>
                      <a:pt x="5814637" y="0"/>
                    </a:cubicBezTo>
                    <a:cubicBezTo>
                      <a:pt x="5865709" y="7158"/>
                      <a:pt x="5901536" y="40783"/>
                      <a:pt x="5901871" y="87234"/>
                    </a:cubicBezTo>
                    <a:cubicBezTo>
                      <a:pt x="5909352" y="224078"/>
                      <a:pt x="5899795" y="300037"/>
                      <a:pt x="5901871" y="436159"/>
                    </a:cubicBezTo>
                    <a:cubicBezTo>
                      <a:pt x="5909127" y="483999"/>
                      <a:pt x="5863764" y="528543"/>
                      <a:pt x="5814637" y="523393"/>
                    </a:cubicBezTo>
                    <a:cubicBezTo>
                      <a:pt x="5574665" y="545155"/>
                      <a:pt x="5542700" y="479259"/>
                      <a:pt x="5299171" y="523393"/>
                    </a:cubicBezTo>
                    <a:cubicBezTo>
                      <a:pt x="5055642" y="567527"/>
                      <a:pt x="4889261" y="507923"/>
                      <a:pt x="4783704" y="523393"/>
                    </a:cubicBezTo>
                    <a:cubicBezTo>
                      <a:pt x="4678147" y="538863"/>
                      <a:pt x="4304897" y="477931"/>
                      <a:pt x="4096416" y="523393"/>
                    </a:cubicBezTo>
                    <a:cubicBezTo>
                      <a:pt x="3887935" y="568855"/>
                      <a:pt x="3714388" y="489475"/>
                      <a:pt x="3580950" y="523393"/>
                    </a:cubicBezTo>
                    <a:cubicBezTo>
                      <a:pt x="3447512" y="557311"/>
                      <a:pt x="3234963" y="505130"/>
                      <a:pt x="2950935" y="523393"/>
                    </a:cubicBezTo>
                    <a:cubicBezTo>
                      <a:pt x="2666907" y="541656"/>
                      <a:pt x="2596429" y="503250"/>
                      <a:pt x="2492743" y="523393"/>
                    </a:cubicBezTo>
                    <a:cubicBezTo>
                      <a:pt x="2389057" y="543536"/>
                      <a:pt x="2158212" y="495203"/>
                      <a:pt x="2034551" y="523393"/>
                    </a:cubicBezTo>
                    <a:cubicBezTo>
                      <a:pt x="1910890" y="551583"/>
                      <a:pt x="1579011" y="484270"/>
                      <a:pt x="1461811" y="523393"/>
                    </a:cubicBezTo>
                    <a:cubicBezTo>
                      <a:pt x="1344611" y="562516"/>
                      <a:pt x="1164799" y="476870"/>
                      <a:pt x="889070" y="523393"/>
                    </a:cubicBezTo>
                    <a:cubicBezTo>
                      <a:pt x="613341" y="569916"/>
                      <a:pt x="476627" y="517290"/>
                      <a:pt x="87234" y="523393"/>
                    </a:cubicBezTo>
                    <a:cubicBezTo>
                      <a:pt x="40697" y="531451"/>
                      <a:pt x="7151" y="475333"/>
                      <a:pt x="0" y="436159"/>
                    </a:cubicBezTo>
                    <a:cubicBezTo>
                      <a:pt x="-7442" y="312891"/>
                      <a:pt x="7744" y="190684"/>
                      <a:pt x="0" y="87234"/>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等线"/>
                </a:endParaRPr>
              </a:p>
            </p:txBody>
          </p:sp>
          <p:sp>
            <p:nvSpPr>
              <p:cNvPr id="37" name="Rectangle 36">
                <a:extLst>
                  <a:ext uri="{FF2B5EF4-FFF2-40B4-BE49-F238E27FC236}">
                    <a16:creationId xmlns:a16="http://schemas.microsoft.com/office/drawing/2014/main" id="{53596D34-9222-4FBD-BEED-F2DC9250B7A5}"/>
                  </a:ext>
                </a:extLst>
              </p:cNvPr>
              <p:cNvSpPr/>
              <p:nvPr/>
            </p:nvSpPr>
            <p:spPr>
              <a:xfrm>
                <a:off x="1964361" y="2220845"/>
                <a:ext cx="5597028" cy="1077218"/>
              </a:xfrm>
              <a:prstGeom prst="rect">
                <a:avLst/>
              </a:prstGeom>
            </p:spPr>
            <p:txBody>
              <a:bodyPr wrap="square">
                <a:spAutoFit/>
              </a:bodyPr>
              <a:lstStyle/>
              <a:p>
                <a:pPr lvl="0"/>
                <a:r>
                  <a:rPr lang="en-US" sz="3200" dirty="0" err="1">
                    <a:latin typeface="Arial-Rounded" panose="020B0500000000000000" pitchFamily="34" charset="0"/>
                    <a:ea typeface="Arial-Rounded" panose="020B0500000000000000" pitchFamily="34" charset="0"/>
                    <a:cs typeface="Arial-Rounded" panose="020B0500000000000000" pitchFamily="34" charset="0"/>
                  </a:rPr>
                  <a:t>Vì</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sao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nhím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nảy</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ra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kiến</a:t>
                </a:r>
                <a:r>
                  <a:rPr lang="en-US" sz="3200" dirty="0">
                    <a:latin typeface="Arial-Rounded" panose="020B0500000000000000" pitchFamily="34" charset="0"/>
                    <a:ea typeface="Arial-Rounded" panose="020B0500000000000000" pitchFamily="34" charset="0"/>
                    <a:cs typeface="Arial-Rounded" panose="020B0500000000000000" pitchFamily="34" charset="0"/>
                  </a:rPr>
                  <a:t> may </a:t>
                </a:r>
                <a:r>
                  <a:rPr lang="en-US" sz="3200" dirty="0" err="1">
                    <a:latin typeface="Arial-Rounded" panose="020B0500000000000000" pitchFamily="34" charset="0"/>
                    <a:ea typeface="Arial-Rounded" panose="020B0500000000000000" pitchFamily="34" charset="0"/>
                    <a:cs typeface="Arial-Rounded" panose="020B0500000000000000" pitchFamily="34" charset="0"/>
                  </a:rPr>
                  <a:t>áo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ấm</a:t>
                </a:r>
                <a:r>
                  <a:rPr lang="en-US" sz="32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3" name="Group 32">
              <a:extLst>
                <a:ext uri="{FF2B5EF4-FFF2-40B4-BE49-F238E27FC236}">
                  <a16:creationId xmlns:a16="http://schemas.microsoft.com/office/drawing/2014/main" id="{063C3E32-CD72-4D2D-A17B-34F3B4B89150}"/>
                </a:ext>
              </a:extLst>
            </p:cNvPr>
            <p:cNvGrpSpPr/>
            <p:nvPr/>
          </p:nvGrpSpPr>
          <p:grpSpPr>
            <a:xfrm>
              <a:off x="1426287" y="2516701"/>
              <a:ext cx="968582" cy="1429758"/>
              <a:chOff x="1266195" y="2994753"/>
              <a:chExt cx="968582" cy="1429758"/>
            </a:xfrm>
          </p:grpSpPr>
          <p:pic>
            <p:nvPicPr>
              <p:cNvPr id="34" name="Picture 33">
                <a:extLst>
                  <a:ext uri="{FF2B5EF4-FFF2-40B4-BE49-F238E27FC236}">
                    <a16:creationId xmlns:a16="http://schemas.microsoft.com/office/drawing/2014/main" id="{EF008FF6-0AB0-440D-AA0D-A956CABCE80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125" b="87375" l="38889" r="66000">
                            <a14:foregroundMark x1="39111" y1="75750" x2="39111" y2="75750"/>
                            <a14:foregroundMark x1="49778" y1="78000" x2="49778" y2="78000"/>
                            <a14:foregroundMark x1="57778" y1="77750" x2="57778" y2="77750"/>
                            <a14:foregroundMark x1="49778" y1="77625" x2="49778" y2="77625"/>
                            <a14:foregroundMark x1="47333" y1="83625" x2="47333" y2="83625"/>
                            <a14:foregroundMark x1="52444" y1="82875" x2="52889" y2="85250"/>
                            <a14:foregroundMark x1="47111" y1="82750" x2="47333" y2="85250"/>
                            <a14:foregroundMark x1="47333" y1="85250" x2="49556" y2="86250"/>
                            <a14:foregroundMark x1="52000" y1="83500" x2="52000" y2="83500"/>
                            <a14:foregroundMark x1="51333" y1="84000" x2="51333" y2="84000"/>
                            <a14:foregroundMark x1="53333" y1="87375" x2="53333" y2="87375"/>
                            <a14:foregroundMark x1="48222" y1="77250" x2="48222" y2="77250"/>
                          </a14:backgroundRemoval>
                        </a14:imgEffect>
                      </a14:imgLayer>
                    </a14:imgProps>
                  </a:ext>
                  <a:ext uri="{28A0092B-C50C-407E-A947-70E740481C1C}">
                    <a14:useLocalDpi xmlns:a14="http://schemas.microsoft.com/office/drawing/2010/main" val="0"/>
                  </a:ext>
                </a:extLst>
              </a:blip>
              <a:srcRect l="37187" t="64928" r="30224" b="12366"/>
              <a:stretch/>
            </p:blipFill>
            <p:spPr>
              <a:xfrm rot="21008371">
                <a:off x="1353182" y="2994753"/>
                <a:ext cx="881595" cy="1091954"/>
              </a:xfrm>
              <a:prstGeom prst="rect">
                <a:avLst/>
              </a:prstGeom>
            </p:spPr>
          </p:pic>
          <p:pic>
            <p:nvPicPr>
              <p:cNvPr id="35" name="Picture 34">
                <a:extLst>
                  <a:ext uri="{FF2B5EF4-FFF2-40B4-BE49-F238E27FC236}">
                    <a16:creationId xmlns:a16="http://schemas.microsoft.com/office/drawing/2014/main" id="{8E15BDAF-B711-4240-A711-E177A8CD7B5C}"/>
                  </a:ext>
                </a:extLst>
              </p:cNvPr>
              <p:cNvPicPr>
                <a:picLocks noChangeAspect="1"/>
              </p:cNvPicPr>
              <p:nvPr/>
            </p:nvPicPr>
            <p:blipFill rotWithShape="1">
              <a:blip r:embed="rId7">
                <a:extLst>
                  <a:ext uri="{28A0092B-C50C-407E-A947-70E740481C1C}">
                    <a14:useLocalDpi xmlns:a14="http://schemas.microsoft.com/office/drawing/2010/main" val="0"/>
                  </a:ext>
                </a:extLst>
              </a:blip>
              <a:srcRect l="25018" t="9783" r="54347" b="63042"/>
              <a:stretch/>
            </p:blipFill>
            <p:spPr>
              <a:xfrm>
                <a:off x="1266195" y="3724156"/>
                <a:ext cx="626789" cy="700355"/>
              </a:xfrm>
              <a:prstGeom prst="rect">
                <a:avLst/>
              </a:prstGeom>
            </p:spPr>
          </p:pic>
        </p:grpSp>
      </p:grpSp>
      <p:cxnSp>
        <p:nvCxnSpPr>
          <p:cNvPr id="38" name="Straight Connector 37">
            <a:extLst>
              <a:ext uri="{FF2B5EF4-FFF2-40B4-BE49-F238E27FC236}">
                <a16:creationId xmlns:a16="http://schemas.microsoft.com/office/drawing/2014/main" id="{ABC58061-9BCF-4DBA-B7DD-C3C26BA46534}"/>
              </a:ext>
            </a:extLst>
          </p:cNvPr>
          <p:cNvCxnSpPr>
            <a:cxnSpLocks/>
          </p:cNvCxnSpPr>
          <p:nvPr/>
        </p:nvCxnSpPr>
        <p:spPr>
          <a:xfrm>
            <a:off x="2682948" y="4464625"/>
            <a:ext cx="4520492" cy="0"/>
          </a:xfrm>
          <a:prstGeom prst="line">
            <a:avLst/>
          </a:prstGeom>
          <a:noFill/>
          <a:ln w="38100" cap="flat" cmpd="sng" algn="ctr">
            <a:solidFill>
              <a:srgbClr val="FF0000"/>
            </a:solidFill>
            <a:prstDash val="solid"/>
          </a:ln>
          <a:effectLst/>
        </p:spPr>
      </p:cxnSp>
    </p:spTree>
    <p:extLst>
      <p:ext uri="{BB962C8B-B14F-4D97-AF65-F5344CB8AC3E}">
        <p14:creationId xmlns:p14="http://schemas.microsoft.com/office/powerpoint/2010/main" val="15785197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14:bounceEnd="66000">
                                          <p:cBhvr additive="base">
                                            <p:cTn id="7" dur="500" fill="hold"/>
                                            <p:tgtEl>
                                              <p:spTgt spid="31"/>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250"/>
                                            <p:tgtEl>
                                              <p:spTgt spid="49"/>
                                            </p:tgtEl>
                                          </p:cBhvr>
                                        </p:animEffect>
                                      </p:childTnLst>
                                    </p:cTn>
                                  </p:par>
                                  <p:par>
                                    <p:cTn id="12" presetID="53" presetClass="entr" presetSubtype="16" fill="hold" nodeType="withEffect">
                                      <p:stCondLst>
                                        <p:cond delay="120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par>
                                    <p:cTn id="17" presetID="2" presetClass="entr" presetSubtype="4" fill="hold" nodeType="withEffect" p14:presetBounceEnd="66000">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14:bounceEnd="66000">
                                          <p:cBhvr additive="base">
                                            <p:cTn id="19" dur="500" fill="hold"/>
                                            <p:tgtEl>
                                              <p:spTgt spid="55"/>
                                            </p:tgtEl>
                                            <p:attrNameLst>
                                              <p:attrName>ppt_x</p:attrName>
                                            </p:attrNameLst>
                                          </p:cBhvr>
                                          <p:tavLst>
                                            <p:tav tm="0">
                                              <p:val>
                                                <p:strVal val="#ppt_x"/>
                                              </p:val>
                                            </p:tav>
                                            <p:tav tm="100000">
                                              <p:val>
                                                <p:strVal val="#ppt_x"/>
                                              </p:val>
                                            </p:tav>
                                          </p:tavLst>
                                        </p:anim>
                                        <p:anim calcmode="lin" valueType="num" p14:bounceEnd="66000">
                                          <p:cBhvr additive="base">
                                            <p:cTn id="2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wipe(left)">
                                          <p:cBhvr>
                                            <p:cTn id="35" dur="500"/>
                                            <p:tgtEl>
                                              <p:spTgt spid="54"/>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wipe(left)">
                                          <p:cBhvr>
                                            <p:cTn id="3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1+#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250"/>
                                            <p:tgtEl>
                                              <p:spTgt spid="49"/>
                                            </p:tgtEl>
                                          </p:cBhvr>
                                        </p:animEffect>
                                      </p:childTnLst>
                                    </p:cTn>
                                  </p:par>
                                  <p:par>
                                    <p:cTn id="12" presetID="53" presetClass="entr" presetSubtype="16" fill="hold" nodeType="withEffect">
                                      <p:stCondLst>
                                        <p:cond delay="120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par>
                                    <p:cTn id="17" presetID="2" presetClass="entr" presetSubtype="4"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additive="base">
                                            <p:cTn id="19" dur="500" fill="hold"/>
                                            <p:tgtEl>
                                              <p:spTgt spid="55"/>
                                            </p:tgtEl>
                                            <p:attrNameLst>
                                              <p:attrName>ppt_x</p:attrName>
                                            </p:attrNameLst>
                                          </p:cBhvr>
                                          <p:tavLst>
                                            <p:tav tm="0">
                                              <p:val>
                                                <p:strVal val="#ppt_x"/>
                                              </p:val>
                                            </p:tav>
                                            <p:tav tm="100000">
                                              <p:val>
                                                <p:strVal val="#ppt_x"/>
                                              </p:val>
                                            </p:tav>
                                          </p:tavLst>
                                        </p:anim>
                                        <p:anim calcmode="lin" valueType="num">
                                          <p:cBhvr additive="base">
                                            <p:cTn id="2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wipe(left)">
                                          <p:cBhvr>
                                            <p:cTn id="35" dur="500"/>
                                            <p:tgtEl>
                                              <p:spTgt spid="54"/>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wipe(left)">
                                          <p:cBhvr>
                                            <p:cTn id="3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sp>
        <p:nvSpPr>
          <p:cNvPr id="29" name="Oval 28">
            <a:extLst>
              <a:ext uri="{FF2B5EF4-FFF2-40B4-BE49-F238E27FC236}">
                <a16:creationId xmlns:a16="http://schemas.microsoft.com/office/drawing/2014/main" id="{4E90BDA9-BBEC-4320-BDA2-1C0D8F7B882E}"/>
              </a:ext>
            </a:extLst>
          </p:cNvPr>
          <p:cNvSpPr/>
          <p:nvPr/>
        </p:nvSpPr>
        <p:spPr>
          <a:xfrm rot="21127157">
            <a:off x="1721644" y="2626771"/>
            <a:ext cx="814530" cy="742096"/>
          </a:xfrm>
          <a:prstGeom prst="ellipse">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4" name="Picture 33" descr="Shape, arrow&#10;&#10;Description automatically generated">
            <a:extLst>
              <a:ext uri="{FF2B5EF4-FFF2-40B4-BE49-F238E27FC236}">
                <a16:creationId xmlns:a16="http://schemas.microsoft.com/office/drawing/2014/main" id="{C8D551F3-54C7-4544-996C-8B1A775F2D01}"/>
              </a:ext>
            </a:extLst>
          </p:cNvPr>
          <p:cNvPicPr>
            <a:picLocks noChangeAspect="1"/>
          </p:cNvPicPr>
          <p:nvPr/>
        </p:nvPicPr>
        <p:blipFill rotWithShape="1">
          <a:blip r:embed="rId3">
            <a:extLst>
              <a:ext uri="{28A0092B-C50C-407E-A947-70E740481C1C}">
                <a14:useLocalDpi xmlns:a14="http://schemas.microsoft.com/office/drawing/2010/main" val="0"/>
              </a:ext>
            </a:extLst>
          </a:blip>
          <a:srcRect l="79967" t="40280" r="-4276" b="42410"/>
          <a:stretch/>
        </p:blipFill>
        <p:spPr>
          <a:xfrm rot="15293549" flipH="1">
            <a:off x="1552601" y="1797234"/>
            <a:ext cx="1623831" cy="1512184"/>
          </a:xfrm>
          <a:prstGeom prst="rect">
            <a:avLst/>
          </a:prstGeom>
        </p:spPr>
      </p:pic>
      <p:grpSp>
        <p:nvGrpSpPr>
          <p:cNvPr id="39" name="Group 38">
            <a:extLst>
              <a:ext uri="{FF2B5EF4-FFF2-40B4-BE49-F238E27FC236}">
                <a16:creationId xmlns:a16="http://schemas.microsoft.com/office/drawing/2014/main" id="{1111A24D-4BCA-4E66-BAEA-F242FDAD776E}"/>
              </a:ext>
            </a:extLst>
          </p:cNvPr>
          <p:cNvGrpSpPr/>
          <p:nvPr/>
        </p:nvGrpSpPr>
        <p:grpSpPr>
          <a:xfrm>
            <a:off x="1745792" y="2954010"/>
            <a:ext cx="9288669" cy="3410146"/>
            <a:chOff x="1740977" y="4180202"/>
            <a:chExt cx="10082197" cy="4777616"/>
          </a:xfrm>
        </p:grpSpPr>
        <p:sp>
          <p:nvSpPr>
            <p:cNvPr id="40" name="îṥḷíďê">
              <a:extLst>
                <a:ext uri="{FF2B5EF4-FFF2-40B4-BE49-F238E27FC236}">
                  <a16:creationId xmlns:a16="http://schemas.microsoft.com/office/drawing/2014/main" id="{DF7C061A-B57C-45BA-9AFB-66658E347072}"/>
                </a:ext>
              </a:extLst>
            </p:cNvPr>
            <p:cNvSpPr/>
            <p:nvPr/>
          </p:nvSpPr>
          <p:spPr bwMode="auto">
            <a:xfrm>
              <a:off x="1740977" y="4180202"/>
              <a:ext cx="9998580" cy="4777616"/>
            </a:xfrm>
            <a:prstGeom prst="roundRect">
              <a:avLst>
                <a:gd name="adj" fmla="val 37244"/>
              </a:avLst>
            </a:prstGeom>
            <a:solidFill>
              <a:schemeClr val="bg1"/>
            </a:solidFill>
            <a:ln w="53975" cap="rnd" cmpd="thickThin">
              <a:solidFill>
                <a:schemeClr val="accent6">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41" name="TextBox 40">
              <a:extLst>
                <a:ext uri="{FF2B5EF4-FFF2-40B4-BE49-F238E27FC236}">
                  <a16:creationId xmlns:a16="http://schemas.microsoft.com/office/drawing/2014/main" id="{05565C92-7753-4043-A943-EA7E2472DC7C}"/>
                </a:ext>
              </a:extLst>
            </p:cNvPr>
            <p:cNvSpPr txBox="1"/>
            <p:nvPr/>
          </p:nvSpPr>
          <p:spPr>
            <a:xfrm>
              <a:off x="2084720" y="4246354"/>
              <a:ext cx="9738454" cy="4656907"/>
            </a:xfrm>
            <a:prstGeom prst="rect">
              <a:avLst/>
            </a:prstGeom>
            <a:noFill/>
          </p:spPr>
          <p:txBody>
            <a:bodyPr wrap="square" rtlCol="0">
              <a:spAutoFit/>
            </a:bodyPr>
            <a:lstStyle/>
            <a:p>
              <a:pPr marL="457200" indent="-457200" algn="just">
                <a:buFont typeface="Arial" panose="020B0604020202020204" pitchFamily="34" charset="0"/>
                <a:buChar cha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Tằm cho tơ của mình để làm chỉ may áo.</a:t>
              </a:r>
            </a:p>
            <a:p>
              <a:pPr marL="457200" indent="-457200" algn="just">
                <a:buFont typeface="Arial" panose="020B0604020202020204" pitchFamily="34" charset="0"/>
                <a:buChar cha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Bọ ngựa dùng kiếm của mình để cắt vải may áo.</a:t>
              </a:r>
            </a:p>
            <a:p>
              <a:pPr marL="457200" indent="-457200" algn="just">
                <a:buFont typeface="Arial" panose="020B0604020202020204" pitchFamily="34" charset="0"/>
                <a:buChar cha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Ốc sên bò trên tấm vải, vạch những đường kẻ để giúp bọ ngựa cắt vải may áo.</a:t>
              </a:r>
              <a:endParaRPr lang="en-US"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Đôi chim ổ dộc dùng biệt tài khâu vá của mình để may áo.</a:t>
              </a:r>
            </a:p>
            <a:p>
              <a:pPr marL="457200" indent="-457200" algn="just">
                <a:buFont typeface="Arial" panose="020B0604020202020204" pitchFamily="34" charset="0"/>
                <a:buChar cha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Thỏ trải vải để đôi chim may áo.</a:t>
              </a:r>
            </a:p>
          </p:txBody>
        </p:sp>
      </p:grpSp>
      <p:grpSp>
        <p:nvGrpSpPr>
          <p:cNvPr id="48" name="Group 47">
            <a:extLst>
              <a:ext uri="{FF2B5EF4-FFF2-40B4-BE49-F238E27FC236}">
                <a16:creationId xmlns:a16="http://schemas.microsoft.com/office/drawing/2014/main" id="{ED6489ED-9C79-4BBA-BFAE-AC07A620D323}"/>
              </a:ext>
            </a:extLst>
          </p:cNvPr>
          <p:cNvGrpSpPr/>
          <p:nvPr/>
        </p:nvGrpSpPr>
        <p:grpSpPr>
          <a:xfrm>
            <a:off x="1229561" y="647610"/>
            <a:ext cx="9804900" cy="1226798"/>
            <a:chOff x="1114396" y="3985839"/>
            <a:chExt cx="9804900" cy="1226798"/>
          </a:xfrm>
        </p:grpSpPr>
        <p:grpSp>
          <p:nvGrpSpPr>
            <p:cNvPr id="50" name="Group 49">
              <a:extLst>
                <a:ext uri="{FF2B5EF4-FFF2-40B4-BE49-F238E27FC236}">
                  <a16:creationId xmlns:a16="http://schemas.microsoft.com/office/drawing/2014/main" id="{3F38A81F-2583-4379-AC6D-DC479895BAD9}"/>
                </a:ext>
              </a:extLst>
            </p:cNvPr>
            <p:cNvGrpSpPr/>
            <p:nvPr/>
          </p:nvGrpSpPr>
          <p:grpSpPr>
            <a:xfrm>
              <a:off x="2355645" y="4213946"/>
              <a:ext cx="8563651" cy="993611"/>
              <a:chOff x="1266578" y="1259808"/>
              <a:chExt cx="5063393" cy="993611"/>
            </a:xfrm>
          </p:grpSpPr>
          <p:sp>
            <p:nvSpPr>
              <p:cNvPr id="64" name="Rectangle: Rounded Corners 43">
                <a:extLst>
                  <a:ext uri="{FF2B5EF4-FFF2-40B4-BE49-F238E27FC236}">
                    <a16:creationId xmlns:a16="http://schemas.microsoft.com/office/drawing/2014/main" id="{359BA8EF-2D55-48B2-883C-20C9FC691944}"/>
                  </a:ext>
                </a:extLst>
              </p:cNvPr>
              <p:cNvSpPr/>
              <p:nvPr/>
            </p:nvSpPr>
            <p:spPr>
              <a:xfrm>
                <a:off x="1266578" y="1259808"/>
                <a:ext cx="5020809" cy="993611"/>
              </a:xfrm>
              <a:custGeom>
                <a:avLst/>
                <a:gdLst>
                  <a:gd name="connsiteX0" fmla="*/ 0 w 5020809"/>
                  <a:gd name="connsiteY0" fmla="*/ 165605 h 993611"/>
                  <a:gd name="connsiteX1" fmla="*/ 165605 w 5020809"/>
                  <a:gd name="connsiteY1" fmla="*/ 0 h 993611"/>
                  <a:gd name="connsiteX2" fmla="*/ 845597 w 5020809"/>
                  <a:gd name="connsiteY2" fmla="*/ 0 h 993611"/>
                  <a:gd name="connsiteX3" fmla="*/ 1338005 w 5020809"/>
                  <a:gd name="connsiteY3" fmla="*/ 0 h 993611"/>
                  <a:gd name="connsiteX4" fmla="*/ 1971101 w 5020809"/>
                  <a:gd name="connsiteY4" fmla="*/ 0 h 993611"/>
                  <a:gd name="connsiteX5" fmla="*/ 2463509 w 5020809"/>
                  <a:gd name="connsiteY5" fmla="*/ 0 h 993611"/>
                  <a:gd name="connsiteX6" fmla="*/ 3049708 w 5020809"/>
                  <a:gd name="connsiteY6" fmla="*/ 0 h 993611"/>
                  <a:gd name="connsiteX7" fmla="*/ 3589012 w 5020809"/>
                  <a:gd name="connsiteY7" fmla="*/ 0 h 993611"/>
                  <a:gd name="connsiteX8" fmla="*/ 4081420 w 5020809"/>
                  <a:gd name="connsiteY8" fmla="*/ 0 h 993611"/>
                  <a:gd name="connsiteX9" fmla="*/ 4855204 w 5020809"/>
                  <a:gd name="connsiteY9" fmla="*/ 0 h 993611"/>
                  <a:gd name="connsiteX10" fmla="*/ 5020809 w 5020809"/>
                  <a:gd name="connsiteY10" fmla="*/ 165605 h 993611"/>
                  <a:gd name="connsiteX11" fmla="*/ 5020809 w 5020809"/>
                  <a:gd name="connsiteY11" fmla="*/ 476933 h 993611"/>
                  <a:gd name="connsiteX12" fmla="*/ 5020809 w 5020809"/>
                  <a:gd name="connsiteY12" fmla="*/ 828006 h 993611"/>
                  <a:gd name="connsiteX13" fmla="*/ 4855204 w 5020809"/>
                  <a:gd name="connsiteY13" fmla="*/ 993611 h 993611"/>
                  <a:gd name="connsiteX14" fmla="*/ 4315900 w 5020809"/>
                  <a:gd name="connsiteY14" fmla="*/ 993611 h 993611"/>
                  <a:gd name="connsiteX15" fmla="*/ 3776596 w 5020809"/>
                  <a:gd name="connsiteY15" fmla="*/ 993611 h 993611"/>
                  <a:gd name="connsiteX16" fmla="*/ 3143500 w 5020809"/>
                  <a:gd name="connsiteY16" fmla="*/ 993611 h 993611"/>
                  <a:gd name="connsiteX17" fmla="*/ 2510405 w 5020809"/>
                  <a:gd name="connsiteY17" fmla="*/ 993611 h 993611"/>
                  <a:gd name="connsiteX18" fmla="*/ 2064893 w 5020809"/>
                  <a:gd name="connsiteY18" fmla="*/ 993611 h 993611"/>
                  <a:gd name="connsiteX19" fmla="*/ 1619381 w 5020809"/>
                  <a:gd name="connsiteY19" fmla="*/ 993611 h 993611"/>
                  <a:gd name="connsiteX20" fmla="*/ 1173869 w 5020809"/>
                  <a:gd name="connsiteY20" fmla="*/ 993611 h 993611"/>
                  <a:gd name="connsiteX21" fmla="*/ 681461 w 5020809"/>
                  <a:gd name="connsiteY21" fmla="*/ 993611 h 993611"/>
                  <a:gd name="connsiteX22" fmla="*/ 165605 w 5020809"/>
                  <a:gd name="connsiteY22" fmla="*/ 993611 h 993611"/>
                  <a:gd name="connsiteX23" fmla="*/ 0 w 5020809"/>
                  <a:gd name="connsiteY23" fmla="*/ 828006 h 993611"/>
                  <a:gd name="connsiteX24" fmla="*/ 0 w 5020809"/>
                  <a:gd name="connsiteY24" fmla="*/ 516678 h 993611"/>
                  <a:gd name="connsiteX25" fmla="*/ 0 w 5020809"/>
                  <a:gd name="connsiteY25" fmla="*/ 165605 h 99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20809" h="993611" fill="none" extrusionOk="0">
                    <a:moveTo>
                      <a:pt x="0" y="165605"/>
                    </a:moveTo>
                    <a:cubicBezTo>
                      <a:pt x="-15673" y="81902"/>
                      <a:pt x="82739" y="-5545"/>
                      <a:pt x="165605" y="0"/>
                    </a:cubicBezTo>
                    <a:cubicBezTo>
                      <a:pt x="383585" y="-74724"/>
                      <a:pt x="597078" y="59447"/>
                      <a:pt x="845597" y="0"/>
                    </a:cubicBezTo>
                    <a:cubicBezTo>
                      <a:pt x="1094116" y="-59447"/>
                      <a:pt x="1182205" y="6678"/>
                      <a:pt x="1338005" y="0"/>
                    </a:cubicBezTo>
                    <a:cubicBezTo>
                      <a:pt x="1493805" y="-6678"/>
                      <a:pt x="1781965" y="26821"/>
                      <a:pt x="1971101" y="0"/>
                    </a:cubicBezTo>
                    <a:cubicBezTo>
                      <a:pt x="2160237" y="-26821"/>
                      <a:pt x="2253652" y="55226"/>
                      <a:pt x="2463509" y="0"/>
                    </a:cubicBezTo>
                    <a:cubicBezTo>
                      <a:pt x="2673366" y="-55226"/>
                      <a:pt x="2879099" y="51226"/>
                      <a:pt x="3049708" y="0"/>
                    </a:cubicBezTo>
                    <a:cubicBezTo>
                      <a:pt x="3220317" y="-51226"/>
                      <a:pt x="3439235" y="22660"/>
                      <a:pt x="3589012" y="0"/>
                    </a:cubicBezTo>
                    <a:cubicBezTo>
                      <a:pt x="3738789" y="-22660"/>
                      <a:pt x="3936320" y="27741"/>
                      <a:pt x="4081420" y="0"/>
                    </a:cubicBezTo>
                    <a:cubicBezTo>
                      <a:pt x="4226520" y="-27741"/>
                      <a:pt x="4547146" y="83364"/>
                      <a:pt x="4855204" y="0"/>
                    </a:cubicBezTo>
                    <a:cubicBezTo>
                      <a:pt x="4941407" y="-9820"/>
                      <a:pt x="5032962" y="81672"/>
                      <a:pt x="5020809" y="165605"/>
                    </a:cubicBezTo>
                    <a:cubicBezTo>
                      <a:pt x="5033027" y="265990"/>
                      <a:pt x="5011848" y="400396"/>
                      <a:pt x="5020809" y="476933"/>
                    </a:cubicBezTo>
                    <a:cubicBezTo>
                      <a:pt x="5029770" y="553470"/>
                      <a:pt x="4989844" y="735042"/>
                      <a:pt x="5020809" y="828006"/>
                    </a:cubicBezTo>
                    <a:cubicBezTo>
                      <a:pt x="4995037" y="924839"/>
                      <a:pt x="4946472" y="1002236"/>
                      <a:pt x="4855204" y="993611"/>
                    </a:cubicBezTo>
                    <a:cubicBezTo>
                      <a:pt x="4616159" y="1012899"/>
                      <a:pt x="4551607" y="961596"/>
                      <a:pt x="4315900" y="993611"/>
                    </a:cubicBezTo>
                    <a:cubicBezTo>
                      <a:pt x="4080193" y="1025626"/>
                      <a:pt x="3894015" y="951073"/>
                      <a:pt x="3776596" y="993611"/>
                    </a:cubicBezTo>
                    <a:cubicBezTo>
                      <a:pt x="3659177" y="1036149"/>
                      <a:pt x="3346213" y="967688"/>
                      <a:pt x="3143500" y="993611"/>
                    </a:cubicBezTo>
                    <a:cubicBezTo>
                      <a:pt x="2940787" y="1019534"/>
                      <a:pt x="2722338" y="954059"/>
                      <a:pt x="2510405" y="993611"/>
                    </a:cubicBezTo>
                    <a:cubicBezTo>
                      <a:pt x="2298473" y="1033163"/>
                      <a:pt x="2236888" y="968035"/>
                      <a:pt x="2064893" y="993611"/>
                    </a:cubicBezTo>
                    <a:cubicBezTo>
                      <a:pt x="1892898" y="1019187"/>
                      <a:pt x="1736049" y="974228"/>
                      <a:pt x="1619381" y="993611"/>
                    </a:cubicBezTo>
                    <a:cubicBezTo>
                      <a:pt x="1502713" y="1012994"/>
                      <a:pt x="1325760" y="982349"/>
                      <a:pt x="1173869" y="993611"/>
                    </a:cubicBezTo>
                    <a:cubicBezTo>
                      <a:pt x="1021978" y="1004873"/>
                      <a:pt x="810245" y="983531"/>
                      <a:pt x="681461" y="993611"/>
                    </a:cubicBezTo>
                    <a:cubicBezTo>
                      <a:pt x="552677" y="1003691"/>
                      <a:pt x="371654" y="951794"/>
                      <a:pt x="165605" y="993611"/>
                    </a:cubicBezTo>
                    <a:cubicBezTo>
                      <a:pt x="90062" y="974420"/>
                      <a:pt x="-13762" y="914055"/>
                      <a:pt x="0" y="828006"/>
                    </a:cubicBezTo>
                    <a:cubicBezTo>
                      <a:pt x="-1219" y="735227"/>
                      <a:pt x="25454" y="596930"/>
                      <a:pt x="0" y="516678"/>
                    </a:cubicBezTo>
                    <a:cubicBezTo>
                      <a:pt x="-25454" y="436426"/>
                      <a:pt x="32010" y="311972"/>
                      <a:pt x="0" y="165605"/>
                    </a:cubicBezTo>
                    <a:close/>
                  </a:path>
                  <a:path w="5020809" h="993611" stroke="0" extrusionOk="0">
                    <a:moveTo>
                      <a:pt x="0" y="165605"/>
                    </a:moveTo>
                    <a:cubicBezTo>
                      <a:pt x="-13549" y="70141"/>
                      <a:pt x="77282" y="2389"/>
                      <a:pt x="165605" y="0"/>
                    </a:cubicBezTo>
                    <a:cubicBezTo>
                      <a:pt x="351547" y="-21936"/>
                      <a:pt x="523350" y="71536"/>
                      <a:pt x="798701" y="0"/>
                    </a:cubicBezTo>
                    <a:cubicBezTo>
                      <a:pt x="1074052" y="-71536"/>
                      <a:pt x="1267593" y="1185"/>
                      <a:pt x="1431797" y="0"/>
                    </a:cubicBezTo>
                    <a:cubicBezTo>
                      <a:pt x="1596001" y="-1185"/>
                      <a:pt x="1850706" y="62486"/>
                      <a:pt x="2064893" y="0"/>
                    </a:cubicBezTo>
                    <a:cubicBezTo>
                      <a:pt x="2279080" y="-62486"/>
                      <a:pt x="2480709" y="6598"/>
                      <a:pt x="2744884" y="0"/>
                    </a:cubicBezTo>
                    <a:cubicBezTo>
                      <a:pt x="3009059" y="-6598"/>
                      <a:pt x="3132696" y="34851"/>
                      <a:pt x="3237292" y="0"/>
                    </a:cubicBezTo>
                    <a:cubicBezTo>
                      <a:pt x="3341888" y="-34851"/>
                      <a:pt x="3618089" y="6114"/>
                      <a:pt x="3823492" y="0"/>
                    </a:cubicBezTo>
                    <a:cubicBezTo>
                      <a:pt x="4028895" y="-6114"/>
                      <a:pt x="4534408" y="111919"/>
                      <a:pt x="4855204" y="0"/>
                    </a:cubicBezTo>
                    <a:cubicBezTo>
                      <a:pt x="4948573" y="3224"/>
                      <a:pt x="5014747" y="52029"/>
                      <a:pt x="5020809" y="165605"/>
                    </a:cubicBezTo>
                    <a:cubicBezTo>
                      <a:pt x="5028760" y="265883"/>
                      <a:pt x="4988334" y="364073"/>
                      <a:pt x="5020809" y="490181"/>
                    </a:cubicBezTo>
                    <a:cubicBezTo>
                      <a:pt x="5053284" y="616289"/>
                      <a:pt x="5010156" y="741467"/>
                      <a:pt x="5020809" y="828006"/>
                    </a:cubicBezTo>
                    <a:cubicBezTo>
                      <a:pt x="5027064" y="898711"/>
                      <a:pt x="4949944" y="987024"/>
                      <a:pt x="4855204" y="993611"/>
                    </a:cubicBezTo>
                    <a:cubicBezTo>
                      <a:pt x="4688433" y="1044514"/>
                      <a:pt x="4533098" y="925265"/>
                      <a:pt x="4269004" y="993611"/>
                    </a:cubicBezTo>
                    <a:cubicBezTo>
                      <a:pt x="4004910" y="1061957"/>
                      <a:pt x="3924258" y="922477"/>
                      <a:pt x="3589012" y="993611"/>
                    </a:cubicBezTo>
                    <a:cubicBezTo>
                      <a:pt x="3253766" y="1064745"/>
                      <a:pt x="3147370" y="942050"/>
                      <a:pt x="2909020" y="993611"/>
                    </a:cubicBezTo>
                    <a:cubicBezTo>
                      <a:pt x="2670670" y="1045172"/>
                      <a:pt x="2492666" y="960580"/>
                      <a:pt x="2369717" y="993611"/>
                    </a:cubicBezTo>
                    <a:cubicBezTo>
                      <a:pt x="2246768" y="1026642"/>
                      <a:pt x="1914489" y="945871"/>
                      <a:pt x="1689725" y="993611"/>
                    </a:cubicBezTo>
                    <a:cubicBezTo>
                      <a:pt x="1464961" y="1041351"/>
                      <a:pt x="1315292" y="950112"/>
                      <a:pt x="1150421" y="993611"/>
                    </a:cubicBezTo>
                    <a:cubicBezTo>
                      <a:pt x="985550" y="1037110"/>
                      <a:pt x="494303" y="898731"/>
                      <a:pt x="165605" y="993611"/>
                    </a:cubicBezTo>
                    <a:cubicBezTo>
                      <a:pt x="76998" y="981686"/>
                      <a:pt x="-2072" y="918158"/>
                      <a:pt x="0" y="828006"/>
                    </a:cubicBezTo>
                    <a:cubicBezTo>
                      <a:pt x="-32148" y="755099"/>
                      <a:pt x="27911" y="578015"/>
                      <a:pt x="0" y="490181"/>
                    </a:cubicBezTo>
                    <a:cubicBezTo>
                      <a:pt x="-27911" y="402348"/>
                      <a:pt x="15694" y="303937"/>
                      <a:pt x="0" y="165605"/>
                    </a:cubicBezTo>
                    <a:close/>
                  </a:path>
                </a:pathLst>
              </a:custGeom>
              <a:solidFill>
                <a:srgbClr val="E6D5F3"/>
              </a:solidFill>
              <a:ln w="12700" cap="flat" cmpd="sng" algn="ctr">
                <a:solidFill>
                  <a:srgbClr val="F79AF4"/>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79AF4"/>
                  </a:solidFill>
                  <a:effectLst/>
                  <a:uLnTx/>
                  <a:uFillTx/>
                  <a:latin typeface="等线"/>
                </a:endParaRPr>
              </a:p>
            </p:txBody>
          </p:sp>
          <p:sp>
            <p:nvSpPr>
              <p:cNvPr id="65" name="Rectangle 64">
                <a:extLst>
                  <a:ext uri="{FF2B5EF4-FFF2-40B4-BE49-F238E27FC236}">
                    <a16:creationId xmlns:a16="http://schemas.microsoft.com/office/drawing/2014/main" id="{08B6D34D-27D9-47BF-9312-CB000C1EC274}"/>
                  </a:ext>
                </a:extLst>
              </p:cNvPr>
              <p:cNvSpPr/>
              <p:nvPr/>
            </p:nvSpPr>
            <p:spPr>
              <a:xfrm>
                <a:off x="1309162" y="1295919"/>
                <a:ext cx="5020809" cy="954107"/>
              </a:xfrm>
              <a:prstGeom prst="rect">
                <a:avLst/>
              </a:prstGeom>
            </p:spPr>
            <p:txBody>
              <a:bodyPr wrap="square">
                <a:spAutoFit/>
              </a:bodyPr>
              <a:lstStyle/>
              <a:p>
                <a:pPr lvl="0">
                  <a:defRPr/>
                </a:pPr>
                <a:r>
                  <a:rPr lang="en-US" sz="2800" dirty="0" err="1">
                    <a:latin typeface="Arial-Rounded" panose="020B0500000000000000" pitchFamily="34" charset="0"/>
                    <a:ea typeface="Arial-Rounded" panose="020B0500000000000000" pitchFamily="34" charset="0"/>
                    <a:cs typeface="Arial-Rounded" panose="020B0500000000000000" pitchFamily="34" charset="0"/>
                  </a:rPr>
                  <a:t>Mỗi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nhân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góp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áo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ấm</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vi-VN" sz="2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1" name="Group 50">
              <a:extLst>
                <a:ext uri="{FF2B5EF4-FFF2-40B4-BE49-F238E27FC236}">
                  <a16:creationId xmlns:a16="http://schemas.microsoft.com/office/drawing/2014/main" id="{23E826C3-0AD3-404B-B4D6-B1DB01835414}"/>
                </a:ext>
              </a:extLst>
            </p:cNvPr>
            <p:cNvGrpSpPr/>
            <p:nvPr/>
          </p:nvGrpSpPr>
          <p:grpSpPr>
            <a:xfrm>
              <a:off x="1114396" y="3985839"/>
              <a:ext cx="1385291" cy="1226798"/>
              <a:chOff x="1021806" y="4734326"/>
              <a:chExt cx="1385291" cy="1226798"/>
            </a:xfrm>
          </p:grpSpPr>
          <p:pic>
            <p:nvPicPr>
              <p:cNvPr id="52" name="Picture 51">
                <a:extLst>
                  <a:ext uri="{FF2B5EF4-FFF2-40B4-BE49-F238E27FC236}">
                    <a16:creationId xmlns:a16="http://schemas.microsoft.com/office/drawing/2014/main" id="{27428304-A53C-402F-8833-356335CA480F}"/>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9385" b="90154" l="10000" r="90000">
                            <a14:foregroundMark x1="51538" y1="9385" x2="51538" y2="9385"/>
                            <a14:foregroundMark x1="77846" y1="90154" x2="77846" y2="90154"/>
                            <a14:foregroundMark x1="66923" y1="89846" x2="66923" y2="89846"/>
                            <a14:foregroundMark x1="48462" y1="70000" x2="48462" y2="70000"/>
                          </a14:backgroundRemoval>
                        </a14:imgEffect>
                      </a14:imgLayer>
                    </a14:imgProps>
                  </a:ext>
                  <a:ext uri="{28A0092B-C50C-407E-A947-70E740481C1C}">
                    <a14:useLocalDpi xmlns:a14="http://schemas.microsoft.com/office/drawing/2010/main" val="0"/>
                  </a:ext>
                </a:extLst>
              </a:blip>
              <a:stretch>
                <a:fillRect/>
              </a:stretch>
            </p:blipFill>
            <p:spPr>
              <a:xfrm>
                <a:off x="1021806" y="4734326"/>
                <a:ext cx="1226798" cy="1226798"/>
              </a:xfrm>
              <a:prstGeom prst="rect">
                <a:avLst/>
              </a:prstGeom>
            </p:spPr>
          </p:pic>
          <p:pic>
            <p:nvPicPr>
              <p:cNvPr id="63" name="Picture 62">
                <a:extLst>
                  <a:ext uri="{FF2B5EF4-FFF2-40B4-BE49-F238E27FC236}">
                    <a16:creationId xmlns:a16="http://schemas.microsoft.com/office/drawing/2014/main" id="{A8B574D8-9133-4A71-9349-BFC897402831}"/>
                  </a:ext>
                </a:extLst>
              </p:cNvPr>
              <p:cNvPicPr>
                <a:picLocks noChangeAspect="1"/>
              </p:cNvPicPr>
              <p:nvPr/>
            </p:nvPicPr>
            <p:blipFill rotWithShape="1">
              <a:blip r:embed="rId6">
                <a:extLst>
                  <a:ext uri="{28A0092B-C50C-407E-A947-70E740481C1C}">
                    <a14:useLocalDpi xmlns:a14="http://schemas.microsoft.com/office/drawing/2010/main" val="0"/>
                  </a:ext>
                </a:extLst>
              </a:blip>
              <a:srcRect l="48276" t="9436" r="31089" b="63389"/>
              <a:stretch/>
            </p:blipFill>
            <p:spPr>
              <a:xfrm>
                <a:off x="1538037" y="5267951"/>
                <a:ext cx="869060" cy="692324"/>
              </a:xfrm>
              <a:prstGeom prst="rect">
                <a:avLst/>
              </a:prstGeom>
            </p:spPr>
          </p:pic>
        </p:grpSp>
      </p:grpSp>
    </p:spTree>
    <p:extLst>
      <p:ext uri="{BB962C8B-B14F-4D97-AF65-F5344CB8AC3E}">
        <p14:creationId xmlns:p14="http://schemas.microsoft.com/office/powerpoint/2010/main" val="4287898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14:bounceEnd="66000">
                                          <p:cBhvr additive="base">
                                            <p:cTn id="7" dur="500" fill="hold"/>
                                            <p:tgtEl>
                                              <p:spTgt spid="48"/>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25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wipe(left)">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1+#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25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wipe(left)">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491925" y="475522"/>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grpSp>
        <p:nvGrpSpPr>
          <p:cNvPr id="21" name="Group 20">
            <a:extLst>
              <a:ext uri="{FF2B5EF4-FFF2-40B4-BE49-F238E27FC236}">
                <a16:creationId xmlns:a16="http://schemas.microsoft.com/office/drawing/2014/main" id="{7DB645EB-1F0E-4857-AAE2-3E90797FAC7C}"/>
              </a:ext>
            </a:extLst>
          </p:cNvPr>
          <p:cNvGrpSpPr/>
          <p:nvPr/>
        </p:nvGrpSpPr>
        <p:grpSpPr>
          <a:xfrm>
            <a:off x="710932" y="718690"/>
            <a:ext cx="10770136" cy="1226798"/>
            <a:chOff x="972609" y="5415330"/>
            <a:chExt cx="10770136" cy="1226798"/>
          </a:xfrm>
        </p:grpSpPr>
        <p:grpSp>
          <p:nvGrpSpPr>
            <p:cNvPr id="22" name="Group 21">
              <a:extLst>
                <a:ext uri="{FF2B5EF4-FFF2-40B4-BE49-F238E27FC236}">
                  <a16:creationId xmlns:a16="http://schemas.microsoft.com/office/drawing/2014/main" id="{845121A6-415B-4F50-AFCC-75D511E99D48}"/>
                </a:ext>
              </a:extLst>
            </p:cNvPr>
            <p:cNvGrpSpPr/>
            <p:nvPr/>
          </p:nvGrpSpPr>
          <p:grpSpPr>
            <a:xfrm>
              <a:off x="2419022" y="5749947"/>
              <a:ext cx="9323723" cy="677623"/>
              <a:chOff x="1525723" y="4395580"/>
              <a:chExt cx="8186927" cy="909170"/>
            </a:xfrm>
          </p:grpSpPr>
          <p:sp>
            <p:nvSpPr>
              <p:cNvPr id="29" name="Rectangle: Rounded Corners 43">
                <a:extLst>
                  <a:ext uri="{FF2B5EF4-FFF2-40B4-BE49-F238E27FC236}">
                    <a16:creationId xmlns:a16="http://schemas.microsoft.com/office/drawing/2014/main" id="{CA038A76-1A5C-4629-9208-9C57EF12E961}"/>
                  </a:ext>
                </a:extLst>
              </p:cNvPr>
              <p:cNvSpPr/>
              <p:nvPr/>
            </p:nvSpPr>
            <p:spPr>
              <a:xfrm>
                <a:off x="1532498" y="4395580"/>
                <a:ext cx="8180152" cy="909170"/>
              </a:xfrm>
              <a:custGeom>
                <a:avLst/>
                <a:gdLst>
                  <a:gd name="connsiteX0" fmla="*/ 0 w 8180152"/>
                  <a:gd name="connsiteY0" fmla="*/ 151531 h 909170"/>
                  <a:gd name="connsiteX1" fmla="*/ 151531 w 8180152"/>
                  <a:gd name="connsiteY1" fmla="*/ 0 h 909170"/>
                  <a:gd name="connsiteX2" fmla="*/ 635409 w 8180152"/>
                  <a:gd name="connsiteY2" fmla="*/ 0 h 909170"/>
                  <a:gd name="connsiteX3" fmla="*/ 1276830 w 8180152"/>
                  <a:gd name="connsiteY3" fmla="*/ 0 h 909170"/>
                  <a:gd name="connsiteX4" fmla="*/ 1603166 w 8180152"/>
                  <a:gd name="connsiteY4" fmla="*/ 0 h 909170"/>
                  <a:gd name="connsiteX5" fmla="*/ 1929503 w 8180152"/>
                  <a:gd name="connsiteY5" fmla="*/ 0 h 909170"/>
                  <a:gd name="connsiteX6" fmla="*/ 2255839 w 8180152"/>
                  <a:gd name="connsiteY6" fmla="*/ 0 h 909170"/>
                  <a:gd name="connsiteX7" fmla="*/ 2660947 w 8180152"/>
                  <a:gd name="connsiteY7" fmla="*/ 0 h 909170"/>
                  <a:gd name="connsiteX8" fmla="*/ 3302367 w 8180152"/>
                  <a:gd name="connsiteY8" fmla="*/ 0 h 909170"/>
                  <a:gd name="connsiteX9" fmla="*/ 3628704 w 8180152"/>
                  <a:gd name="connsiteY9" fmla="*/ 0 h 909170"/>
                  <a:gd name="connsiteX10" fmla="*/ 4112582 w 8180152"/>
                  <a:gd name="connsiteY10" fmla="*/ 0 h 909170"/>
                  <a:gd name="connsiteX11" fmla="*/ 4517689 w 8180152"/>
                  <a:gd name="connsiteY11" fmla="*/ 0 h 909170"/>
                  <a:gd name="connsiteX12" fmla="*/ 5001568 w 8180152"/>
                  <a:gd name="connsiteY12" fmla="*/ 0 h 909170"/>
                  <a:gd name="connsiteX13" fmla="*/ 5406675 w 8180152"/>
                  <a:gd name="connsiteY13" fmla="*/ 0 h 909170"/>
                  <a:gd name="connsiteX14" fmla="*/ 5969325 w 8180152"/>
                  <a:gd name="connsiteY14" fmla="*/ 0 h 909170"/>
                  <a:gd name="connsiteX15" fmla="*/ 6374432 w 8180152"/>
                  <a:gd name="connsiteY15" fmla="*/ 0 h 909170"/>
                  <a:gd name="connsiteX16" fmla="*/ 6858310 w 8180152"/>
                  <a:gd name="connsiteY16" fmla="*/ 0 h 909170"/>
                  <a:gd name="connsiteX17" fmla="*/ 7420960 w 8180152"/>
                  <a:gd name="connsiteY17" fmla="*/ 0 h 909170"/>
                  <a:gd name="connsiteX18" fmla="*/ 8028621 w 8180152"/>
                  <a:gd name="connsiteY18" fmla="*/ 0 h 909170"/>
                  <a:gd name="connsiteX19" fmla="*/ 8180152 w 8180152"/>
                  <a:gd name="connsiteY19" fmla="*/ 151531 h 909170"/>
                  <a:gd name="connsiteX20" fmla="*/ 8180152 w 8180152"/>
                  <a:gd name="connsiteY20" fmla="*/ 466707 h 909170"/>
                  <a:gd name="connsiteX21" fmla="*/ 8180152 w 8180152"/>
                  <a:gd name="connsiteY21" fmla="*/ 757639 h 909170"/>
                  <a:gd name="connsiteX22" fmla="*/ 8028621 w 8180152"/>
                  <a:gd name="connsiteY22" fmla="*/ 909170 h 909170"/>
                  <a:gd name="connsiteX23" fmla="*/ 7308430 w 8180152"/>
                  <a:gd name="connsiteY23" fmla="*/ 909170 h 909170"/>
                  <a:gd name="connsiteX24" fmla="*/ 6745781 w 8180152"/>
                  <a:gd name="connsiteY24" fmla="*/ 909170 h 909170"/>
                  <a:gd name="connsiteX25" fmla="*/ 6419444 w 8180152"/>
                  <a:gd name="connsiteY25" fmla="*/ 909170 h 909170"/>
                  <a:gd name="connsiteX26" fmla="*/ 5699253 w 8180152"/>
                  <a:gd name="connsiteY26" fmla="*/ 909170 h 909170"/>
                  <a:gd name="connsiteX27" fmla="*/ 4979062 w 8180152"/>
                  <a:gd name="connsiteY27" fmla="*/ 909170 h 909170"/>
                  <a:gd name="connsiteX28" fmla="*/ 4337642 w 8180152"/>
                  <a:gd name="connsiteY28" fmla="*/ 909170 h 909170"/>
                  <a:gd name="connsiteX29" fmla="*/ 3617451 w 8180152"/>
                  <a:gd name="connsiteY29" fmla="*/ 909170 h 909170"/>
                  <a:gd name="connsiteX30" fmla="*/ 3054801 w 8180152"/>
                  <a:gd name="connsiteY30" fmla="*/ 909170 h 909170"/>
                  <a:gd name="connsiteX31" fmla="*/ 2413381 w 8180152"/>
                  <a:gd name="connsiteY31" fmla="*/ 909170 h 909170"/>
                  <a:gd name="connsiteX32" fmla="*/ 1929503 w 8180152"/>
                  <a:gd name="connsiteY32" fmla="*/ 909170 h 909170"/>
                  <a:gd name="connsiteX33" fmla="*/ 1603166 w 8180152"/>
                  <a:gd name="connsiteY33" fmla="*/ 909170 h 909170"/>
                  <a:gd name="connsiteX34" fmla="*/ 1276830 w 8180152"/>
                  <a:gd name="connsiteY34" fmla="*/ 909170 h 909170"/>
                  <a:gd name="connsiteX35" fmla="*/ 871722 w 8180152"/>
                  <a:gd name="connsiteY35" fmla="*/ 909170 h 909170"/>
                  <a:gd name="connsiteX36" fmla="*/ 151531 w 8180152"/>
                  <a:gd name="connsiteY36" fmla="*/ 909170 h 909170"/>
                  <a:gd name="connsiteX37" fmla="*/ 0 w 8180152"/>
                  <a:gd name="connsiteY37" fmla="*/ 757639 h 909170"/>
                  <a:gd name="connsiteX38" fmla="*/ 0 w 8180152"/>
                  <a:gd name="connsiteY38" fmla="*/ 472768 h 909170"/>
                  <a:gd name="connsiteX39" fmla="*/ 0 w 8180152"/>
                  <a:gd name="connsiteY39" fmla="*/ 151531 h 90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180152" h="909170" fill="none" extrusionOk="0">
                    <a:moveTo>
                      <a:pt x="0" y="151531"/>
                    </a:moveTo>
                    <a:cubicBezTo>
                      <a:pt x="-4332" y="64466"/>
                      <a:pt x="68773" y="-3705"/>
                      <a:pt x="151531" y="0"/>
                    </a:cubicBezTo>
                    <a:cubicBezTo>
                      <a:pt x="297105" y="-51573"/>
                      <a:pt x="518740" y="22934"/>
                      <a:pt x="635409" y="0"/>
                    </a:cubicBezTo>
                    <a:cubicBezTo>
                      <a:pt x="752078" y="-22934"/>
                      <a:pt x="1085409" y="24355"/>
                      <a:pt x="1276830" y="0"/>
                    </a:cubicBezTo>
                    <a:cubicBezTo>
                      <a:pt x="1468251" y="-24355"/>
                      <a:pt x="1511838" y="16252"/>
                      <a:pt x="1603166" y="0"/>
                    </a:cubicBezTo>
                    <a:cubicBezTo>
                      <a:pt x="1694494" y="-16252"/>
                      <a:pt x="1801054" y="8920"/>
                      <a:pt x="1929503" y="0"/>
                    </a:cubicBezTo>
                    <a:cubicBezTo>
                      <a:pt x="2057952" y="-8920"/>
                      <a:pt x="2145491" y="6340"/>
                      <a:pt x="2255839" y="0"/>
                    </a:cubicBezTo>
                    <a:cubicBezTo>
                      <a:pt x="2366187" y="-6340"/>
                      <a:pt x="2478825" y="35935"/>
                      <a:pt x="2660947" y="0"/>
                    </a:cubicBezTo>
                    <a:cubicBezTo>
                      <a:pt x="2843069" y="-35935"/>
                      <a:pt x="3012299" y="17135"/>
                      <a:pt x="3302367" y="0"/>
                    </a:cubicBezTo>
                    <a:cubicBezTo>
                      <a:pt x="3592435" y="-17135"/>
                      <a:pt x="3517221" y="25704"/>
                      <a:pt x="3628704" y="0"/>
                    </a:cubicBezTo>
                    <a:cubicBezTo>
                      <a:pt x="3740187" y="-25704"/>
                      <a:pt x="3882742" y="55596"/>
                      <a:pt x="4112582" y="0"/>
                    </a:cubicBezTo>
                    <a:cubicBezTo>
                      <a:pt x="4342422" y="-55596"/>
                      <a:pt x="4350786" y="24733"/>
                      <a:pt x="4517689" y="0"/>
                    </a:cubicBezTo>
                    <a:cubicBezTo>
                      <a:pt x="4684592" y="-24733"/>
                      <a:pt x="4879482" y="26897"/>
                      <a:pt x="5001568" y="0"/>
                    </a:cubicBezTo>
                    <a:cubicBezTo>
                      <a:pt x="5123654" y="-26897"/>
                      <a:pt x="5213197" y="4063"/>
                      <a:pt x="5406675" y="0"/>
                    </a:cubicBezTo>
                    <a:cubicBezTo>
                      <a:pt x="5600153" y="-4063"/>
                      <a:pt x="5694013" y="65697"/>
                      <a:pt x="5969325" y="0"/>
                    </a:cubicBezTo>
                    <a:cubicBezTo>
                      <a:pt x="6244637" y="-65697"/>
                      <a:pt x="6182399" y="16869"/>
                      <a:pt x="6374432" y="0"/>
                    </a:cubicBezTo>
                    <a:cubicBezTo>
                      <a:pt x="6566465" y="-16869"/>
                      <a:pt x="6701437" y="9567"/>
                      <a:pt x="6858310" y="0"/>
                    </a:cubicBezTo>
                    <a:cubicBezTo>
                      <a:pt x="7015183" y="-9567"/>
                      <a:pt x="7255198" y="8030"/>
                      <a:pt x="7420960" y="0"/>
                    </a:cubicBezTo>
                    <a:cubicBezTo>
                      <a:pt x="7586722" y="-8030"/>
                      <a:pt x="7754979" y="296"/>
                      <a:pt x="8028621" y="0"/>
                    </a:cubicBezTo>
                    <a:cubicBezTo>
                      <a:pt x="8110452" y="3699"/>
                      <a:pt x="8193305" y="68359"/>
                      <a:pt x="8180152" y="151531"/>
                    </a:cubicBezTo>
                    <a:cubicBezTo>
                      <a:pt x="8199106" y="234231"/>
                      <a:pt x="8169874" y="360647"/>
                      <a:pt x="8180152" y="466707"/>
                    </a:cubicBezTo>
                    <a:cubicBezTo>
                      <a:pt x="8190430" y="572767"/>
                      <a:pt x="8174267" y="680005"/>
                      <a:pt x="8180152" y="757639"/>
                    </a:cubicBezTo>
                    <a:cubicBezTo>
                      <a:pt x="8179716" y="836793"/>
                      <a:pt x="8111982" y="907441"/>
                      <a:pt x="8028621" y="909170"/>
                    </a:cubicBezTo>
                    <a:cubicBezTo>
                      <a:pt x="7723779" y="942403"/>
                      <a:pt x="7631595" y="881908"/>
                      <a:pt x="7308430" y="909170"/>
                    </a:cubicBezTo>
                    <a:cubicBezTo>
                      <a:pt x="6985265" y="936432"/>
                      <a:pt x="6916122" y="887482"/>
                      <a:pt x="6745781" y="909170"/>
                    </a:cubicBezTo>
                    <a:cubicBezTo>
                      <a:pt x="6575440" y="930858"/>
                      <a:pt x="6512129" y="889915"/>
                      <a:pt x="6419444" y="909170"/>
                    </a:cubicBezTo>
                    <a:cubicBezTo>
                      <a:pt x="6326759" y="928425"/>
                      <a:pt x="5906232" y="859889"/>
                      <a:pt x="5699253" y="909170"/>
                    </a:cubicBezTo>
                    <a:cubicBezTo>
                      <a:pt x="5492274" y="958451"/>
                      <a:pt x="5125091" y="870580"/>
                      <a:pt x="4979062" y="909170"/>
                    </a:cubicBezTo>
                    <a:cubicBezTo>
                      <a:pt x="4833033" y="947760"/>
                      <a:pt x="4495724" y="863493"/>
                      <a:pt x="4337642" y="909170"/>
                    </a:cubicBezTo>
                    <a:cubicBezTo>
                      <a:pt x="4179560" y="954847"/>
                      <a:pt x="3872022" y="851786"/>
                      <a:pt x="3617451" y="909170"/>
                    </a:cubicBezTo>
                    <a:cubicBezTo>
                      <a:pt x="3362880" y="966554"/>
                      <a:pt x="3238000" y="852446"/>
                      <a:pt x="3054801" y="909170"/>
                    </a:cubicBezTo>
                    <a:cubicBezTo>
                      <a:pt x="2871602" y="965894"/>
                      <a:pt x="2548862" y="833031"/>
                      <a:pt x="2413381" y="909170"/>
                    </a:cubicBezTo>
                    <a:cubicBezTo>
                      <a:pt x="2277900" y="985309"/>
                      <a:pt x="2161377" y="886164"/>
                      <a:pt x="1929503" y="909170"/>
                    </a:cubicBezTo>
                    <a:cubicBezTo>
                      <a:pt x="1697629" y="932176"/>
                      <a:pt x="1742508" y="900678"/>
                      <a:pt x="1603166" y="909170"/>
                    </a:cubicBezTo>
                    <a:cubicBezTo>
                      <a:pt x="1463824" y="917662"/>
                      <a:pt x="1435094" y="880746"/>
                      <a:pt x="1276830" y="909170"/>
                    </a:cubicBezTo>
                    <a:cubicBezTo>
                      <a:pt x="1118566" y="937594"/>
                      <a:pt x="1030854" y="891219"/>
                      <a:pt x="871722" y="909170"/>
                    </a:cubicBezTo>
                    <a:cubicBezTo>
                      <a:pt x="712590" y="927121"/>
                      <a:pt x="308802" y="823183"/>
                      <a:pt x="151531" y="909170"/>
                    </a:cubicBezTo>
                    <a:cubicBezTo>
                      <a:pt x="76985" y="922749"/>
                      <a:pt x="-9922" y="830850"/>
                      <a:pt x="0" y="757639"/>
                    </a:cubicBezTo>
                    <a:cubicBezTo>
                      <a:pt x="-26338" y="662858"/>
                      <a:pt x="21476" y="560132"/>
                      <a:pt x="0" y="472768"/>
                    </a:cubicBezTo>
                    <a:cubicBezTo>
                      <a:pt x="-21476" y="385404"/>
                      <a:pt x="29753" y="307067"/>
                      <a:pt x="0" y="151531"/>
                    </a:cubicBezTo>
                    <a:close/>
                  </a:path>
                  <a:path w="8180152" h="909170" stroke="0" extrusionOk="0">
                    <a:moveTo>
                      <a:pt x="0" y="151531"/>
                    </a:moveTo>
                    <a:cubicBezTo>
                      <a:pt x="-19838" y="61983"/>
                      <a:pt x="86917" y="14521"/>
                      <a:pt x="151531" y="0"/>
                    </a:cubicBezTo>
                    <a:cubicBezTo>
                      <a:pt x="306584" y="-69969"/>
                      <a:pt x="566641" y="11656"/>
                      <a:pt x="792951" y="0"/>
                    </a:cubicBezTo>
                    <a:cubicBezTo>
                      <a:pt x="1019261" y="-11656"/>
                      <a:pt x="1139145" y="24516"/>
                      <a:pt x="1434371" y="0"/>
                    </a:cubicBezTo>
                    <a:cubicBezTo>
                      <a:pt x="1729597" y="-24516"/>
                      <a:pt x="1766372" y="34549"/>
                      <a:pt x="2075792" y="0"/>
                    </a:cubicBezTo>
                    <a:cubicBezTo>
                      <a:pt x="2385212" y="-34549"/>
                      <a:pt x="2611769" y="81992"/>
                      <a:pt x="2795983" y="0"/>
                    </a:cubicBezTo>
                    <a:cubicBezTo>
                      <a:pt x="2980197" y="-81992"/>
                      <a:pt x="3088912" y="23362"/>
                      <a:pt x="3201090" y="0"/>
                    </a:cubicBezTo>
                    <a:cubicBezTo>
                      <a:pt x="3313268" y="-23362"/>
                      <a:pt x="3568082" y="46386"/>
                      <a:pt x="3763739" y="0"/>
                    </a:cubicBezTo>
                    <a:cubicBezTo>
                      <a:pt x="3959396" y="-46386"/>
                      <a:pt x="4111473" y="55379"/>
                      <a:pt x="4247618" y="0"/>
                    </a:cubicBezTo>
                    <a:cubicBezTo>
                      <a:pt x="4383763" y="-55379"/>
                      <a:pt x="4548444" y="13951"/>
                      <a:pt x="4652725" y="0"/>
                    </a:cubicBezTo>
                    <a:cubicBezTo>
                      <a:pt x="4757006" y="-13951"/>
                      <a:pt x="5161539" y="23581"/>
                      <a:pt x="5294145" y="0"/>
                    </a:cubicBezTo>
                    <a:cubicBezTo>
                      <a:pt x="5426751" y="-23581"/>
                      <a:pt x="5471410" y="27901"/>
                      <a:pt x="5620482" y="0"/>
                    </a:cubicBezTo>
                    <a:cubicBezTo>
                      <a:pt x="5769554" y="-27901"/>
                      <a:pt x="5859813" y="4212"/>
                      <a:pt x="5946819" y="0"/>
                    </a:cubicBezTo>
                    <a:cubicBezTo>
                      <a:pt x="6033825" y="-4212"/>
                      <a:pt x="6431775" y="5008"/>
                      <a:pt x="6588239" y="0"/>
                    </a:cubicBezTo>
                    <a:cubicBezTo>
                      <a:pt x="6744703" y="-5008"/>
                      <a:pt x="6830278" y="41645"/>
                      <a:pt x="6993346" y="0"/>
                    </a:cubicBezTo>
                    <a:cubicBezTo>
                      <a:pt x="7156414" y="-41645"/>
                      <a:pt x="7302481" y="15721"/>
                      <a:pt x="7398454" y="0"/>
                    </a:cubicBezTo>
                    <a:cubicBezTo>
                      <a:pt x="7494427" y="-15721"/>
                      <a:pt x="7812923" y="1954"/>
                      <a:pt x="8028621" y="0"/>
                    </a:cubicBezTo>
                    <a:cubicBezTo>
                      <a:pt x="8093599" y="12811"/>
                      <a:pt x="8181290" y="65449"/>
                      <a:pt x="8180152" y="151531"/>
                    </a:cubicBezTo>
                    <a:cubicBezTo>
                      <a:pt x="8200874" y="278229"/>
                      <a:pt x="8154824" y="366742"/>
                      <a:pt x="8180152" y="454585"/>
                    </a:cubicBezTo>
                    <a:cubicBezTo>
                      <a:pt x="8205480" y="542428"/>
                      <a:pt x="8176930" y="693144"/>
                      <a:pt x="8180152" y="757639"/>
                    </a:cubicBezTo>
                    <a:cubicBezTo>
                      <a:pt x="8184100" y="845345"/>
                      <a:pt x="8128876" y="926194"/>
                      <a:pt x="8028621" y="909170"/>
                    </a:cubicBezTo>
                    <a:cubicBezTo>
                      <a:pt x="7828528" y="947905"/>
                      <a:pt x="7608836" y="862536"/>
                      <a:pt x="7308430" y="909170"/>
                    </a:cubicBezTo>
                    <a:cubicBezTo>
                      <a:pt x="7008024" y="955804"/>
                      <a:pt x="6896351" y="902535"/>
                      <a:pt x="6745781" y="909170"/>
                    </a:cubicBezTo>
                    <a:cubicBezTo>
                      <a:pt x="6595211" y="915805"/>
                      <a:pt x="6459749" y="890595"/>
                      <a:pt x="6183131" y="909170"/>
                    </a:cubicBezTo>
                    <a:cubicBezTo>
                      <a:pt x="5906513" y="927745"/>
                      <a:pt x="5977093" y="903495"/>
                      <a:pt x="5856795" y="909170"/>
                    </a:cubicBezTo>
                    <a:cubicBezTo>
                      <a:pt x="5736497" y="914845"/>
                      <a:pt x="5551903" y="864049"/>
                      <a:pt x="5451687" y="909170"/>
                    </a:cubicBezTo>
                    <a:cubicBezTo>
                      <a:pt x="5351471" y="954291"/>
                      <a:pt x="5221189" y="904644"/>
                      <a:pt x="5125351" y="909170"/>
                    </a:cubicBezTo>
                    <a:cubicBezTo>
                      <a:pt x="5029513" y="913696"/>
                      <a:pt x="4849485" y="861677"/>
                      <a:pt x="4720243" y="909170"/>
                    </a:cubicBezTo>
                    <a:cubicBezTo>
                      <a:pt x="4591001" y="956663"/>
                      <a:pt x="4221690" y="876330"/>
                      <a:pt x="4078823" y="909170"/>
                    </a:cubicBezTo>
                    <a:cubicBezTo>
                      <a:pt x="3935956" y="942010"/>
                      <a:pt x="3839255" y="883222"/>
                      <a:pt x="3673716" y="909170"/>
                    </a:cubicBezTo>
                    <a:cubicBezTo>
                      <a:pt x="3508177" y="935118"/>
                      <a:pt x="3254801" y="886870"/>
                      <a:pt x="3111066" y="909170"/>
                    </a:cubicBezTo>
                    <a:cubicBezTo>
                      <a:pt x="2967331" y="931470"/>
                      <a:pt x="2762334" y="855302"/>
                      <a:pt x="2627188" y="909170"/>
                    </a:cubicBezTo>
                    <a:cubicBezTo>
                      <a:pt x="2492042" y="963038"/>
                      <a:pt x="2377985" y="870681"/>
                      <a:pt x="2222080" y="909170"/>
                    </a:cubicBezTo>
                    <a:cubicBezTo>
                      <a:pt x="2066175" y="947659"/>
                      <a:pt x="1852807" y="868249"/>
                      <a:pt x="1501889" y="909170"/>
                    </a:cubicBezTo>
                    <a:cubicBezTo>
                      <a:pt x="1150971" y="950091"/>
                      <a:pt x="1272290" y="872636"/>
                      <a:pt x="1096782" y="909170"/>
                    </a:cubicBezTo>
                    <a:cubicBezTo>
                      <a:pt x="921274" y="945704"/>
                      <a:pt x="421173" y="830077"/>
                      <a:pt x="151531" y="909170"/>
                    </a:cubicBezTo>
                    <a:cubicBezTo>
                      <a:pt x="76081" y="913634"/>
                      <a:pt x="2071" y="840852"/>
                      <a:pt x="0" y="757639"/>
                    </a:cubicBezTo>
                    <a:cubicBezTo>
                      <a:pt x="-17593" y="692473"/>
                      <a:pt x="2784" y="587811"/>
                      <a:pt x="0" y="466707"/>
                    </a:cubicBezTo>
                    <a:cubicBezTo>
                      <a:pt x="-2784" y="345603"/>
                      <a:pt x="34762" y="228236"/>
                      <a:pt x="0" y="151531"/>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2">
                      <a:lumMod val="50000"/>
                    </a:schemeClr>
                  </a:solidFill>
                  <a:effectLst/>
                  <a:uLnTx/>
                  <a:uFillTx/>
                  <a:latin typeface="等线"/>
                </a:endParaRPr>
              </a:p>
            </p:txBody>
          </p:sp>
          <p:sp>
            <p:nvSpPr>
              <p:cNvPr id="30" name="Rectangle 29">
                <a:extLst>
                  <a:ext uri="{FF2B5EF4-FFF2-40B4-BE49-F238E27FC236}">
                    <a16:creationId xmlns:a16="http://schemas.microsoft.com/office/drawing/2014/main" id="{3BB3EE13-2A08-488F-9ABE-21547DB14F92}"/>
                  </a:ext>
                </a:extLst>
              </p:cNvPr>
              <p:cNvSpPr/>
              <p:nvPr/>
            </p:nvSpPr>
            <p:spPr>
              <a:xfrm>
                <a:off x="1525723" y="4495490"/>
                <a:ext cx="8180152" cy="78459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nhân</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3" name="Group 22">
              <a:extLst>
                <a:ext uri="{FF2B5EF4-FFF2-40B4-BE49-F238E27FC236}">
                  <a16:creationId xmlns:a16="http://schemas.microsoft.com/office/drawing/2014/main" id="{3A68E06D-AD3C-445C-B791-0901FE9058E0}"/>
                </a:ext>
              </a:extLst>
            </p:cNvPr>
            <p:cNvGrpSpPr/>
            <p:nvPr/>
          </p:nvGrpSpPr>
          <p:grpSpPr>
            <a:xfrm>
              <a:off x="972609" y="5415330"/>
              <a:ext cx="1446413" cy="1226798"/>
              <a:chOff x="813424" y="5475068"/>
              <a:chExt cx="1446413" cy="1226798"/>
            </a:xfrm>
          </p:grpSpPr>
          <p:pic>
            <p:nvPicPr>
              <p:cNvPr id="24" name="Picture 23">
                <a:extLst>
                  <a:ext uri="{FF2B5EF4-FFF2-40B4-BE49-F238E27FC236}">
                    <a16:creationId xmlns:a16="http://schemas.microsoft.com/office/drawing/2014/main" id="{18B357F5-1465-4A06-A256-8824594A5C51}"/>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7231" b="91692" l="10000" r="90000">
                            <a14:foregroundMark x1="43077" y1="9538" x2="54000" y2="9385"/>
                            <a14:foregroundMark x1="54000" y1="9385" x2="60923" y2="9385"/>
                            <a14:foregroundMark x1="60000" y1="91846" x2="60000" y2="91846"/>
                            <a14:foregroundMark x1="84462" y1="63538" x2="84462" y2="63538"/>
                            <a14:foregroundMark x1="60308" y1="7231" x2="60308" y2="7231"/>
                            <a14:foregroundMark x1="48769" y1="7692" x2="48769" y2="7692"/>
                            <a14:foregroundMark x1="17846" y1="65846" x2="17846" y2="65846"/>
                            <a14:foregroundMark x1="16769" y1="64462" x2="16769" y2="64462"/>
                            <a14:foregroundMark x1="84923" y1="65231" x2="79692" y2="72154"/>
                          </a14:backgroundRemoval>
                        </a14:imgEffect>
                      </a14:imgLayer>
                    </a14:imgProps>
                  </a:ext>
                  <a:ext uri="{28A0092B-C50C-407E-A947-70E740481C1C}">
                    <a14:useLocalDpi xmlns:a14="http://schemas.microsoft.com/office/drawing/2010/main" val="0"/>
                  </a:ext>
                </a:extLst>
              </a:blip>
              <a:stretch>
                <a:fillRect/>
              </a:stretch>
            </p:blipFill>
            <p:spPr>
              <a:xfrm>
                <a:off x="1033039" y="5475068"/>
                <a:ext cx="1226798" cy="1226798"/>
              </a:xfrm>
              <a:prstGeom prst="rect">
                <a:avLst/>
              </a:prstGeom>
            </p:spPr>
          </p:pic>
          <p:pic>
            <p:nvPicPr>
              <p:cNvPr id="28" name="Picture 27">
                <a:extLst>
                  <a:ext uri="{FF2B5EF4-FFF2-40B4-BE49-F238E27FC236}">
                    <a16:creationId xmlns:a16="http://schemas.microsoft.com/office/drawing/2014/main" id="{89A7BFD4-7E00-492D-B185-B2F1A5A37629}"/>
                  </a:ext>
                </a:extLst>
              </p:cNvPr>
              <p:cNvPicPr>
                <a:picLocks noChangeAspect="1"/>
              </p:cNvPicPr>
              <p:nvPr/>
            </p:nvPicPr>
            <p:blipFill rotWithShape="1">
              <a:blip r:embed="rId5">
                <a:extLst>
                  <a:ext uri="{28A0092B-C50C-407E-A947-70E740481C1C}">
                    <a14:useLocalDpi xmlns:a14="http://schemas.microsoft.com/office/drawing/2010/main" val="0"/>
                  </a:ext>
                </a:extLst>
              </a:blip>
              <a:srcRect l="69451" t="8047" r="9914" b="64778"/>
              <a:stretch/>
            </p:blipFill>
            <p:spPr>
              <a:xfrm>
                <a:off x="813424" y="5922667"/>
                <a:ext cx="707312" cy="700355"/>
              </a:xfrm>
              <a:prstGeom prst="rect">
                <a:avLst/>
              </a:prstGeom>
            </p:spPr>
          </p:pic>
        </p:grpSp>
      </p:grpSp>
      <p:pic>
        <p:nvPicPr>
          <p:cNvPr id="31" name="Picture 30" descr="Shape, arrow&#10;&#10;Description automatically generated">
            <a:extLst>
              <a:ext uri="{FF2B5EF4-FFF2-40B4-BE49-F238E27FC236}">
                <a16:creationId xmlns:a16="http://schemas.microsoft.com/office/drawing/2014/main" id="{36367244-3607-40C8-BE27-3BF15DEDC8E6}"/>
              </a:ext>
            </a:extLst>
          </p:cNvPr>
          <p:cNvPicPr>
            <a:picLocks noChangeAspect="1"/>
          </p:cNvPicPr>
          <p:nvPr/>
        </p:nvPicPr>
        <p:blipFill rotWithShape="1">
          <a:blip r:embed="rId6">
            <a:extLst>
              <a:ext uri="{28A0092B-C50C-407E-A947-70E740481C1C}">
                <a14:useLocalDpi xmlns:a14="http://schemas.microsoft.com/office/drawing/2010/main" val="0"/>
              </a:ext>
            </a:extLst>
          </a:blip>
          <a:srcRect l="79967" t="40280" r="-4276" b="42410"/>
          <a:stretch/>
        </p:blipFill>
        <p:spPr>
          <a:xfrm rot="15293549" flipH="1">
            <a:off x="1246706" y="1534300"/>
            <a:ext cx="1623831" cy="1512184"/>
          </a:xfrm>
          <a:prstGeom prst="rect">
            <a:avLst/>
          </a:prstGeom>
        </p:spPr>
      </p:pic>
      <p:grpSp>
        <p:nvGrpSpPr>
          <p:cNvPr id="32" name="Group 31">
            <a:extLst>
              <a:ext uri="{FF2B5EF4-FFF2-40B4-BE49-F238E27FC236}">
                <a16:creationId xmlns:a16="http://schemas.microsoft.com/office/drawing/2014/main" id="{E6AE3BE0-DD22-411F-A52E-817C941B648C}"/>
              </a:ext>
            </a:extLst>
          </p:cNvPr>
          <p:cNvGrpSpPr/>
          <p:nvPr/>
        </p:nvGrpSpPr>
        <p:grpSpPr>
          <a:xfrm>
            <a:off x="1888032" y="2575350"/>
            <a:ext cx="9211633" cy="1226798"/>
            <a:chOff x="1740977" y="4180202"/>
            <a:chExt cx="9998580" cy="4777616"/>
          </a:xfrm>
        </p:grpSpPr>
        <p:sp>
          <p:nvSpPr>
            <p:cNvPr id="33" name="îṥḷíďê">
              <a:extLst>
                <a:ext uri="{FF2B5EF4-FFF2-40B4-BE49-F238E27FC236}">
                  <a16:creationId xmlns:a16="http://schemas.microsoft.com/office/drawing/2014/main" id="{70663677-EEAE-4478-B968-E82C6D267D88}"/>
                </a:ext>
              </a:extLst>
            </p:cNvPr>
            <p:cNvSpPr/>
            <p:nvPr/>
          </p:nvSpPr>
          <p:spPr bwMode="auto">
            <a:xfrm>
              <a:off x="1740977" y="4180202"/>
              <a:ext cx="9998580" cy="4777616"/>
            </a:xfrm>
            <a:prstGeom prst="roundRect">
              <a:avLst>
                <a:gd name="adj" fmla="val 37244"/>
              </a:avLst>
            </a:prstGeom>
            <a:solidFill>
              <a:schemeClr val="bg1"/>
            </a:solidFill>
            <a:ln w="53975" cap="rnd" cmpd="thickThin">
              <a:solidFill>
                <a:schemeClr val="accent6">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34" name="TextBox 33">
              <a:extLst>
                <a:ext uri="{FF2B5EF4-FFF2-40B4-BE49-F238E27FC236}">
                  <a16:creationId xmlns:a16="http://schemas.microsoft.com/office/drawing/2014/main" id="{14D2895C-A044-4391-A91D-466570BDA407}"/>
                </a:ext>
              </a:extLst>
            </p:cNvPr>
            <p:cNvSpPr txBox="1"/>
            <p:nvPr/>
          </p:nvSpPr>
          <p:spPr>
            <a:xfrm>
              <a:off x="2084721" y="4246356"/>
              <a:ext cx="9484050" cy="4195095"/>
            </a:xfrm>
            <a:prstGeom prst="rect">
              <a:avLst/>
            </a:prstGeom>
            <a:noFill/>
          </p:spPr>
          <p:txBody>
            <a:bodyPr wrap="square" rtlCol="0">
              <a:spAutoFit/>
            </a:bodyPr>
            <a:lstStyle/>
            <a:p>
              <a:pPr marL="457200" indent="-457200" algn="just">
                <a:buFont typeface="Arial" panose="020B0604020202020204" pitchFamily="34" charset="0"/>
                <a:buChar char="•"/>
              </a:pP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nhân</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nhím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nhất</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nhím</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rủ</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mình</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may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áo</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thỏ</a:t>
              </a:r>
              <a:r>
                <a:rPr lang="en-US" sz="32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3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9924713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66000">
                                          <p:cBhvr additive="base">
                                            <p:cTn id="7" dur="500" fill="hold"/>
                                            <p:tgtEl>
                                              <p:spTgt spid="21"/>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8699" y="524323"/>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20号-石头体" panose="020F0502020204030204"/>
              <a:ea typeface="字魂20号-石头体"/>
              <a:cs typeface="+mn-ea"/>
              <a:sym typeface="+mn-lt"/>
            </a:endParaRPr>
          </a:p>
        </p:txBody>
      </p:sp>
      <p:pic>
        <p:nvPicPr>
          <p:cNvPr id="20" name="Picture 19" descr="Logo&#10;&#10;Description automatically generated">
            <a:extLst>
              <a:ext uri="{FF2B5EF4-FFF2-40B4-BE49-F238E27FC236}">
                <a16:creationId xmlns:a16="http://schemas.microsoft.com/office/drawing/2014/main" id="{C1DDEB54-8D31-43F5-88C7-D5821793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994" y="457200"/>
            <a:ext cx="1116312" cy="1116312"/>
          </a:xfrm>
          <a:prstGeom prst="rect">
            <a:avLst/>
          </a:prstGeom>
        </p:spPr>
      </p:pic>
      <p:grpSp>
        <p:nvGrpSpPr>
          <p:cNvPr id="21" name="Group 20">
            <a:extLst>
              <a:ext uri="{FF2B5EF4-FFF2-40B4-BE49-F238E27FC236}">
                <a16:creationId xmlns:a16="http://schemas.microsoft.com/office/drawing/2014/main" id="{56C49326-F626-4755-A21C-3EFA18964B68}"/>
              </a:ext>
            </a:extLst>
          </p:cNvPr>
          <p:cNvGrpSpPr/>
          <p:nvPr/>
        </p:nvGrpSpPr>
        <p:grpSpPr>
          <a:xfrm>
            <a:off x="2277451" y="575050"/>
            <a:ext cx="7638709" cy="880596"/>
            <a:chOff x="1532497" y="4536707"/>
            <a:chExt cx="8215874" cy="693635"/>
          </a:xfrm>
        </p:grpSpPr>
        <p:sp>
          <p:nvSpPr>
            <p:cNvPr id="22" name="Rectangle: Rounded Corners 43">
              <a:extLst>
                <a:ext uri="{FF2B5EF4-FFF2-40B4-BE49-F238E27FC236}">
                  <a16:creationId xmlns:a16="http://schemas.microsoft.com/office/drawing/2014/main" id="{05A74545-2E42-4CAD-A662-F95B94BD37DE}"/>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22">
              <a:extLst>
                <a:ext uri="{FF2B5EF4-FFF2-40B4-BE49-F238E27FC236}">
                  <a16:creationId xmlns:a16="http://schemas.microsoft.com/office/drawing/2014/main" id="{5736EE6A-F484-441C-80BF-54DC2B21CA0A}"/>
                </a:ext>
              </a:extLst>
            </p:cNvPr>
            <p:cNvSpPr/>
            <p:nvPr/>
          </p:nvSpPr>
          <p:spPr>
            <a:xfrm>
              <a:off x="1572794" y="4685896"/>
              <a:ext cx="8169634" cy="47274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33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học được điều gì qua câu chuyện trên?</a:t>
              </a:r>
              <a:endParaRPr kumimoji="0" lang="vi-VN" sz="3300" b="1"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4" name="Group 23">
            <a:extLst>
              <a:ext uri="{FF2B5EF4-FFF2-40B4-BE49-F238E27FC236}">
                <a16:creationId xmlns:a16="http://schemas.microsoft.com/office/drawing/2014/main" id="{2E435D32-80DA-432D-9B69-EFB652FC1897}"/>
              </a:ext>
            </a:extLst>
          </p:cNvPr>
          <p:cNvGrpSpPr/>
          <p:nvPr/>
        </p:nvGrpSpPr>
        <p:grpSpPr>
          <a:xfrm>
            <a:off x="1506958" y="2052319"/>
            <a:ext cx="9211633" cy="3121749"/>
            <a:chOff x="1740977" y="4180202"/>
            <a:chExt cx="9998580" cy="4777616"/>
          </a:xfrm>
        </p:grpSpPr>
        <p:sp>
          <p:nvSpPr>
            <p:cNvPr id="25" name="îṥḷíďê">
              <a:extLst>
                <a:ext uri="{FF2B5EF4-FFF2-40B4-BE49-F238E27FC236}">
                  <a16:creationId xmlns:a16="http://schemas.microsoft.com/office/drawing/2014/main" id="{DD5A8E33-3A6D-443E-8E5F-1996C26A2A10}"/>
                </a:ext>
              </a:extLst>
            </p:cNvPr>
            <p:cNvSpPr/>
            <p:nvPr/>
          </p:nvSpPr>
          <p:spPr bwMode="auto">
            <a:xfrm>
              <a:off x="1740977" y="4180202"/>
              <a:ext cx="9998580" cy="4777616"/>
            </a:xfrm>
            <a:prstGeom prst="roundRect">
              <a:avLst>
                <a:gd name="adj" fmla="val 37244"/>
              </a:avLst>
            </a:prstGeom>
            <a:solidFill>
              <a:schemeClr val="bg1"/>
            </a:solidFill>
            <a:ln w="53975" cap="rnd" cmpd="thickThin">
              <a:solidFill>
                <a:schemeClr val="accent6">
                  <a:lumMod val="75000"/>
                </a:schemeClr>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en-US" altLang="zh-CN" sz="1050" dirty="0"/>
            </a:p>
          </p:txBody>
        </p:sp>
        <p:sp>
          <p:nvSpPr>
            <p:cNvPr id="26" name="TextBox 25">
              <a:extLst>
                <a:ext uri="{FF2B5EF4-FFF2-40B4-BE49-F238E27FC236}">
                  <a16:creationId xmlns:a16="http://schemas.microsoft.com/office/drawing/2014/main" id="{C38BE5E6-4ADB-4552-B6E2-14A86DF0485A}"/>
                </a:ext>
              </a:extLst>
            </p:cNvPr>
            <p:cNvSpPr txBox="1"/>
            <p:nvPr/>
          </p:nvSpPr>
          <p:spPr>
            <a:xfrm>
              <a:off x="2084722" y="4890085"/>
              <a:ext cx="9185738" cy="3122122"/>
            </a:xfrm>
            <a:prstGeom prst="rect">
              <a:avLst/>
            </a:prstGeom>
            <a:noFill/>
          </p:spPr>
          <p:txBody>
            <a:bodyPr wrap="square" rtlCol="0">
              <a:spAutoFit/>
            </a:bodyPr>
            <a:lstStyle/>
            <a:p>
              <a:pPr marL="0" marR="0" algn="just">
                <a:lnSpc>
                  <a:spcPct val="120000"/>
                </a:lnSpc>
                <a:spcBef>
                  <a:spcPts val="0"/>
                </a:spcBef>
                <a:spcAft>
                  <a:spcPts val="0"/>
                </a:spcAft>
              </a:pP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Qua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hiểu</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khó</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nếu</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huy</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động</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sức</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mạnh</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trí</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tuệ</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tập</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thể</a:t>
              </a:r>
              <a:r>
                <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515925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16" name="Picture 15">
            <a:extLst>
              <a:ext uri="{FF2B5EF4-FFF2-40B4-BE49-F238E27FC236}">
                <a16:creationId xmlns:a16="http://schemas.microsoft.com/office/drawing/2014/main" id="{EDADD960-CE9F-4198-BB0F-1DD092CC27C9}"/>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17" name="Picture 16">
            <a:extLst>
              <a:ext uri="{FF2B5EF4-FFF2-40B4-BE49-F238E27FC236}">
                <a16:creationId xmlns:a16="http://schemas.microsoft.com/office/drawing/2014/main" id="{556C05AC-E4EC-4083-BED4-85451EEE7B96}"/>
              </a:ext>
            </a:extLst>
          </p:cNvPr>
          <p:cNvPicPr>
            <a:picLocks noChangeAspect="1"/>
          </p:cNvPicPr>
          <p:nvPr/>
        </p:nvPicPr>
        <p:blipFill rotWithShape="1">
          <a:blip r:embed="rId5">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grpSp>
        <p:nvGrpSpPr>
          <p:cNvPr id="22" name="Group 21">
            <a:extLst>
              <a:ext uri="{FF2B5EF4-FFF2-40B4-BE49-F238E27FC236}">
                <a16:creationId xmlns:a16="http://schemas.microsoft.com/office/drawing/2014/main" id="{B906C0C2-DC15-4F57-B64A-8C837B35840B}"/>
              </a:ext>
            </a:extLst>
          </p:cNvPr>
          <p:cNvGrpSpPr/>
          <p:nvPr/>
        </p:nvGrpSpPr>
        <p:grpSpPr>
          <a:xfrm>
            <a:off x="1363859" y="855529"/>
            <a:ext cx="3540234" cy="625703"/>
            <a:chOff x="1053394" y="206467"/>
            <a:chExt cx="2880723" cy="432581"/>
          </a:xfrm>
        </p:grpSpPr>
        <p:sp>
          <p:nvSpPr>
            <p:cNvPr id="23" name="Rectangle: Rounded Corners 43">
              <a:extLst>
                <a:ext uri="{FF2B5EF4-FFF2-40B4-BE49-F238E27FC236}">
                  <a16:creationId xmlns:a16="http://schemas.microsoft.com/office/drawing/2014/main" id="{E2D66A6C-8D75-4E43-BB3A-8B758EEB2E4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字魂20号-石头体"/>
                <a:cs typeface="Calibri" panose="020F0502020204030204" pitchFamily="34" charset="0"/>
                <a:sym typeface="Arial"/>
              </a:endParaRPr>
            </a:p>
          </p:txBody>
        </p:sp>
        <p:sp>
          <p:nvSpPr>
            <p:cNvPr id="32" name="Rectangle 31">
              <a:extLst>
                <a:ext uri="{FF2B5EF4-FFF2-40B4-BE49-F238E27FC236}">
                  <a16:creationId xmlns:a16="http://schemas.microsoft.com/office/drawing/2014/main" id="{1B2D4302-8755-405D-8FBC-BF7948A801D9}"/>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lại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endParaRPr>
            </a:p>
          </p:txBody>
        </p:sp>
      </p:grpSp>
      <p:pic>
        <p:nvPicPr>
          <p:cNvPr id="33" name="Picture 32">
            <a:extLst>
              <a:ext uri="{FF2B5EF4-FFF2-40B4-BE49-F238E27FC236}">
                <a16:creationId xmlns:a16="http://schemas.microsoft.com/office/drawing/2014/main" id="{C5AB30A6-C8D0-4ABE-8133-B6F306E9B2B5}"/>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806971" y="802893"/>
            <a:ext cx="667016" cy="744576"/>
          </a:xfrm>
          <a:prstGeom prst="rect">
            <a:avLst/>
          </a:prstGeom>
        </p:spPr>
      </p:pic>
    </p:spTree>
    <p:extLst>
      <p:ext uri="{BB962C8B-B14F-4D97-AF65-F5344CB8AC3E}">
        <p14:creationId xmlns:p14="http://schemas.microsoft.com/office/powerpoint/2010/main" val="35666966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328744"/>
            <a:ext cx="11538350" cy="62117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13" name="Picture 12">
            <a:extLst>
              <a:ext uri="{FF2B5EF4-FFF2-40B4-BE49-F238E27FC236}">
                <a16:creationId xmlns:a16="http://schemas.microsoft.com/office/drawing/2014/main" id="{5CFBEB0E-DA37-4F4C-9E14-E62AFD3058ED}"/>
              </a:ext>
            </a:extLst>
          </p:cNvPr>
          <p:cNvPicPr>
            <a:picLocks noChangeAspect="1"/>
          </p:cNvPicPr>
          <p:nvPr/>
        </p:nvPicPr>
        <p:blipFill>
          <a:blip r:embed="rId3"/>
          <a:stretch>
            <a:fillRect/>
          </a:stretch>
        </p:blipFill>
        <p:spPr>
          <a:xfrm>
            <a:off x="6465335" y="3832225"/>
            <a:ext cx="5362575" cy="2638425"/>
          </a:xfrm>
          <a:prstGeom prst="rect">
            <a:avLst/>
          </a:prstGeom>
          <a:ln>
            <a:noFill/>
          </a:ln>
          <a:effectLst>
            <a:softEdge rad="112500"/>
          </a:effectLst>
        </p:spPr>
      </p:pic>
      <p:sp>
        <p:nvSpPr>
          <p:cNvPr id="25" name="TextBox 24">
            <a:extLst>
              <a:ext uri="{FF2B5EF4-FFF2-40B4-BE49-F238E27FC236}">
                <a16:creationId xmlns:a16="http://schemas.microsoft.com/office/drawing/2014/main" id="{44E29D84-7D90-4E6B-8EC1-6A20D527F266}"/>
              </a:ext>
            </a:extLst>
          </p:cNvPr>
          <p:cNvSpPr txBox="1"/>
          <p:nvPr/>
        </p:nvSpPr>
        <p:spPr>
          <a:xfrm>
            <a:off x="589280" y="387350"/>
            <a:ext cx="10810240"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chiếc áo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a:t>
            </a:r>
            <a:r>
              <a:rPr kumimoji="0" lang="en-US" sz="3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thỏ quấn tấm vải lên người cho đỡ rét thì gió thổi tấm vải bay xuống ao. Nhím giúp thỏ khều tấm vải vào bờ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may thành áo mới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Nhím xù lông, rút một chiếc kim định khâu áo cho thỏ, nhưng không có chỉ. Hai bạn đi tìm chị tằm, xin một ít tơ làm chỉ. Chị tằm đồng ý ngay. Có chỉ, có kim, nhưng phải tìm người cắt vải. Thấy bọ ngựa vung kiếm cắt cỏ,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giúp chúng tôi cắt vải may áo. Mọi người cần áo ấm.</a:t>
            </a:r>
          </a:p>
        </p:txBody>
      </p:sp>
    </p:spTree>
    <p:extLst>
      <p:ext uri="{BB962C8B-B14F-4D97-AF65-F5344CB8AC3E}">
        <p14:creationId xmlns:p14="http://schemas.microsoft.com/office/powerpoint/2010/main" val="3641559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4"/>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Grp="1" noRot="1" noChangeAspect="1" noMove="1" noResize="1" noEditPoints="1" noAdjustHandles="1" noChangeArrowheads="1" noChangeShapeType="1" noCrop="1"/>
          </p:cNvPicPr>
          <p:nvPr/>
        </p:nvPicPr>
        <p:blipFill>
          <a:blip r:embed="rId5"/>
          <a:stretch>
            <a:fillRect/>
          </a:stretch>
        </p:blipFill>
        <p:spPr>
          <a:xfrm>
            <a:off x="3623996" y="349309"/>
            <a:ext cx="6032288" cy="411697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4053351" y="872148"/>
            <a:ext cx="486075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stretch>
            <a:fillRect/>
          </a:stretch>
        </p:blipFill>
        <p:spPr>
          <a:xfrm>
            <a:off x="718938" y="764534"/>
            <a:ext cx="2358593" cy="4317898"/>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sp>
        <p:nvSpPr>
          <p:cNvPr id="22" name="Rectangle: Rounded Corners 21">
            <a:extLst>
              <a:ext uri="{FF2B5EF4-FFF2-40B4-BE49-F238E27FC236}">
                <a16:creationId xmlns:a16="http://schemas.microsoft.com/office/drawing/2014/main" id="{E3A7677C-2F71-44EE-A593-781B530C7BF1}"/>
              </a:ext>
            </a:extLst>
          </p:cNvPr>
          <p:cNvSpPr/>
          <p:nvPr/>
        </p:nvSpPr>
        <p:spPr>
          <a:xfrm>
            <a:off x="4125911" y="4333613"/>
            <a:ext cx="5262880" cy="115219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20000"/>
              </a:lnSpc>
              <a:spcBef>
                <a:spcPts val="0"/>
              </a:spcBef>
              <a:spcAft>
                <a:spcPts val="0"/>
              </a:spcAft>
            </a:pPr>
            <a:r>
              <a:rPr lang="nl-NL"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 tìm mặt trời</a:t>
            </a:r>
            <a:endParaRPr lang="en-US" sz="44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79961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53D93AEA-F173-47A7-945C-E60F759EDE51}"/>
              </a:ext>
            </a:extLst>
          </p:cNvPr>
          <p:cNvSpPr/>
          <p:nvPr/>
        </p:nvSpPr>
        <p:spPr>
          <a:xfrm>
            <a:off x="336150" y="493844"/>
            <a:ext cx="11538350" cy="6046656"/>
          </a:xfrm>
          <a:prstGeom prst="roundRect">
            <a:avLst>
              <a:gd name="adj" fmla="val 38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826518D0-4D48-4928-9BCB-5E1DDDA8EDC1}"/>
              </a:ext>
            </a:extLst>
          </p:cNvPr>
          <p:cNvSpPr/>
          <p:nvPr/>
        </p:nvSpPr>
        <p:spPr>
          <a:xfrm>
            <a:off x="501250" y="493844"/>
            <a:ext cx="11208150" cy="5906956"/>
          </a:xfrm>
          <a:prstGeom prst="roundRect">
            <a:avLst>
              <a:gd name="adj" fmla="val 38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pic>
        <p:nvPicPr>
          <p:cNvPr id="4" name="Picture 3">
            <a:extLst>
              <a:ext uri="{FF2B5EF4-FFF2-40B4-BE49-F238E27FC236}">
                <a16:creationId xmlns:a16="http://schemas.microsoft.com/office/drawing/2014/main" id="{DDB46974-4CDB-4E43-A645-04789A97391F}"/>
              </a:ext>
            </a:extLst>
          </p:cNvPr>
          <p:cNvPicPr>
            <a:picLocks noChangeAspect="1"/>
          </p:cNvPicPr>
          <p:nvPr/>
        </p:nvPicPr>
        <p:blipFill>
          <a:blip r:embed="rId3"/>
          <a:stretch>
            <a:fillRect/>
          </a:stretch>
        </p:blipFill>
        <p:spPr>
          <a:xfrm>
            <a:off x="7150662" y="2171134"/>
            <a:ext cx="4540088" cy="2504281"/>
          </a:xfrm>
          <a:prstGeom prst="rect">
            <a:avLst/>
          </a:prstGeom>
        </p:spPr>
      </p:pic>
      <p:sp>
        <p:nvSpPr>
          <p:cNvPr id="12" name="TextBox 11">
            <a:extLst>
              <a:ext uri="{FF2B5EF4-FFF2-40B4-BE49-F238E27FC236}">
                <a16:creationId xmlns:a16="http://schemas.microsoft.com/office/drawing/2014/main" id="{98025E97-4190-47C1-BDEA-C808E4AE7416}"/>
              </a:ext>
            </a:extLst>
          </p:cNvPr>
          <p:cNvSpPr txBox="1"/>
          <p:nvPr/>
        </p:nvSpPr>
        <p:spPr>
          <a:xfrm>
            <a:off x="690880" y="643983"/>
            <a:ext cx="10810240"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đồng ý, vung kiếm cắt vải, nhím ngăn: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cắt đúng theo kích thước.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 cả lại đi tìm người biết kẻ đường vạch trên vải. Lúc qua vườn chuối, Nhím trông thấy ốc sên bò trên lá, cứ mỗi quãng, ốc sên lại để lại phía sau một đường vạch. Nhím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cần anh kẻ đường vạch để may áo ấm cho mọi người.</a:t>
            </a:r>
          </a:p>
        </p:txBody>
      </p:sp>
      <p:sp>
        <p:nvSpPr>
          <p:cNvPr id="13" name="TextBox 12">
            <a:extLst>
              <a:ext uri="{FF2B5EF4-FFF2-40B4-BE49-F238E27FC236}">
                <a16:creationId xmlns:a16="http://schemas.microsoft.com/office/drawing/2014/main" id="{947DA6FA-6AFF-4DC5-A2F9-0A828E8057C7}"/>
              </a:ext>
            </a:extLst>
          </p:cNvPr>
          <p:cNvSpPr txBox="1"/>
          <p:nvPr/>
        </p:nvSpPr>
        <p:spPr>
          <a:xfrm>
            <a:off x="690880" y="3092007"/>
            <a:ext cx="620059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Ốc sên nhận lời, bò lên tấm vải, vạch những đường rất rõ. Bây giờ chỉ còn thiếu người luồn kim giỏi. Tất cả lại đi tìm chim ổ dộc có biệt tài khâu vá.</a:t>
            </a:r>
          </a:p>
        </p:txBody>
      </p:sp>
      <p:sp>
        <p:nvSpPr>
          <p:cNvPr id="14" name="TextBox 13">
            <a:extLst>
              <a:ext uri="{FF2B5EF4-FFF2-40B4-BE49-F238E27FC236}">
                <a16:creationId xmlns:a16="http://schemas.microsoft.com/office/drawing/2014/main" id="{00E78C6D-FA49-4066-A682-2B0577EC216A}"/>
              </a:ext>
            </a:extLst>
          </p:cNvPr>
          <p:cNvSpPr txBox="1"/>
          <p:nvPr/>
        </p:nvSpPr>
        <p:spPr>
          <a:xfrm>
            <a:off x="599440" y="4675415"/>
            <a:ext cx="1110996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Xưởng may áo ấm được dựng lên. Thỏ trải vải. Ốc sên kẻ đường vạch.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Bọ ngựa cắt vải theo vạch. Tằm xe chỉ. Nhím chắp vải, dùi lỗ. Đôi chim ổ dộc luồn kim, may 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đông năm ấy, trong rừng ai cũng có áo ấm để mặc.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Võ Quảng)</a:t>
            </a:r>
          </a:p>
        </p:txBody>
      </p:sp>
    </p:spTree>
    <p:extLst>
      <p:ext uri="{BB962C8B-B14F-4D97-AF65-F5344CB8AC3E}">
        <p14:creationId xmlns:p14="http://schemas.microsoft.com/office/powerpoint/2010/main" val="71337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5E22ED-05BE-4ACD-A260-8B7C4A5FD7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5" name="图片 4">
            <a:extLst>
              <a:ext uri="{FF2B5EF4-FFF2-40B4-BE49-F238E27FC236}">
                <a16:creationId xmlns:a16="http://schemas.microsoft.com/office/drawing/2014/main" id="{2E2ACE93-6D26-4A4F-981D-77E1ADF15C7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grpSp>
        <p:nvGrpSpPr>
          <p:cNvPr id="8" name="组合 7">
            <a:extLst>
              <a:ext uri="{FF2B5EF4-FFF2-40B4-BE49-F238E27FC236}">
                <a16:creationId xmlns:a16="http://schemas.microsoft.com/office/drawing/2014/main" id="{E353F520-2690-46EE-B6A3-9654DC4BA87C}"/>
              </a:ext>
            </a:extLst>
          </p:cNvPr>
          <p:cNvGrpSpPr/>
          <p:nvPr/>
        </p:nvGrpSpPr>
        <p:grpSpPr>
          <a:xfrm>
            <a:off x="1751679" y="1148080"/>
            <a:ext cx="8509921" cy="4246849"/>
            <a:chOff x="1018420" y="1587058"/>
            <a:chExt cx="8319327" cy="3918725"/>
          </a:xfrm>
        </p:grpSpPr>
        <p:sp>
          <p:nvSpPr>
            <p:cNvPr id="9" name="矩形: 圆角 8">
              <a:extLst>
                <a:ext uri="{FF2B5EF4-FFF2-40B4-BE49-F238E27FC236}">
                  <a16:creationId xmlns:a16="http://schemas.microsoft.com/office/drawing/2014/main" id="{37F4CBB3-675F-4D3F-A87E-41038E915850}"/>
                </a:ext>
              </a:extLst>
            </p:cNvPr>
            <p:cNvSpPr/>
            <p:nvPr/>
          </p:nvSpPr>
          <p:spPr>
            <a:xfrm>
              <a:off x="1170820" y="1739458"/>
              <a:ext cx="8166927" cy="3766325"/>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76DB45F0-CAF0-4C7D-ADC1-EC26712A0FDE}"/>
                </a:ext>
              </a:extLst>
            </p:cNvPr>
            <p:cNvSpPr/>
            <p:nvPr/>
          </p:nvSpPr>
          <p:spPr>
            <a:xfrm>
              <a:off x="1018420" y="1587058"/>
              <a:ext cx="8166927" cy="3766325"/>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grpSp>
      <p:pic>
        <p:nvPicPr>
          <p:cNvPr id="16" name="图片 15">
            <a:extLst>
              <a:ext uri="{FF2B5EF4-FFF2-40B4-BE49-F238E27FC236}">
                <a16:creationId xmlns:a16="http://schemas.microsoft.com/office/drawing/2014/main" id="{353EAA52-3A84-495E-A66F-A837AA3955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652404" y="4709247"/>
            <a:ext cx="7488589" cy="2137154"/>
          </a:xfrm>
          <a:prstGeom prst="rect">
            <a:avLst/>
          </a:prstGeom>
        </p:spPr>
      </p:pic>
      <p:pic>
        <p:nvPicPr>
          <p:cNvPr id="18" name="图片 17">
            <a:extLst>
              <a:ext uri="{FF2B5EF4-FFF2-40B4-BE49-F238E27FC236}">
                <a16:creationId xmlns:a16="http://schemas.microsoft.com/office/drawing/2014/main" id="{03FD0653-CCCC-42DA-AA75-2373071FBCE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650" y="2523952"/>
            <a:ext cx="3245455" cy="3751837"/>
          </a:xfrm>
          <a:prstGeom prst="rect">
            <a:avLst/>
          </a:prstGeom>
        </p:spPr>
      </p:pic>
      <p:pic>
        <p:nvPicPr>
          <p:cNvPr id="20" name="图片 19">
            <a:extLst>
              <a:ext uri="{FF2B5EF4-FFF2-40B4-BE49-F238E27FC236}">
                <a16:creationId xmlns:a16="http://schemas.microsoft.com/office/drawing/2014/main" id="{FF9F24DE-6E22-46AB-A760-D7FBD25E678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133239" y="2523952"/>
            <a:ext cx="3058759" cy="3461329"/>
          </a:xfrm>
          <a:prstGeom prst="rect">
            <a:avLst/>
          </a:prstGeom>
        </p:spPr>
      </p:pic>
      <p:pic>
        <p:nvPicPr>
          <p:cNvPr id="2" name="Picture 1">
            <a:extLst>
              <a:ext uri="{FF2B5EF4-FFF2-40B4-BE49-F238E27FC236}">
                <a16:creationId xmlns:a16="http://schemas.microsoft.com/office/drawing/2014/main" id="{A32136C0-5490-4B59-B496-5D5961CF085A}"/>
              </a:ext>
            </a:extLst>
          </p:cNvPr>
          <p:cNvPicPr>
            <a:picLocks noChangeAspect="1"/>
          </p:cNvPicPr>
          <p:nvPr/>
        </p:nvPicPr>
        <p:blipFill>
          <a:blip r:embed="rId8"/>
          <a:stretch>
            <a:fillRect/>
          </a:stretch>
        </p:blipFill>
        <p:spPr>
          <a:xfrm>
            <a:off x="2086291" y="1578403"/>
            <a:ext cx="7492633" cy="3048264"/>
          </a:xfrm>
          <a:prstGeom prst="rect">
            <a:avLst/>
          </a:prstGeom>
        </p:spPr>
      </p:pic>
      <p:sp>
        <p:nvSpPr>
          <p:cNvPr id="21" name="TextBox 20">
            <a:extLst>
              <a:ext uri="{FF2B5EF4-FFF2-40B4-BE49-F238E27FC236}">
                <a16:creationId xmlns:a16="http://schemas.microsoft.com/office/drawing/2014/main" id="{EC4A36E5-4B4C-4DD8-AE26-6AC1EDD3F3CC}"/>
              </a:ext>
            </a:extLst>
          </p:cNvPr>
          <p:cNvSpPr txBox="1"/>
          <p:nvPr/>
        </p:nvSpPr>
        <p:spPr>
          <a:xfrm>
            <a:off x="1751679" y="21108"/>
            <a:ext cx="6302829" cy="369332"/>
          </a:xfrm>
          <a:prstGeom prst="rect">
            <a:avLst/>
          </a:prstGeom>
          <a:noFill/>
        </p:spPr>
        <p:txBody>
          <a:bodyPr wrap="square" rtlCol="0">
            <a:spAutoFit/>
          </a:bodyPr>
          <a:lstStyle/>
          <a:p>
            <a:pPr algn="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Tree>
    <p:extLst>
      <p:ext uri="{BB962C8B-B14F-4D97-AF65-F5344CB8AC3E}">
        <p14:creationId xmlns:p14="http://schemas.microsoft.com/office/powerpoint/2010/main" val="410689390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542073" y="75193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6" y="2143344"/>
            <a:ext cx="1153305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bấm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sdt</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4"/>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Grp="1" noRot="1" noChangeAspect="1" noMove="1" noResize="1" noEditPoints="1" noAdjustHandles="1" noChangeArrowheads="1" noChangeShapeType="1" noCrop="1"/>
          </p:cNvPicPr>
          <p:nvPr/>
        </p:nvPicPr>
        <p:blipFill>
          <a:blip r:embed="rId5"/>
          <a:stretch>
            <a:fillRect/>
          </a:stretch>
        </p:blipFill>
        <p:spPr>
          <a:xfrm>
            <a:off x="3623996" y="349309"/>
            <a:ext cx="6032288" cy="411697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4053350" y="872148"/>
            <a:ext cx="5497049" cy="1938992"/>
          </a:xfrm>
          <a:prstGeom prst="rect">
            <a:avLst/>
          </a:prstGeom>
          <a:noFill/>
        </p:spPr>
        <p:txBody>
          <a:bodyPr wrap="square" rtlCol="0">
            <a:spAutoFit/>
          </a:bodyPr>
          <a:lstStyle/>
          <a:p>
            <a:pPr lvl="0" algn="ctr">
              <a:defRPr/>
            </a:pP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mặt</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trời</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nhân</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vật</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stretch>
            <a:fillRect/>
          </a:stretch>
        </p:blipFill>
        <p:spPr>
          <a:xfrm>
            <a:off x="718938" y="764534"/>
            <a:ext cx="2358593" cy="4317898"/>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sp>
        <p:nvSpPr>
          <p:cNvPr id="3" name="Rectangle: Rounded Corners 2">
            <a:extLst>
              <a:ext uri="{FF2B5EF4-FFF2-40B4-BE49-F238E27FC236}">
                <a16:creationId xmlns:a16="http://schemas.microsoft.com/office/drawing/2014/main" id="{A096642B-2520-4A92-A09D-02CF90B0CB84}"/>
              </a:ext>
            </a:extLst>
          </p:cNvPr>
          <p:cNvSpPr/>
          <p:nvPr/>
        </p:nvSpPr>
        <p:spPr>
          <a:xfrm>
            <a:off x="3851591" y="4506333"/>
            <a:ext cx="5262880" cy="115219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20000"/>
              </a:lnSpc>
              <a:spcBef>
                <a:spcPts val="0"/>
              </a:spcBef>
              <a:spcAft>
                <a:spcPts val="0"/>
              </a:spcAft>
            </a:pPr>
            <a:r>
              <a:rPr lang="nl-NL" sz="28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Gõ kiến, công, liếu điếu, chích chòe, gà trống</a:t>
            </a:r>
            <a:endParaRPr lang="en-US" sz="28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439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4"/>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4"/>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4"/>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Grp="1" noRot="1" noChangeAspect="1" noMove="1" noResize="1" noEditPoints="1" noAdjustHandles="1" noChangeArrowheads="1" noChangeShapeType="1" noCrop="1"/>
          </p:cNvPicPr>
          <p:nvPr/>
        </p:nvPicPr>
        <p:blipFill>
          <a:blip r:embed="rId5"/>
          <a:stretch>
            <a:fillRect/>
          </a:stretch>
        </p:blipFill>
        <p:spPr>
          <a:xfrm>
            <a:off x="3623996" y="349309"/>
            <a:ext cx="6032288" cy="411697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4053350" y="872148"/>
            <a:ext cx="5222729" cy="1754326"/>
          </a:xfrm>
          <a:prstGeom prst="rect">
            <a:avLst/>
          </a:prstGeom>
          <a:noFill/>
        </p:spPr>
        <p:txBody>
          <a:bodyPr wrap="square" rtlCol="0">
            <a:spAutoFit/>
          </a:bodyPr>
          <a:lstStyle/>
          <a:p>
            <a:pPr lvl="0" algn="ctr">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rừng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to,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thân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tròn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thẳng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tán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lá</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6"/>
          <a:stretch>
            <a:fillRect/>
          </a:stretch>
        </p:blipFill>
        <p:spPr>
          <a:xfrm>
            <a:off x="718938" y="764534"/>
            <a:ext cx="2358593" cy="4317898"/>
          </a:xfrm>
          <a:prstGeom prst="rect">
            <a:avLst/>
          </a:prstGeom>
        </p:spPr>
      </p:pic>
      <p:pic>
        <p:nvPicPr>
          <p:cNvPr id="21" name="Picture 20" descr="Icon&#10;&#10;Description automatically generated">
            <a:hlinkClick r:id="rId7"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sp>
        <p:nvSpPr>
          <p:cNvPr id="13" name="Rectangle: Rounded Corners 12">
            <a:extLst>
              <a:ext uri="{FF2B5EF4-FFF2-40B4-BE49-F238E27FC236}">
                <a16:creationId xmlns:a16="http://schemas.microsoft.com/office/drawing/2014/main" id="{81902C79-5495-4E1D-8CB3-1643084D400E}"/>
              </a:ext>
            </a:extLst>
          </p:cNvPr>
          <p:cNvSpPr/>
          <p:nvPr/>
        </p:nvSpPr>
        <p:spPr>
          <a:xfrm>
            <a:off x="5125886" y="4413022"/>
            <a:ext cx="3282631" cy="115219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Chò</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5319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anim calcmode="lin" valueType="num">
                                      <p:cBhvr>
                                        <p:cTn id="8" dur="1750" fill="hold"/>
                                        <p:tgtEl>
                                          <p:spTgt spid="2"/>
                                        </p:tgtEl>
                                        <p:attrNameLst>
                                          <p:attrName>ppt_x</p:attrName>
                                        </p:attrNameLst>
                                      </p:cBhvr>
                                      <p:tavLst>
                                        <p:tav tm="0">
                                          <p:val>
                                            <p:strVal val="#ppt_x"/>
                                          </p:val>
                                        </p:tav>
                                        <p:tav tm="100000">
                                          <p:val>
                                            <p:strVal val="#ppt_x"/>
                                          </p:val>
                                        </p:tav>
                                      </p:tavLst>
                                    </p:anim>
                                    <p:anim calcmode="lin" valueType="num">
                                      <p:cBhvr>
                                        <p:cTn id="9" dur="1750" fill="hold"/>
                                        <p:tgtEl>
                                          <p:spTgt spid="2"/>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375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22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258D001-370C-5984-31B3-00038784886F}"/>
              </a:ext>
            </a:extLst>
          </p:cNvPr>
          <p:cNvGrpSpPr/>
          <p:nvPr/>
        </p:nvGrpSpPr>
        <p:grpSpPr>
          <a:xfrm>
            <a:off x="-1" y="5045066"/>
            <a:ext cx="12192001" cy="1812934"/>
            <a:chOff x="-1" y="5045066"/>
            <a:chExt cx="12192001" cy="1812934"/>
          </a:xfrm>
        </p:grpSpPr>
        <p:pic>
          <p:nvPicPr>
            <p:cNvPr id="4" name="BONG">
              <a:extLst>
                <a:ext uri="{FF2B5EF4-FFF2-40B4-BE49-F238E27FC236}">
                  <a16:creationId xmlns:a16="http://schemas.microsoft.com/office/drawing/2014/main" id="{10BD85DF-E683-0AC1-A5F4-7D179CD7B746}"/>
                </a:ext>
              </a:extLst>
            </p:cNvPr>
            <p:cNvPicPr/>
            <p:nvPr/>
          </p:nvPicPr>
          <p:blipFill rotWithShape="1">
            <a:blip r:embed="rId3"/>
            <a:srcRect l="8284"/>
            <a:stretch/>
          </p:blipFill>
          <p:spPr>
            <a:xfrm>
              <a:off x="-1" y="5045066"/>
              <a:ext cx="7725733" cy="1812103"/>
            </a:xfrm>
            <a:prstGeom prst="rect">
              <a:avLst/>
            </a:prstGeom>
          </p:spPr>
        </p:pic>
        <p:pic>
          <p:nvPicPr>
            <p:cNvPr id="5" name="BONG">
              <a:extLst>
                <a:ext uri="{FF2B5EF4-FFF2-40B4-BE49-F238E27FC236}">
                  <a16:creationId xmlns:a16="http://schemas.microsoft.com/office/drawing/2014/main" id="{723B6486-7D5D-6B98-4D7C-B1F40AE6A891}"/>
                </a:ext>
              </a:extLst>
            </p:cNvPr>
            <p:cNvPicPr/>
            <p:nvPr/>
          </p:nvPicPr>
          <p:blipFill rotWithShape="1">
            <a:blip r:embed="rId3"/>
            <a:srcRect l="17138" r="27682"/>
            <a:stretch/>
          </p:blipFill>
          <p:spPr>
            <a:xfrm>
              <a:off x="7543800" y="5045897"/>
              <a:ext cx="4648200" cy="1812103"/>
            </a:xfrm>
            <a:prstGeom prst="rect">
              <a:avLst/>
            </a:prstGeom>
          </p:spPr>
        </p:pic>
      </p:grpSp>
      <p:pic>
        <p:nvPicPr>
          <p:cNvPr id="2" name="BANGCHU">
            <a:extLst>
              <a:ext uri="{FF2B5EF4-FFF2-40B4-BE49-F238E27FC236}">
                <a16:creationId xmlns:a16="http://schemas.microsoft.com/office/drawing/2014/main" id="{8CE79360-0C01-6361-CB65-5B75B135E0FC}"/>
              </a:ext>
            </a:extLst>
          </p:cNvPr>
          <p:cNvPicPr>
            <a:picLocks noGrp="1" noRot="1" noChangeAspect="1" noMove="1" noResize="1" noEditPoints="1" noAdjustHandles="1" noChangeArrowheads="1" noChangeShapeType="1" noCrop="1"/>
          </p:cNvPicPr>
          <p:nvPr/>
        </p:nvPicPr>
        <p:blipFill>
          <a:blip r:embed="rId4"/>
          <a:stretch>
            <a:fillRect/>
          </a:stretch>
        </p:blipFill>
        <p:spPr>
          <a:xfrm>
            <a:off x="3623996" y="349309"/>
            <a:ext cx="6032288" cy="4116973"/>
          </a:xfrm>
          <a:prstGeom prst="rect">
            <a:avLst/>
          </a:prstGeom>
        </p:spPr>
      </p:pic>
      <p:sp>
        <p:nvSpPr>
          <p:cNvPr id="7" name="NOIDUNG">
            <a:extLst>
              <a:ext uri="{FF2B5EF4-FFF2-40B4-BE49-F238E27FC236}">
                <a16:creationId xmlns:a16="http://schemas.microsoft.com/office/drawing/2014/main" id="{07DDB2EA-0539-94B5-A728-3C845C3428DC}"/>
              </a:ext>
            </a:extLst>
          </p:cNvPr>
          <p:cNvSpPr txBox="1"/>
          <p:nvPr/>
        </p:nvSpPr>
        <p:spPr>
          <a:xfrm>
            <a:off x="3742978" y="1034708"/>
            <a:ext cx="5794323" cy="1200329"/>
          </a:xfrm>
          <a:prstGeom prst="rect">
            <a:avLst/>
          </a:prstGeom>
          <a:noFill/>
        </p:spPr>
        <p:txBody>
          <a:bodyPr wrap="square" rtlCol="0">
            <a:spAutoFit/>
          </a:bodyPr>
          <a:lstStyle/>
          <a:p>
            <a:pPr lvl="0" algn="ctr">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nhân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vật</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nvnu">
            <a:extLst>
              <a:ext uri="{FF2B5EF4-FFF2-40B4-BE49-F238E27FC236}">
                <a16:creationId xmlns:a16="http://schemas.microsoft.com/office/drawing/2014/main" id="{6500A5D2-35FF-3E5B-BBF7-4D429174C117}"/>
              </a:ext>
            </a:extLst>
          </p:cNvPr>
          <p:cNvPicPr>
            <a:picLocks noChangeAspect="1"/>
          </p:cNvPicPr>
          <p:nvPr/>
        </p:nvPicPr>
        <p:blipFill>
          <a:blip r:embed="rId5"/>
          <a:stretch>
            <a:fillRect/>
          </a:stretch>
        </p:blipFill>
        <p:spPr>
          <a:xfrm>
            <a:off x="718938" y="764534"/>
            <a:ext cx="2358593" cy="4317898"/>
          </a:xfrm>
          <a:prstGeom prst="rect">
            <a:avLst/>
          </a:prstGeom>
        </p:spPr>
      </p:pic>
      <p:pic>
        <p:nvPicPr>
          <p:cNvPr id="21" name="Picture 20" descr="Icon&#10;&#10;Description automatically generated">
            <a:hlinkClick r:id="rId6" action="ppaction://hlinksldjump"/>
            <a:extLst>
              <a:ext uri="{FF2B5EF4-FFF2-40B4-BE49-F238E27FC236}">
                <a16:creationId xmlns:a16="http://schemas.microsoft.com/office/drawing/2014/main" id="{E6BCCE3B-D370-69D1-6F3E-C9934D63E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9980" y="5399385"/>
            <a:ext cx="1394992" cy="1394992"/>
          </a:xfrm>
          <a:prstGeom prst="rect">
            <a:avLst/>
          </a:prstGeom>
        </p:spPr>
      </p:pic>
    </p:spTree>
    <p:extLst>
      <p:ext uri="{BB962C8B-B14F-4D97-AF65-F5344CB8AC3E}">
        <p14:creationId xmlns:p14="http://schemas.microsoft.com/office/powerpoint/2010/main" val="360002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anim calcmode="lin" valueType="num">
                                      <p:cBhvr>
                                        <p:cTn id="8" dur="1750" fill="hold"/>
                                        <p:tgtEl>
                                          <p:spTgt spid="2"/>
                                        </p:tgtEl>
                                        <p:attrNameLst>
                                          <p:attrName>ppt_x</p:attrName>
                                        </p:attrNameLst>
                                      </p:cBhvr>
                                      <p:tavLst>
                                        <p:tav tm="0">
                                          <p:val>
                                            <p:strVal val="#ppt_x"/>
                                          </p:val>
                                        </p:tav>
                                        <p:tav tm="100000">
                                          <p:val>
                                            <p:strVal val="#ppt_x"/>
                                          </p:val>
                                        </p:tav>
                                      </p:tavLst>
                                    </p:anim>
                                    <p:anim calcmode="lin" valueType="num">
                                      <p:cBhvr>
                                        <p:cTn id="9" dur="1750" fill="hold"/>
                                        <p:tgtEl>
                                          <p:spTgt spid="2"/>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375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2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5E22ED-05BE-4ACD-A260-8B7C4A5FD7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5" name="图片 4">
            <a:extLst>
              <a:ext uri="{FF2B5EF4-FFF2-40B4-BE49-F238E27FC236}">
                <a16:creationId xmlns:a16="http://schemas.microsoft.com/office/drawing/2014/main" id="{2E2ACE93-6D26-4A4F-981D-77E1ADF15C7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903304"/>
          </a:xfrm>
          <a:prstGeom prst="rect">
            <a:avLst/>
          </a:prstGeom>
        </p:spPr>
      </p:pic>
      <p:grpSp>
        <p:nvGrpSpPr>
          <p:cNvPr id="8" name="组合 7">
            <a:extLst>
              <a:ext uri="{FF2B5EF4-FFF2-40B4-BE49-F238E27FC236}">
                <a16:creationId xmlns:a16="http://schemas.microsoft.com/office/drawing/2014/main" id="{E353F520-2690-46EE-B6A3-9654DC4BA87C}"/>
              </a:ext>
            </a:extLst>
          </p:cNvPr>
          <p:cNvGrpSpPr/>
          <p:nvPr/>
        </p:nvGrpSpPr>
        <p:grpSpPr>
          <a:xfrm>
            <a:off x="1751679" y="1148080"/>
            <a:ext cx="8509921" cy="4246849"/>
            <a:chOff x="1018420" y="1587058"/>
            <a:chExt cx="8319327" cy="3918725"/>
          </a:xfrm>
        </p:grpSpPr>
        <p:sp>
          <p:nvSpPr>
            <p:cNvPr id="9" name="矩形: 圆角 8">
              <a:extLst>
                <a:ext uri="{FF2B5EF4-FFF2-40B4-BE49-F238E27FC236}">
                  <a16:creationId xmlns:a16="http://schemas.microsoft.com/office/drawing/2014/main" id="{37F4CBB3-675F-4D3F-A87E-41038E915850}"/>
                </a:ext>
              </a:extLst>
            </p:cNvPr>
            <p:cNvSpPr/>
            <p:nvPr/>
          </p:nvSpPr>
          <p:spPr>
            <a:xfrm>
              <a:off x="1170820" y="1739458"/>
              <a:ext cx="8166927" cy="3766325"/>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0" name="矩形: 圆角 9">
              <a:extLst>
                <a:ext uri="{FF2B5EF4-FFF2-40B4-BE49-F238E27FC236}">
                  <a16:creationId xmlns:a16="http://schemas.microsoft.com/office/drawing/2014/main" id="{76DB45F0-CAF0-4C7D-ADC1-EC26712A0FDE}"/>
                </a:ext>
              </a:extLst>
            </p:cNvPr>
            <p:cNvSpPr/>
            <p:nvPr/>
          </p:nvSpPr>
          <p:spPr>
            <a:xfrm>
              <a:off x="1018420" y="1587058"/>
              <a:ext cx="8166927" cy="3766325"/>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grpSp>
      <p:pic>
        <p:nvPicPr>
          <p:cNvPr id="16" name="图片 15">
            <a:extLst>
              <a:ext uri="{FF2B5EF4-FFF2-40B4-BE49-F238E27FC236}">
                <a16:creationId xmlns:a16="http://schemas.microsoft.com/office/drawing/2014/main" id="{353EAA52-3A84-495E-A66F-A837AA3955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652404" y="4709247"/>
            <a:ext cx="7488589" cy="2137154"/>
          </a:xfrm>
          <a:prstGeom prst="rect">
            <a:avLst/>
          </a:prstGeom>
        </p:spPr>
      </p:pic>
      <p:pic>
        <p:nvPicPr>
          <p:cNvPr id="18" name="图片 17">
            <a:extLst>
              <a:ext uri="{FF2B5EF4-FFF2-40B4-BE49-F238E27FC236}">
                <a16:creationId xmlns:a16="http://schemas.microsoft.com/office/drawing/2014/main" id="{03FD0653-CCCC-42DA-AA75-2373071FBCE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650" y="2523952"/>
            <a:ext cx="3245455" cy="3751837"/>
          </a:xfrm>
          <a:prstGeom prst="rect">
            <a:avLst/>
          </a:prstGeom>
        </p:spPr>
      </p:pic>
      <p:pic>
        <p:nvPicPr>
          <p:cNvPr id="20" name="图片 19">
            <a:extLst>
              <a:ext uri="{FF2B5EF4-FFF2-40B4-BE49-F238E27FC236}">
                <a16:creationId xmlns:a16="http://schemas.microsoft.com/office/drawing/2014/main" id="{FF9F24DE-6E22-46AB-A760-D7FBD25E678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133239" y="2523952"/>
            <a:ext cx="3058759" cy="3461329"/>
          </a:xfrm>
          <a:prstGeom prst="rect">
            <a:avLst/>
          </a:prstGeom>
        </p:spPr>
      </p:pic>
      <p:sp>
        <p:nvSpPr>
          <p:cNvPr id="15" name="Google Shape;487;p33">
            <a:extLst>
              <a:ext uri="{FF2B5EF4-FFF2-40B4-BE49-F238E27FC236}">
                <a16:creationId xmlns:a16="http://schemas.microsoft.com/office/drawing/2014/main" id="{61E9151C-32A3-4187-BCC7-6C038F2D05B5}"/>
              </a:ext>
            </a:extLst>
          </p:cNvPr>
          <p:cNvSpPr txBox="1">
            <a:spLocks/>
          </p:cNvSpPr>
          <p:nvPr/>
        </p:nvSpPr>
        <p:spPr>
          <a:xfrm>
            <a:off x="1095858" y="1088465"/>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17" name="Picture 16">
            <a:extLst>
              <a:ext uri="{FF2B5EF4-FFF2-40B4-BE49-F238E27FC236}">
                <a16:creationId xmlns:a16="http://schemas.microsoft.com/office/drawing/2014/main" id="{3C76B97A-19B3-4FD6-BC82-352E016BC8B6}"/>
              </a:ext>
            </a:extLst>
          </p:cNvPr>
          <p:cNvPicPr>
            <a:picLocks noChangeAspect="1"/>
          </p:cNvPicPr>
          <p:nvPr/>
        </p:nvPicPr>
        <p:blipFill>
          <a:blip r:embed="rId8"/>
          <a:stretch>
            <a:fillRect/>
          </a:stretch>
        </p:blipFill>
        <p:spPr>
          <a:xfrm>
            <a:off x="1693294" y="1651915"/>
            <a:ext cx="8805411" cy="1102636"/>
          </a:xfrm>
          <a:prstGeom prst="rect">
            <a:avLst/>
          </a:prstGeom>
        </p:spPr>
      </p:pic>
      <p:pic>
        <p:nvPicPr>
          <p:cNvPr id="4" name="Picture 3">
            <a:extLst>
              <a:ext uri="{FF2B5EF4-FFF2-40B4-BE49-F238E27FC236}">
                <a16:creationId xmlns:a16="http://schemas.microsoft.com/office/drawing/2014/main" id="{F1E23BE8-02E1-4DD4-ADE1-1599C4DCBC8D}"/>
              </a:ext>
            </a:extLst>
          </p:cNvPr>
          <p:cNvPicPr>
            <a:picLocks noChangeAspect="1"/>
          </p:cNvPicPr>
          <p:nvPr/>
        </p:nvPicPr>
        <p:blipFill>
          <a:blip r:embed="rId9"/>
          <a:stretch>
            <a:fillRect/>
          </a:stretch>
        </p:blipFill>
        <p:spPr>
          <a:xfrm>
            <a:off x="5306497" y="2579425"/>
            <a:ext cx="1579001" cy="676715"/>
          </a:xfrm>
          <a:prstGeom prst="rect">
            <a:avLst/>
          </a:prstGeom>
        </p:spPr>
      </p:pic>
      <p:pic>
        <p:nvPicPr>
          <p:cNvPr id="19" name="Picture 18">
            <a:extLst>
              <a:ext uri="{FF2B5EF4-FFF2-40B4-BE49-F238E27FC236}">
                <a16:creationId xmlns:a16="http://schemas.microsoft.com/office/drawing/2014/main" id="{60E2FACF-58E6-4AD8-B098-3EA77069521F}"/>
              </a:ext>
            </a:extLst>
          </p:cNvPr>
          <p:cNvPicPr>
            <a:picLocks noChangeAspect="1"/>
          </p:cNvPicPr>
          <p:nvPr/>
        </p:nvPicPr>
        <p:blipFill>
          <a:blip r:embed="rId10"/>
          <a:stretch>
            <a:fillRect/>
          </a:stretch>
        </p:blipFill>
        <p:spPr>
          <a:xfrm>
            <a:off x="1683225" y="2824634"/>
            <a:ext cx="8742422" cy="2871465"/>
          </a:xfrm>
          <a:prstGeom prst="rect">
            <a:avLst/>
          </a:prstGeom>
        </p:spPr>
      </p:pic>
      <p:sp>
        <p:nvSpPr>
          <p:cNvPr id="2" name="TextBox 1">
            <a:extLst>
              <a:ext uri="{FF2B5EF4-FFF2-40B4-BE49-F238E27FC236}">
                <a16:creationId xmlns:a16="http://schemas.microsoft.com/office/drawing/2014/main" id="{3E14D0AA-E87D-4E21-B591-4A8C12586A7D}"/>
              </a:ext>
            </a:extLst>
          </p:cNvPr>
          <p:cNvSpPr txBox="1"/>
          <p:nvPr/>
        </p:nvSpPr>
        <p:spPr>
          <a:xfrm>
            <a:off x="1751679" y="21108"/>
            <a:ext cx="6302829" cy="369332"/>
          </a:xfrm>
          <a:prstGeom prst="rect">
            <a:avLst/>
          </a:prstGeom>
          <a:noFill/>
        </p:spPr>
        <p:txBody>
          <a:bodyPr wrap="square" rtlCol="0">
            <a:spAutoFit/>
          </a:bodyPr>
          <a:lstStyle/>
          <a:p>
            <a:pPr algn="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pic>
        <p:nvPicPr>
          <p:cNvPr id="6" name="Picture 5" descr="Shape&#10;&#10;Description automatically generated with medium confidence">
            <a:extLst>
              <a:ext uri="{FF2B5EF4-FFF2-40B4-BE49-F238E27FC236}">
                <a16:creationId xmlns:a16="http://schemas.microsoft.com/office/drawing/2014/main" id="{CE23D533-98FA-49A7-B5D3-C6131AADD3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14922" y="-4278"/>
            <a:ext cx="1394718" cy="1394718"/>
          </a:xfrm>
          <a:prstGeom prst="rect">
            <a:avLst/>
          </a:prstGeom>
        </p:spPr>
      </p:pic>
    </p:spTree>
    <p:extLst>
      <p:ext uri="{BB962C8B-B14F-4D97-AF65-F5344CB8AC3E}">
        <p14:creationId xmlns:p14="http://schemas.microsoft.com/office/powerpoint/2010/main" val="12915152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A81C1F6C-F685-44A3-9BC3-37E4CD4244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 y="0"/>
            <a:ext cx="12192000" cy="6858001"/>
          </a:xfrm>
          <a:prstGeom prst="rect">
            <a:avLst/>
          </a:prstGeom>
        </p:spPr>
      </p:pic>
      <p:pic>
        <p:nvPicPr>
          <p:cNvPr id="24" name="图片 23">
            <a:extLst>
              <a:ext uri="{FF2B5EF4-FFF2-40B4-BE49-F238E27FC236}">
                <a16:creationId xmlns:a16="http://schemas.microsoft.com/office/drawing/2014/main" id="{C2A08FFE-47A2-4CDF-9DD4-3E3771D7BFD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 y="1"/>
            <a:ext cx="12192001" cy="4857290"/>
          </a:xfrm>
          <a:prstGeom prst="rect">
            <a:avLst/>
          </a:prstGeom>
        </p:spPr>
      </p:pic>
      <p:pic>
        <p:nvPicPr>
          <p:cNvPr id="8" name="图片 7">
            <a:extLst>
              <a:ext uri="{FF2B5EF4-FFF2-40B4-BE49-F238E27FC236}">
                <a16:creationId xmlns:a16="http://schemas.microsoft.com/office/drawing/2014/main" id="{580DCEC4-9D89-4A2D-9F56-78229E2674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453" y="0"/>
            <a:ext cx="12514378" cy="4348609"/>
          </a:xfrm>
          <a:prstGeom prst="rect">
            <a:avLst/>
          </a:prstGeom>
        </p:spPr>
      </p:pic>
      <p:grpSp>
        <p:nvGrpSpPr>
          <p:cNvPr id="2" name="组合 1">
            <a:extLst>
              <a:ext uri="{FF2B5EF4-FFF2-40B4-BE49-F238E27FC236}">
                <a16:creationId xmlns:a16="http://schemas.microsoft.com/office/drawing/2014/main" id="{B614C3B9-A156-443A-85C4-CC867607D8E9}"/>
              </a:ext>
            </a:extLst>
          </p:cNvPr>
          <p:cNvGrpSpPr/>
          <p:nvPr/>
        </p:nvGrpSpPr>
        <p:grpSpPr>
          <a:xfrm>
            <a:off x="3210560" y="609601"/>
            <a:ext cx="8859520" cy="5664200"/>
            <a:chOff x="4227946" y="1721427"/>
            <a:chExt cx="7449127" cy="4552373"/>
          </a:xfrm>
        </p:grpSpPr>
        <p:sp>
          <p:nvSpPr>
            <p:cNvPr id="43" name="矩形: 圆角 42">
              <a:extLst>
                <a:ext uri="{FF2B5EF4-FFF2-40B4-BE49-F238E27FC236}">
                  <a16:creationId xmlns:a16="http://schemas.microsoft.com/office/drawing/2014/main" id="{D8EF74FD-B9EA-4692-9ECE-9B33A2FCC126}"/>
                </a:ext>
              </a:extLst>
            </p:cNvPr>
            <p:cNvSpPr/>
            <p:nvPr/>
          </p:nvSpPr>
          <p:spPr>
            <a:xfrm>
              <a:off x="4380346" y="1873827"/>
              <a:ext cx="7296727" cy="4399973"/>
            </a:xfrm>
            <a:prstGeom prst="roundRect">
              <a:avLst>
                <a:gd name="adj" fmla="val 3831"/>
              </a:avLst>
            </a:prstGeom>
            <a:solidFill>
              <a:srgbClr val="80A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sp>
          <p:nvSpPr>
            <p:cNvPr id="13" name="矩形: 圆角 12">
              <a:extLst>
                <a:ext uri="{FF2B5EF4-FFF2-40B4-BE49-F238E27FC236}">
                  <a16:creationId xmlns:a16="http://schemas.microsoft.com/office/drawing/2014/main" id="{8124473F-375B-4D9D-97F1-C505E743EB15}"/>
                </a:ext>
              </a:extLst>
            </p:cNvPr>
            <p:cNvSpPr/>
            <p:nvPr/>
          </p:nvSpPr>
          <p:spPr>
            <a:xfrm>
              <a:off x="4227946" y="1721427"/>
              <a:ext cx="7296727" cy="4399973"/>
            </a:xfrm>
            <a:prstGeom prst="roundRect">
              <a:avLst>
                <a:gd name="adj" fmla="val 383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20号-石头体"/>
                <a:cs typeface="+mn-ea"/>
                <a:sym typeface="+mn-lt"/>
              </a:endParaRPr>
            </a:p>
          </p:txBody>
        </p:sp>
      </p:grpSp>
      <p:pic>
        <p:nvPicPr>
          <p:cNvPr id="4" name="图片 3">
            <a:extLst>
              <a:ext uri="{FF2B5EF4-FFF2-40B4-BE49-F238E27FC236}">
                <a16:creationId xmlns:a16="http://schemas.microsoft.com/office/drawing/2014/main" id="{9E4CA570-FC8A-4268-AEE5-D355A5B9B87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453" y="1958543"/>
            <a:ext cx="3832991" cy="4637871"/>
          </a:xfrm>
          <a:prstGeom prst="rect">
            <a:avLst/>
          </a:prstGeom>
        </p:spPr>
      </p:pic>
      <p:pic>
        <p:nvPicPr>
          <p:cNvPr id="5" name="Picture 4">
            <a:extLst>
              <a:ext uri="{FF2B5EF4-FFF2-40B4-BE49-F238E27FC236}">
                <a16:creationId xmlns:a16="http://schemas.microsoft.com/office/drawing/2014/main" id="{04385309-3E3D-4012-A581-B525FADF4006}"/>
              </a:ext>
            </a:extLst>
          </p:cNvPr>
          <p:cNvPicPr>
            <a:picLocks noChangeAspect="1"/>
          </p:cNvPicPr>
          <p:nvPr/>
        </p:nvPicPr>
        <p:blipFill>
          <a:blip r:embed="rId7"/>
          <a:stretch>
            <a:fillRect/>
          </a:stretch>
        </p:blipFill>
        <p:spPr>
          <a:xfrm>
            <a:off x="3339413" y="643036"/>
            <a:ext cx="936250" cy="610598"/>
          </a:xfrm>
          <a:prstGeom prst="rect">
            <a:avLst/>
          </a:prstGeom>
        </p:spPr>
      </p:pic>
      <p:sp>
        <p:nvSpPr>
          <p:cNvPr id="6" name="TextBox 5">
            <a:extLst>
              <a:ext uri="{FF2B5EF4-FFF2-40B4-BE49-F238E27FC236}">
                <a16:creationId xmlns:a16="http://schemas.microsoft.com/office/drawing/2014/main" id="{49077120-AEE5-4C22-B773-179D6AFA04A9}"/>
              </a:ext>
            </a:extLst>
          </p:cNvPr>
          <p:cNvSpPr txBox="1"/>
          <p:nvPr/>
        </p:nvSpPr>
        <p:spPr>
          <a:xfrm>
            <a:off x="4124960" y="609600"/>
            <a:ext cx="7599680" cy="1077218"/>
          </a:xfrm>
          <a:prstGeom prst="rect">
            <a:avLst/>
          </a:prstGeom>
          <a:noFill/>
        </p:spPr>
        <p:txBody>
          <a:bodyPr wrap="square" rtlCol="0">
            <a:spAutoFit/>
          </a:bodyPr>
          <a:lstStyle/>
          <a:p>
            <a:pPr algn="ct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Quan sát tranh minh họa, nói tên các con vật và đoán xem chúng đang làm gì.</a:t>
            </a:r>
          </a:p>
        </p:txBody>
      </p:sp>
      <p:pic>
        <p:nvPicPr>
          <p:cNvPr id="11" name="Picture 10">
            <a:extLst>
              <a:ext uri="{FF2B5EF4-FFF2-40B4-BE49-F238E27FC236}">
                <a16:creationId xmlns:a16="http://schemas.microsoft.com/office/drawing/2014/main" id="{861493E3-9E42-48FD-B9DB-0D6F6CFE16D5}"/>
              </a:ext>
            </a:extLst>
          </p:cNvPr>
          <p:cNvPicPr>
            <a:picLocks noChangeAspect="1"/>
          </p:cNvPicPr>
          <p:nvPr/>
        </p:nvPicPr>
        <p:blipFill>
          <a:blip r:embed="rId8"/>
          <a:stretch>
            <a:fillRect/>
          </a:stretch>
        </p:blipFill>
        <p:spPr>
          <a:xfrm>
            <a:off x="3807538" y="1863234"/>
            <a:ext cx="7344728" cy="36136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08497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wg3c0xw">
      <a:majorFont>
        <a:latin typeface="字魂20号-石头体" panose="020F0302020204030204"/>
        <a:ea typeface="字魂20号-石头体"/>
        <a:cs typeface=""/>
      </a:majorFont>
      <a:minorFont>
        <a:latin typeface="字魂20号-石头体" panose="020F0502020204030204"/>
        <a:ea typeface="字魂20号-石头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2946</Words>
  <Application>Microsoft Office PowerPoint</Application>
  <PresentationFormat>Widescreen</PresentationFormat>
  <Paragraphs>220</Paragraphs>
  <Slides>42</Slides>
  <Notes>36</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42</vt:i4>
      </vt:variant>
    </vt:vector>
  </HeadingPairs>
  <TitlesOfParts>
    <vt:vector size="56" baseType="lpstr">
      <vt:lpstr>Bubblegum Sans</vt:lpstr>
      <vt:lpstr>等线</vt:lpstr>
      <vt:lpstr>Gloria Hallelujah</vt:lpstr>
      <vt:lpstr>字魂20号-石头体</vt:lpstr>
      <vt:lpstr>Arial</vt:lpstr>
      <vt:lpstr>Arial-Rounded</vt:lpstr>
      <vt:lpstr>Calibri</vt:lpstr>
      <vt:lpstr>Calibri Light</vt:lpstr>
      <vt:lpstr>Coiny</vt:lpstr>
      <vt:lpstr>Nunito Black</vt:lpstr>
      <vt:lpstr>Times New Roman</vt:lpstr>
      <vt:lpstr>Office 主题​​</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109</cp:revision>
  <dcterms:created xsi:type="dcterms:W3CDTF">2022-08-30T00:09:52Z</dcterms:created>
  <dcterms:modified xsi:type="dcterms:W3CDTF">2022-09-30T06:31:13Z</dcterms:modified>
</cp:coreProperties>
</file>