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7" r:id="rId2"/>
    <p:sldId id="291" r:id="rId3"/>
    <p:sldId id="292" r:id="rId4"/>
    <p:sldId id="293" r:id="rId5"/>
    <p:sldId id="281" r:id="rId6"/>
    <p:sldId id="282" r:id="rId7"/>
    <p:sldId id="264" r:id="rId8"/>
    <p:sldId id="265" r:id="rId9"/>
    <p:sldId id="294" r:id="rId10"/>
    <p:sldId id="284" r:id="rId11"/>
    <p:sldId id="267" r:id="rId12"/>
    <p:sldId id="296" r:id="rId13"/>
    <p:sldId id="295" r:id="rId14"/>
    <p:sldId id="297" r:id="rId15"/>
    <p:sldId id="269" r:id="rId16"/>
    <p:sldId id="298" r:id="rId17"/>
    <p:sldId id="299" r:id="rId18"/>
    <p:sldId id="300" r:id="rId19"/>
    <p:sldId id="302" r:id="rId20"/>
    <p:sldId id="301" r:id="rId21"/>
    <p:sldId id="303" r:id="rId22"/>
    <p:sldId id="268" r:id="rId23"/>
    <p:sldId id="270" r:id="rId24"/>
    <p:sldId id="304" r:id="rId25"/>
    <p:sldId id="305" r:id="rId26"/>
    <p:sldId id="306" r:id="rId27"/>
    <p:sldId id="280" r:id="rId28"/>
    <p:sldId id="260" r:id="rId29"/>
    <p:sldId id="288" r:id="rId30"/>
    <p:sldId id="307" r:id="rId31"/>
    <p:sldId id="29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90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03928B-1B2B-4FB6-82BD-F8294C56AFE5}" type="datetimeFigureOut">
              <a:rPr lang="en-US" smtClean="0"/>
              <a:t>11/12/2022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C5E473-3E2A-4637-B1FA-886211FA607B}" type="slidenum">
              <a:rPr lang="en-US" smtClean="0"/>
              <a:t>‹#›</a:t>
            </a:fld>
            <a:endParaRPr lang="en-US"/>
          </a:p>
        </p:txBody>
      </p:sp>
    </p:spTree>
    <p:extLst>
      <p:ext uri="{BB962C8B-B14F-4D97-AF65-F5344CB8AC3E}">
        <p14:creationId xmlns:p14="http://schemas.microsoft.com/office/powerpoint/2010/main" val="1021269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02835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24340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42422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63718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6024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47219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53301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1783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81816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45843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8304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04089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8381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97779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11602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46745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6271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34415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38200" y="1122680"/>
            <a:ext cx="105156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838200" y="3602355"/>
            <a:ext cx="10515600" cy="1655445"/>
          </a:xfrm>
        </p:spPr>
        <p:txBody>
          <a:bodyPr/>
          <a:lstStyle>
            <a:lvl1pPr marL="0" indent="0" algn="ctr">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1629052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327025"/>
            <a:ext cx="10515600" cy="585025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7276633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473611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3" name="内容占位符 2"/>
          <p:cNvSpPr>
            <a:spLocks noGrp="1"/>
          </p:cNvSpPr>
          <p:nvPr>
            <p:ph idx="1"/>
          </p:nvPr>
        </p:nvSpPr>
        <p:spPr>
          <a:xfrm>
            <a:off x="838200" y="1702435"/>
            <a:ext cx="10515600" cy="447484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9318580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959100"/>
            <a:ext cx="10515600" cy="2781300"/>
          </a:xfrm>
        </p:spPr>
        <p:txBody>
          <a:bodyPr anchor="t" anchorCtr="0"/>
          <a:lstStyle>
            <a:lvl1pPr>
              <a:defRPr sz="4800"/>
            </a:lvl1pPr>
          </a:lstStyle>
          <a:p>
            <a:r>
              <a:rPr lang="zh-CN" altLang="en-US"/>
              <a:t>单击此处编辑母版标题样式</a:t>
            </a:r>
          </a:p>
        </p:txBody>
      </p:sp>
      <p:sp>
        <p:nvSpPr>
          <p:cNvPr id="3" name="文本占位符 2"/>
          <p:cNvSpPr>
            <a:spLocks noGrp="1"/>
          </p:cNvSpPr>
          <p:nvPr>
            <p:ph type="body" idx="1"/>
          </p:nvPr>
        </p:nvSpPr>
        <p:spPr>
          <a:xfrm>
            <a:off x="838200" y="1722120"/>
            <a:ext cx="10515600" cy="1102995"/>
          </a:xfrm>
        </p:spPr>
        <p:txBody>
          <a:bodyPr lIns="144145" anchor="b" anchorCtr="0"/>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0763031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lvl1pPr algn="ctr">
              <a:defRPr/>
            </a:lvl1p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3843674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105" y="365125"/>
            <a:ext cx="10515600" cy="800100"/>
          </a:xfrm>
        </p:spPr>
        <p:txBody>
          <a:bodyPr anchor="ctr" anchorCtr="0"/>
          <a:lstStyle>
            <a:lvl1pPr algn="ctr">
              <a:defRPr/>
            </a:lvl1pPr>
          </a:lstStyle>
          <a:p>
            <a:r>
              <a:rPr lang="zh-CN" altLang="en-US"/>
              <a:t>单击此处编辑母版标题样式</a:t>
            </a:r>
          </a:p>
        </p:txBody>
      </p:sp>
      <p:sp>
        <p:nvSpPr>
          <p:cNvPr id="3" name="文本占位符 2"/>
          <p:cNvSpPr>
            <a:spLocks noGrp="1"/>
          </p:cNvSpPr>
          <p:nvPr>
            <p:ph type="body" idx="1"/>
          </p:nvPr>
        </p:nvSpPr>
        <p:spPr>
          <a:xfrm>
            <a:off x="839470" y="1482090"/>
            <a:ext cx="5220970"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38200" y="2368550"/>
            <a:ext cx="5222240"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655" y="1482090"/>
            <a:ext cx="5097145"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655" y="2368550"/>
            <a:ext cx="5097145"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2289861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1166991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2700" y="-1905"/>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7350125" y="457200"/>
            <a:ext cx="4392295" cy="1055370"/>
          </a:xfrm>
        </p:spPr>
        <p:txBody>
          <a:bodyPr anchor="b"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7349490" y="1694180"/>
            <a:ext cx="439356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7914460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5183505" y="-7620"/>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409575" y="457200"/>
            <a:ext cx="4279900" cy="1055370"/>
          </a:xfrm>
        </p:spPr>
        <p:txBody>
          <a:bodyPr anchor="t"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409575" y="1694180"/>
            <a:ext cx="428053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4063" y="235037"/>
            <a:ext cx="1454063" cy="1454063"/>
          </a:xfrm>
          <a:prstGeom prst="rect">
            <a:avLst/>
          </a:prstGeom>
        </p:spPr>
      </p:pic>
    </p:spTree>
    <p:extLst>
      <p:ext uri="{BB962C8B-B14F-4D97-AF65-F5344CB8AC3E}">
        <p14:creationId xmlns:p14="http://schemas.microsoft.com/office/powerpoint/2010/main" val="27691121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
        <p:nvSpPr>
          <p:cNvPr id="3"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7"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8439756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图片 6" descr="图片1"/>
          <p:cNvPicPr>
            <a:picLocks noChangeAspect="1"/>
          </p:cNvPicPr>
          <p:nvPr userDrawn="1"/>
        </p:nvPicPr>
        <p:blipFill>
          <a:blip r:embed="rId13"/>
          <a:stretch>
            <a:fillRect/>
          </a:stretch>
        </p:blipFill>
        <p:spPr>
          <a:xfrm>
            <a:off x="-15875" y="-31750"/>
            <a:ext cx="12222480" cy="6920865"/>
          </a:xfrm>
          <a:prstGeom prst="rect">
            <a:avLst/>
          </a:prstGeom>
        </p:spPr>
      </p:pic>
      <p:sp>
        <p:nvSpPr>
          <p:cNvPr id="8" name="圆角矩形 7"/>
          <p:cNvSpPr/>
          <p:nvPr userDrawn="1"/>
        </p:nvSpPr>
        <p:spPr>
          <a:xfrm>
            <a:off x="205740" y="298450"/>
            <a:ext cx="11781155" cy="64312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userDrawn="1"/>
        </p:nvSpPr>
        <p:spPr>
          <a:xfrm>
            <a:off x="3878580" y="24193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感谢您下载包图网平台上提供的</a:t>
            </a:r>
            <a:r>
              <a:rPr lang="en-US" altLang="zh-CN" dirty="0">
                <a:solidFill>
                  <a:schemeClr val="tx1">
                    <a:lumMod val="75000"/>
                    <a:lumOff val="25000"/>
                    <a:alpha val="0"/>
                  </a:schemeClr>
                </a:solidFill>
                <a:latin typeface="微软雅黑" panose="020B0503020204020204" charset="-122"/>
                <a:ea typeface="微软雅黑" panose="020B0503020204020204" charset="-122"/>
                <a:sym typeface="+mn-ea"/>
              </a:rPr>
              <a:t>PPT</a:t>
            </a:r>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作品，</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为了您和包图网以及原创作者的利益，请</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勿复制、传播、销售，否则将承担法律责</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任！包图网将对作品进行维权，按照传播</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下载次数进行十倍的索取赔偿！</a:t>
            </a:r>
          </a:p>
        </p:txBody>
      </p:sp>
      <p:pic>
        <p:nvPicPr>
          <p:cNvPr id="3" name="Picture 2" descr="A picture containing shape&#10;&#10;Description automatically generated">
            <a:extLst>
              <a:ext uri="{FF2B5EF4-FFF2-40B4-BE49-F238E27FC236}">
                <a16:creationId xmlns:a16="http://schemas.microsoft.com/office/drawing/2014/main" id="{2311E63F-BFE8-4762-AD8A-1A50BD47418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20456" y="288852"/>
            <a:ext cx="1247110" cy="1247110"/>
          </a:xfrm>
          <a:prstGeom prst="rect">
            <a:avLst/>
          </a:prstGeom>
        </p:spPr>
      </p:pic>
    </p:spTree>
    <p:extLst>
      <p:ext uri="{BB962C8B-B14F-4D97-AF65-F5344CB8AC3E}">
        <p14:creationId xmlns:p14="http://schemas.microsoft.com/office/powerpoint/2010/main" val="3091043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l" defTabSz="914400" rtl="0" eaLnBrk="1" latinLnBrk="0" hangingPunct="1">
        <a:lnSpc>
          <a:spcPct val="90000"/>
        </a:lnSpc>
        <a:spcBef>
          <a:spcPct val="0"/>
        </a:spcBef>
        <a:buNone/>
        <a:defRPr sz="4000" kern="1200">
          <a:solidFill>
            <a:srgbClr val="202020"/>
          </a:solidFill>
          <a:effectLst>
            <a:outerShdw blurRad="50800" dist="38100" dir="5400000" algn="t" rotWithShape="0">
              <a:prstClr val="black">
                <a:alpha val="20000"/>
              </a:prstClr>
            </a:outerShdw>
          </a:effectLst>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120000"/>
        </a:lnSpc>
        <a:spcBef>
          <a:spcPts val="1000"/>
        </a:spcBef>
        <a:buSzPct val="75000"/>
        <a:buFont typeface="Arial" panose="020B0604020202020204" pitchFamily="34" charset="0"/>
        <a:buChar char="•"/>
        <a:defRPr sz="2800" kern="1200">
          <a:solidFill>
            <a:schemeClr val="tx1">
              <a:lumMod val="85000"/>
              <a:lumOff val="15000"/>
            </a:schemeClr>
          </a:solidFill>
          <a:latin typeface="微软雅黑" panose="020B0503020204020204" charset="-122"/>
          <a:ea typeface="微软雅黑" panose="020B0503020204020204" charset="-122"/>
          <a:cs typeface="+mn-cs"/>
        </a:defRPr>
      </a:lvl1pPr>
      <a:lvl2pPr marL="575945" indent="-228600" algn="l" defTabSz="914400" rtl="0" eaLnBrk="1" fontAlgn="auto" latinLnBrk="0" hangingPunct="1">
        <a:lnSpc>
          <a:spcPct val="120000"/>
        </a:lnSpc>
        <a:spcBef>
          <a:spcPts val="500"/>
        </a:spcBef>
        <a:buSzPct val="75000"/>
        <a:buFont typeface="Arial" panose="020B0604020202020204" pitchFamily="34" charset="0"/>
        <a:buChar char="•"/>
        <a:defRPr sz="2200" kern="1200">
          <a:solidFill>
            <a:schemeClr val="tx1">
              <a:lumMod val="75000"/>
              <a:lumOff val="25000"/>
            </a:schemeClr>
          </a:solidFill>
          <a:latin typeface="微软雅黑" panose="020B0503020204020204" charset="-122"/>
          <a:ea typeface="微软雅黑" panose="020B0503020204020204" charset="-122"/>
          <a:cs typeface="+mn-cs"/>
        </a:defRPr>
      </a:lvl2pPr>
      <a:lvl3pPr marL="1007745" indent="-228600" algn="l" defTabSz="914400" rtl="0" eaLnBrk="1" fontAlgn="auto" latinLnBrk="0" hangingPunct="1">
        <a:lnSpc>
          <a:spcPct val="120000"/>
        </a:lnSpc>
        <a:spcBef>
          <a:spcPts val="500"/>
        </a:spcBef>
        <a:buSzPct val="75000"/>
        <a:buFont typeface="Arial" panose="020B0604020202020204" pitchFamily="34" charset="0"/>
        <a:buChar char="‒"/>
        <a:defRPr sz="2000" kern="1200">
          <a:solidFill>
            <a:schemeClr val="tx1">
              <a:lumMod val="65000"/>
              <a:lumOff val="35000"/>
            </a:schemeClr>
          </a:solidFill>
          <a:latin typeface="微软雅黑" panose="020B0503020204020204" charset="-122"/>
          <a:ea typeface="微软雅黑" panose="020B0503020204020204" charset="-122"/>
          <a:cs typeface="+mn-cs"/>
        </a:defRPr>
      </a:lvl3pPr>
      <a:lvl4pPr marL="1511935" indent="-228600" algn="l" defTabSz="914400" rtl="0" eaLnBrk="1" fontAlgn="auto" latinLnBrk="0" hangingPunct="1">
        <a:lnSpc>
          <a:spcPct val="10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4pPr>
      <a:lvl5pPr marL="1943735" indent="-228600" algn="l" defTabSz="914400" rtl="0" eaLnBrk="1" fontAlgn="auto" latinLnBrk="0" hangingPunct="1">
        <a:lnSpc>
          <a:spcPct val="9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emf"/><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0.emf"/><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emf"/><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0.emf"/><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emf"/><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7.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7.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7.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image" Target="../media/image50.sv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6.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8.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1"/>
          <p:cNvPicPr>
            <a:picLocks noChangeAspect="1"/>
          </p:cNvPicPr>
          <p:nvPr/>
        </p:nvPicPr>
        <p:blipFill>
          <a:blip r:embed="rId3"/>
          <a:stretch>
            <a:fillRect/>
          </a:stretch>
        </p:blipFill>
        <p:spPr>
          <a:xfrm>
            <a:off x="-15240" y="-31750"/>
            <a:ext cx="12222480" cy="6920865"/>
          </a:xfrm>
          <a:prstGeom prst="rect">
            <a:avLst/>
          </a:prstGeom>
        </p:spPr>
      </p:pic>
      <p:sp>
        <p:nvSpPr>
          <p:cNvPr id="11" name="Rounded Rectangle 10"/>
          <p:cNvSpPr/>
          <p:nvPr/>
        </p:nvSpPr>
        <p:spPr>
          <a:xfrm>
            <a:off x="962025" y="400050"/>
            <a:ext cx="8798201" cy="3714750"/>
          </a:xfrm>
          <a:prstGeom prst="roundRect">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38100">
                <a:noFill/>
                <a:prstDash val="solid"/>
              </a:ln>
              <a:solidFill>
                <a:srgbClr val="70AD47">
                  <a:lumMod val="75000"/>
                </a:srgbClr>
              </a:solidFill>
              <a:effectLst/>
              <a:uLnTx/>
              <a:uFillTx/>
              <a:latin typeface="UTM Flavour" panose="02040603050506020204" pitchFamily="18" charset="0"/>
              <a:ea typeface="+mn-ea"/>
              <a:cs typeface="+mn-cs"/>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0350" y="2653641"/>
            <a:ext cx="5727838" cy="4582271"/>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705" y="2988588"/>
            <a:ext cx="4833736" cy="4833736"/>
          </a:xfrm>
          <a:prstGeom prst="rect">
            <a:avLst/>
          </a:prstGeom>
        </p:spPr>
      </p:pic>
      <p:pic>
        <p:nvPicPr>
          <p:cNvPr id="3" name="Picture 2">
            <a:extLst>
              <a:ext uri="{FF2B5EF4-FFF2-40B4-BE49-F238E27FC236}">
                <a16:creationId xmlns:a16="http://schemas.microsoft.com/office/drawing/2014/main" id="{197B6B59-F405-4A49-B1F2-FF6392DCB8A3}"/>
              </a:ext>
            </a:extLst>
          </p:cNvPr>
          <p:cNvPicPr>
            <a:picLocks noChangeAspect="1"/>
          </p:cNvPicPr>
          <p:nvPr/>
        </p:nvPicPr>
        <p:blipFill>
          <a:blip r:embed="rId6"/>
          <a:stretch>
            <a:fillRect/>
          </a:stretch>
        </p:blipFill>
        <p:spPr>
          <a:xfrm>
            <a:off x="3652151" y="660620"/>
            <a:ext cx="2639797" cy="774259"/>
          </a:xfrm>
          <a:prstGeom prst="rect">
            <a:avLst/>
          </a:prstGeom>
        </p:spPr>
      </p:pic>
      <p:pic>
        <p:nvPicPr>
          <p:cNvPr id="12" name="Picture 11">
            <a:extLst>
              <a:ext uri="{FF2B5EF4-FFF2-40B4-BE49-F238E27FC236}">
                <a16:creationId xmlns:a16="http://schemas.microsoft.com/office/drawing/2014/main" id="{B11BD908-B25B-4FEE-8855-BF412DB8CDCF}"/>
              </a:ext>
            </a:extLst>
          </p:cNvPr>
          <p:cNvPicPr>
            <a:picLocks noChangeAspect="1"/>
          </p:cNvPicPr>
          <p:nvPr/>
        </p:nvPicPr>
        <p:blipFill>
          <a:blip r:embed="rId7"/>
          <a:stretch>
            <a:fillRect/>
          </a:stretch>
        </p:blipFill>
        <p:spPr>
          <a:xfrm>
            <a:off x="4224822" y="1479145"/>
            <a:ext cx="1579001" cy="676715"/>
          </a:xfrm>
          <a:prstGeom prst="rect">
            <a:avLst/>
          </a:prstGeom>
        </p:spPr>
      </p:pic>
      <p:pic>
        <p:nvPicPr>
          <p:cNvPr id="10" name="Picture 9">
            <a:extLst>
              <a:ext uri="{FF2B5EF4-FFF2-40B4-BE49-F238E27FC236}">
                <a16:creationId xmlns:a16="http://schemas.microsoft.com/office/drawing/2014/main" id="{00476E9C-64C2-4A89-BD5D-2AE2728DD62E}"/>
              </a:ext>
            </a:extLst>
          </p:cNvPr>
          <p:cNvPicPr>
            <a:picLocks noChangeAspect="1"/>
          </p:cNvPicPr>
          <p:nvPr/>
        </p:nvPicPr>
        <p:blipFill>
          <a:blip r:embed="rId8"/>
          <a:stretch>
            <a:fillRect/>
          </a:stretch>
        </p:blipFill>
        <p:spPr>
          <a:xfrm>
            <a:off x="939543" y="2397179"/>
            <a:ext cx="8846063" cy="1682642"/>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500" fill="hold"/>
                                        <p:tgtEl>
                                          <p:spTgt spid="11"/>
                                        </p:tgtEl>
                                        <p:attrNameLst>
                                          <p:attrName>ppt_w</p:attrName>
                                        </p:attrNameLst>
                                      </p:cBhvr>
                                      <p:tavLst>
                                        <p:tav tm="0">
                                          <p:val>
                                            <p:fltVal val="0"/>
                                          </p:val>
                                        </p:tav>
                                        <p:tav tm="100000">
                                          <p:val>
                                            <p:strVal val="#ppt_w"/>
                                          </p:val>
                                        </p:tav>
                                      </p:tavLst>
                                    </p:anim>
                                    <p:anim calcmode="lin" valueType="num">
                                      <p:cBhvr>
                                        <p:cTn id="8" dur="1500" fill="hold"/>
                                        <p:tgtEl>
                                          <p:spTgt spid="11"/>
                                        </p:tgtEl>
                                        <p:attrNameLst>
                                          <p:attrName>ppt_h</p:attrName>
                                        </p:attrNameLst>
                                      </p:cBhvr>
                                      <p:tavLst>
                                        <p:tav tm="0">
                                          <p:val>
                                            <p:fltVal val="0"/>
                                          </p:val>
                                        </p:tav>
                                        <p:tav tm="100000">
                                          <p:val>
                                            <p:strVal val="#ppt_h"/>
                                          </p:val>
                                        </p:tav>
                                      </p:tavLst>
                                    </p:anim>
                                    <p:animEffect transition="in" filter="fade">
                                      <p:cBhvr>
                                        <p:cTn id="9" dur="1500"/>
                                        <p:tgtEl>
                                          <p:spTgt spid="11"/>
                                        </p:tgtEl>
                                      </p:cBhvr>
                                    </p:animEffect>
                                  </p:childTnLst>
                                </p:cTn>
                              </p:par>
                              <p:par>
                                <p:cTn id="10" presetID="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500" fill="hold"/>
                                        <p:tgtEl>
                                          <p:spTgt spid="14"/>
                                        </p:tgtEl>
                                        <p:attrNameLst>
                                          <p:attrName>ppt_x</p:attrName>
                                        </p:attrNameLst>
                                      </p:cBhvr>
                                      <p:tavLst>
                                        <p:tav tm="0">
                                          <p:val>
                                            <p:strVal val="#ppt_x"/>
                                          </p:val>
                                        </p:tav>
                                        <p:tav tm="100000">
                                          <p:val>
                                            <p:strVal val="#ppt_x"/>
                                          </p:val>
                                        </p:tav>
                                      </p:tavLst>
                                    </p:anim>
                                    <p:anim calcmode="lin" valueType="num">
                                      <p:cBhvr additive="base">
                                        <p:cTn id="13" dur="1500" fill="hold"/>
                                        <p:tgtEl>
                                          <p:spTgt spid="14"/>
                                        </p:tgtEl>
                                        <p:attrNameLst>
                                          <p:attrName>ppt_y</p:attrName>
                                        </p:attrNameLst>
                                      </p:cBhvr>
                                      <p:tavLst>
                                        <p:tav tm="0">
                                          <p:val>
                                            <p:strVal val="1+#ppt_h/2"/>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500" fill="hold"/>
                                        <p:tgtEl>
                                          <p:spTgt spid="8"/>
                                        </p:tgtEl>
                                        <p:attrNameLst>
                                          <p:attrName>ppt_w</p:attrName>
                                        </p:attrNameLst>
                                      </p:cBhvr>
                                      <p:tavLst>
                                        <p:tav tm="0">
                                          <p:val>
                                            <p:fltVal val="0"/>
                                          </p:val>
                                        </p:tav>
                                        <p:tav tm="100000">
                                          <p:val>
                                            <p:strVal val="#ppt_w"/>
                                          </p:val>
                                        </p:tav>
                                      </p:tavLst>
                                    </p:anim>
                                    <p:anim calcmode="lin" valueType="num">
                                      <p:cBhvr>
                                        <p:cTn id="17" dur="1500" fill="hold"/>
                                        <p:tgtEl>
                                          <p:spTgt spid="8"/>
                                        </p:tgtEl>
                                        <p:attrNameLst>
                                          <p:attrName>ppt_h</p:attrName>
                                        </p:attrNameLst>
                                      </p:cBhvr>
                                      <p:tavLst>
                                        <p:tav tm="0">
                                          <p:val>
                                            <p:fltVal val="0"/>
                                          </p:val>
                                        </p:tav>
                                        <p:tav tm="100000">
                                          <p:val>
                                            <p:strVal val="#ppt_h"/>
                                          </p:val>
                                        </p:tav>
                                      </p:tavLst>
                                    </p:anim>
                                    <p:animEffect transition="in" filter="fade">
                                      <p:cBhvr>
                                        <p:cTn id="18" dur="1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fltVal val="0"/>
                                          </p:val>
                                        </p:tav>
                                        <p:tav tm="100000">
                                          <p:val>
                                            <p:strVal val="#ppt_w"/>
                                          </p:val>
                                        </p:tav>
                                      </p:tavLst>
                                    </p:anim>
                                    <p:anim calcmode="lin" valueType="num">
                                      <p:cBhvr>
                                        <p:cTn id="34" dur="1000" fill="hold"/>
                                        <p:tgtEl>
                                          <p:spTgt spid="10"/>
                                        </p:tgtEl>
                                        <p:attrNameLst>
                                          <p:attrName>ppt_h</p:attrName>
                                        </p:attrNameLst>
                                      </p:cBhvr>
                                      <p:tavLst>
                                        <p:tav tm="0">
                                          <p:val>
                                            <p:fltVal val="0"/>
                                          </p:val>
                                        </p:tav>
                                        <p:tav tm="100000">
                                          <p:val>
                                            <p:strVal val="#ppt_h"/>
                                          </p:val>
                                        </p:tav>
                                      </p:tavLst>
                                    </p:anim>
                                    <p:anim calcmode="lin" valueType="num">
                                      <p:cBhvr>
                                        <p:cTn id="35" dur="1000" fill="hold"/>
                                        <p:tgtEl>
                                          <p:spTgt spid="10"/>
                                        </p:tgtEl>
                                        <p:attrNameLst>
                                          <p:attrName>style.rotation</p:attrName>
                                        </p:attrNameLst>
                                      </p:cBhvr>
                                      <p:tavLst>
                                        <p:tav tm="0">
                                          <p:val>
                                            <p:fltVal val="90"/>
                                          </p:val>
                                        </p:tav>
                                        <p:tav tm="100000">
                                          <p:val>
                                            <p:fltVal val="0"/>
                                          </p:val>
                                        </p:tav>
                                      </p:tavLst>
                                    </p:anim>
                                    <p:animEffect transition="in" filter="fade">
                                      <p:cBhvr>
                                        <p:cTn id="3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Box 6">
            <a:extLst>
              <a:ext uri="{FF2B5EF4-FFF2-40B4-BE49-F238E27FC236}">
                <a16:creationId xmlns:a16="http://schemas.microsoft.com/office/drawing/2014/main" id="{E7FEAB0E-E687-41A1-B084-A7233DCDD543}"/>
              </a:ext>
            </a:extLst>
          </p:cNvPr>
          <p:cNvSpPr txBox="1">
            <a:spLocks noChangeArrowheads="1"/>
          </p:cNvSpPr>
          <p:nvPr/>
        </p:nvSpPr>
        <p:spPr bwMode="auto">
          <a:xfrm>
            <a:off x="676599" y="1803474"/>
            <a:ext cx="113381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algn="just" eaLnBrk="1" hangingPunct="1">
              <a:spcBef>
                <a:spcPct val="20000"/>
              </a:spcBef>
            </a:pPr>
            <a:r>
              <a:rPr lang="en-US" altLang="en-US" sz="3600" b="1" dirty="0">
                <a:latin typeface="Arial-Rounded" panose="020B0500000000000000" pitchFamily="34" charset="0"/>
                <a:ea typeface="Arial-Rounded" panose="020B0500000000000000" pitchFamily="34" charset="0"/>
                <a:cs typeface="Arial-Rounded" panose="020B0500000000000000" pitchFamily="34" charset="0"/>
              </a:rPr>
              <a:t>G</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iữ gìn dân chủ,</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xây dựng nước nhà,</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gây đời sống mới,</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việc gì </a:t>
            </a:r>
            <a:r>
              <a:rPr lang="en-US" altLang="en-US" sz="3600" b="1" dirty="0" err="1">
                <a:latin typeface="Arial-Rounded" panose="020B0500000000000000" pitchFamily="34" charset="0"/>
                <a:ea typeface="Arial-Rounded" panose="020B0500000000000000" pitchFamily="34" charset="0"/>
                <a:cs typeface="Arial-Rounded" panose="020B0500000000000000" pitchFamily="34" charset="0"/>
              </a:rPr>
              <a:t>cũng</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cần có sức khỏe</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mới làm thành công</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altLang="en-US" sz="36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1">
            <a:extLst>
              <a:ext uri="{FF2B5EF4-FFF2-40B4-BE49-F238E27FC236}">
                <a16:creationId xmlns:a16="http://schemas.microsoft.com/office/drawing/2014/main" id="{D3C65947-E0C0-4FFB-AD77-093AC14EEB3B}"/>
              </a:ext>
            </a:extLst>
          </p:cNvPr>
          <p:cNvPicPr>
            <a:picLocks noChangeAspect="1"/>
          </p:cNvPicPr>
          <p:nvPr/>
        </p:nvPicPr>
        <p:blipFill>
          <a:blip r:embed="rId2"/>
          <a:stretch>
            <a:fillRect/>
          </a:stretch>
        </p:blipFill>
        <p:spPr>
          <a:xfrm>
            <a:off x="2189468" y="480767"/>
            <a:ext cx="7919390" cy="877900"/>
          </a:xfrm>
          <a:prstGeom prst="rect">
            <a:avLst/>
          </a:prstGeom>
        </p:spPr>
      </p:pic>
      <p:sp>
        <p:nvSpPr>
          <p:cNvPr id="24" name="Text Box 6">
            <a:extLst>
              <a:ext uri="{FF2B5EF4-FFF2-40B4-BE49-F238E27FC236}">
                <a16:creationId xmlns:a16="http://schemas.microsoft.com/office/drawing/2014/main" id="{C18ADCB6-35BF-488A-B810-509C946925F9}"/>
              </a:ext>
            </a:extLst>
          </p:cNvPr>
          <p:cNvSpPr txBox="1">
            <a:spLocks noChangeArrowheads="1"/>
          </p:cNvSpPr>
          <p:nvPr/>
        </p:nvSpPr>
        <p:spPr bwMode="auto">
          <a:xfrm>
            <a:off x="623436" y="3153809"/>
            <a:ext cx="113381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algn="just" eaLnBrk="1" hangingPunct="1">
              <a:spcBef>
                <a:spcPct val="20000"/>
              </a:spcBef>
            </a:pP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Mỗi một người dân yếu ớt</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tức là cả nước yếu ớt,</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mỗi một người dân mạnh khỏe</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là cả nước mạnh khỏe</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Text Box 6">
            <a:extLst>
              <a:ext uri="{FF2B5EF4-FFF2-40B4-BE49-F238E27FC236}">
                <a16:creationId xmlns:a16="http://schemas.microsoft.com/office/drawing/2014/main" id="{114D5558-EF18-4235-8CFF-107F9186A328}"/>
              </a:ext>
            </a:extLst>
          </p:cNvPr>
          <p:cNvSpPr txBox="1">
            <a:spLocks noChangeArrowheads="1"/>
          </p:cNvSpPr>
          <p:nvPr/>
        </p:nvSpPr>
        <p:spPr bwMode="auto">
          <a:xfrm>
            <a:off x="580906" y="4610470"/>
            <a:ext cx="113381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algn="just" eaLnBrk="1" hangingPunct="1">
              <a:spcBef>
                <a:spcPct val="20000"/>
              </a:spcBef>
            </a:pP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Ngày nào cũng tập</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thì khí huyết lưu thông,</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tinh thần đầy đủ,</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 như vậy là sức khỏe.</a:t>
            </a:r>
            <a:r>
              <a:rPr lang="vi-V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600" b="1" dirty="0">
                <a:latin typeface="Arial-Rounded" panose="020B0500000000000000" pitchFamily="34" charset="0"/>
                <a:ea typeface="Arial-Rounded" panose="020B0500000000000000" pitchFamily="34" charset="0"/>
                <a:cs typeface="Arial-Rounded" panose="020B0500000000000000" pitchFamily="34" charset="0"/>
              </a:rPr>
              <a:t>.</a:t>
            </a:r>
            <a:endParaRPr lang="en-US"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0919095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p:nvPr/>
        </p:nvGrpSpPr>
        <p:grpSpPr>
          <a:xfrm>
            <a:off x="0" y="-453805"/>
            <a:ext cx="5804823" cy="6364273"/>
            <a:chOff x="-2699870" y="-504571"/>
            <a:chExt cx="2433548" cy="2433548"/>
          </a:xfrm>
        </p:grpSpPr>
        <p:pic>
          <p:nvPicPr>
            <p:cNvPr id="63" name="Picture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870" y="-504571"/>
              <a:ext cx="2433548" cy="2433548"/>
            </a:xfrm>
            <a:prstGeom prst="rect">
              <a:avLst/>
            </a:prstGeom>
          </p:spPr>
        </p:pic>
        <p:sp>
          <p:nvSpPr>
            <p:cNvPr id="64" name="Round Diagonal Corner Rectangle 63"/>
            <p:cNvSpPr/>
            <p:nvPr/>
          </p:nvSpPr>
          <p:spPr>
            <a:xfrm>
              <a:off x="-2347080" y="1023196"/>
              <a:ext cx="1651516" cy="886512"/>
            </a:xfrm>
            <a:prstGeom prst="round2DiagRect">
              <a:avLst/>
            </a:prstGeom>
            <a:solidFill>
              <a:schemeClr val="accent2">
                <a:lumMod val="20000"/>
                <a:lumOff val="80000"/>
              </a:schemeClr>
            </a:solidFill>
            <a:ln w="5715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66" name="Picture 65">
            <a:extLst>
              <a:ext uri="{FF2B5EF4-FFF2-40B4-BE49-F238E27FC236}">
                <a16:creationId xmlns:a16="http://schemas.microsoft.com/office/drawing/2014/main" id="{93E06AC9-2748-46DB-9B2D-CC9404FD06EE}"/>
              </a:ext>
            </a:extLst>
          </p:cNvPr>
          <p:cNvPicPr>
            <a:picLocks noChangeAspect="1"/>
          </p:cNvPicPr>
          <p:nvPr/>
        </p:nvPicPr>
        <p:blipFill rotWithShape="1">
          <a:blip r:embed="rId4"/>
          <a:srcRect r="7109"/>
          <a:stretch/>
        </p:blipFill>
        <p:spPr>
          <a:xfrm>
            <a:off x="5904796" y="1027049"/>
            <a:ext cx="5176095" cy="2289312"/>
          </a:xfrm>
          <a:prstGeom prst="rect">
            <a:avLst/>
          </a:prstGeom>
        </p:spPr>
      </p:pic>
      <p:pic>
        <p:nvPicPr>
          <p:cNvPr id="9" name="Picture 8">
            <a:extLst>
              <a:ext uri="{FF2B5EF4-FFF2-40B4-BE49-F238E27FC236}">
                <a16:creationId xmlns:a16="http://schemas.microsoft.com/office/drawing/2014/main" id="{FB8C093D-39E6-49A0-AA64-14DF7C50A2B0}"/>
              </a:ext>
            </a:extLst>
          </p:cNvPr>
          <p:cNvPicPr>
            <a:picLocks noChangeAspect="1"/>
          </p:cNvPicPr>
          <p:nvPr/>
        </p:nvPicPr>
        <p:blipFill>
          <a:blip r:embed="rId5"/>
          <a:stretch>
            <a:fillRect/>
          </a:stretch>
        </p:blipFill>
        <p:spPr>
          <a:xfrm>
            <a:off x="6176051" y="3444526"/>
            <a:ext cx="5065398" cy="2548381"/>
          </a:xfrm>
          <a:prstGeom prst="rect">
            <a:avLst/>
          </a:prstGeom>
        </p:spPr>
      </p:pic>
      <p:pic>
        <p:nvPicPr>
          <p:cNvPr id="3" name="Picture 2">
            <a:extLst>
              <a:ext uri="{FF2B5EF4-FFF2-40B4-BE49-F238E27FC236}">
                <a16:creationId xmlns:a16="http://schemas.microsoft.com/office/drawing/2014/main" id="{60EEBED7-2B8A-4059-BF0A-AB9F04DDEBE9}"/>
              </a:ext>
            </a:extLst>
          </p:cNvPr>
          <p:cNvPicPr>
            <a:picLocks noChangeAspect="1"/>
          </p:cNvPicPr>
          <p:nvPr/>
        </p:nvPicPr>
        <p:blipFill>
          <a:blip r:embed="rId6"/>
          <a:stretch>
            <a:fillRect/>
          </a:stretch>
        </p:blipFill>
        <p:spPr>
          <a:xfrm>
            <a:off x="1484431" y="3728120"/>
            <a:ext cx="3609145" cy="184724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randombar(horizontal)">
                                      <p:cBhvr>
                                        <p:cTn id="7" dur="500"/>
                                        <p:tgtEl>
                                          <p:spTgt spid="66"/>
                                        </p:tgtEl>
                                      </p:cBhvr>
                                    </p:animEffect>
                                  </p:childTnLst>
                                </p:cTn>
                              </p:par>
                              <p:par>
                                <p:cTn id="8" presetID="2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8FF3A9-D37F-4CEA-B7FF-3BD6FD276CE2}"/>
              </a:ext>
            </a:extLst>
          </p:cNvPr>
          <p:cNvPicPr>
            <a:picLocks noChangeAspect="1"/>
          </p:cNvPicPr>
          <p:nvPr/>
        </p:nvPicPr>
        <p:blipFill>
          <a:blip r:embed="rId3"/>
          <a:stretch>
            <a:fillRect/>
          </a:stretch>
        </p:blipFill>
        <p:spPr>
          <a:xfrm>
            <a:off x="1360966" y="552893"/>
            <a:ext cx="9792587" cy="6217831"/>
          </a:xfrm>
          <a:prstGeom prst="rect">
            <a:avLst/>
          </a:prstGeom>
        </p:spPr>
      </p:pic>
      <p:pic>
        <p:nvPicPr>
          <p:cNvPr id="10" name="Picture 9">
            <a:extLst>
              <a:ext uri="{FF2B5EF4-FFF2-40B4-BE49-F238E27FC236}">
                <a16:creationId xmlns:a16="http://schemas.microsoft.com/office/drawing/2014/main" id="{2AB7F92C-9087-40C0-BD18-9590A4EF1FD1}"/>
              </a:ext>
            </a:extLst>
          </p:cNvPr>
          <p:cNvPicPr>
            <a:picLocks noChangeAspect="1"/>
          </p:cNvPicPr>
          <p:nvPr/>
        </p:nvPicPr>
        <p:blipFill>
          <a:blip r:embed="rId4"/>
          <a:stretch>
            <a:fillRect/>
          </a:stretch>
        </p:blipFill>
        <p:spPr>
          <a:xfrm>
            <a:off x="2827387" y="-148043"/>
            <a:ext cx="7047587" cy="859611"/>
          </a:xfrm>
          <a:prstGeom prst="rect">
            <a:avLst/>
          </a:prstGeom>
        </p:spPr>
      </p:pic>
      <p:sp>
        <p:nvSpPr>
          <p:cNvPr id="6" name="Teardrop 5">
            <a:extLst>
              <a:ext uri="{FF2B5EF4-FFF2-40B4-BE49-F238E27FC236}">
                <a16:creationId xmlns:a16="http://schemas.microsoft.com/office/drawing/2014/main" id="{F5D0F858-C002-4605-A2CA-DD85D307A18B}"/>
              </a:ext>
            </a:extLst>
          </p:cNvPr>
          <p:cNvSpPr/>
          <p:nvPr/>
        </p:nvSpPr>
        <p:spPr>
          <a:xfrm>
            <a:off x="1834784" y="780975"/>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1</a:t>
            </a:r>
          </a:p>
        </p:txBody>
      </p:sp>
      <p:sp>
        <p:nvSpPr>
          <p:cNvPr id="9" name="Teardrop 8">
            <a:extLst>
              <a:ext uri="{FF2B5EF4-FFF2-40B4-BE49-F238E27FC236}">
                <a16:creationId xmlns:a16="http://schemas.microsoft.com/office/drawing/2014/main" id="{0194B5FA-C1FC-407B-84F6-E0FDFF70D11B}"/>
              </a:ext>
            </a:extLst>
          </p:cNvPr>
          <p:cNvSpPr/>
          <p:nvPr/>
        </p:nvSpPr>
        <p:spPr>
          <a:xfrm>
            <a:off x="1781621" y="2684203"/>
            <a:ext cx="469229" cy="445491"/>
          </a:xfrm>
          <a:prstGeom prst="teardrop">
            <a:avLst/>
          </a:prstGeom>
          <a:solidFill>
            <a:srgbClr val="FFFF00"/>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2</a:t>
            </a:r>
          </a:p>
        </p:txBody>
      </p:sp>
      <p:sp>
        <p:nvSpPr>
          <p:cNvPr id="11" name="Teardrop 10">
            <a:extLst>
              <a:ext uri="{FF2B5EF4-FFF2-40B4-BE49-F238E27FC236}">
                <a16:creationId xmlns:a16="http://schemas.microsoft.com/office/drawing/2014/main" id="{7B1B14D8-76A7-48D3-A847-136976BF2A2D}"/>
              </a:ext>
            </a:extLst>
          </p:cNvPr>
          <p:cNvSpPr/>
          <p:nvPr/>
        </p:nvSpPr>
        <p:spPr>
          <a:xfrm>
            <a:off x="1887947" y="4800082"/>
            <a:ext cx="469229" cy="445491"/>
          </a:xfrm>
          <a:prstGeom prst="teardrop">
            <a:avLst/>
          </a:prstGeom>
          <a:solidFill>
            <a:srgbClr val="00B050"/>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3</a:t>
            </a:r>
          </a:p>
        </p:txBody>
      </p:sp>
    </p:spTree>
    <p:extLst>
      <p:ext uri="{BB962C8B-B14F-4D97-AF65-F5344CB8AC3E}">
        <p14:creationId xmlns:p14="http://schemas.microsoft.com/office/powerpoint/2010/main" val="40991483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F8608B3-A183-4238-B94D-ACBFE998A66A}"/>
              </a:ext>
            </a:extLst>
          </p:cNvPr>
          <p:cNvPicPr>
            <a:picLocks noChangeAspect="1"/>
          </p:cNvPicPr>
          <p:nvPr/>
        </p:nvPicPr>
        <p:blipFill>
          <a:blip r:embed="rId3"/>
          <a:stretch>
            <a:fillRect/>
          </a:stretch>
        </p:blipFill>
        <p:spPr>
          <a:xfrm>
            <a:off x="2495191" y="1768236"/>
            <a:ext cx="7870618" cy="3932261"/>
          </a:xfrm>
          <a:prstGeom prst="rect">
            <a:avLst/>
          </a:prstGeom>
        </p:spPr>
      </p:pic>
      <p:pic>
        <p:nvPicPr>
          <p:cNvPr id="3" name="Picture 2">
            <a:extLst>
              <a:ext uri="{FF2B5EF4-FFF2-40B4-BE49-F238E27FC236}">
                <a16:creationId xmlns:a16="http://schemas.microsoft.com/office/drawing/2014/main" id="{D13B156C-3EC0-4B54-B622-90D67BD1D379}"/>
              </a:ext>
            </a:extLst>
          </p:cNvPr>
          <p:cNvPicPr>
            <a:picLocks noChangeAspect="1"/>
          </p:cNvPicPr>
          <p:nvPr/>
        </p:nvPicPr>
        <p:blipFill>
          <a:blip r:embed="rId4"/>
          <a:stretch>
            <a:fillRect/>
          </a:stretch>
        </p:blipFill>
        <p:spPr>
          <a:xfrm>
            <a:off x="3243333" y="362538"/>
            <a:ext cx="6201176" cy="838941"/>
          </a:xfrm>
          <a:prstGeom prst="rect">
            <a:avLst/>
          </a:prstGeom>
        </p:spPr>
      </p:pic>
    </p:spTree>
    <p:extLst>
      <p:ext uri="{BB962C8B-B14F-4D97-AF65-F5344CB8AC3E}">
        <p14:creationId xmlns:p14="http://schemas.microsoft.com/office/powerpoint/2010/main" val="26844535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8FF3A9-D37F-4CEA-B7FF-3BD6FD276CE2}"/>
              </a:ext>
            </a:extLst>
          </p:cNvPr>
          <p:cNvPicPr>
            <a:picLocks noChangeAspect="1"/>
          </p:cNvPicPr>
          <p:nvPr/>
        </p:nvPicPr>
        <p:blipFill>
          <a:blip r:embed="rId3"/>
          <a:stretch>
            <a:fillRect/>
          </a:stretch>
        </p:blipFill>
        <p:spPr>
          <a:xfrm>
            <a:off x="1360966" y="552893"/>
            <a:ext cx="9792587" cy="6217831"/>
          </a:xfrm>
          <a:prstGeom prst="rect">
            <a:avLst/>
          </a:prstGeom>
        </p:spPr>
      </p:pic>
      <p:pic>
        <p:nvPicPr>
          <p:cNvPr id="10" name="Picture 9">
            <a:extLst>
              <a:ext uri="{FF2B5EF4-FFF2-40B4-BE49-F238E27FC236}">
                <a16:creationId xmlns:a16="http://schemas.microsoft.com/office/drawing/2014/main" id="{2AB7F92C-9087-40C0-BD18-9590A4EF1FD1}"/>
              </a:ext>
            </a:extLst>
          </p:cNvPr>
          <p:cNvPicPr>
            <a:picLocks noChangeAspect="1"/>
          </p:cNvPicPr>
          <p:nvPr/>
        </p:nvPicPr>
        <p:blipFill>
          <a:blip r:embed="rId4"/>
          <a:stretch>
            <a:fillRect/>
          </a:stretch>
        </p:blipFill>
        <p:spPr>
          <a:xfrm>
            <a:off x="2827387" y="-148043"/>
            <a:ext cx="7047587" cy="859611"/>
          </a:xfrm>
          <a:prstGeom prst="rect">
            <a:avLst/>
          </a:prstGeom>
        </p:spPr>
      </p:pic>
    </p:spTree>
    <p:extLst>
      <p:ext uri="{BB962C8B-B14F-4D97-AF65-F5344CB8AC3E}">
        <p14:creationId xmlns:p14="http://schemas.microsoft.com/office/powerpoint/2010/main" val="10973132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3" descr="图片1"/>
          <p:cNvPicPr>
            <a:picLocks noChangeAspect="1"/>
          </p:cNvPicPr>
          <p:nvPr/>
        </p:nvPicPr>
        <p:blipFill>
          <a:blip r:embed="rId3"/>
          <a:stretch>
            <a:fillRect/>
          </a:stretch>
        </p:blipFill>
        <p:spPr>
          <a:xfrm>
            <a:off x="-15875" y="-31750"/>
            <a:ext cx="12222480" cy="6920865"/>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39812" r="48577" b="32019"/>
          <a:stretch/>
        </p:blipFill>
        <p:spPr>
          <a:xfrm>
            <a:off x="5218445" y="-77274"/>
            <a:ext cx="6523834" cy="477806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6829" y="-465995"/>
            <a:ext cx="8712941" cy="8712941"/>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8226" y="4076171"/>
            <a:ext cx="5689584" cy="3200391"/>
          </a:xfrm>
          <a:prstGeom prst="rect">
            <a:avLst/>
          </a:prstGeom>
        </p:spPr>
      </p:pic>
      <p:pic>
        <p:nvPicPr>
          <p:cNvPr id="6" name="Picture 5">
            <a:extLst>
              <a:ext uri="{FF2B5EF4-FFF2-40B4-BE49-F238E27FC236}">
                <a16:creationId xmlns:a16="http://schemas.microsoft.com/office/drawing/2014/main" id="{CB2459A8-8561-4E7C-8D8B-72C6D49BD292}"/>
              </a:ext>
            </a:extLst>
          </p:cNvPr>
          <p:cNvPicPr>
            <a:picLocks noChangeAspect="1"/>
          </p:cNvPicPr>
          <p:nvPr/>
        </p:nvPicPr>
        <p:blipFill>
          <a:blip r:embed="rId7"/>
          <a:stretch>
            <a:fillRect/>
          </a:stretch>
        </p:blipFill>
        <p:spPr>
          <a:xfrm>
            <a:off x="5861667" y="1754167"/>
            <a:ext cx="4700423" cy="145707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44AEF5B-C8F9-44F8-8513-C2064B9F05C3}"/>
              </a:ext>
            </a:extLst>
          </p:cNvPr>
          <p:cNvGrpSpPr/>
          <p:nvPr/>
        </p:nvGrpSpPr>
        <p:grpSpPr>
          <a:xfrm>
            <a:off x="5263178" y="-623008"/>
            <a:ext cx="6558993" cy="7055706"/>
            <a:chOff x="4860842" y="-330398"/>
            <a:chExt cx="6558993" cy="7055706"/>
          </a:xfrm>
        </p:grpSpPr>
        <p:pic>
          <p:nvPicPr>
            <p:cNvPr id="5" name="图片 8">
              <a:extLst>
                <a:ext uri="{FF2B5EF4-FFF2-40B4-BE49-F238E27FC236}">
                  <a16:creationId xmlns:a16="http://schemas.microsoft.com/office/drawing/2014/main" id="{868E9509-DD28-4F1E-A5D8-88992F1A6C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842" y="-330398"/>
              <a:ext cx="6558993" cy="7055706"/>
            </a:xfrm>
            <a:prstGeom prst="rect">
              <a:avLst/>
            </a:prstGeom>
          </p:spPr>
        </p:pic>
        <p:sp>
          <p:nvSpPr>
            <p:cNvPr id="6" name="TextBox 5">
              <a:extLst>
                <a:ext uri="{FF2B5EF4-FFF2-40B4-BE49-F238E27FC236}">
                  <a16:creationId xmlns:a16="http://schemas.microsoft.com/office/drawing/2014/main" id="{3A4FE310-7288-4477-B16A-3A510CB02685}"/>
                </a:ext>
              </a:extLst>
            </p:cNvPr>
            <p:cNvSpPr txBox="1"/>
            <p:nvPr/>
          </p:nvSpPr>
          <p:spPr>
            <a:xfrm>
              <a:off x="6178275" y="1577425"/>
              <a:ext cx="4730261" cy="2308324"/>
            </a:xfrm>
            <a:prstGeom prst="rect">
              <a:avLst/>
            </a:prstGeom>
            <a:noFill/>
          </p:spPr>
          <p:txBody>
            <a:bodyPr wrap="square" rtlCol="0">
              <a:spAutoFit/>
            </a:bodyPr>
            <a:lstStyle/>
            <a:p>
              <a:pPr algn="just"/>
              <a:r>
                <a:rPr lang="en-US" sz="3600" b="1" dirty="0" err="1">
                  <a:solidFill>
                    <a:srgbClr val="FF0000"/>
                  </a:solidFill>
                  <a:cs typeface="Calibri" panose="020F0502020204030204" pitchFamily="34" charset="0"/>
                </a:rPr>
                <a:t>Trong</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bài</a:t>
              </a:r>
              <a:r>
                <a:rPr lang="en-US" sz="3600" b="1" dirty="0">
                  <a:solidFill>
                    <a:srgbClr val="FF0000"/>
                  </a:solidFill>
                  <a:cs typeface="Calibri" panose="020F0502020204030204" pitchFamily="34" charset="0"/>
                </a:rPr>
                <a:t> “</a:t>
              </a:r>
              <a:r>
                <a:rPr lang="nl-NL" sz="3600" b="1" dirty="0">
                  <a:solidFill>
                    <a:srgbClr val="FF0000"/>
                  </a:solidFill>
                  <a:effectLst/>
                  <a:ea typeface="Times New Roman" panose="02020603050405020304" pitchFamily="18" charset="0"/>
                </a:rPr>
                <a:t>LỜI KÊU GỌI TOÀN DÂN TẬP THỂ DỤC</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có</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từ</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nào</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em</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chưa</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hiểu</a:t>
              </a:r>
              <a:r>
                <a:rPr lang="en-US" sz="3600" b="1" dirty="0">
                  <a:solidFill>
                    <a:srgbClr val="FF0000"/>
                  </a:solidFill>
                  <a:cs typeface="Calibri" panose="020F0502020204030204" pitchFamily="34" charset="0"/>
                </a:rPr>
                <a:t> </a:t>
              </a:r>
              <a:r>
                <a:rPr lang="en-US" sz="3600" b="1" dirty="0" err="1">
                  <a:solidFill>
                    <a:srgbClr val="FF0000"/>
                  </a:solidFill>
                  <a:cs typeface="Calibri" panose="020F0502020204030204" pitchFamily="34" charset="0"/>
                </a:rPr>
                <a:t>nghĩa</a:t>
              </a:r>
              <a:r>
                <a:rPr lang="en-US" sz="3600" b="1" dirty="0">
                  <a:solidFill>
                    <a:srgbClr val="FF0000"/>
                  </a:solidFill>
                  <a:cs typeface="Calibri" panose="020F0502020204030204" pitchFamily="34" charset="0"/>
                </a:rPr>
                <a:t>?</a:t>
              </a:r>
            </a:p>
          </p:txBody>
        </p:sp>
      </p:grpSp>
      <p:pic>
        <p:nvPicPr>
          <p:cNvPr id="7" name="Picture 6">
            <a:extLst>
              <a:ext uri="{FF2B5EF4-FFF2-40B4-BE49-F238E27FC236}">
                <a16:creationId xmlns:a16="http://schemas.microsoft.com/office/drawing/2014/main" id="{D0200B2C-746D-4720-882B-2786EF6D13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504" y="1488559"/>
            <a:ext cx="5630716" cy="5630716"/>
          </a:xfrm>
          <a:prstGeom prst="rect">
            <a:avLst/>
          </a:prstGeom>
        </p:spPr>
      </p:pic>
    </p:spTree>
    <p:extLst>
      <p:ext uri="{BB962C8B-B14F-4D97-AF65-F5344CB8AC3E}">
        <p14:creationId xmlns:p14="http://schemas.microsoft.com/office/powerpoint/2010/main" val="34059540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F55E311-6710-4645-B0EC-3FEA08FBDB18}"/>
              </a:ext>
            </a:extLst>
          </p:cNvPr>
          <p:cNvGrpSpPr/>
          <p:nvPr/>
        </p:nvGrpSpPr>
        <p:grpSpPr>
          <a:xfrm>
            <a:off x="498914" y="986506"/>
            <a:ext cx="11235886" cy="5413015"/>
            <a:chOff x="-1101479" y="2562935"/>
            <a:chExt cx="7144680" cy="3831962"/>
          </a:xfrm>
        </p:grpSpPr>
        <p:grpSp>
          <p:nvGrpSpPr>
            <p:cNvPr id="5" name="Group 4">
              <a:extLst>
                <a:ext uri="{FF2B5EF4-FFF2-40B4-BE49-F238E27FC236}">
                  <a16:creationId xmlns:a16="http://schemas.microsoft.com/office/drawing/2014/main" id="{20456860-F699-4C0B-BCC4-FDF4217D26A6}"/>
                </a:ext>
              </a:extLst>
            </p:cNvPr>
            <p:cNvGrpSpPr/>
            <p:nvPr/>
          </p:nvGrpSpPr>
          <p:grpSpPr>
            <a:xfrm>
              <a:off x="-1101479" y="2562935"/>
              <a:ext cx="7144680" cy="3831962"/>
              <a:chOff x="-1101479" y="2562935"/>
              <a:chExt cx="7144680" cy="3831962"/>
            </a:xfrm>
          </p:grpSpPr>
          <p:sp>
            <p:nvSpPr>
              <p:cNvPr id="7" name="Rectangle: Rounded Corners 6">
                <a:extLst>
                  <a:ext uri="{FF2B5EF4-FFF2-40B4-BE49-F238E27FC236}">
                    <a16:creationId xmlns:a16="http://schemas.microsoft.com/office/drawing/2014/main" id="{D0BFB7F2-8CCB-40FE-B839-D8CAB7E95B44}"/>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0" dirty="0"/>
              </a:p>
            </p:txBody>
          </p:sp>
          <p:pic>
            <p:nvPicPr>
              <p:cNvPr id="8" name="Graphic 7">
                <a:extLst>
                  <a:ext uri="{FF2B5EF4-FFF2-40B4-BE49-F238E27FC236}">
                    <a16:creationId xmlns:a16="http://schemas.microsoft.com/office/drawing/2014/main" id="{B95622FD-5C39-4B44-A2CE-812991E8A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0700" y="2562935"/>
                <a:ext cx="2693797" cy="1801994"/>
              </a:xfrm>
              <a:prstGeom prst="rect">
                <a:avLst/>
              </a:prstGeom>
            </p:spPr>
          </p:pic>
        </p:grpSp>
        <p:sp>
          <p:nvSpPr>
            <p:cNvPr id="6" name="TextBox 5">
              <a:extLst>
                <a:ext uri="{FF2B5EF4-FFF2-40B4-BE49-F238E27FC236}">
                  <a16:creationId xmlns:a16="http://schemas.microsoft.com/office/drawing/2014/main" id="{5EA53A95-E43E-429F-9F0E-AE7C9180CD9A}"/>
                </a:ext>
              </a:extLst>
            </p:cNvPr>
            <p:cNvSpPr txBox="1"/>
            <p:nvPr/>
          </p:nvSpPr>
          <p:spPr>
            <a:xfrm>
              <a:off x="990600" y="3463932"/>
              <a:ext cx="2933997" cy="719004"/>
            </a:xfrm>
            <a:prstGeom prst="rect">
              <a:avLst/>
            </a:prstGeom>
            <a:noFill/>
          </p:spPr>
          <p:txBody>
            <a:bodyPr wrap="square" lIns="0" tIns="0" rIns="0" bIns="0" rtlCol="0">
              <a:spAutoFit/>
            </a:bodyPr>
            <a:lstStyle/>
            <a:p>
              <a:pPr algn="ctr"/>
              <a:r>
                <a:rPr lang="en-US" sz="6600" b="1" dirty="0" err="1">
                  <a:solidFill>
                    <a:schemeClr val="accent6"/>
                  </a:solidFill>
                  <a:latin typeface="Calibri" panose="020F0502020204030204" pitchFamily="34" charset="0"/>
                  <a:cs typeface="Calibri" panose="020F0502020204030204" pitchFamily="34" charset="0"/>
                </a:rPr>
                <a:t>dân</a:t>
              </a:r>
              <a:r>
                <a:rPr lang="en-US" sz="6600" b="1" dirty="0">
                  <a:solidFill>
                    <a:schemeClr val="accent6"/>
                  </a:solidFill>
                  <a:latin typeface="Calibri" panose="020F0502020204030204" pitchFamily="34" charset="0"/>
                  <a:cs typeface="Calibri" panose="020F0502020204030204" pitchFamily="34" charset="0"/>
                </a:rPr>
                <a:t> </a:t>
              </a:r>
              <a:r>
                <a:rPr lang="en-US" sz="6600" b="1" dirty="0" err="1">
                  <a:solidFill>
                    <a:schemeClr val="accent6"/>
                  </a:solidFill>
                  <a:latin typeface="Calibri" panose="020F0502020204030204" pitchFamily="34" charset="0"/>
                  <a:cs typeface="Calibri" panose="020F0502020204030204" pitchFamily="34" charset="0"/>
                </a:rPr>
                <a:t>chủ</a:t>
              </a:r>
              <a:endParaRPr lang="en-US" sz="6600" b="1" dirty="0">
                <a:solidFill>
                  <a:schemeClr val="accent6"/>
                </a:solidFill>
                <a:latin typeface="Calibri" panose="020F0502020204030204" pitchFamily="34" charset="0"/>
                <a:cs typeface="Calibri" panose="020F0502020204030204" pitchFamily="34" charset="0"/>
              </a:endParaRPr>
            </a:p>
          </p:txBody>
        </p:sp>
      </p:grpSp>
      <p:sp>
        <p:nvSpPr>
          <p:cNvPr id="9" name="TextBox 8">
            <a:extLst>
              <a:ext uri="{FF2B5EF4-FFF2-40B4-BE49-F238E27FC236}">
                <a16:creationId xmlns:a16="http://schemas.microsoft.com/office/drawing/2014/main" id="{07DFC817-DCB3-490E-B547-6730CF01000B}"/>
              </a:ext>
            </a:extLst>
          </p:cNvPr>
          <p:cNvSpPr txBox="1"/>
          <p:nvPr/>
        </p:nvSpPr>
        <p:spPr>
          <a:xfrm>
            <a:off x="780695" y="3785052"/>
            <a:ext cx="5173538" cy="1846659"/>
          </a:xfrm>
          <a:prstGeom prst="rect">
            <a:avLst/>
          </a:prstGeom>
          <a:noFill/>
        </p:spPr>
        <p:txBody>
          <a:bodyPr wrap="square" lIns="0" tIns="0" rIns="0" bIns="0" rtlCol="0">
            <a:spAutoFit/>
          </a:bodyPr>
          <a:lstStyle/>
          <a:p>
            <a:pPr algn="just"/>
            <a:r>
              <a:rPr lang="en-US" sz="4000" b="1" dirty="0">
                <a:latin typeface="Calibri" panose="020F0502020204030204" pitchFamily="34" charset="0"/>
                <a:cs typeface="Calibri" panose="020F0502020204030204" pitchFamily="34" charset="0"/>
              </a:rPr>
              <a:t>C</a:t>
            </a:r>
            <a:r>
              <a:rPr lang="vi-VN" sz="4000" b="1" dirty="0">
                <a:latin typeface="Calibri" panose="020F0502020204030204" pitchFamily="34" charset="0"/>
                <a:cs typeface="Calibri" panose="020F0502020204030204" pitchFamily="34" charset="0"/>
              </a:rPr>
              <a:t>hế độ xã hội đảm bảo quyền làm chủ của người dân</a:t>
            </a:r>
            <a:r>
              <a:rPr lang="en-US" sz="4000" b="1" dirty="0">
                <a:latin typeface="Calibri" panose="020F0502020204030204" pitchFamily="34" charset="0"/>
                <a:cs typeface="Calibri" panose="020F0502020204030204" pitchFamily="34" charset="0"/>
              </a:rPr>
              <a:t>.</a:t>
            </a:r>
            <a:endParaRPr lang="vi-VN" sz="4000" b="1" dirty="0">
              <a:latin typeface="Calibri" panose="020F0502020204030204" pitchFamily="34" charset="0"/>
              <a:cs typeface="Calibri" panose="020F0502020204030204" pitchFamily="34" charset="0"/>
            </a:endParaRPr>
          </a:p>
        </p:txBody>
      </p:sp>
      <p:pic>
        <p:nvPicPr>
          <p:cNvPr id="14" name="Picture 2" descr="Openclipart - Clipping Culture | Crypto currencies, Star illustration, Free  clip art">
            <a:extLst>
              <a:ext uri="{FF2B5EF4-FFF2-40B4-BE49-F238E27FC236}">
                <a16:creationId xmlns:a16="http://schemas.microsoft.com/office/drawing/2014/main" id="{3D2EB49D-3383-488A-9A67-78957298A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C832363E-25C5-4A80-8007-85522B9A2C0F}"/>
              </a:ext>
            </a:extLst>
          </p:cNvPr>
          <p:cNvGrpSpPr/>
          <p:nvPr/>
        </p:nvGrpSpPr>
        <p:grpSpPr>
          <a:xfrm>
            <a:off x="3332818" y="76200"/>
            <a:ext cx="5526365" cy="1086132"/>
            <a:chOff x="3092880" y="0"/>
            <a:chExt cx="5699569" cy="1284494"/>
          </a:xfrm>
        </p:grpSpPr>
        <p:pic>
          <p:nvPicPr>
            <p:cNvPr id="16" name="Picture 15">
              <a:extLst>
                <a:ext uri="{FF2B5EF4-FFF2-40B4-BE49-F238E27FC236}">
                  <a16:creationId xmlns:a16="http://schemas.microsoft.com/office/drawing/2014/main" id="{3DCC5023-AAD6-41D3-9C16-903ECA9FA985}"/>
                </a:ext>
              </a:extLst>
            </p:cNvPr>
            <p:cNvPicPr>
              <a:picLocks noChangeAspect="1"/>
            </p:cNvPicPr>
            <p:nvPr/>
          </p:nvPicPr>
          <p:blipFill>
            <a:blip r:embed="rId5">
              <a:lum contrast="40000"/>
            </a:blip>
            <a:stretch>
              <a:fillRect/>
            </a:stretch>
          </p:blipFill>
          <p:spPr>
            <a:xfrm>
              <a:off x="3092880" y="0"/>
              <a:ext cx="5699569" cy="1284494"/>
            </a:xfrm>
            <a:prstGeom prst="rect">
              <a:avLst/>
            </a:prstGeom>
          </p:spPr>
        </p:pic>
        <p:sp>
          <p:nvSpPr>
            <p:cNvPr id="17" name="TextBox 16">
              <a:extLst>
                <a:ext uri="{FF2B5EF4-FFF2-40B4-BE49-F238E27FC236}">
                  <a16:creationId xmlns:a16="http://schemas.microsoft.com/office/drawing/2014/main" id="{42127CFA-92B5-4164-940F-0B2AE37F5F4B}"/>
                </a:ext>
              </a:extLst>
            </p:cNvPr>
            <p:cNvSpPr txBox="1"/>
            <p:nvPr/>
          </p:nvSpPr>
          <p:spPr>
            <a:xfrm>
              <a:off x="3769186" y="376132"/>
              <a:ext cx="4346954" cy="582379"/>
            </a:xfrm>
            <a:prstGeom prst="rect">
              <a:avLst/>
            </a:prstGeom>
            <a:noFill/>
          </p:spPr>
          <p:txBody>
            <a:bodyPr wrap="square" lIns="0" tIns="0" rIns="0" bIns="0" rtlCol="0">
              <a:spAutoFit/>
            </a:bodyPr>
            <a:lstStyle/>
            <a:p>
              <a:pPr algn="ctr"/>
              <a:r>
                <a:rPr lang="en-US" sz="3200" b="1">
                  <a:solidFill>
                    <a:schemeClr val="bg1"/>
                  </a:solidFill>
                </a:rPr>
                <a:t>Giải nghĩa từ khó hiểu</a:t>
              </a:r>
              <a:endParaRPr lang="en-US" sz="3200" b="1" dirty="0">
                <a:solidFill>
                  <a:schemeClr val="bg1"/>
                </a:solidFill>
              </a:endParaRPr>
            </a:p>
          </p:txBody>
        </p:sp>
      </p:grpSp>
      <p:pic>
        <p:nvPicPr>
          <p:cNvPr id="1026" name="Picture 2" descr="Khái niệm về Dân chủ và đặc điểm của nền Dân chủ Xã Hội Chủ Nghĩa ?">
            <a:extLst>
              <a:ext uri="{FF2B5EF4-FFF2-40B4-BE49-F238E27FC236}">
                <a16:creationId xmlns:a16="http://schemas.microsoft.com/office/drawing/2014/main" id="{9F34105E-BC30-4D24-9805-FF0E401F4D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51082" y="3508744"/>
            <a:ext cx="4094620" cy="2676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1894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fade">
                                      <p:cBhvr>
                                        <p:cTn id="26" dur="1000"/>
                                        <p:tgtEl>
                                          <p:spTgt spid="1026"/>
                                        </p:tgtEl>
                                      </p:cBhvr>
                                    </p:animEffect>
                                    <p:anim calcmode="lin" valueType="num">
                                      <p:cBhvr>
                                        <p:cTn id="27" dur="1000" fill="hold"/>
                                        <p:tgtEl>
                                          <p:spTgt spid="1026"/>
                                        </p:tgtEl>
                                        <p:attrNameLst>
                                          <p:attrName>ppt_x</p:attrName>
                                        </p:attrNameLst>
                                      </p:cBhvr>
                                      <p:tavLst>
                                        <p:tav tm="0">
                                          <p:val>
                                            <p:strVal val="#ppt_x"/>
                                          </p:val>
                                        </p:tav>
                                        <p:tav tm="100000">
                                          <p:val>
                                            <p:strVal val="#ppt_x"/>
                                          </p:val>
                                        </p:tav>
                                      </p:tavLst>
                                    </p:anim>
                                    <p:anim calcmode="lin" valueType="num">
                                      <p:cBhvr>
                                        <p:cTn id="28"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F55E311-6710-4645-B0EC-3FEA08FBDB18}"/>
              </a:ext>
            </a:extLst>
          </p:cNvPr>
          <p:cNvGrpSpPr/>
          <p:nvPr/>
        </p:nvGrpSpPr>
        <p:grpSpPr>
          <a:xfrm>
            <a:off x="498914" y="986506"/>
            <a:ext cx="11235886" cy="5413015"/>
            <a:chOff x="-1101479" y="2562935"/>
            <a:chExt cx="7144680" cy="3831962"/>
          </a:xfrm>
        </p:grpSpPr>
        <p:grpSp>
          <p:nvGrpSpPr>
            <p:cNvPr id="5" name="Group 4">
              <a:extLst>
                <a:ext uri="{FF2B5EF4-FFF2-40B4-BE49-F238E27FC236}">
                  <a16:creationId xmlns:a16="http://schemas.microsoft.com/office/drawing/2014/main" id="{20456860-F699-4C0B-BCC4-FDF4217D26A6}"/>
                </a:ext>
              </a:extLst>
            </p:cNvPr>
            <p:cNvGrpSpPr/>
            <p:nvPr/>
          </p:nvGrpSpPr>
          <p:grpSpPr>
            <a:xfrm>
              <a:off x="-1101479" y="2562935"/>
              <a:ext cx="7144680" cy="3831962"/>
              <a:chOff x="-1101479" y="2562935"/>
              <a:chExt cx="7144680" cy="3831962"/>
            </a:xfrm>
          </p:grpSpPr>
          <p:sp>
            <p:nvSpPr>
              <p:cNvPr id="7" name="Rectangle: Rounded Corners 6">
                <a:extLst>
                  <a:ext uri="{FF2B5EF4-FFF2-40B4-BE49-F238E27FC236}">
                    <a16:creationId xmlns:a16="http://schemas.microsoft.com/office/drawing/2014/main" id="{D0BFB7F2-8CCB-40FE-B839-D8CAB7E95B44}"/>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Graphic 7">
                <a:extLst>
                  <a:ext uri="{FF2B5EF4-FFF2-40B4-BE49-F238E27FC236}">
                    <a16:creationId xmlns:a16="http://schemas.microsoft.com/office/drawing/2014/main" id="{B95622FD-5C39-4B44-A2CE-812991E8A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0700" y="2562935"/>
                <a:ext cx="2693797" cy="1801994"/>
              </a:xfrm>
              <a:prstGeom prst="rect">
                <a:avLst/>
              </a:prstGeom>
            </p:spPr>
          </p:pic>
        </p:grpSp>
        <p:sp>
          <p:nvSpPr>
            <p:cNvPr id="6" name="TextBox 5">
              <a:extLst>
                <a:ext uri="{FF2B5EF4-FFF2-40B4-BE49-F238E27FC236}">
                  <a16:creationId xmlns:a16="http://schemas.microsoft.com/office/drawing/2014/main" id="{5EA53A95-E43E-429F-9F0E-AE7C9180CD9A}"/>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bồi</a:t>
              </a:r>
              <a:r>
                <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bổ</a:t>
              </a:r>
              <a:endPar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9" name="TextBox 8">
            <a:extLst>
              <a:ext uri="{FF2B5EF4-FFF2-40B4-BE49-F238E27FC236}">
                <a16:creationId xmlns:a16="http://schemas.microsoft.com/office/drawing/2014/main" id="{07DFC817-DCB3-490E-B547-6730CF01000B}"/>
              </a:ext>
            </a:extLst>
          </p:cNvPr>
          <p:cNvSpPr txBox="1"/>
          <p:nvPr/>
        </p:nvSpPr>
        <p:spPr>
          <a:xfrm>
            <a:off x="780695" y="3785052"/>
            <a:ext cx="5896552" cy="1477328"/>
          </a:xfrm>
          <a:prstGeom prst="rect">
            <a:avLst/>
          </a:prstGeom>
          <a:noFill/>
        </p:spPr>
        <p:txBody>
          <a:bodyPr wrap="square" lIns="0" tIns="0" rIns="0" bIns="0" rtlCol="0">
            <a:spAutoFit/>
          </a:bodyPr>
          <a:lstStyle/>
          <a:p>
            <a:pPr lvl="0" algn="just"/>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a:t>
            </a:r>
            <a:r>
              <a:rPr lang="vi-VN"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 cho khỏe mạnh hơn</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2" descr="Openclipart - Clipping Culture | Crypto currencies, Star illustration, Free  clip art">
            <a:extLst>
              <a:ext uri="{FF2B5EF4-FFF2-40B4-BE49-F238E27FC236}">
                <a16:creationId xmlns:a16="http://schemas.microsoft.com/office/drawing/2014/main" id="{3D2EB49D-3383-488A-9A67-78957298A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C832363E-25C5-4A80-8007-85522B9A2C0F}"/>
              </a:ext>
            </a:extLst>
          </p:cNvPr>
          <p:cNvGrpSpPr/>
          <p:nvPr/>
        </p:nvGrpSpPr>
        <p:grpSpPr>
          <a:xfrm>
            <a:off x="3332818" y="76200"/>
            <a:ext cx="5526365" cy="1086132"/>
            <a:chOff x="3092880" y="0"/>
            <a:chExt cx="5699569" cy="1284494"/>
          </a:xfrm>
        </p:grpSpPr>
        <p:pic>
          <p:nvPicPr>
            <p:cNvPr id="16" name="Picture 15">
              <a:extLst>
                <a:ext uri="{FF2B5EF4-FFF2-40B4-BE49-F238E27FC236}">
                  <a16:creationId xmlns:a16="http://schemas.microsoft.com/office/drawing/2014/main" id="{3DCC5023-AAD6-41D3-9C16-903ECA9FA985}"/>
                </a:ext>
              </a:extLst>
            </p:cNvPr>
            <p:cNvPicPr>
              <a:picLocks noChangeAspect="1"/>
            </p:cNvPicPr>
            <p:nvPr/>
          </p:nvPicPr>
          <p:blipFill>
            <a:blip r:embed="rId5">
              <a:lum contrast="40000"/>
            </a:blip>
            <a:stretch>
              <a:fillRect/>
            </a:stretch>
          </p:blipFill>
          <p:spPr>
            <a:xfrm>
              <a:off x="3092880" y="0"/>
              <a:ext cx="5699569" cy="1284494"/>
            </a:xfrm>
            <a:prstGeom prst="rect">
              <a:avLst/>
            </a:prstGeom>
          </p:spPr>
        </p:pic>
        <p:sp>
          <p:nvSpPr>
            <p:cNvPr id="17" name="TextBox 16">
              <a:extLst>
                <a:ext uri="{FF2B5EF4-FFF2-40B4-BE49-F238E27FC236}">
                  <a16:creationId xmlns:a16="http://schemas.microsoft.com/office/drawing/2014/main" id="{42127CFA-92B5-4164-940F-0B2AE37F5F4B}"/>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050" name="Picture 2" descr="7 món ăn bồi bổ cơ thể bạn nên bổ sung thường xuyên">
            <a:extLst>
              <a:ext uri="{FF2B5EF4-FFF2-40B4-BE49-F238E27FC236}">
                <a16:creationId xmlns:a16="http://schemas.microsoft.com/office/drawing/2014/main" id="{ECB6C7AA-593B-48AF-BB75-A562049CA6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36465" y="3391831"/>
            <a:ext cx="4171284" cy="2777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6748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050"/>
                                        </p:tgtEl>
                                        <p:attrNameLst>
                                          <p:attrName>style.visibility</p:attrName>
                                        </p:attrNameLst>
                                      </p:cBhvr>
                                      <p:to>
                                        <p:strVal val="visible"/>
                                      </p:to>
                                    </p:set>
                                    <p:anim calcmode="lin" valueType="num">
                                      <p:cBhvr additive="base">
                                        <p:cTn id="26" dur="500" fill="hold"/>
                                        <p:tgtEl>
                                          <p:spTgt spid="2050"/>
                                        </p:tgtEl>
                                        <p:attrNameLst>
                                          <p:attrName>ppt_x</p:attrName>
                                        </p:attrNameLst>
                                      </p:cBhvr>
                                      <p:tavLst>
                                        <p:tav tm="0">
                                          <p:val>
                                            <p:strVal val="#ppt_x"/>
                                          </p:val>
                                        </p:tav>
                                        <p:tav tm="100000">
                                          <p:val>
                                            <p:strVal val="#ppt_x"/>
                                          </p:val>
                                        </p:tav>
                                      </p:tavLst>
                                    </p:anim>
                                    <p:anim calcmode="lin" valueType="num">
                                      <p:cBhvr additive="base">
                                        <p:cTn id="27"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F55E311-6710-4645-B0EC-3FEA08FBDB18}"/>
              </a:ext>
            </a:extLst>
          </p:cNvPr>
          <p:cNvGrpSpPr/>
          <p:nvPr/>
        </p:nvGrpSpPr>
        <p:grpSpPr>
          <a:xfrm>
            <a:off x="498914" y="986506"/>
            <a:ext cx="11235886" cy="5413015"/>
            <a:chOff x="-1101479" y="2562935"/>
            <a:chExt cx="7144680" cy="3831962"/>
          </a:xfrm>
        </p:grpSpPr>
        <p:grpSp>
          <p:nvGrpSpPr>
            <p:cNvPr id="5" name="Group 4">
              <a:extLst>
                <a:ext uri="{FF2B5EF4-FFF2-40B4-BE49-F238E27FC236}">
                  <a16:creationId xmlns:a16="http://schemas.microsoft.com/office/drawing/2014/main" id="{20456860-F699-4C0B-BCC4-FDF4217D26A6}"/>
                </a:ext>
              </a:extLst>
            </p:cNvPr>
            <p:cNvGrpSpPr/>
            <p:nvPr/>
          </p:nvGrpSpPr>
          <p:grpSpPr>
            <a:xfrm>
              <a:off x="-1101479" y="2562935"/>
              <a:ext cx="7144680" cy="3831962"/>
              <a:chOff x="-1101479" y="2562935"/>
              <a:chExt cx="7144680" cy="3831962"/>
            </a:xfrm>
          </p:grpSpPr>
          <p:sp>
            <p:nvSpPr>
              <p:cNvPr id="7" name="Rectangle: Rounded Corners 6">
                <a:extLst>
                  <a:ext uri="{FF2B5EF4-FFF2-40B4-BE49-F238E27FC236}">
                    <a16:creationId xmlns:a16="http://schemas.microsoft.com/office/drawing/2014/main" id="{D0BFB7F2-8CCB-40FE-B839-D8CAB7E95B44}"/>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Graphic 7">
                <a:extLst>
                  <a:ext uri="{FF2B5EF4-FFF2-40B4-BE49-F238E27FC236}">
                    <a16:creationId xmlns:a16="http://schemas.microsoft.com/office/drawing/2014/main" id="{B95622FD-5C39-4B44-A2CE-812991E8A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0700" y="2562935"/>
                <a:ext cx="2693797" cy="1801994"/>
              </a:xfrm>
              <a:prstGeom prst="rect">
                <a:avLst/>
              </a:prstGeom>
            </p:spPr>
          </p:pic>
        </p:grpSp>
        <p:sp>
          <p:nvSpPr>
            <p:cNvPr id="6" name="TextBox 5">
              <a:extLst>
                <a:ext uri="{FF2B5EF4-FFF2-40B4-BE49-F238E27FC236}">
                  <a16:creationId xmlns:a16="http://schemas.microsoft.com/office/drawing/2014/main" id="{5EA53A95-E43E-429F-9F0E-AE7C9180CD9A}"/>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bổn</a:t>
              </a:r>
              <a:r>
                <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phận</a:t>
              </a:r>
              <a:endPar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9" name="TextBox 8">
            <a:extLst>
              <a:ext uri="{FF2B5EF4-FFF2-40B4-BE49-F238E27FC236}">
                <a16:creationId xmlns:a16="http://schemas.microsoft.com/office/drawing/2014/main" id="{07DFC817-DCB3-490E-B547-6730CF01000B}"/>
              </a:ext>
            </a:extLst>
          </p:cNvPr>
          <p:cNvSpPr txBox="1"/>
          <p:nvPr/>
        </p:nvSpPr>
        <p:spPr>
          <a:xfrm>
            <a:off x="4693477" y="3710624"/>
            <a:ext cx="5896552" cy="738664"/>
          </a:xfrm>
          <a:prstGeom prst="rect">
            <a:avLst/>
          </a:prstGeom>
          <a:noFill/>
        </p:spPr>
        <p:txBody>
          <a:bodyPr wrap="square" lIns="0" tIns="0" rIns="0" bIns="0" rtlCol="0">
            <a:spAutoFit/>
          </a:bodyPr>
          <a:lstStyle/>
          <a:p>
            <a:pPr lvl="0" algn="just"/>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Việc</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phải</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làm</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2" descr="Openclipart - Clipping Culture | Crypto currencies, Star illustration, Free  clip art">
            <a:extLst>
              <a:ext uri="{FF2B5EF4-FFF2-40B4-BE49-F238E27FC236}">
                <a16:creationId xmlns:a16="http://schemas.microsoft.com/office/drawing/2014/main" id="{3D2EB49D-3383-488A-9A67-78957298A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C832363E-25C5-4A80-8007-85522B9A2C0F}"/>
              </a:ext>
            </a:extLst>
          </p:cNvPr>
          <p:cNvGrpSpPr/>
          <p:nvPr/>
        </p:nvGrpSpPr>
        <p:grpSpPr>
          <a:xfrm>
            <a:off x="3332818" y="76200"/>
            <a:ext cx="5526365" cy="1086132"/>
            <a:chOff x="3092880" y="0"/>
            <a:chExt cx="5699569" cy="1284494"/>
          </a:xfrm>
        </p:grpSpPr>
        <p:pic>
          <p:nvPicPr>
            <p:cNvPr id="16" name="Picture 15">
              <a:extLst>
                <a:ext uri="{FF2B5EF4-FFF2-40B4-BE49-F238E27FC236}">
                  <a16:creationId xmlns:a16="http://schemas.microsoft.com/office/drawing/2014/main" id="{3DCC5023-AAD6-41D3-9C16-903ECA9FA985}"/>
                </a:ext>
              </a:extLst>
            </p:cNvPr>
            <p:cNvPicPr>
              <a:picLocks noChangeAspect="1"/>
            </p:cNvPicPr>
            <p:nvPr/>
          </p:nvPicPr>
          <p:blipFill>
            <a:blip r:embed="rId5">
              <a:lum contrast="40000"/>
            </a:blip>
            <a:stretch>
              <a:fillRect/>
            </a:stretch>
          </p:blipFill>
          <p:spPr>
            <a:xfrm>
              <a:off x="3092880" y="0"/>
              <a:ext cx="5699569" cy="1284494"/>
            </a:xfrm>
            <a:prstGeom prst="rect">
              <a:avLst/>
            </a:prstGeom>
          </p:spPr>
        </p:pic>
        <p:sp>
          <p:nvSpPr>
            <p:cNvPr id="17" name="TextBox 16">
              <a:extLst>
                <a:ext uri="{FF2B5EF4-FFF2-40B4-BE49-F238E27FC236}">
                  <a16:creationId xmlns:a16="http://schemas.microsoft.com/office/drawing/2014/main" id="{42127CFA-92B5-4164-940F-0B2AE37F5F4B}"/>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5025558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29C70B-66F5-4F0A-82A5-9AC71296BFFF}"/>
              </a:ext>
            </a:extLst>
          </p:cNvPr>
          <p:cNvPicPr>
            <a:picLocks noChangeAspect="1"/>
          </p:cNvPicPr>
          <p:nvPr/>
        </p:nvPicPr>
        <p:blipFill>
          <a:blip r:embed="rId2"/>
          <a:stretch>
            <a:fillRect/>
          </a:stretch>
        </p:blipFill>
        <p:spPr>
          <a:xfrm>
            <a:off x="2399866" y="609896"/>
            <a:ext cx="8169348" cy="3609145"/>
          </a:xfrm>
          <a:prstGeom prst="rect">
            <a:avLst/>
          </a:prstGeom>
        </p:spPr>
      </p:pic>
      <p:pic>
        <p:nvPicPr>
          <p:cNvPr id="5" name="Picture 4">
            <a:extLst>
              <a:ext uri="{FF2B5EF4-FFF2-40B4-BE49-F238E27FC236}">
                <a16:creationId xmlns:a16="http://schemas.microsoft.com/office/drawing/2014/main" id="{69D9652A-98C3-4B87-8C01-D5425B58B8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4999" y="2969895"/>
            <a:ext cx="4661453" cy="3200400"/>
          </a:xfrm>
          <a:prstGeom prst="rect">
            <a:avLst/>
          </a:prstGeom>
        </p:spPr>
      </p:pic>
    </p:spTree>
    <p:extLst>
      <p:ext uri="{BB962C8B-B14F-4D97-AF65-F5344CB8AC3E}">
        <p14:creationId xmlns:p14="http://schemas.microsoft.com/office/powerpoint/2010/main" val="39616856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F55E311-6710-4645-B0EC-3FEA08FBDB18}"/>
              </a:ext>
            </a:extLst>
          </p:cNvPr>
          <p:cNvGrpSpPr/>
          <p:nvPr/>
        </p:nvGrpSpPr>
        <p:grpSpPr>
          <a:xfrm>
            <a:off x="498914" y="986506"/>
            <a:ext cx="11235886" cy="5413015"/>
            <a:chOff x="-1101479" y="2562935"/>
            <a:chExt cx="7144680" cy="3831962"/>
          </a:xfrm>
        </p:grpSpPr>
        <p:grpSp>
          <p:nvGrpSpPr>
            <p:cNvPr id="5" name="Group 4">
              <a:extLst>
                <a:ext uri="{FF2B5EF4-FFF2-40B4-BE49-F238E27FC236}">
                  <a16:creationId xmlns:a16="http://schemas.microsoft.com/office/drawing/2014/main" id="{20456860-F699-4C0B-BCC4-FDF4217D26A6}"/>
                </a:ext>
              </a:extLst>
            </p:cNvPr>
            <p:cNvGrpSpPr/>
            <p:nvPr/>
          </p:nvGrpSpPr>
          <p:grpSpPr>
            <a:xfrm>
              <a:off x="-1101479" y="2562935"/>
              <a:ext cx="7144680" cy="3831962"/>
              <a:chOff x="-1101479" y="2562935"/>
              <a:chExt cx="7144680" cy="3831962"/>
            </a:xfrm>
          </p:grpSpPr>
          <p:sp>
            <p:nvSpPr>
              <p:cNvPr id="7" name="Rectangle: Rounded Corners 6">
                <a:extLst>
                  <a:ext uri="{FF2B5EF4-FFF2-40B4-BE49-F238E27FC236}">
                    <a16:creationId xmlns:a16="http://schemas.microsoft.com/office/drawing/2014/main" id="{D0BFB7F2-8CCB-40FE-B839-D8CAB7E95B44}"/>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Graphic 7">
                <a:extLst>
                  <a:ext uri="{FF2B5EF4-FFF2-40B4-BE49-F238E27FC236}">
                    <a16:creationId xmlns:a16="http://schemas.microsoft.com/office/drawing/2014/main" id="{B95622FD-5C39-4B44-A2CE-812991E8A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0700" y="2562935"/>
                <a:ext cx="2693797" cy="1801994"/>
              </a:xfrm>
              <a:prstGeom prst="rect">
                <a:avLst/>
              </a:prstGeom>
            </p:spPr>
          </p:pic>
        </p:grpSp>
        <p:sp>
          <p:nvSpPr>
            <p:cNvPr id="6" name="TextBox 5">
              <a:extLst>
                <a:ext uri="{FF2B5EF4-FFF2-40B4-BE49-F238E27FC236}">
                  <a16:creationId xmlns:a16="http://schemas.microsoft.com/office/drawing/2014/main" id="{5EA53A95-E43E-429F-9F0E-AE7C9180CD9A}"/>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b="1" dirty="0">
                  <a:solidFill>
                    <a:srgbClr val="70AD47"/>
                  </a:solidFill>
                  <a:latin typeface="Arial-Rounded" panose="020B0500000000000000" pitchFamily="34" charset="0"/>
                  <a:ea typeface="Arial-Rounded" panose="020B0500000000000000" pitchFamily="34" charset="0"/>
                  <a:cs typeface="Arial-Rounded" panose="020B0500000000000000" pitchFamily="34" charset="0"/>
                </a:rPr>
                <a:t>k</a:t>
              </a: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hí</a:t>
              </a:r>
              <a:r>
                <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huyết</a:t>
              </a:r>
              <a:endPar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9" name="TextBox 8">
            <a:extLst>
              <a:ext uri="{FF2B5EF4-FFF2-40B4-BE49-F238E27FC236}">
                <a16:creationId xmlns:a16="http://schemas.microsoft.com/office/drawing/2014/main" id="{07DFC817-DCB3-490E-B547-6730CF01000B}"/>
              </a:ext>
            </a:extLst>
          </p:cNvPr>
          <p:cNvSpPr txBox="1"/>
          <p:nvPr/>
        </p:nvSpPr>
        <p:spPr>
          <a:xfrm>
            <a:off x="780695" y="3785052"/>
            <a:ext cx="5896552" cy="2215991"/>
          </a:xfrm>
          <a:prstGeom prst="rect">
            <a:avLst/>
          </a:prstGeom>
          <a:noFill/>
        </p:spPr>
        <p:txBody>
          <a:bodyPr wrap="square" lIns="0" tIns="0" rIns="0" bIns="0" rtlCol="0">
            <a:spAutoFit/>
          </a:bodyPr>
          <a:lstStyle/>
          <a:p>
            <a:pPr lvl="0" algn="just"/>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a:t>
            </a:r>
            <a:r>
              <a:rPr lang="vi-VN"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ơi sức và máu, tạo nên sức sống của con người</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lang="vi-VN"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2" descr="Openclipart - Clipping Culture | Crypto currencies, Star illustration, Free  clip art">
            <a:extLst>
              <a:ext uri="{FF2B5EF4-FFF2-40B4-BE49-F238E27FC236}">
                <a16:creationId xmlns:a16="http://schemas.microsoft.com/office/drawing/2014/main" id="{3D2EB49D-3383-488A-9A67-78957298A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C832363E-25C5-4A80-8007-85522B9A2C0F}"/>
              </a:ext>
            </a:extLst>
          </p:cNvPr>
          <p:cNvGrpSpPr/>
          <p:nvPr/>
        </p:nvGrpSpPr>
        <p:grpSpPr>
          <a:xfrm>
            <a:off x="3332818" y="76200"/>
            <a:ext cx="5526365" cy="1086132"/>
            <a:chOff x="3092880" y="0"/>
            <a:chExt cx="5699569" cy="1284494"/>
          </a:xfrm>
        </p:grpSpPr>
        <p:pic>
          <p:nvPicPr>
            <p:cNvPr id="16" name="Picture 15">
              <a:extLst>
                <a:ext uri="{FF2B5EF4-FFF2-40B4-BE49-F238E27FC236}">
                  <a16:creationId xmlns:a16="http://schemas.microsoft.com/office/drawing/2014/main" id="{3DCC5023-AAD6-41D3-9C16-903ECA9FA985}"/>
                </a:ext>
              </a:extLst>
            </p:cNvPr>
            <p:cNvPicPr>
              <a:picLocks noChangeAspect="1"/>
            </p:cNvPicPr>
            <p:nvPr/>
          </p:nvPicPr>
          <p:blipFill>
            <a:blip r:embed="rId5">
              <a:lum contrast="40000"/>
            </a:blip>
            <a:stretch>
              <a:fillRect/>
            </a:stretch>
          </p:blipFill>
          <p:spPr>
            <a:xfrm>
              <a:off x="3092880" y="0"/>
              <a:ext cx="5699569" cy="1284494"/>
            </a:xfrm>
            <a:prstGeom prst="rect">
              <a:avLst/>
            </a:prstGeom>
          </p:spPr>
        </p:pic>
        <p:sp>
          <p:nvSpPr>
            <p:cNvPr id="17" name="TextBox 16">
              <a:extLst>
                <a:ext uri="{FF2B5EF4-FFF2-40B4-BE49-F238E27FC236}">
                  <a16:creationId xmlns:a16="http://schemas.microsoft.com/office/drawing/2014/main" id="{42127CFA-92B5-4164-940F-0B2AE37F5F4B}"/>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4098" name="Picture 2" descr="Khí huyết kém lưu thông và các bệnh thường gặp">
            <a:extLst>
              <a:ext uri="{FF2B5EF4-FFF2-40B4-BE49-F238E27FC236}">
                <a16:creationId xmlns:a16="http://schemas.microsoft.com/office/drawing/2014/main" id="{5A35E845-5EA1-4667-B549-210FBE0E7B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8378" y="3508744"/>
            <a:ext cx="4361458" cy="270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5384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4098"/>
                                        </p:tgtEl>
                                        <p:attrNameLst>
                                          <p:attrName>style.visibility</p:attrName>
                                        </p:attrNameLst>
                                      </p:cBhvr>
                                      <p:to>
                                        <p:strVal val="visible"/>
                                      </p:to>
                                    </p:set>
                                    <p:animEffect transition="in" filter="wipe(down)">
                                      <p:cBhvr>
                                        <p:cTn id="26"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F55E311-6710-4645-B0EC-3FEA08FBDB18}"/>
              </a:ext>
            </a:extLst>
          </p:cNvPr>
          <p:cNvGrpSpPr/>
          <p:nvPr/>
        </p:nvGrpSpPr>
        <p:grpSpPr>
          <a:xfrm>
            <a:off x="498914" y="986506"/>
            <a:ext cx="11235886" cy="5413015"/>
            <a:chOff x="-1101479" y="2562935"/>
            <a:chExt cx="7144680" cy="3831962"/>
          </a:xfrm>
        </p:grpSpPr>
        <p:grpSp>
          <p:nvGrpSpPr>
            <p:cNvPr id="5" name="Group 4">
              <a:extLst>
                <a:ext uri="{FF2B5EF4-FFF2-40B4-BE49-F238E27FC236}">
                  <a16:creationId xmlns:a16="http://schemas.microsoft.com/office/drawing/2014/main" id="{20456860-F699-4C0B-BCC4-FDF4217D26A6}"/>
                </a:ext>
              </a:extLst>
            </p:cNvPr>
            <p:cNvGrpSpPr/>
            <p:nvPr/>
          </p:nvGrpSpPr>
          <p:grpSpPr>
            <a:xfrm>
              <a:off x="-1101479" y="2562935"/>
              <a:ext cx="7144680" cy="3831962"/>
              <a:chOff x="-1101479" y="2562935"/>
              <a:chExt cx="7144680" cy="3831962"/>
            </a:xfrm>
          </p:grpSpPr>
          <p:sp>
            <p:nvSpPr>
              <p:cNvPr id="7" name="Rectangle: Rounded Corners 6">
                <a:extLst>
                  <a:ext uri="{FF2B5EF4-FFF2-40B4-BE49-F238E27FC236}">
                    <a16:creationId xmlns:a16="http://schemas.microsoft.com/office/drawing/2014/main" id="{D0BFB7F2-8CCB-40FE-B839-D8CAB7E95B44}"/>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Graphic 7">
                <a:extLst>
                  <a:ext uri="{FF2B5EF4-FFF2-40B4-BE49-F238E27FC236}">
                    <a16:creationId xmlns:a16="http://schemas.microsoft.com/office/drawing/2014/main" id="{B95622FD-5C39-4B44-A2CE-812991E8A3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0700" y="2562935"/>
                <a:ext cx="2693797" cy="1801994"/>
              </a:xfrm>
              <a:prstGeom prst="rect">
                <a:avLst/>
              </a:prstGeom>
            </p:spPr>
          </p:pic>
        </p:grpSp>
        <p:sp>
          <p:nvSpPr>
            <p:cNvPr id="6" name="TextBox 5">
              <a:extLst>
                <a:ext uri="{FF2B5EF4-FFF2-40B4-BE49-F238E27FC236}">
                  <a16:creationId xmlns:a16="http://schemas.microsoft.com/office/drawing/2014/main" id="{5EA53A95-E43E-429F-9F0E-AE7C9180CD9A}"/>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rPr>
                <a:t>thông</a:t>
              </a:r>
              <a:endParaRPr kumimoji="0" lang="en-US" sz="6600" b="1" i="0" u="none" strike="noStrike" kern="1200" cap="none" spc="0" normalizeH="0" baseline="0" noProof="0" dirty="0">
                <a:ln>
                  <a:noFill/>
                </a:ln>
                <a:solidFill>
                  <a:srgbClr val="70AD4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9" name="TextBox 8">
            <a:extLst>
              <a:ext uri="{FF2B5EF4-FFF2-40B4-BE49-F238E27FC236}">
                <a16:creationId xmlns:a16="http://schemas.microsoft.com/office/drawing/2014/main" id="{07DFC817-DCB3-490E-B547-6730CF01000B}"/>
              </a:ext>
            </a:extLst>
          </p:cNvPr>
          <p:cNvSpPr txBox="1"/>
          <p:nvPr/>
        </p:nvSpPr>
        <p:spPr>
          <a:xfrm>
            <a:off x="2428741" y="3816949"/>
            <a:ext cx="10224003" cy="738664"/>
          </a:xfrm>
          <a:prstGeom prst="rect">
            <a:avLst/>
          </a:prstGeom>
          <a:noFill/>
        </p:spPr>
        <p:txBody>
          <a:bodyPr wrap="square" lIns="0" tIns="0" rIns="0" bIns="0" rtlCol="0">
            <a:spAutoFit/>
          </a:bodyPr>
          <a:lstStyle/>
          <a:p>
            <a:pPr lvl="0" algn="just"/>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Thông</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suốt</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không</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bị</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ứ </a:t>
            </a:r>
            <a:r>
              <a:rPr lang="en-US" sz="4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đọng</a:t>
            </a:r>
            <a:r>
              <a:rPr lang="en-US" sz="4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2" descr="Openclipart - Clipping Culture | Crypto currencies, Star illustration, Free  clip art">
            <a:extLst>
              <a:ext uri="{FF2B5EF4-FFF2-40B4-BE49-F238E27FC236}">
                <a16:creationId xmlns:a16="http://schemas.microsoft.com/office/drawing/2014/main" id="{3D2EB49D-3383-488A-9A67-78957298A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C832363E-25C5-4A80-8007-85522B9A2C0F}"/>
              </a:ext>
            </a:extLst>
          </p:cNvPr>
          <p:cNvGrpSpPr/>
          <p:nvPr/>
        </p:nvGrpSpPr>
        <p:grpSpPr>
          <a:xfrm>
            <a:off x="3332818" y="76200"/>
            <a:ext cx="5526365" cy="1086132"/>
            <a:chOff x="3092880" y="0"/>
            <a:chExt cx="5699569" cy="1284494"/>
          </a:xfrm>
        </p:grpSpPr>
        <p:pic>
          <p:nvPicPr>
            <p:cNvPr id="16" name="Picture 15">
              <a:extLst>
                <a:ext uri="{FF2B5EF4-FFF2-40B4-BE49-F238E27FC236}">
                  <a16:creationId xmlns:a16="http://schemas.microsoft.com/office/drawing/2014/main" id="{3DCC5023-AAD6-41D3-9C16-903ECA9FA985}"/>
                </a:ext>
              </a:extLst>
            </p:cNvPr>
            <p:cNvPicPr>
              <a:picLocks noChangeAspect="1"/>
            </p:cNvPicPr>
            <p:nvPr/>
          </p:nvPicPr>
          <p:blipFill>
            <a:blip r:embed="rId5">
              <a:lum contrast="40000"/>
            </a:blip>
            <a:stretch>
              <a:fillRect/>
            </a:stretch>
          </p:blipFill>
          <p:spPr>
            <a:xfrm>
              <a:off x="3092880" y="0"/>
              <a:ext cx="5699569" cy="1284494"/>
            </a:xfrm>
            <a:prstGeom prst="rect">
              <a:avLst/>
            </a:prstGeom>
          </p:spPr>
        </p:pic>
        <p:sp>
          <p:nvSpPr>
            <p:cNvPr id="17" name="TextBox 16">
              <a:extLst>
                <a:ext uri="{FF2B5EF4-FFF2-40B4-BE49-F238E27FC236}">
                  <a16:creationId xmlns:a16="http://schemas.microsoft.com/office/drawing/2014/main" id="{42127CFA-92B5-4164-940F-0B2AE37F5F4B}"/>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0076169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234923" y="-914401"/>
            <a:ext cx="5303769" cy="3322750"/>
            <a:chOff x="3234923" y="-914401"/>
            <a:chExt cx="5303769" cy="332275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30784" r="47071" b="36882"/>
            <a:stretch/>
          </p:blipFill>
          <p:spPr>
            <a:xfrm>
              <a:off x="3234923" y="-914401"/>
              <a:ext cx="5303769" cy="3322750"/>
            </a:xfrm>
            <a:prstGeom prst="rect">
              <a:avLst/>
            </a:prstGeom>
          </p:spPr>
        </p:pic>
        <p:sp>
          <p:nvSpPr>
            <p:cNvPr id="25" name="TextBox 24"/>
            <p:cNvSpPr txBox="1"/>
            <p:nvPr/>
          </p:nvSpPr>
          <p:spPr>
            <a:xfrm>
              <a:off x="4790941" y="360608"/>
              <a:ext cx="251138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TÌM HIỂU</a:t>
              </a:r>
            </a:p>
          </p:txBody>
        </p:sp>
      </p:grpSp>
      <p:sp>
        <p:nvSpPr>
          <p:cNvPr id="3" name="Rounded Rectangle 2"/>
          <p:cNvSpPr/>
          <p:nvPr/>
        </p:nvSpPr>
        <p:spPr>
          <a:xfrm>
            <a:off x="2224351" y="2408348"/>
            <a:ext cx="4678017" cy="1448034"/>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1. </a:t>
            </a: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Bác Hồ đã khẳng định sức khỏe cần thiết thế nào trong xây dựng và bảo vệ đất nước?</a:t>
            </a:r>
          </a:p>
        </p:txBody>
      </p:sp>
      <p:sp>
        <p:nvSpPr>
          <p:cNvPr id="5" name="Rounded Rectangle 4"/>
          <p:cNvSpPr/>
          <p:nvPr/>
        </p:nvSpPr>
        <p:spPr>
          <a:xfrm>
            <a:off x="7196304" y="2408347"/>
            <a:ext cx="4665987" cy="1448035"/>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t>
            </a: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Để có sức khỏe, mỗi người dân cần làm gì?</a:t>
            </a:r>
            <a:endPar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ounded Rectangle 5"/>
          <p:cNvSpPr/>
          <p:nvPr/>
        </p:nvSpPr>
        <p:spPr>
          <a:xfrm>
            <a:off x="2224350" y="4188991"/>
            <a:ext cx="4678017" cy="1448034"/>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3. </a:t>
            </a: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 nào trong bài cho thấy tấm gương tập thể dục của Bác.</a:t>
            </a:r>
            <a:endPar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ounded Rectangle 6"/>
          <p:cNvSpPr/>
          <p:nvPr/>
        </p:nvSpPr>
        <p:spPr>
          <a:xfrm>
            <a:off x="7184274" y="4250400"/>
            <a:ext cx="4678017" cy="1448034"/>
          </a:xfrm>
          <a:prstGeom prst="roundRect">
            <a:avLst/>
          </a:prstGeom>
          <a:solidFill>
            <a:schemeClr val="bg1"/>
          </a:solidFill>
          <a:ln w="571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 ý tương ứng với mỗi đoạn trong bài</a:t>
            </a:r>
            <a:endPar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2515" y="1842052"/>
            <a:ext cx="5188226" cy="5188226"/>
          </a:xfrm>
          <a:prstGeom prst="rect">
            <a:avLst/>
          </a:prstGeom>
        </p:spPr>
      </p:pic>
      <p:pic>
        <p:nvPicPr>
          <p:cNvPr id="1026" name="Picture 2" descr="Tree Leaves Png, Transparent Png - 4000x2000(#632760) - PngFind"/>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870" b="100000" l="0" r="100000"/>
                    </a14:imgEffect>
                  </a14:imgLayer>
                </a14:imgProps>
              </a:ext>
              <a:ext uri="{28A0092B-C50C-407E-A947-70E740481C1C}">
                <a14:useLocalDpi xmlns:a14="http://schemas.microsoft.com/office/drawing/2010/main" val="0"/>
              </a:ext>
            </a:extLst>
          </a:blip>
          <a:srcRect/>
          <a:stretch>
            <a:fillRect/>
          </a:stretch>
        </p:blipFill>
        <p:spPr bwMode="auto">
          <a:xfrm>
            <a:off x="11268272" y="-356518"/>
            <a:ext cx="3501439" cy="19174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l="62100" t="46436" r="17285"/>
          <a:stretch/>
        </p:blipFill>
        <p:spPr>
          <a:xfrm rot="3058389" flipH="1">
            <a:off x="-2602856" y="-1148118"/>
            <a:ext cx="2593229" cy="3790183"/>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1.45833E-6 3.7037E-6 L 0.23646 0.00139 " pathEditMode="relative" rAng="0" ptsTypes="AA">
                                      <p:cBhvr>
                                        <p:cTn id="6" dur="2000" fill="hold"/>
                                        <p:tgtEl>
                                          <p:spTgt spid="8"/>
                                        </p:tgtEl>
                                        <p:attrNameLst>
                                          <p:attrName>ppt_x</p:attrName>
                                          <p:attrName>ppt_y</p:attrName>
                                        </p:attrNameLst>
                                      </p:cBhvr>
                                      <p:rCtr x="11823" y="69"/>
                                    </p:animMotion>
                                  </p:childTnLst>
                                </p:cTn>
                              </p:par>
                              <p:par>
                                <p:cTn id="7" presetID="35" presetClass="path" presetSubtype="0" accel="50000" decel="50000" fill="hold" nodeType="withEffect">
                                  <p:stCondLst>
                                    <p:cond delay="0"/>
                                  </p:stCondLst>
                                  <p:childTnLst>
                                    <p:animMotion origin="layout" path="M 1.45833E-6 -1.48148E-6 L -0.20039 -0.00856 " pathEditMode="relative" rAng="0" ptsTypes="AA">
                                      <p:cBhvr>
                                        <p:cTn id="8" dur="2000" fill="hold"/>
                                        <p:tgtEl>
                                          <p:spTgt spid="1026"/>
                                        </p:tgtEl>
                                        <p:attrNameLst>
                                          <p:attrName>ppt_x</p:attrName>
                                          <p:attrName>ppt_y</p:attrName>
                                        </p:attrNameLst>
                                      </p:cBhvr>
                                      <p:rCtr x="-10026" y="-440"/>
                                    </p:animMotion>
                                  </p:childTnLst>
                                </p:cTn>
                              </p:par>
                              <p:par>
                                <p:cTn id="9" presetID="42"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55" name="Rounded Rectangular Callout 54"/>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kĩ</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đầu</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kêu</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gọi</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26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3" name="Group 2"/>
          <p:cNvGrpSpPr/>
          <p:nvPr/>
        </p:nvGrpSpPr>
        <p:grpSpPr>
          <a:xfrm>
            <a:off x="-74427" y="-624353"/>
            <a:ext cx="9335648" cy="3653846"/>
            <a:chOff x="929679" y="-624353"/>
            <a:chExt cx="7949254" cy="3653846"/>
          </a:xfrm>
        </p:grpSpPr>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2" name="Rectangle 1"/>
            <p:cNvSpPr/>
            <p:nvPr/>
          </p:nvSpPr>
          <p:spPr>
            <a:xfrm>
              <a:off x="1699232" y="612470"/>
              <a:ext cx="6437085"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Bác Hồ đã khẳng định sức khỏe cần thiết thế nào trong xây dựng và bảo vệ đất nước?</a:t>
              </a:r>
            </a:p>
          </p:txBody>
        </p:sp>
      </p:grpSp>
      <p:sp>
        <p:nvSpPr>
          <p:cNvPr id="4" name="TextBox 3">
            <a:extLst>
              <a:ext uri="{FF2B5EF4-FFF2-40B4-BE49-F238E27FC236}">
                <a16:creationId xmlns:a16="http://schemas.microsoft.com/office/drawing/2014/main" id="{04924A72-4893-4F3F-9FB3-E9F4493E5E86}"/>
              </a:ext>
            </a:extLst>
          </p:cNvPr>
          <p:cNvSpPr txBox="1"/>
          <p:nvPr/>
        </p:nvSpPr>
        <p:spPr>
          <a:xfrm>
            <a:off x="1020726" y="2700669"/>
            <a:ext cx="6868632" cy="2554545"/>
          </a:xfrm>
          <a:prstGeom prst="rect">
            <a:avLst/>
          </a:prstGeom>
          <a:noFill/>
        </p:spPr>
        <p:txBody>
          <a:bodyPr wrap="square" rtlCol="0">
            <a:spAutoFit/>
          </a:bodyPr>
          <a:lstStyle/>
          <a:p>
            <a:pPr algn="just"/>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iữ gìn dân chủ, xây dựng nước nhà, gây đời sống mới, việc gì cũng cần có sức khỏe thì mới làm thành công. Một người dân mạnh khỏe là cả nước mạnh khỏe</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barn(inVertical)">
                                      <p:cBhvr>
                                        <p:cTn id="11" dur="500"/>
                                        <p:tgtEl>
                                          <p:spTgt spid="54"/>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barn(inVertical)">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54"/>
                                        </p:tgtEl>
                                      </p:cBhvr>
                                    </p:animEffect>
                                    <p:set>
                                      <p:cBhvr>
                                        <p:cTn id="20" dur="1" fill="hold">
                                          <p:stCondLst>
                                            <p:cond delay="499"/>
                                          </p:stCondLst>
                                        </p:cTn>
                                        <p:tgtEl>
                                          <p:spTgt spid="54"/>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55"/>
                                        </p:tgtEl>
                                      </p:cBhvr>
                                    </p:animEffect>
                                    <p:set>
                                      <p:cBhvr>
                                        <p:cTn id="23" dur="1" fill="hold">
                                          <p:stCondLst>
                                            <p:cond delay="499"/>
                                          </p:stCondLst>
                                        </p:cTn>
                                        <p:tgtEl>
                                          <p:spTgt spid="5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 calcmode="lin" valueType="num">
                                      <p:cBhvr additive="base">
                                        <p:cTn id="2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55" name="Rounded Rectangular Callout 54"/>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kĩ</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2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3" name="Group 2"/>
          <p:cNvGrpSpPr/>
          <p:nvPr/>
        </p:nvGrpSpPr>
        <p:grpSpPr>
          <a:xfrm>
            <a:off x="-74427" y="-624353"/>
            <a:ext cx="9335648" cy="3653846"/>
            <a:chOff x="929679" y="-624353"/>
            <a:chExt cx="7949254" cy="3653846"/>
          </a:xfrm>
        </p:grpSpPr>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2" name="Rectangle 1"/>
            <p:cNvSpPr/>
            <p:nvPr/>
          </p:nvSpPr>
          <p:spPr>
            <a:xfrm>
              <a:off x="1997999" y="612470"/>
              <a:ext cx="6138317"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Để có sức khỏe, mỗi người dân cần làm gì?</a:t>
              </a:r>
            </a:p>
          </p:txBody>
        </p:sp>
      </p:grpSp>
      <p:sp>
        <p:nvSpPr>
          <p:cNvPr id="4" name="TextBox 3">
            <a:extLst>
              <a:ext uri="{FF2B5EF4-FFF2-40B4-BE49-F238E27FC236}">
                <a16:creationId xmlns:a16="http://schemas.microsoft.com/office/drawing/2014/main" id="{04924A72-4893-4F3F-9FB3-E9F4493E5E86}"/>
              </a:ext>
            </a:extLst>
          </p:cNvPr>
          <p:cNvSpPr txBox="1"/>
          <p:nvPr/>
        </p:nvSpPr>
        <p:spPr>
          <a:xfrm>
            <a:off x="1020726" y="2700669"/>
            <a:ext cx="6868632" cy="1323439"/>
          </a:xfrm>
          <a:prstGeom prst="rect">
            <a:avLst/>
          </a:prstGeom>
          <a:noFill/>
        </p:spPr>
        <p:txBody>
          <a:bodyPr wrap="square" rtlCol="0">
            <a:spAutoFit/>
          </a:bodyPr>
          <a:lstStyle/>
          <a:p>
            <a:pPr lvl="0" algn="just"/>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Mỗi người dân cần tập thể dục hằng ngày để có sức khỏe</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7598575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barn(inVertical)">
                                      <p:cBhvr>
                                        <p:cTn id="11" dur="500"/>
                                        <p:tgtEl>
                                          <p:spTgt spid="54"/>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barn(inVertical)">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54"/>
                                        </p:tgtEl>
                                      </p:cBhvr>
                                    </p:animEffect>
                                    <p:set>
                                      <p:cBhvr>
                                        <p:cTn id="20" dur="1" fill="hold">
                                          <p:stCondLst>
                                            <p:cond delay="499"/>
                                          </p:stCondLst>
                                        </p:cTn>
                                        <p:tgtEl>
                                          <p:spTgt spid="54"/>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55"/>
                                        </p:tgtEl>
                                      </p:cBhvr>
                                    </p:animEffect>
                                    <p:set>
                                      <p:cBhvr>
                                        <p:cTn id="23" dur="1" fill="hold">
                                          <p:stCondLst>
                                            <p:cond delay="499"/>
                                          </p:stCondLst>
                                        </p:cTn>
                                        <p:tgtEl>
                                          <p:spTgt spid="5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 calcmode="lin" valueType="num">
                                      <p:cBhvr additive="base">
                                        <p:cTn id="2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55" name="Rounded Rectangular Callout 54"/>
          <p:cNvSpPr/>
          <p:nvPr/>
        </p:nvSpPr>
        <p:spPr>
          <a:xfrm>
            <a:off x="8591107" y="90151"/>
            <a:ext cx="3600893"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đọc kĩ 2 câu văn cuối và tìm ra câu cho thấy tấm gương tập thể dục của Bác.</a:t>
            </a:r>
          </a:p>
        </p:txBody>
      </p:sp>
      <p:grpSp>
        <p:nvGrpSpPr>
          <p:cNvPr id="3" name="Group 2"/>
          <p:cNvGrpSpPr/>
          <p:nvPr/>
        </p:nvGrpSpPr>
        <p:grpSpPr>
          <a:xfrm>
            <a:off x="-74427" y="-624353"/>
            <a:ext cx="8941980" cy="3653846"/>
            <a:chOff x="929679" y="-624353"/>
            <a:chExt cx="7949254" cy="3653846"/>
          </a:xfrm>
        </p:grpSpPr>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2" name="Rectangle 1"/>
            <p:cNvSpPr/>
            <p:nvPr/>
          </p:nvSpPr>
          <p:spPr>
            <a:xfrm>
              <a:off x="1997999" y="612470"/>
              <a:ext cx="6138317"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Câu nào trong bài cho thấy tấm gương tập thể dục của Bác.</a:t>
              </a:r>
            </a:p>
          </p:txBody>
        </p:sp>
      </p:grpSp>
      <p:sp>
        <p:nvSpPr>
          <p:cNvPr id="4" name="TextBox 3">
            <a:extLst>
              <a:ext uri="{FF2B5EF4-FFF2-40B4-BE49-F238E27FC236}">
                <a16:creationId xmlns:a16="http://schemas.microsoft.com/office/drawing/2014/main" id="{04924A72-4893-4F3F-9FB3-E9F4493E5E86}"/>
              </a:ext>
            </a:extLst>
          </p:cNvPr>
          <p:cNvSpPr txBox="1"/>
          <p:nvPr/>
        </p:nvSpPr>
        <p:spPr>
          <a:xfrm>
            <a:off x="1020726" y="2700669"/>
            <a:ext cx="6868632" cy="707886"/>
          </a:xfrm>
          <a:prstGeom prst="rect">
            <a:avLst/>
          </a:prstGeom>
          <a:noFill/>
        </p:spPr>
        <p:txBody>
          <a:bodyPr wrap="square" rtlCol="0">
            <a:spAutoFit/>
          </a:bodyPr>
          <a:lstStyle/>
          <a:p>
            <a:pPr lvl="0" algn="just"/>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Tự tôi, ngày nào tôi cũng tập </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63459431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barn(inVertical)">
                                      <p:cBhvr>
                                        <p:cTn id="11" dur="500"/>
                                        <p:tgtEl>
                                          <p:spTgt spid="54"/>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barn(inVertical)">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54"/>
                                        </p:tgtEl>
                                      </p:cBhvr>
                                    </p:animEffect>
                                    <p:set>
                                      <p:cBhvr>
                                        <p:cTn id="20" dur="1" fill="hold">
                                          <p:stCondLst>
                                            <p:cond delay="499"/>
                                          </p:stCondLst>
                                        </p:cTn>
                                        <p:tgtEl>
                                          <p:spTgt spid="54"/>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55"/>
                                        </p:tgtEl>
                                      </p:cBhvr>
                                    </p:animEffect>
                                    <p:set>
                                      <p:cBhvr>
                                        <p:cTn id="23" dur="1" fill="hold">
                                          <p:stCondLst>
                                            <p:cond delay="499"/>
                                          </p:stCondLst>
                                        </p:cTn>
                                        <p:tgtEl>
                                          <p:spTgt spid="5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 calcmode="lin" valueType="num">
                                      <p:cBhvr additive="base">
                                        <p:cTn id="2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743741" y="-773209"/>
            <a:ext cx="9335648" cy="3653846"/>
            <a:chOff x="929679" y="-624353"/>
            <a:chExt cx="7949254" cy="3653846"/>
          </a:xfrm>
        </p:grpSpPr>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2" name="Rectangle 1"/>
            <p:cNvSpPr/>
            <p:nvPr/>
          </p:nvSpPr>
          <p:spPr>
            <a:xfrm>
              <a:off x="1997999" y="612470"/>
              <a:ext cx="6138317"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4. Tìm ý tương ứng với mỗi đoạn trong bài</a:t>
              </a:r>
            </a:p>
          </p:txBody>
        </p:sp>
      </p:grpSp>
      <p:pic>
        <p:nvPicPr>
          <p:cNvPr id="6" name="Picture 5">
            <a:extLst>
              <a:ext uri="{FF2B5EF4-FFF2-40B4-BE49-F238E27FC236}">
                <a16:creationId xmlns:a16="http://schemas.microsoft.com/office/drawing/2014/main" id="{97FC0661-2BCA-4471-9056-4F624F4F5EDA}"/>
              </a:ext>
            </a:extLst>
          </p:cNvPr>
          <p:cNvPicPr>
            <a:picLocks noChangeAspect="1"/>
          </p:cNvPicPr>
          <p:nvPr/>
        </p:nvPicPr>
        <p:blipFill>
          <a:blip r:embed="rId4"/>
          <a:stretch>
            <a:fillRect/>
          </a:stretch>
        </p:blipFill>
        <p:spPr>
          <a:xfrm>
            <a:off x="1449128" y="2340935"/>
            <a:ext cx="9929261" cy="3411280"/>
          </a:xfrm>
          <a:prstGeom prst="rect">
            <a:avLst/>
          </a:prstGeom>
        </p:spPr>
      </p:pic>
      <p:cxnSp>
        <p:nvCxnSpPr>
          <p:cNvPr id="8" name="Straight Arrow Connector 7">
            <a:extLst>
              <a:ext uri="{FF2B5EF4-FFF2-40B4-BE49-F238E27FC236}">
                <a16:creationId xmlns:a16="http://schemas.microsoft.com/office/drawing/2014/main" id="{16BCD138-C22D-48F1-8C01-CA5C595256D0}"/>
              </a:ext>
            </a:extLst>
          </p:cNvPr>
          <p:cNvCxnSpPr/>
          <p:nvPr/>
        </p:nvCxnSpPr>
        <p:spPr>
          <a:xfrm>
            <a:off x="4146698" y="3657601"/>
            <a:ext cx="1222744" cy="97819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7D55F21-7983-4A0B-B40F-2F60684F2829}"/>
              </a:ext>
            </a:extLst>
          </p:cNvPr>
          <p:cNvCxnSpPr/>
          <p:nvPr/>
        </p:nvCxnSpPr>
        <p:spPr>
          <a:xfrm>
            <a:off x="4104168" y="4550736"/>
            <a:ext cx="1222744" cy="97819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F95ABB7-01DE-4F15-AAD2-178B532180EF}"/>
              </a:ext>
            </a:extLst>
          </p:cNvPr>
          <p:cNvCxnSpPr>
            <a:cxnSpLocks/>
          </p:cNvCxnSpPr>
          <p:nvPr/>
        </p:nvCxnSpPr>
        <p:spPr>
          <a:xfrm flipV="1">
            <a:off x="4104168" y="3700130"/>
            <a:ext cx="1201479" cy="159488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53827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966A7B8-CA18-4810-8B0A-2D7AEADCC6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3450" y="407099"/>
            <a:ext cx="10325100" cy="7212901"/>
          </a:xfrm>
          <a:prstGeom prst="rect">
            <a:avLst/>
          </a:prstGeom>
        </p:spPr>
      </p:pic>
      <p:pic>
        <p:nvPicPr>
          <p:cNvPr id="9" name="Picture 8">
            <a:extLst>
              <a:ext uri="{FF2B5EF4-FFF2-40B4-BE49-F238E27FC236}">
                <a16:creationId xmlns:a16="http://schemas.microsoft.com/office/drawing/2014/main" id="{79F61EB4-B856-474D-A0C5-DD8920929E3C}"/>
              </a:ext>
            </a:extLst>
          </p:cNvPr>
          <p:cNvPicPr>
            <a:picLocks noChangeAspect="1"/>
          </p:cNvPicPr>
          <p:nvPr/>
        </p:nvPicPr>
        <p:blipFill>
          <a:blip r:embed="rId5"/>
          <a:stretch>
            <a:fillRect/>
          </a:stretch>
        </p:blipFill>
        <p:spPr>
          <a:xfrm>
            <a:off x="9906000" y="3558871"/>
            <a:ext cx="1771216" cy="2815778"/>
          </a:xfrm>
          <a:prstGeom prst="rect">
            <a:avLst/>
          </a:prstGeom>
        </p:spPr>
      </p:pic>
      <p:pic>
        <p:nvPicPr>
          <p:cNvPr id="10" name="Graphic 9">
            <a:extLst>
              <a:ext uri="{FF2B5EF4-FFF2-40B4-BE49-F238E27FC236}">
                <a16:creationId xmlns:a16="http://schemas.microsoft.com/office/drawing/2014/main" id="{BE220450-45BE-40CE-B057-EBC98B5CBC61}"/>
              </a:ext>
            </a:extLst>
          </p:cNvPr>
          <p:cNvPicPr>
            <a:picLocks noChangeAspect="1"/>
          </p:cNvPicPr>
          <p:nvPr/>
        </p:nvPicPr>
        <p:blipFill>
          <a:blip r:embed="rId6">
            <a:lum contrast="20000"/>
            <a:extLst>
              <a:ext uri="{96DAC541-7B7A-43D3-8B79-37D633B846F1}">
                <asvg:svgBlip xmlns:asvg="http://schemas.microsoft.com/office/drawing/2016/SVG/main" r:embed="rId7"/>
              </a:ext>
            </a:extLst>
          </a:blip>
          <a:stretch>
            <a:fillRect/>
          </a:stretch>
        </p:blipFill>
        <p:spPr>
          <a:xfrm>
            <a:off x="246025" y="3782480"/>
            <a:ext cx="1771216" cy="2618320"/>
          </a:xfrm>
          <a:prstGeom prst="rect">
            <a:avLst/>
          </a:prstGeom>
        </p:spPr>
      </p:pic>
      <p:sp>
        <p:nvSpPr>
          <p:cNvPr id="11" name="TextBox 10">
            <a:extLst>
              <a:ext uri="{FF2B5EF4-FFF2-40B4-BE49-F238E27FC236}">
                <a16:creationId xmlns:a16="http://schemas.microsoft.com/office/drawing/2014/main" id="{6833E7F4-4B29-4FA9-8B51-1E7BA924FFBD}"/>
              </a:ext>
            </a:extLst>
          </p:cNvPr>
          <p:cNvSpPr txBox="1"/>
          <p:nvPr/>
        </p:nvSpPr>
        <p:spPr>
          <a:xfrm>
            <a:off x="1568017" y="838200"/>
            <a:ext cx="9055966" cy="923330"/>
          </a:xfrm>
          <a:prstGeom prst="rect">
            <a:avLst/>
          </a:prstGeom>
          <a:noFill/>
        </p:spPr>
        <p:txBody>
          <a:bodyPr wrap="square" lIns="0" tIns="0" rIns="0" bIns="0" rtlCol="0">
            <a:spAutoFit/>
          </a:bodyPr>
          <a:lstStyle/>
          <a:p>
            <a:pPr algn="ctr"/>
            <a:r>
              <a:rPr lang="en-US" sz="6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Nội</a:t>
            </a:r>
            <a:r>
              <a:rPr lang="en-US" sz="6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dung </a:t>
            </a:r>
            <a:r>
              <a:rPr lang="en-US" sz="6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chính</a:t>
            </a:r>
            <a:r>
              <a:rPr lang="en-US" sz="6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6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6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endParaRPr lang="en-US" sz="6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22A842F2-219A-44D5-A928-EB897BD3E0ED}"/>
              </a:ext>
            </a:extLst>
          </p:cNvPr>
          <p:cNvSpPr txBox="1"/>
          <p:nvPr/>
        </p:nvSpPr>
        <p:spPr>
          <a:xfrm>
            <a:off x="2651503" y="2278473"/>
            <a:ext cx="6774672" cy="3077766"/>
          </a:xfrm>
          <a:prstGeom prst="rect">
            <a:avLst/>
          </a:prstGeom>
          <a:noFill/>
        </p:spPr>
        <p:txBody>
          <a:bodyPr wrap="square" lIns="0" tIns="0" rIns="0" bIns="0" rtlCol="0">
            <a:spAutoFit/>
          </a:bodyPr>
          <a:lstStyle/>
          <a:p>
            <a:pPr algn="just"/>
            <a:r>
              <a:rPr lang="vi-VN" sz="4000" b="1" dirty="0">
                <a:latin typeface="Arial-Rounded" panose="020B0500000000000000" pitchFamily="34" charset="0"/>
                <a:ea typeface="Arial-Rounded" panose="020B0500000000000000" pitchFamily="34" charset="0"/>
                <a:cs typeface="Arial-Rounded" panose="020B0500000000000000" pitchFamily="34" charset="0"/>
              </a:rPr>
              <a:t>Bài văn cho biết muốn xây dựng được đất nước giàu mạnh thì mỗi người dân cần phải mạnh khỏe. Tập thể dục là cách nâng cao sức khỏe.</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2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2000">
                                          <p:cBhvr additive="base">
                                            <p:cTn id="7" dur="500" fill="hold"/>
                                            <p:tgtEl>
                                              <p:spTgt spid="8"/>
                                            </p:tgtEl>
                                            <p:attrNameLst>
                                              <p:attrName>ppt_x</p:attrName>
                                            </p:attrNameLst>
                                          </p:cBhvr>
                                          <p:tavLst>
                                            <p:tav tm="0">
                                              <p:val>
                                                <p:strVal val="#ppt_x"/>
                                              </p:val>
                                            </p:tav>
                                            <p:tav tm="100000">
                                              <p:val>
                                                <p:strVal val="#ppt_x"/>
                                              </p:val>
                                            </p:tav>
                                          </p:tavLst>
                                        </p:anim>
                                        <p:anim calcmode="lin" valueType="num" p14:bounceEnd="42000">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1"/>
                                            </p:tgtEl>
                                            <p:attrNameLst>
                                              <p:attrName>ppt_y</p:attrName>
                                            </p:attrNameLst>
                                          </p:cBhvr>
                                          <p:tavLst>
                                            <p:tav tm="0">
                                              <p:val>
                                                <p:strVal val="#ppt_y"/>
                                              </p:val>
                                            </p:tav>
                                            <p:tav tm="100000">
                                              <p:val>
                                                <p:strVal val="#ppt_y"/>
                                              </p:val>
                                            </p:tav>
                                          </p:tavLst>
                                        </p:anim>
                                        <p:anim calcmode="lin" valueType="num">
                                          <p:cBhvr>
                                            <p:cTn id="14"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1"/>
                                            </p:tgtEl>
                                            <p:attrNameLst>
                                              <p:attrName>ppt_y</p:attrName>
                                            </p:attrNameLst>
                                          </p:cBhvr>
                                          <p:tavLst>
                                            <p:tav tm="0">
                                              <p:val>
                                                <p:strVal val="#ppt_y"/>
                                              </p:val>
                                            </p:tav>
                                            <p:tav tm="100000">
                                              <p:val>
                                                <p:strVal val="#ppt_y"/>
                                              </p:val>
                                            </p:tav>
                                          </p:tavLst>
                                        </p:anim>
                                        <p:anim calcmode="lin" valueType="num">
                                          <p:cBhvr>
                                            <p:cTn id="14"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1"/>
          <p:cNvPicPr>
            <a:picLocks noChangeAspect="1"/>
          </p:cNvPicPr>
          <p:nvPr/>
        </p:nvPicPr>
        <p:blipFill>
          <a:blip r:embed="rId3"/>
          <a:stretch>
            <a:fillRect/>
          </a:stretch>
        </p:blipFill>
        <p:spPr>
          <a:xfrm>
            <a:off x="-15875" y="-31750"/>
            <a:ext cx="12222480" cy="6920865"/>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50742" t="40073" r="-2165" b="31758"/>
          <a:stretch/>
        </p:blipFill>
        <p:spPr>
          <a:xfrm>
            <a:off x="436726" y="666163"/>
            <a:ext cx="7015733" cy="5525037"/>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3362" y="1878234"/>
            <a:ext cx="6096012" cy="6096012"/>
          </a:xfrm>
          <a:prstGeom prst="rect">
            <a:avLst/>
          </a:prstGeom>
        </p:spPr>
      </p:pic>
      <p:pic>
        <p:nvPicPr>
          <p:cNvPr id="3" name="Picture 2">
            <a:extLst>
              <a:ext uri="{FF2B5EF4-FFF2-40B4-BE49-F238E27FC236}">
                <a16:creationId xmlns:a16="http://schemas.microsoft.com/office/drawing/2014/main" id="{93557083-982B-4172-87AF-AA6B15AE06A2}"/>
              </a:ext>
            </a:extLst>
          </p:cNvPr>
          <p:cNvPicPr>
            <a:picLocks noChangeAspect="1"/>
          </p:cNvPicPr>
          <p:nvPr/>
        </p:nvPicPr>
        <p:blipFill>
          <a:blip r:embed="rId6"/>
          <a:stretch>
            <a:fillRect/>
          </a:stretch>
        </p:blipFill>
        <p:spPr>
          <a:xfrm>
            <a:off x="1370410" y="2692987"/>
            <a:ext cx="4560203" cy="2280102"/>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028033F-F073-432E-BE24-739DE92CA184}"/>
              </a:ext>
            </a:extLst>
          </p:cNvPr>
          <p:cNvGrpSpPr/>
          <p:nvPr/>
        </p:nvGrpSpPr>
        <p:grpSpPr>
          <a:xfrm>
            <a:off x="1066800" y="483352"/>
            <a:ext cx="10058400" cy="5891296"/>
            <a:chOff x="1066800" y="483352"/>
            <a:chExt cx="10058400" cy="5640168"/>
          </a:xfrm>
        </p:grpSpPr>
        <p:sp>
          <p:nvSpPr>
            <p:cNvPr id="15" name="Rectangle: Rounded Corners 14">
              <a:extLst>
                <a:ext uri="{FF2B5EF4-FFF2-40B4-BE49-F238E27FC236}">
                  <a16:creationId xmlns:a16="http://schemas.microsoft.com/office/drawing/2014/main" id="{5A4D20EF-FAAB-4E9A-8B6B-EFCB26ADB801}"/>
                </a:ext>
              </a:extLst>
            </p:cNvPr>
            <p:cNvSpPr/>
            <p:nvPr/>
          </p:nvSpPr>
          <p:spPr>
            <a:xfrm>
              <a:off x="1066800" y="483352"/>
              <a:ext cx="10058400" cy="5640168"/>
            </a:xfrm>
            <a:custGeom>
              <a:avLst/>
              <a:gdLst>
                <a:gd name="connsiteX0" fmla="*/ 0 w 10058400"/>
                <a:gd name="connsiteY0" fmla="*/ 940047 h 5640168"/>
                <a:gd name="connsiteX1" fmla="*/ 940047 w 10058400"/>
                <a:gd name="connsiteY1" fmla="*/ 0 h 5640168"/>
                <a:gd name="connsiteX2" fmla="*/ 9118353 w 10058400"/>
                <a:gd name="connsiteY2" fmla="*/ 0 h 5640168"/>
                <a:gd name="connsiteX3" fmla="*/ 10058400 w 10058400"/>
                <a:gd name="connsiteY3" fmla="*/ 940047 h 5640168"/>
                <a:gd name="connsiteX4" fmla="*/ 10058400 w 10058400"/>
                <a:gd name="connsiteY4" fmla="*/ 4700121 h 5640168"/>
                <a:gd name="connsiteX5" fmla="*/ 9118353 w 10058400"/>
                <a:gd name="connsiteY5" fmla="*/ 5640168 h 5640168"/>
                <a:gd name="connsiteX6" fmla="*/ 940047 w 10058400"/>
                <a:gd name="connsiteY6" fmla="*/ 5640168 h 5640168"/>
                <a:gd name="connsiteX7" fmla="*/ 0 w 10058400"/>
                <a:gd name="connsiteY7" fmla="*/ 4700121 h 5640168"/>
                <a:gd name="connsiteX8" fmla="*/ 0 w 10058400"/>
                <a:gd name="connsiteY8" fmla="*/ 940047 h 564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8400" h="5640168" fill="none" extrusionOk="0">
                  <a:moveTo>
                    <a:pt x="0" y="940047"/>
                  </a:moveTo>
                  <a:cubicBezTo>
                    <a:pt x="-55673" y="505251"/>
                    <a:pt x="436402" y="11592"/>
                    <a:pt x="940047" y="0"/>
                  </a:cubicBezTo>
                  <a:cubicBezTo>
                    <a:pt x="4491925" y="33873"/>
                    <a:pt x="6507602" y="-109113"/>
                    <a:pt x="9118353" y="0"/>
                  </a:cubicBezTo>
                  <a:cubicBezTo>
                    <a:pt x="9651483" y="12887"/>
                    <a:pt x="9975197" y="388004"/>
                    <a:pt x="10058400" y="940047"/>
                  </a:cubicBezTo>
                  <a:cubicBezTo>
                    <a:pt x="10192588" y="2337767"/>
                    <a:pt x="10093803" y="3715600"/>
                    <a:pt x="10058400" y="4700121"/>
                  </a:cubicBezTo>
                  <a:cubicBezTo>
                    <a:pt x="10121445" y="5247043"/>
                    <a:pt x="9629575" y="5653065"/>
                    <a:pt x="9118353" y="5640168"/>
                  </a:cubicBezTo>
                  <a:cubicBezTo>
                    <a:pt x="6892721" y="5563953"/>
                    <a:pt x="4652857" y="5639036"/>
                    <a:pt x="940047" y="5640168"/>
                  </a:cubicBezTo>
                  <a:cubicBezTo>
                    <a:pt x="489659" y="5626370"/>
                    <a:pt x="2736" y="5242164"/>
                    <a:pt x="0" y="4700121"/>
                  </a:cubicBezTo>
                  <a:cubicBezTo>
                    <a:pt x="-69462" y="3056618"/>
                    <a:pt x="136418" y="1963959"/>
                    <a:pt x="0" y="940047"/>
                  </a:cubicBezTo>
                  <a:close/>
                </a:path>
                <a:path w="10058400" h="5640168" stroke="0" extrusionOk="0">
                  <a:moveTo>
                    <a:pt x="0" y="940047"/>
                  </a:moveTo>
                  <a:cubicBezTo>
                    <a:pt x="62604" y="493456"/>
                    <a:pt x="388692" y="20585"/>
                    <a:pt x="940047" y="0"/>
                  </a:cubicBezTo>
                  <a:cubicBezTo>
                    <a:pt x="4156047" y="-261"/>
                    <a:pt x="5213575" y="149202"/>
                    <a:pt x="9118353" y="0"/>
                  </a:cubicBezTo>
                  <a:cubicBezTo>
                    <a:pt x="9622994" y="9570"/>
                    <a:pt x="10034872" y="393377"/>
                    <a:pt x="10058400" y="940047"/>
                  </a:cubicBezTo>
                  <a:cubicBezTo>
                    <a:pt x="10075244" y="1328785"/>
                    <a:pt x="10110626" y="3241711"/>
                    <a:pt x="10058400" y="4700121"/>
                  </a:cubicBezTo>
                  <a:cubicBezTo>
                    <a:pt x="10050660" y="5178426"/>
                    <a:pt x="9647310" y="5569521"/>
                    <a:pt x="9118353" y="5640168"/>
                  </a:cubicBezTo>
                  <a:cubicBezTo>
                    <a:pt x="7014888" y="5706330"/>
                    <a:pt x="3190981" y="5553925"/>
                    <a:pt x="940047" y="5640168"/>
                  </a:cubicBezTo>
                  <a:cubicBezTo>
                    <a:pt x="361635" y="5687933"/>
                    <a:pt x="-13124" y="5217432"/>
                    <a:pt x="0" y="4700121"/>
                  </a:cubicBezTo>
                  <a:cubicBezTo>
                    <a:pt x="-139529" y="4155659"/>
                    <a:pt x="152978" y="2354503"/>
                    <a:pt x="0" y="940047"/>
                  </a:cubicBezTo>
                  <a:close/>
                </a:path>
              </a:pathLst>
            </a:custGeom>
            <a:solidFill>
              <a:schemeClr val="accent3"/>
            </a:solidFill>
            <a:ln w="19050">
              <a:solidFill>
                <a:schemeClr val="accent3"/>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15">
              <a:extLst>
                <a:ext uri="{FF2B5EF4-FFF2-40B4-BE49-F238E27FC236}">
                  <a16:creationId xmlns:a16="http://schemas.microsoft.com/office/drawing/2014/main" id="{A237CD7A-1532-45B2-A2FB-9457D25D17D2}"/>
                </a:ext>
              </a:extLst>
            </p:cNvPr>
            <p:cNvSpPr/>
            <p:nvPr/>
          </p:nvSpPr>
          <p:spPr>
            <a:xfrm>
              <a:off x="1219200" y="635752"/>
              <a:ext cx="9637239" cy="5307848"/>
            </a:xfrm>
            <a:custGeom>
              <a:avLst/>
              <a:gdLst>
                <a:gd name="connsiteX0" fmla="*/ 0 w 9637239"/>
                <a:gd name="connsiteY0" fmla="*/ 884659 h 5307848"/>
                <a:gd name="connsiteX1" fmla="*/ 884659 w 9637239"/>
                <a:gd name="connsiteY1" fmla="*/ 0 h 5307848"/>
                <a:gd name="connsiteX2" fmla="*/ 8752580 w 9637239"/>
                <a:gd name="connsiteY2" fmla="*/ 0 h 5307848"/>
                <a:gd name="connsiteX3" fmla="*/ 9637239 w 9637239"/>
                <a:gd name="connsiteY3" fmla="*/ 884659 h 5307848"/>
                <a:gd name="connsiteX4" fmla="*/ 9637239 w 9637239"/>
                <a:gd name="connsiteY4" fmla="*/ 4423189 h 5307848"/>
                <a:gd name="connsiteX5" fmla="*/ 8752580 w 9637239"/>
                <a:gd name="connsiteY5" fmla="*/ 5307848 h 5307848"/>
                <a:gd name="connsiteX6" fmla="*/ 884659 w 9637239"/>
                <a:gd name="connsiteY6" fmla="*/ 5307848 h 5307848"/>
                <a:gd name="connsiteX7" fmla="*/ 0 w 9637239"/>
                <a:gd name="connsiteY7" fmla="*/ 4423189 h 5307848"/>
                <a:gd name="connsiteX8" fmla="*/ 0 w 9637239"/>
                <a:gd name="connsiteY8" fmla="*/ 884659 h 5307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37239" h="5307848" fill="none" extrusionOk="0">
                  <a:moveTo>
                    <a:pt x="0" y="884659"/>
                  </a:moveTo>
                  <a:cubicBezTo>
                    <a:pt x="-53596" y="477307"/>
                    <a:pt x="448843" y="39390"/>
                    <a:pt x="884659" y="0"/>
                  </a:cubicBezTo>
                  <a:cubicBezTo>
                    <a:pt x="3209968" y="33873"/>
                    <a:pt x="6518999" y="-109113"/>
                    <a:pt x="8752580" y="0"/>
                  </a:cubicBezTo>
                  <a:cubicBezTo>
                    <a:pt x="9255635" y="13363"/>
                    <a:pt x="9616635" y="387935"/>
                    <a:pt x="9637239" y="884659"/>
                  </a:cubicBezTo>
                  <a:cubicBezTo>
                    <a:pt x="9771427" y="1741114"/>
                    <a:pt x="9672642" y="3539818"/>
                    <a:pt x="9637239" y="4423189"/>
                  </a:cubicBezTo>
                  <a:cubicBezTo>
                    <a:pt x="9656034" y="4920045"/>
                    <a:pt x="9208707" y="5360488"/>
                    <a:pt x="8752580" y="5307848"/>
                  </a:cubicBezTo>
                  <a:cubicBezTo>
                    <a:pt x="6520895" y="5231633"/>
                    <a:pt x="3169025" y="5306716"/>
                    <a:pt x="884659" y="5307848"/>
                  </a:cubicBezTo>
                  <a:cubicBezTo>
                    <a:pt x="487208" y="5289567"/>
                    <a:pt x="8967" y="4986734"/>
                    <a:pt x="0" y="4423189"/>
                  </a:cubicBezTo>
                  <a:cubicBezTo>
                    <a:pt x="-69462" y="3857594"/>
                    <a:pt x="136418" y="1425292"/>
                    <a:pt x="0" y="884659"/>
                  </a:cubicBezTo>
                  <a:close/>
                </a:path>
                <a:path w="9637239" h="5307848" stroke="0" extrusionOk="0">
                  <a:moveTo>
                    <a:pt x="0" y="884659"/>
                  </a:moveTo>
                  <a:cubicBezTo>
                    <a:pt x="62161" y="468145"/>
                    <a:pt x="370690" y="16237"/>
                    <a:pt x="884659" y="0"/>
                  </a:cubicBezTo>
                  <a:cubicBezTo>
                    <a:pt x="4574730" y="-261"/>
                    <a:pt x="5152632" y="149202"/>
                    <a:pt x="8752580" y="0"/>
                  </a:cubicBezTo>
                  <a:cubicBezTo>
                    <a:pt x="9183439" y="38013"/>
                    <a:pt x="9633362" y="391544"/>
                    <a:pt x="9637239" y="884659"/>
                  </a:cubicBezTo>
                  <a:cubicBezTo>
                    <a:pt x="9654083" y="2552143"/>
                    <a:pt x="9689465" y="3467806"/>
                    <a:pt x="9637239" y="4423189"/>
                  </a:cubicBezTo>
                  <a:cubicBezTo>
                    <a:pt x="9619540" y="4818321"/>
                    <a:pt x="9242873" y="5295506"/>
                    <a:pt x="8752580" y="5307848"/>
                  </a:cubicBezTo>
                  <a:cubicBezTo>
                    <a:pt x="5300161" y="5374010"/>
                    <a:pt x="3058545" y="5221605"/>
                    <a:pt x="884659" y="5307848"/>
                  </a:cubicBezTo>
                  <a:cubicBezTo>
                    <a:pt x="350109" y="5344911"/>
                    <a:pt x="-88578" y="4899196"/>
                    <a:pt x="0" y="4423189"/>
                  </a:cubicBezTo>
                  <a:cubicBezTo>
                    <a:pt x="-139529" y="3787074"/>
                    <a:pt x="152978" y="2074283"/>
                    <a:pt x="0" y="884659"/>
                  </a:cubicBezTo>
                  <a:close/>
                </a:path>
              </a:pathLst>
            </a:custGeom>
            <a:solidFill>
              <a:schemeClr val="bg1"/>
            </a:solidFill>
            <a:ln w="19050">
              <a:solidFill>
                <a:schemeClr val="bg1"/>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7" name="TextBox 16">
            <a:extLst>
              <a:ext uri="{FF2B5EF4-FFF2-40B4-BE49-F238E27FC236}">
                <a16:creationId xmlns:a16="http://schemas.microsoft.com/office/drawing/2014/main" id="{D4B16770-B52B-4628-AD57-EBA3901EAFFE}"/>
              </a:ext>
            </a:extLst>
          </p:cNvPr>
          <p:cNvSpPr txBox="1"/>
          <p:nvPr/>
        </p:nvSpPr>
        <p:spPr>
          <a:xfrm>
            <a:off x="1568017" y="869440"/>
            <a:ext cx="9055966" cy="1477328"/>
          </a:xfrm>
          <a:prstGeom prst="rect">
            <a:avLst/>
          </a:prstGeom>
          <a:noFill/>
        </p:spPr>
        <p:txBody>
          <a:bodyPr wrap="square" lIns="0" tIns="0" rIns="0" bIns="0" rtlCol="0">
            <a:spAutoFit/>
          </a:bodyPr>
          <a:lstStyle/>
          <a:p>
            <a:pPr algn="ct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sẽ</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giọng</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thế</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8" name="TextBox 17">
            <a:extLst>
              <a:ext uri="{FF2B5EF4-FFF2-40B4-BE49-F238E27FC236}">
                <a16:creationId xmlns:a16="http://schemas.microsoft.com/office/drawing/2014/main" id="{1D2FE8DE-02C4-4E8D-AEDF-BE52BDFC5B82}"/>
              </a:ext>
            </a:extLst>
          </p:cNvPr>
          <p:cNvSpPr txBox="1"/>
          <p:nvPr/>
        </p:nvSpPr>
        <p:spPr>
          <a:xfrm>
            <a:off x="2819400" y="2537243"/>
            <a:ext cx="7064059" cy="1846659"/>
          </a:xfrm>
          <a:prstGeom prst="rect">
            <a:avLst/>
          </a:prstGeom>
          <a:noFill/>
        </p:spPr>
        <p:txBody>
          <a:bodyPr wrap="square" lIns="0" tIns="0" rIns="0" bIns="0" rtlCol="0">
            <a:spAutoFit/>
          </a:bodyPr>
          <a:lstStyle/>
          <a:p>
            <a:pPr algn="just"/>
            <a:r>
              <a:rPr lang="vi-VN" sz="4000">
                <a:latin typeface="Arial-Rounded" panose="020B0500000000000000" pitchFamily="34" charset="0"/>
                <a:ea typeface="Arial-Rounded" panose="020B0500000000000000" pitchFamily="34" charset="0"/>
                <a:cs typeface="Arial-Rounded" panose="020B0500000000000000" pitchFamily="34" charset="0"/>
              </a:rPr>
              <a:t>Đọc rõ ràng, diễn cảm thể hiện được hiệu lực của lời kêu gọi, khích lệ. </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ABACE17C-B82C-4FAF-B270-24489992A42F}"/>
              </a:ext>
            </a:extLst>
          </p:cNvPr>
          <p:cNvSpPr txBox="1"/>
          <p:nvPr/>
        </p:nvSpPr>
        <p:spPr>
          <a:xfrm>
            <a:off x="2819400" y="4444241"/>
            <a:ext cx="7372588" cy="1846659"/>
          </a:xfrm>
          <a:prstGeom prst="rect">
            <a:avLst/>
          </a:prstGeom>
          <a:noFill/>
        </p:spPr>
        <p:txBody>
          <a:bodyPr wrap="square" lIns="0" tIns="0" rIns="0" bIns="0" rtlCol="0">
            <a:spAutoFit/>
          </a:bodyPr>
          <a:lstStyle/>
          <a:p>
            <a:pPr algn="just"/>
            <a:r>
              <a:rPr lang="en-US" sz="4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đúng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các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dễ</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phát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âm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sai</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ngắt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giọng</a:t>
            </a:r>
            <a:r>
              <a:rPr lang="en-US" sz="4000" dirty="0">
                <a:latin typeface="Arial-Rounded" panose="020B0500000000000000" pitchFamily="34" charset="0"/>
                <a:ea typeface="Arial-Rounded" panose="020B0500000000000000" pitchFamily="34" charset="0"/>
                <a:cs typeface="Arial-Rounded" panose="020B0500000000000000" pitchFamily="34" charset="0"/>
              </a:rPr>
              <a:t> ở </a:t>
            </a:r>
            <a:r>
              <a:rPr lang="en-US" sz="40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câu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dài</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câu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dài</a:t>
            </a:r>
            <a:r>
              <a:rPr lang="en-US" sz="40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1" name="Picture 20">
            <a:extLst>
              <a:ext uri="{FF2B5EF4-FFF2-40B4-BE49-F238E27FC236}">
                <a16:creationId xmlns:a16="http://schemas.microsoft.com/office/drawing/2014/main" id="{CD199721-D3FA-4106-A184-C93A94AFB205}"/>
              </a:ext>
            </a:extLst>
          </p:cNvPr>
          <p:cNvPicPr>
            <a:picLocks noChangeAspect="1"/>
          </p:cNvPicPr>
          <p:nvPr/>
        </p:nvPicPr>
        <p:blipFill>
          <a:blip r:embed="rId2"/>
          <a:stretch>
            <a:fillRect/>
          </a:stretch>
        </p:blipFill>
        <p:spPr>
          <a:xfrm>
            <a:off x="1752600" y="2359068"/>
            <a:ext cx="1082040" cy="1077252"/>
          </a:xfrm>
          <a:prstGeom prst="rect">
            <a:avLst/>
          </a:prstGeom>
        </p:spPr>
      </p:pic>
      <p:pic>
        <p:nvPicPr>
          <p:cNvPr id="23" name="Picture 22">
            <a:extLst>
              <a:ext uri="{FF2B5EF4-FFF2-40B4-BE49-F238E27FC236}">
                <a16:creationId xmlns:a16="http://schemas.microsoft.com/office/drawing/2014/main" id="{7327F343-49CC-4EF4-8FD6-633E69382B39}"/>
              </a:ext>
            </a:extLst>
          </p:cNvPr>
          <p:cNvPicPr>
            <a:picLocks noChangeAspect="1"/>
          </p:cNvPicPr>
          <p:nvPr/>
        </p:nvPicPr>
        <p:blipFill>
          <a:blip r:embed="rId2"/>
          <a:stretch>
            <a:fillRect/>
          </a:stretch>
        </p:blipFill>
        <p:spPr>
          <a:xfrm>
            <a:off x="1752600" y="4600534"/>
            <a:ext cx="1082040" cy="1077252"/>
          </a:xfrm>
          <a:prstGeom prst="rect">
            <a:avLst/>
          </a:prstGeom>
        </p:spPr>
      </p:pic>
      <p:pic>
        <p:nvPicPr>
          <p:cNvPr id="24" name="Picture 23">
            <a:extLst>
              <a:ext uri="{FF2B5EF4-FFF2-40B4-BE49-F238E27FC236}">
                <a16:creationId xmlns:a16="http://schemas.microsoft.com/office/drawing/2014/main" id="{822915ED-03B2-44EA-BF1C-376265515108}"/>
              </a:ext>
            </a:extLst>
          </p:cNvPr>
          <p:cNvPicPr>
            <a:picLocks noChangeAspect="1"/>
          </p:cNvPicPr>
          <p:nvPr/>
        </p:nvPicPr>
        <p:blipFill>
          <a:blip r:embed="rId3">
            <a:lum contrast="40000"/>
          </a:blip>
          <a:stretch>
            <a:fillRect/>
          </a:stretch>
        </p:blipFill>
        <p:spPr>
          <a:xfrm>
            <a:off x="9920176" y="4511071"/>
            <a:ext cx="2153937" cy="2204366"/>
          </a:xfrm>
          <a:prstGeom prst="rect">
            <a:avLst/>
          </a:prstGeom>
        </p:spPr>
      </p:pic>
    </p:spTree>
    <p:extLst>
      <p:ext uri="{BB962C8B-B14F-4D97-AF65-F5344CB8AC3E}">
        <p14:creationId xmlns:p14="http://schemas.microsoft.com/office/powerpoint/2010/main" val="12772669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34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34000">
                                          <p:cBhvr additive="base">
                                            <p:cTn id="7" dur="500" fill="hold"/>
                                            <p:tgtEl>
                                              <p:spTgt spid="24"/>
                                            </p:tgtEl>
                                            <p:attrNameLst>
                                              <p:attrName>ppt_x</p:attrName>
                                            </p:attrNameLst>
                                          </p:cBhvr>
                                          <p:tavLst>
                                            <p:tav tm="0">
                                              <p:val>
                                                <p:strVal val="#ppt_x"/>
                                              </p:val>
                                            </p:tav>
                                            <p:tav tm="100000">
                                              <p:val>
                                                <p:strVal val="#ppt_x"/>
                                              </p:val>
                                            </p:tav>
                                          </p:tavLst>
                                        </p:anim>
                                        <p:anim calcmode="lin" valueType="num" p14:bounceEnd="34000">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7"/>
                                            </p:tgtEl>
                                            <p:attrNameLst>
                                              <p:attrName>ppt_y</p:attrName>
                                            </p:attrNameLst>
                                          </p:cBhvr>
                                          <p:tavLst>
                                            <p:tav tm="0">
                                              <p:val>
                                                <p:strVal val="#ppt_y"/>
                                              </p:val>
                                            </p:tav>
                                            <p:tav tm="100000">
                                              <p:val>
                                                <p:strVal val="#ppt_y"/>
                                              </p:val>
                                            </p:tav>
                                          </p:tavLst>
                                        </p:anim>
                                        <p:anim calcmode="lin" valueType="num">
                                          <p:cBhvr>
                                            <p:cTn id="14"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randombar(horizont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7"/>
                                            </p:tgtEl>
                                            <p:attrNameLst>
                                              <p:attrName>ppt_y</p:attrName>
                                            </p:attrNameLst>
                                          </p:cBhvr>
                                          <p:tavLst>
                                            <p:tav tm="0">
                                              <p:val>
                                                <p:strVal val="#ppt_y"/>
                                              </p:val>
                                            </p:tav>
                                            <p:tav tm="100000">
                                              <p:val>
                                                <p:strVal val="#ppt_y"/>
                                              </p:val>
                                            </p:tav>
                                          </p:tavLst>
                                        </p:anim>
                                        <p:anim calcmode="lin" valueType="num">
                                          <p:cBhvr>
                                            <p:cTn id="14"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randombar(horizont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26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ập Thể Dục Buổi Sáng">
            <a:hlinkClick r:id="" action="ppaction://media"/>
            <a:extLst>
              <a:ext uri="{FF2B5EF4-FFF2-40B4-BE49-F238E27FC236}">
                <a16:creationId xmlns:a16="http://schemas.microsoft.com/office/drawing/2014/main" id="{C92957BD-308A-4916-BDCA-33FCE06C0C0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20995" y="552893"/>
            <a:ext cx="11164186" cy="5661640"/>
          </a:xfrm>
          <a:prstGeom prst="rect">
            <a:avLst/>
          </a:prstGeom>
        </p:spPr>
      </p:pic>
    </p:spTree>
    <p:extLst>
      <p:ext uri="{BB962C8B-B14F-4D97-AF65-F5344CB8AC3E}">
        <p14:creationId xmlns:p14="http://schemas.microsoft.com/office/powerpoint/2010/main" val="17112794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0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8FF3A9-D37F-4CEA-B7FF-3BD6FD276CE2}"/>
              </a:ext>
            </a:extLst>
          </p:cNvPr>
          <p:cNvPicPr>
            <a:picLocks noChangeAspect="1"/>
          </p:cNvPicPr>
          <p:nvPr/>
        </p:nvPicPr>
        <p:blipFill>
          <a:blip r:embed="rId3"/>
          <a:stretch>
            <a:fillRect/>
          </a:stretch>
        </p:blipFill>
        <p:spPr>
          <a:xfrm>
            <a:off x="1360966" y="552893"/>
            <a:ext cx="9792587" cy="6217831"/>
          </a:xfrm>
          <a:prstGeom prst="rect">
            <a:avLst/>
          </a:prstGeom>
        </p:spPr>
      </p:pic>
      <p:pic>
        <p:nvPicPr>
          <p:cNvPr id="10" name="Picture 9">
            <a:extLst>
              <a:ext uri="{FF2B5EF4-FFF2-40B4-BE49-F238E27FC236}">
                <a16:creationId xmlns:a16="http://schemas.microsoft.com/office/drawing/2014/main" id="{2AB7F92C-9087-40C0-BD18-9590A4EF1FD1}"/>
              </a:ext>
            </a:extLst>
          </p:cNvPr>
          <p:cNvPicPr>
            <a:picLocks noChangeAspect="1"/>
          </p:cNvPicPr>
          <p:nvPr/>
        </p:nvPicPr>
        <p:blipFill>
          <a:blip r:embed="rId4"/>
          <a:stretch>
            <a:fillRect/>
          </a:stretch>
        </p:blipFill>
        <p:spPr>
          <a:xfrm>
            <a:off x="2827387" y="-148043"/>
            <a:ext cx="7047587" cy="859611"/>
          </a:xfrm>
          <a:prstGeom prst="rect">
            <a:avLst/>
          </a:prstGeom>
        </p:spPr>
      </p:pic>
    </p:spTree>
    <p:extLst>
      <p:ext uri="{BB962C8B-B14F-4D97-AF65-F5344CB8AC3E}">
        <p14:creationId xmlns:p14="http://schemas.microsoft.com/office/powerpoint/2010/main" val="32832041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1"/>
          <p:cNvPicPr>
            <a:picLocks noChangeAspect="1"/>
          </p:cNvPicPr>
          <p:nvPr/>
        </p:nvPicPr>
        <p:blipFill>
          <a:blip r:embed="rId2"/>
          <a:stretch>
            <a:fillRect/>
          </a:stretch>
        </p:blipFill>
        <p:spPr>
          <a:xfrm>
            <a:off x="-15240" y="-31750"/>
            <a:ext cx="12222480" cy="692086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4159" y="-1468192"/>
            <a:ext cx="8743682" cy="8743682"/>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62100" t="46436" r="17285"/>
          <a:stretch/>
        </p:blipFill>
        <p:spPr>
          <a:xfrm rot="3058389" flipH="1">
            <a:off x="4799385" y="-558262"/>
            <a:ext cx="2593229" cy="3790183"/>
          </a:xfrm>
          <a:prstGeom prst="rect">
            <a:avLst/>
          </a:prstGeom>
        </p:spPr>
      </p:pic>
      <p:pic>
        <p:nvPicPr>
          <p:cNvPr id="10" name="Picture 2" descr="Tree Leaves Png, Transparent Png - 4000x2000(#632760) - PngFind"/>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870" b="100000" l="0" r="100000"/>
                    </a14:imgEffect>
                  </a14:imgLayer>
                </a14:imgProps>
              </a:ext>
              <a:ext uri="{28A0092B-C50C-407E-A947-70E740481C1C}">
                <a14:useLocalDpi xmlns:a14="http://schemas.microsoft.com/office/drawing/2010/main" val="0"/>
              </a:ext>
            </a:extLst>
          </a:blip>
          <a:srcRect/>
          <a:stretch>
            <a:fillRect/>
          </a:stretch>
        </p:blipFill>
        <p:spPr bwMode="auto">
          <a:xfrm flipH="1">
            <a:off x="3807337" y="4015130"/>
            <a:ext cx="3501439" cy="19174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8A5C63B-2593-4AF7-A2E2-62A382FBEB63}"/>
              </a:ext>
            </a:extLst>
          </p:cNvPr>
          <p:cNvPicPr>
            <a:picLocks noChangeAspect="1"/>
          </p:cNvPicPr>
          <p:nvPr/>
        </p:nvPicPr>
        <p:blipFill>
          <a:blip r:embed="rId7"/>
          <a:stretch>
            <a:fillRect/>
          </a:stretch>
        </p:blipFill>
        <p:spPr>
          <a:xfrm>
            <a:off x="3540430" y="2103222"/>
            <a:ext cx="4877223" cy="2523963"/>
          </a:xfrm>
          <a:prstGeom prst="rect">
            <a:avLst/>
          </a:prstGeom>
        </p:spPr>
      </p:pic>
    </p:spTree>
    <p:extLst>
      <p:ext uri="{BB962C8B-B14F-4D97-AF65-F5344CB8AC3E}">
        <p14:creationId xmlns:p14="http://schemas.microsoft.com/office/powerpoint/2010/main" val="38332757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flipH="1">
            <a:off x="1714247" y="1356232"/>
            <a:ext cx="3017242" cy="5828932"/>
          </a:xfrm>
          <a:prstGeom prst="rect">
            <a:avLst/>
          </a:prstGeom>
        </p:spPr>
      </p:pic>
      <p:sp>
        <p:nvSpPr>
          <p:cNvPr id="37" name="Rounded Rectangular Callout 36"/>
          <p:cNvSpPr/>
          <p:nvPr/>
        </p:nvSpPr>
        <p:spPr>
          <a:xfrm>
            <a:off x="3320053" y="696207"/>
            <a:ext cx="7705909"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err="1">
                <a:solidFill>
                  <a:srgbClr val="C00000"/>
                </a:solidFill>
              </a:rPr>
              <a:t>Em</a:t>
            </a:r>
            <a:r>
              <a:rPr lang="en-US" sz="3600" b="1" dirty="0">
                <a:solidFill>
                  <a:srgbClr val="C00000"/>
                </a:solidFill>
              </a:rPr>
              <a:t> </a:t>
            </a:r>
            <a:r>
              <a:rPr lang="en-US" sz="3600" b="1" dirty="0" err="1">
                <a:solidFill>
                  <a:srgbClr val="C00000"/>
                </a:solidFill>
              </a:rPr>
              <a:t>cảm</a:t>
            </a:r>
            <a:r>
              <a:rPr lang="en-US" sz="3600" b="1" dirty="0">
                <a:solidFill>
                  <a:srgbClr val="C00000"/>
                </a:solidFill>
              </a:rPr>
              <a:t> </a:t>
            </a:r>
            <a:r>
              <a:rPr lang="en-US" sz="3600" b="1" dirty="0" err="1">
                <a:solidFill>
                  <a:srgbClr val="C00000"/>
                </a:solidFill>
              </a:rPr>
              <a:t>thấy</a:t>
            </a:r>
            <a:r>
              <a:rPr lang="en-US" sz="3600" b="1" dirty="0">
                <a:solidFill>
                  <a:srgbClr val="C00000"/>
                </a:solidFill>
              </a:rPr>
              <a:t> </a:t>
            </a:r>
            <a:r>
              <a:rPr lang="en-US" sz="3600" b="1" dirty="0" err="1">
                <a:solidFill>
                  <a:srgbClr val="C00000"/>
                </a:solidFill>
              </a:rPr>
              <a:t>thế</a:t>
            </a:r>
            <a:r>
              <a:rPr lang="en-US" sz="3600" b="1" dirty="0">
                <a:solidFill>
                  <a:srgbClr val="C00000"/>
                </a:solidFill>
              </a:rPr>
              <a:t> </a:t>
            </a:r>
            <a:r>
              <a:rPr lang="en-US" sz="3600" b="1" dirty="0" err="1">
                <a:solidFill>
                  <a:srgbClr val="C00000"/>
                </a:solidFill>
              </a:rPr>
              <a:t>nào</a:t>
            </a:r>
            <a:r>
              <a:rPr lang="en-US" sz="3600" b="1" dirty="0">
                <a:solidFill>
                  <a:srgbClr val="C00000"/>
                </a:solidFill>
              </a:rPr>
              <a:t> </a:t>
            </a:r>
            <a:r>
              <a:rPr lang="en-US" sz="3600" b="1" dirty="0" err="1">
                <a:solidFill>
                  <a:srgbClr val="C00000"/>
                </a:solidFill>
              </a:rPr>
              <a:t>sau</a:t>
            </a:r>
            <a:r>
              <a:rPr lang="en-US" sz="3600" b="1" dirty="0">
                <a:solidFill>
                  <a:srgbClr val="C00000"/>
                </a:solidFill>
              </a:rPr>
              <a:t> </a:t>
            </a:r>
            <a:r>
              <a:rPr lang="en-US" sz="3600" b="1" dirty="0" err="1">
                <a:solidFill>
                  <a:srgbClr val="C00000"/>
                </a:solidFill>
              </a:rPr>
              <a:t>khi</a:t>
            </a:r>
            <a:r>
              <a:rPr lang="en-US" sz="3600" b="1" dirty="0">
                <a:solidFill>
                  <a:srgbClr val="C00000"/>
                </a:solidFill>
              </a:rPr>
              <a:t> </a:t>
            </a:r>
            <a:r>
              <a:rPr lang="en-US" sz="3600" b="1" dirty="0" err="1">
                <a:solidFill>
                  <a:srgbClr val="C00000"/>
                </a:solidFill>
              </a:rPr>
              <a:t>tham</a:t>
            </a:r>
            <a:r>
              <a:rPr lang="en-US" sz="3600" b="1" dirty="0">
                <a:solidFill>
                  <a:srgbClr val="C00000"/>
                </a:solidFill>
              </a:rPr>
              <a:t> </a:t>
            </a:r>
            <a:r>
              <a:rPr lang="en-US" sz="3600" b="1" dirty="0" err="1">
                <a:solidFill>
                  <a:srgbClr val="C00000"/>
                </a:solidFill>
              </a:rPr>
              <a:t>gia</a:t>
            </a:r>
            <a:r>
              <a:rPr lang="en-US" sz="3600" b="1" dirty="0">
                <a:solidFill>
                  <a:srgbClr val="C00000"/>
                </a:solidFill>
              </a:rPr>
              <a:t> </a:t>
            </a:r>
            <a:r>
              <a:rPr lang="en-US" sz="3600" b="1" dirty="0" err="1">
                <a:solidFill>
                  <a:srgbClr val="C00000"/>
                </a:solidFill>
              </a:rPr>
              <a:t>một</a:t>
            </a:r>
            <a:r>
              <a:rPr lang="en-US" sz="3600" b="1" dirty="0">
                <a:solidFill>
                  <a:srgbClr val="C00000"/>
                </a:solidFill>
              </a:rPr>
              <a:t> </a:t>
            </a:r>
            <a:r>
              <a:rPr lang="en-US" sz="3600" b="1" dirty="0" err="1">
                <a:solidFill>
                  <a:srgbClr val="C00000"/>
                </a:solidFill>
              </a:rPr>
              <a:t>hoạt</a:t>
            </a:r>
            <a:r>
              <a:rPr lang="en-US" sz="3600" b="1" dirty="0">
                <a:solidFill>
                  <a:srgbClr val="C00000"/>
                </a:solidFill>
              </a:rPr>
              <a:t> </a:t>
            </a:r>
            <a:r>
              <a:rPr lang="en-US" sz="3600" b="1" dirty="0" err="1">
                <a:solidFill>
                  <a:srgbClr val="C00000"/>
                </a:solidFill>
              </a:rPr>
              <a:t>động</a:t>
            </a:r>
            <a:r>
              <a:rPr lang="en-US" sz="3600" b="1" dirty="0">
                <a:solidFill>
                  <a:srgbClr val="C00000"/>
                </a:solidFill>
              </a:rPr>
              <a:t> </a:t>
            </a:r>
            <a:r>
              <a:rPr lang="en-US" sz="3600" b="1" dirty="0" err="1">
                <a:solidFill>
                  <a:srgbClr val="C00000"/>
                </a:solidFill>
              </a:rPr>
              <a:t>thể</a:t>
            </a:r>
            <a:r>
              <a:rPr lang="en-US" sz="3600" b="1" dirty="0">
                <a:solidFill>
                  <a:srgbClr val="C00000"/>
                </a:solidFill>
              </a:rPr>
              <a:t> </a:t>
            </a:r>
            <a:r>
              <a:rPr lang="en-US" sz="3600" b="1" dirty="0" err="1">
                <a:solidFill>
                  <a:srgbClr val="C00000"/>
                </a:solidFill>
              </a:rPr>
              <a:t>dục</a:t>
            </a:r>
            <a:r>
              <a:rPr lang="en-US" sz="3600" b="1" dirty="0">
                <a:solidFill>
                  <a:srgbClr val="C00000"/>
                </a:solidFill>
              </a:rPr>
              <a:t>, </a:t>
            </a:r>
            <a:r>
              <a:rPr lang="en-US" sz="3600" b="1" dirty="0" err="1">
                <a:solidFill>
                  <a:srgbClr val="C00000"/>
                </a:solidFill>
              </a:rPr>
              <a:t>thể</a:t>
            </a:r>
            <a:r>
              <a:rPr lang="en-US" sz="3600" b="1" dirty="0">
                <a:solidFill>
                  <a:srgbClr val="C00000"/>
                </a:solidFill>
              </a:rPr>
              <a:t> thao?</a:t>
            </a:r>
            <a:endParaRPr kumimoji="0" lang="en-US" sz="3600" b="1" i="0" u="none" strike="noStrike" kern="1200" cap="none" spc="0" normalizeH="0" baseline="0" noProof="0" dirty="0">
              <a:ln>
                <a:noFill/>
              </a:ln>
              <a:solidFill>
                <a:srgbClr val="C00000"/>
              </a:solidFill>
              <a:effectLst/>
              <a:uLnTx/>
              <a:uFillTx/>
              <a:latin typeface="Calibri"/>
            </a:endParaRPr>
          </a:p>
        </p:txBody>
      </p:sp>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l="43662" t="48030" r="37260"/>
          <a:stretch/>
        </p:blipFill>
        <p:spPr>
          <a:xfrm rot="10066128">
            <a:off x="207781" y="-509260"/>
            <a:ext cx="2167390" cy="3321089"/>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r="77740" b="51743"/>
          <a:stretch/>
        </p:blipFill>
        <p:spPr>
          <a:xfrm rot="19628386" flipH="1">
            <a:off x="10157645" y="4943307"/>
            <a:ext cx="1626412" cy="1983294"/>
          </a:xfrm>
          <a:prstGeom prst="rect">
            <a:avLst/>
          </a:prstGeom>
        </p:spPr>
      </p:pic>
    </p:spTree>
    <p:extLst>
      <p:ext uri="{BB962C8B-B14F-4D97-AF65-F5344CB8AC3E}">
        <p14:creationId xmlns:p14="http://schemas.microsoft.com/office/powerpoint/2010/main" val="13489176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withEffect">
                                  <p:stCondLst>
                                    <p:cond delay="0"/>
                                  </p:stCondLst>
                                  <p:childTnLst>
                                    <p:animMotion origin="layout" path="M 6.25E-7 -4.07407E-6 L 0.16549 0.22362 " pathEditMode="relative" rAng="0" ptsTypes="AA">
                                      <p:cBhvr>
                                        <p:cTn id="6" dur="2000" fill="hold"/>
                                        <p:tgtEl>
                                          <p:spTgt spid="16"/>
                                        </p:tgtEl>
                                        <p:attrNameLst>
                                          <p:attrName>ppt_x</p:attrName>
                                          <p:attrName>ppt_y</p:attrName>
                                        </p:attrNameLst>
                                      </p:cBhvr>
                                      <p:rCtr x="8268" y="11181"/>
                                    </p:animMotion>
                                  </p:childTnLst>
                                </p:cTn>
                              </p:par>
                              <p:par>
                                <p:cTn id="7" presetID="64" presetClass="path" presetSubtype="0" accel="50000" decel="50000" fill="hold" nodeType="withEffect">
                                  <p:stCondLst>
                                    <p:cond delay="0"/>
                                  </p:stCondLst>
                                  <p:childTnLst>
                                    <p:animMotion origin="layout" path="M 2.08333E-7 2.22222E-6 L -0.16055 -0.09977 " pathEditMode="relative" rAng="0" ptsTypes="AA">
                                      <p:cBhvr>
                                        <p:cTn id="8" dur="2000" fill="hold"/>
                                        <p:tgtEl>
                                          <p:spTgt spid="17"/>
                                        </p:tgtEl>
                                        <p:attrNameLst>
                                          <p:attrName>ppt_x</p:attrName>
                                          <p:attrName>ppt_y</p:attrName>
                                        </p:attrNameLst>
                                      </p:cBhvr>
                                      <p:rCtr x="-8034" y="-5000"/>
                                    </p:animMotion>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ppt_x"/>
                                          </p:val>
                                        </p:tav>
                                        <p:tav tm="100000">
                                          <p:val>
                                            <p:strVal val="#ppt_x"/>
                                          </p:val>
                                        </p:tav>
                                      </p:tavLst>
                                    </p:anim>
                                    <p:anim calcmode="lin" valueType="num">
                                      <p:cBhvr additive="base">
                                        <p:cTn id="1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9382" y="887896"/>
            <a:ext cx="6848067" cy="6848067"/>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58" t="3672" r="49225" b="61932"/>
          <a:stretch/>
        </p:blipFill>
        <p:spPr>
          <a:xfrm>
            <a:off x="271277" y="0"/>
            <a:ext cx="6929255" cy="6308035"/>
          </a:xfrm>
          <a:prstGeom prst="rect">
            <a:avLst/>
          </a:prstGeom>
        </p:spPr>
      </p:pic>
      <p:pic>
        <p:nvPicPr>
          <p:cNvPr id="3" name="Picture 2">
            <a:extLst>
              <a:ext uri="{FF2B5EF4-FFF2-40B4-BE49-F238E27FC236}">
                <a16:creationId xmlns:a16="http://schemas.microsoft.com/office/drawing/2014/main" id="{D8EF04D2-C4D0-4F10-A38B-604323C7F36B}"/>
              </a:ext>
            </a:extLst>
          </p:cNvPr>
          <p:cNvPicPr>
            <a:picLocks noChangeAspect="1"/>
          </p:cNvPicPr>
          <p:nvPr/>
        </p:nvPicPr>
        <p:blipFill>
          <a:blip r:embed="rId4"/>
          <a:stretch>
            <a:fillRect/>
          </a:stretch>
        </p:blipFill>
        <p:spPr>
          <a:xfrm>
            <a:off x="1681115" y="2271460"/>
            <a:ext cx="4066384" cy="1847248"/>
          </a:xfrm>
          <a:prstGeom prst="rect">
            <a:avLst/>
          </a:prstGeom>
        </p:spPr>
      </p:pic>
    </p:spTree>
    <p:extLst>
      <p:ext uri="{BB962C8B-B14F-4D97-AF65-F5344CB8AC3E}">
        <p14:creationId xmlns:p14="http://schemas.microsoft.com/office/powerpoint/2010/main" val="30104363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descr="图片1"/>
          <p:cNvPicPr>
            <a:picLocks noChangeAspect="1"/>
          </p:cNvPicPr>
          <p:nvPr/>
        </p:nvPicPr>
        <p:blipFill>
          <a:blip r:embed="rId2"/>
          <a:stretch>
            <a:fillRect/>
          </a:stretch>
        </p:blipFill>
        <p:spPr>
          <a:xfrm>
            <a:off x="-15875" y="-31750"/>
            <a:ext cx="12222480" cy="6920865"/>
          </a:xfrm>
          <a:prstGeom prst="rect">
            <a:avLst/>
          </a:prstGeom>
        </p:spPr>
      </p:pic>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933" b="100000" l="1563" r="100000"/>
                    </a14:imgEffect>
                  </a14:imgLayer>
                </a14:imgProps>
              </a:ext>
              <a:ext uri="{28A0092B-C50C-407E-A947-70E740481C1C}">
                <a14:useLocalDpi xmlns:a14="http://schemas.microsoft.com/office/drawing/2010/main" val="0"/>
              </a:ext>
            </a:extLst>
          </a:blip>
          <a:stretch>
            <a:fillRect/>
          </a:stretch>
        </p:blipFill>
        <p:spPr>
          <a:xfrm>
            <a:off x="3477871" y="2253803"/>
            <a:ext cx="5382216" cy="5634507"/>
          </a:xfrm>
          <a:prstGeom prst="rect">
            <a:avLst/>
          </a:prstGeom>
        </p:spPr>
      </p:pic>
      <p:sp>
        <p:nvSpPr>
          <p:cNvPr id="4" name="Cloud 3"/>
          <p:cNvSpPr/>
          <p:nvPr/>
        </p:nvSpPr>
        <p:spPr>
          <a:xfrm>
            <a:off x="592428" y="2640169"/>
            <a:ext cx="3013656" cy="1790163"/>
          </a:xfrm>
          <a:prstGeom prst="cloud">
            <a:avLst/>
          </a:prstGeom>
          <a:solidFill>
            <a:schemeClr val="accent2">
              <a:lumMod val="40000"/>
              <a:lumOff val="60000"/>
            </a:schemeClr>
          </a:solidFill>
          <a:ln w="571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ED7D31"/>
                </a:solidFill>
                <a:effectLst/>
                <a:uLnTx/>
                <a:uFillTx/>
                <a:latin typeface="Arial-Rounded" panose="020B0500000000000000" pitchFamily="34" charset="0"/>
                <a:ea typeface="Arial-Rounded" panose="020B0500000000000000" pitchFamily="34" charset="0"/>
                <a:cs typeface="Arial-Rounded" panose="020B0500000000000000" pitchFamily="34" charset="0"/>
              </a:rPr>
              <a:t>Mắt</a:t>
            </a:r>
            <a:r>
              <a:rPr kumimoji="0" lang="en-US" sz="3600" b="1" i="0" u="none" strike="noStrike" kern="1200" cap="none" spc="0" normalizeH="0" baseline="0" noProof="0" dirty="0">
                <a:ln>
                  <a:noFill/>
                </a:ln>
                <a:solidFill>
                  <a:srgbClr val="ED7D31"/>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ED7D31"/>
                </a:solidFill>
                <a:effectLst/>
                <a:uLnTx/>
                <a:uFillTx/>
                <a:latin typeface="Arial-Rounded" panose="020B0500000000000000" pitchFamily="34" charset="0"/>
                <a:ea typeface="Arial-Rounded" panose="020B0500000000000000" pitchFamily="34" charset="0"/>
                <a:cs typeface="Arial-Rounded" panose="020B0500000000000000" pitchFamily="34" charset="0"/>
              </a:rPr>
              <a:t>dõi</a:t>
            </a:r>
            <a:endParaRPr kumimoji="0" lang="en-US" sz="3600" b="1" i="0" u="none" strike="noStrike" kern="1200" cap="none" spc="0" normalizeH="0" baseline="0" noProof="0" dirty="0">
              <a:ln>
                <a:noFill/>
              </a:ln>
              <a:solidFill>
                <a:srgbClr val="ED7D3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Cloud 5"/>
          <p:cNvSpPr/>
          <p:nvPr/>
        </p:nvSpPr>
        <p:spPr>
          <a:xfrm>
            <a:off x="4878947" y="616039"/>
            <a:ext cx="3013656" cy="1790163"/>
          </a:xfrm>
          <a:prstGeom prst="cloud">
            <a:avLst/>
          </a:prstGeom>
          <a:solidFill>
            <a:schemeClr val="accent6">
              <a:lumMod val="20000"/>
              <a:lumOff val="80000"/>
            </a:schemeClr>
          </a:solidFill>
          <a:ln w="57150">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Tai </a:t>
            </a:r>
            <a:r>
              <a:rPr kumimoji="0" lang="en-US" sz="32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nghe</a:t>
            </a:r>
            <a:endParaRPr kumimoji="0" lang="en-US" sz="32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loud 6"/>
          <p:cNvSpPr/>
          <p:nvPr/>
        </p:nvSpPr>
        <p:spPr>
          <a:xfrm>
            <a:off x="8782239" y="2934237"/>
            <a:ext cx="3013656" cy="1790163"/>
          </a:xfrm>
          <a:prstGeom prst="cloud">
            <a:avLst/>
          </a:prstGeom>
          <a:solidFill>
            <a:schemeClr val="accent4">
              <a:lumMod val="20000"/>
              <a:lumOff val="80000"/>
            </a:schemeClr>
          </a:solidFill>
          <a:ln w="57150">
            <a:solidFill>
              <a:schemeClr val="accent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3600" b="1" i="0" u="none" strike="noStrike" kern="1200" cap="none" spc="0" normalizeH="0" baseline="0" noProof="0" dirty="0">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3600" b="1" i="0" u="none" strike="noStrike" kern="1200" cap="none" spc="0" normalizeH="0" baseline="0" noProof="0" dirty="0">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 name="Group 2"/>
          <p:cNvGrpSpPr/>
          <p:nvPr/>
        </p:nvGrpSpPr>
        <p:grpSpPr>
          <a:xfrm>
            <a:off x="-263807" y="-191868"/>
            <a:ext cx="3041139" cy="2113313"/>
            <a:chOff x="-263807" y="-191868"/>
            <a:chExt cx="3041139" cy="2113313"/>
          </a:xfrm>
        </p:grpSpPr>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52338" t="65972"/>
            <a:stretch/>
          </p:blipFill>
          <p:spPr>
            <a:xfrm>
              <a:off x="-263807" y="-191868"/>
              <a:ext cx="3041139" cy="2113313"/>
            </a:xfrm>
            <a:prstGeom prst="rect">
              <a:avLst/>
            </a:prstGeom>
          </p:spPr>
        </p:pic>
        <p:sp>
          <p:nvSpPr>
            <p:cNvPr id="10" name="TextBox 9"/>
            <p:cNvSpPr txBox="1"/>
            <p:nvPr/>
          </p:nvSpPr>
          <p:spPr>
            <a:xfrm>
              <a:off x="33269" y="541622"/>
              <a:ext cx="2446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grpSp>
    </p:spTree>
    <p:extLst>
      <p:ext uri="{BB962C8B-B14F-4D97-AF65-F5344CB8AC3E}">
        <p14:creationId xmlns:p14="http://schemas.microsoft.com/office/powerpoint/2010/main" val="17883529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10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par>
                          <p:cTn id="20" fill="hold">
                            <p:stCondLst>
                              <p:cond delay="1500"/>
                            </p:stCondLst>
                            <p:childTnLst>
                              <p:par>
                                <p:cTn id="21" presetID="16" presetClass="entr" presetSubtype="2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8FF3A9-D37F-4CEA-B7FF-3BD6FD276CE2}"/>
              </a:ext>
            </a:extLst>
          </p:cNvPr>
          <p:cNvPicPr>
            <a:picLocks noChangeAspect="1"/>
          </p:cNvPicPr>
          <p:nvPr/>
        </p:nvPicPr>
        <p:blipFill>
          <a:blip r:embed="rId3"/>
          <a:stretch>
            <a:fillRect/>
          </a:stretch>
        </p:blipFill>
        <p:spPr>
          <a:xfrm>
            <a:off x="1360966" y="552893"/>
            <a:ext cx="9792587" cy="6217831"/>
          </a:xfrm>
          <a:prstGeom prst="rect">
            <a:avLst/>
          </a:prstGeom>
        </p:spPr>
      </p:pic>
      <p:pic>
        <p:nvPicPr>
          <p:cNvPr id="10" name="Picture 9">
            <a:extLst>
              <a:ext uri="{FF2B5EF4-FFF2-40B4-BE49-F238E27FC236}">
                <a16:creationId xmlns:a16="http://schemas.microsoft.com/office/drawing/2014/main" id="{2AB7F92C-9087-40C0-BD18-9590A4EF1FD1}"/>
              </a:ext>
            </a:extLst>
          </p:cNvPr>
          <p:cNvPicPr>
            <a:picLocks noChangeAspect="1"/>
          </p:cNvPicPr>
          <p:nvPr/>
        </p:nvPicPr>
        <p:blipFill>
          <a:blip r:embed="rId4"/>
          <a:stretch>
            <a:fillRect/>
          </a:stretch>
        </p:blipFill>
        <p:spPr>
          <a:xfrm>
            <a:off x="2827387" y="-148043"/>
            <a:ext cx="7047587" cy="859611"/>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032283" y="-399246"/>
            <a:ext cx="4272061" cy="2292439"/>
            <a:chOff x="-412517" y="-1"/>
            <a:chExt cx="4272061" cy="2292439"/>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36343" r="48487" b="36188"/>
            <a:stretch/>
          </p:blipFill>
          <p:spPr>
            <a:xfrm>
              <a:off x="-412517" y="-1"/>
              <a:ext cx="4272061" cy="2292439"/>
            </a:xfrm>
            <a:prstGeom prst="rect">
              <a:avLst/>
            </a:prstGeom>
          </p:spPr>
        </p:pic>
        <p:sp>
          <p:nvSpPr>
            <p:cNvPr id="3" name="TextBox 2"/>
            <p:cNvSpPr txBox="1"/>
            <p:nvPr/>
          </p:nvSpPr>
          <p:spPr>
            <a:xfrm>
              <a:off x="417045" y="626633"/>
              <a:ext cx="2921188"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0" name="Group 9"/>
          <p:cNvGrpSpPr/>
          <p:nvPr/>
        </p:nvGrpSpPr>
        <p:grpSpPr>
          <a:xfrm>
            <a:off x="0" y="909256"/>
            <a:ext cx="3657599" cy="3448032"/>
            <a:chOff x="-103030" y="1038045"/>
            <a:chExt cx="3657599" cy="3448032"/>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4279" t="-6197" r="51719" b="68216"/>
            <a:stretch/>
          </p:blipFill>
          <p:spPr>
            <a:xfrm>
              <a:off x="-103030" y="1038045"/>
              <a:ext cx="3657599" cy="3448032"/>
            </a:xfrm>
            <a:prstGeom prst="rect">
              <a:avLst/>
            </a:prstGeom>
          </p:spPr>
        </p:pic>
        <p:sp>
          <p:nvSpPr>
            <p:cNvPr id="6" name="TextBox 5"/>
            <p:cNvSpPr txBox="1"/>
            <p:nvPr/>
          </p:nvSpPr>
          <p:spPr>
            <a:xfrm>
              <a:off x="1068947" y="3503054"/>
              <a:ext cx="20992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bồi</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bổ</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1" name="Group 10"/>
          <p:cNvGrpSpPr/>
          <p:nvPr/>
        </p:nvGrpSpPr>
        <p:grpSpPr>
          <a:xfrm>
            <a:off x="5231744" y="1124149"/>
            <a:ext cx="3657599" cy="3448032"/>
            <a:chOff x="4223602" y="1205470"/>
            <a:chExt cx="3657599" cy="3448032"/>
          </a:xfrm>
        </p:grpSpPr>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47506" t="-5488" r="8492" b="67507"/>
            <a:stretch/>
          </p:blipFill>
          <p:spPr>
            <a:xfrm>
              <a:off x="4223602" y="1205470"/>
              <a:ext cx="3657599" cy="3448032"/>
            </a:xfrm>
            <a:prstGeom prst="rect">
              <a:avLst/>
            </a:prstGeom>
          </p:spPr>
        </p:pic>
        <p:sp>
          <p:nvSpPr>
            <p:cNvPr id="8" name="TextBox 7"/>
            <p:cNvSpPr txBox="1"/>
            <p:nvPr/>
          </p:nvSpPr>
          <p:spPr>
            <a:xfrm>
              <a:off x="5237300" y="3503054"/>
              <a:ext cx="20992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bổn</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phận</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3" name="Group 12"/>
          <p:cNvGrpSpPr/>
          <p:nvPr/>
        </p:nvGrpSpPr>
        <p:grpSpPr>
          <a:xfrm>
            <a:off x="2287461" y="3646657"/>
            <a:ext cx="3657600" cy="3448032"/>
            <a:chOff x="2287461" y="3646657"/>
            <a:chExt cx="3657600" cy="3448032"/>
          </a:xfrm>
        </p:grpSpPr>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47089" t="28771" r="8909" b="33248"/>
            <a:stretch/>
          </p:blipFill>
          <p:spPr>
            <a:xfrm>
              <a:off x="2287461" y="3646657"/>
              <a:ext cx="3657599" cy="3448032"/>
            </a:xfrm>
            <a:prstGeom prst="rect">
              <a:avLst/>
            </a:prstGeom>
          </p:spPr>
        </p:pic>
        <p:sp>
          <p:nvSpPr>
            <p:cNvPr id="12" name="TextBox 11"/>
            <p:cNvSpPr txBox="1"/>
            <p:nvPr/>
          </p:nvSpPr>
          <p:spPr>
            <a:xfrm>
              <a:off x="3476847" y="5753030"/>
              <a:ext cx="246821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khí</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huyết</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7" name="Group 16"/>
          <p:cNvGrpSpPr/>
          <p:nvPr/>
        </p:nvGrpSpPr>
        <p:grpSpPr>
          <a:xfrm>
            <a:off x="7793936" y="3981429"/>
            <a:ext cx="3657599" cy="2839252"/>
            <a:chOff x="7793936" y="3981429"/>
            <a:chExt cx="3657599" cy="2839252"/>
          </a:xfrm>
        </p:grpSpPr>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10059" t="32176" r="45939" b="36550"/>
            <a:stretch/>
          </p:blipFill>
          <p:spPr>
            <a:xfrm>
              <a:off x="7793936" y="3981429"/>
              <a:ext cx="3657599" cy="2839252"/>
            </a:xfrm>
            <a:prstGeom prst="rect">
              <a:avLst/>
            </a:prstGeom>
          </p:spPr>
        </p:pic>
        <p:sp>
          <p:nvSpPr>
            <p:cNvPr id="16" name="TextBox 15"/>
            <p:cNvSpPr txBox="1"/>
            <p:nvPr/>
          </p:nvSpPr>
          <p:spPr>
            <a:xfrm>
              <a:off x="8469587" y="5753030"/>
              <a:ext cx="20992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thông</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050" name="Picture 2" descr="Leaves - Jitter.Bug.Girl, deco , gif , green , leaf , leaves , jitter , bug  , girl - PicMix"/>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444162" y="872503"/>
            <a:ext cx="2952750" cy="23431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eaves - Jitter.Bug.Girl, deco , gif , green , leaf , leaves , jitter , bug  , girl - PicMix"/>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11451535" y="-447587"/>
            <a:ext cx="3810000" cy="2000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56" presetClass="path" presetSubtype="0" accel="50000" decel="50000" fill="hold" nodeType="withEffect">
                                  <p:stCondLst>
                                    <p:cond delay="0"/>
                                  </p:stCondLst>
                                  <p:childTnLst>
                                    <p:animMotion origin="layout" path="M -2.91667E-6 1.85185E-6 L 0.17552 -0.20533 " pathEditMode="relative" rAng="0" ptsTypes="AA">
                                      <p:cBhvr>
                                        <p:cTn id="9" dur="2000" fill="hold"/>
                                        <p:tgtEl>
                                          <p:spTgt spid="2050"/>
                                        </p:tgtEl>
                                        <p:attrNameLst>
                                          <p:attrName>ppt_x</p:attrName>
                                          <p:attrName>ppt_y</p:attrName>
                                        </p:attrNameLst>
                                      </p:cBhvr>
                                      <p:rCtr x="8776" y="-10278"/>
                                    </p:animMotion>
                                  </p:childTnLst>
                                </p:cTn>
                              </p:par>
                              <p:par>
                                <p:cTn id="10" presetID="35" presetClass="path" presetSubtype="0" accel="50000" decel="50000" fill="hold" nodeType="withEffect">
                                  <p:stCondLst>
                                    <p:cond delay="0"/>
                                  </p:stCondLst>
                                  <p:childTnLst>
                                    <p:animMotion origin="layout" path="M -2.91667E-6 4.44444E-6 L -0.25 4.44444E-6 " pathEditMode="relative" rAng="0" ptsTypes="AA">
                                      <p:cBhvr>
                                        <p:cTn id="11" dur="2000" fill="hold"/>
                                        <p:tgtEl>
                                          <p:spTgt spid="2052"/>
                                        </p:tgtEl>
                                        <p:attrNameLst>
                                          <p:attrName>ppt_x</p:attrName>
                                          <p:attrName>ppt_y</p:attrName>
                                        </p:attrNameLst>
                                      </p:cBhvr>
                                      <p:rCtr x="-12500" y="0"/>
                                    </p:animMotion>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ppt_x"/>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8FF3A9-D37F-4CEA-B7FF-3BD6FD276CE2}"/>
              </a:ext>
            </a:extLst>
          </p:cNvPr>
          <p:cNvPicPr>
            <a:picLocks noChangeAspect="1"/>
          </p:cNvPicPr>
          <p:nvPr/>
        </p:nvPicPr>
        <p:blipFill>
          <a:blip r:embed="rId3"/>
          <a:stretch>
            <a:fillRect/>
          </a:stretch>
        </p:blipFill>
        <p:spPr>
          <a:xfrm>
            <a:off x="1360966" y="552893"/>
            <a:ext cx="9792587" cy="6217831"/>
          </a:xfrm>
          <a:prstGeom prst="rect">
            <a:avLst/>
          </a:prstGeom>
        </p:spPr>
      </p:pic>
      <p:pic>
        <p:nvPicPr>
          <p:cNvPr id="10" name="Picture 9">
            <a:extLst>
              <a:ext uri="{FF2B5EF4-FFF2-40B4-BE49-F238E27FC236}">
                <a16:creationId xmlns:a16="http://schemas.microsoft.com/office/drawing/2014/main" id="{2AB7F92C-9087-40C0-BD18-9590A4EF1FD1}"/>
              </a:ext>
            </a:extLst>
          </p:cNvPr>
          <p:cNvPicPr>
            <a:picLocks noChangeAspect="1"/>
          </p:cNvPicPr>
          <p:nvPr/>
        </p:nvPicPr>
        <p:blipFill>
          <a:blip r:embed="rId4"/>
          <a:stretch>
            <a:fillRect/>
          </a:stretch>
        </p:blipFill>
        <p:spPr>
          <a:xfrm>
            <a:off x="2827387" y="-148043"/>
            <a:ext cx="7047587" cy="859611"/>
          </a:xfrm>
          <a:prstGeom prst="rect">
            <a:avLst/>
          </a:prstGeom>
        </p:spPr>
      </p:pic>
      <p:pic>
        <p:nvPicPr>
          <p:cNvPr id="2" name="Picture 1">
            <a:extLst>
              <a:ext uri="{FF2B5EF4-FFF2-40B4-BE49-F238E27FC236}">
                <a16:creationId xmlns:a16="http://schemas.microsoft.com/office/drawing/2014/main" id="{84C0433B-49C5-45D2-9DD8-2081CBD9D997}"/>
              </a:ext>
            </a:extLst>
          </p:cNvPr>
          <p:cNvPicPr>
            <a:picLocks noChangeAspect="1"/>
          </p:cNvPicPr>
          <p:nvPr/>
        </p:nvPicPr>
        <p:blipFill>
          <a:blip r:embed="rId5"/>
          <a:stretch>
            <a:fillRect/>
          </a:stretch>
        </p:blipFill>
        <p:spPr>
          <a:xfrm>
            <a:off x="166173" y="5892811"/>
            <a:ext cx="4395597" cy="835224"/>
          </a:xfrm>
          <a:prstGeom prst="rect">
            <a:avLst/>
          </a:prstGeom>
        </p:spPr>
      </p:pic>
      <p:sp>
        <p:nvSpPr>
          <p:cNvPr id="6" name="Teardrop 5">
            <a:extLst>
              <a:ext uri="{FF2B5EF4-FFF2-40B4-BE49-F238E27FC236}">
                <a16:creationId xmlns:a16="http://schemas.microsoft.com/office/drawing/2014/main" id="{F5D0F858-C002-4605-A2CA-DD85D307A18B}"/>
              </a:ext>
            </a:extLst>
          </p:cNvPr>
          <p:cNvSpPr/>
          <p:nvPr/>
        </p:nvSpPr>
        <p:spPr>
          <a:xfrm>
            <a:off x="1834784" y="780975"/>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9" name="Teardrop 8">
            <a:extLst>
              <a:ext uri="{FF2B5EF4-FFF2-40B4-BE49-F238E27FC236}">
                <a16:creationId xmlns:a16="http://schemas.microsoft.com/office/drawing/2014/main" id="{0194B5FA-C1FC-407B-84F6-E0FDFF70D11B}"/>
              </a:ext>
            </a:extLst>
          </p:cNvPr>
          <p:cNvSpPr/>
          <p:nvPr/>
        </p:nvSpPr>
        <p:spPr>
          <a:xfrm>
            <a:off x="1781621" y="2684203"/>
            <a:ext cx="469229" cy="445491"/>
          </a:xfrm>
          <a:prstGeom prst="teardrop">
            <a:avLst/>
          </a:prstGeom>
          <a:solidFill>
            <a:srgbClr val="FFFF00"/>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11" name="Teardrop 10">
            <a:extLst>
              <a:ext uri="{FF2B5EF4-FFF2-40B4-BE49-F238E27FC236}">
                <a16:creationId xmlns:a16="http://schemas.microsoft.com/office/drawing/2014/main" id="{7B1B14D8-76A7-48D3-A847-136976BF2A2D}"/>
              </a:ext>
            </a:extLst>
          </p:cNvPr>
          <p:cNvSpPr/>
          <p:nvPr/>
        </p:nvSpPr>
        <p:spPr>
          <a:xfrm>
            <a:off x="1887947" y="4800082"/>
            <a:ext cx="469229" cy="445491"/>
          </a:xfrm>
          <a:prstGeom prst="teardrop">
            <a:avLst/>
          </a:prstGeom>
          <a:solidFill>
            <a:srgbClr val="00B050"/>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Tree>
    <p:extLst>
      <p:ext uri="{BB962C8B-B14F-4D97-AF65-F5344CB8AC3E}">
        <p14:creationId xmlns:p14="http://schemas.microsoft.com/office/powerpoint/2010/main" val="29756737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anim calcmode="lin" valueType="num">
                                      <p:cBhvr>
                                        <p:cTn id="15" dur="500" fill="hold"/>
                                        <p:tgtEl>
                                          <p:spTgt spid="6"/>
                                        </p:tgtEl>
                                        <p:attrNameLst>
                                          <p:attrName>ppt_x</p:attrName>
                                        </p:attrNameLst>
                                      </p:cBhvr>
                                      <p:tavLst>
                                        <p:tav tm="0">
                                          <p:val>
                                            <p:fltVal val="0.5"/>
                                          </p:val>
                                        </p:tav>
                                        <p:tav tm="100000">
                                          <p:val>
                                            <p:strVal val="#ppt_x"/>
                                          </p:val>
                                        </p:tav>
                                      </p:tavLst>
                                    </p:anim>
                                    <p:anim calcmode="lin" valueType="num">
                                      <p:cBhvr>
                                        <p:cTn id="16" dur="500" fill="hold"/>
                                        <p:tgtEl>
                                          <p:spTgt spid="6"/>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anim calcmode="lin" valueType="num">
                                      <p:cBhvr>
                                        <p:cTn id="24" dur="500" fill="hold"/>
                                        <p:tgtEl>
                                          <p:spTgt spid="9"/>
                                        </p:tgtEl>
                                        <p:attrNameLst>
                                          <p:attrName>ppt_x</p:attrName>
                                        </p:attrNameLst>
                                      </p:cBhvr>
                                      <p:tavLst>
                                        <p:tav tm="0">
                                          <p:val>
                                            <p:fltVal val="0.5"/>
                                          </p:val>
                                        </p:tav>
                                        <p:tav tm="100000">
                                          <p:val>
                                            <p:strVal val="#ppt_x"/>
                                          </p:val>
                                        </p:tav>
                                      </p:tavLst>
                                    </p:anim>
                                    <p:anim calcmode="lin" valueType="num">
                                      <p:cBhvr>
                                        <p:cTn id="25" dur="500" fill="hold"/>
                                        <p:tgtEl>
                                          <p:spTgt spid="9"/>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52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anim calcmode="lin" valueType="num">
                                      <p:cBhvr>
                                        <p:cTn id="33" dur="500" fill="hold"/>
                                        <p:tgtEl>
                                          <p:spTgt spid="11"/>
                                        </p:tgtEl>
                                        <p:attrNameLst>
                                          <p:attrName>ppt_x</p:attrName>
                                        </p:attrNameLst>
                                      </p:cBhvr>
                                      <p:tavLst>
                                        <p:tav tm="0">
                                          <p:val>
                                            <p:fltVal val="0.5"/>
                                          </p:val>
                                        </p:tav>
                                        <p:tav tm="100000">
                                          <p:val>
                                            <p:strVal val="#ppt_x"/>
                                          </p:val>
                                        </p:tav>
                                      </p:tavLst>
                                    </p:anim>
                                    <p:anim calcmode="lin" valueType="num">
                                      <p:cBhvr>
                                        <p:cTn id="34" dur="500" fill="hold"/>
                                        <p:tgtEl>
                                          <p:spTgt spid="1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567</Words>
  <Application>Microsoft Office PowerPoint</Application>
  <PresentationFormat>Widescreen</PresentationFormat>
  <Paragraphs>73</Paragraphs>
  <Slides>31</Slides>
  <Notes>18</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等线</vt:lpstr>
      <vt:lpstr>微软雅黑</vt:lpstr>
      <vt:lpstr>UTM Flavour</vt:lpstr>
      <vt:lpstr>Arial</vt:lpstr>
      <vt:lpstr>Arial-Rounded</vt:lpstr>
      <vt:lpstr>Calibri</vt:lpstr>
      <vt:lpstr>Coiny</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44</cp:revision>
  <dcterms:created xsi:type="dcterms:W3CDTF">2022-11-12T13:14:48Z</dcterms:created>
  <dcterms:modified xsi:type="dcterms:W3CDTF">2022-11-12T14:10:18Z</dcterms:modified>
</cp:coreProperties>
</file>