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699" r:id="rId3"/>
    <p:sldMasterId id="2147483711" r:id="rId4"/>
  </p:sldMasterIdLst>
  <p:notesMasterIdLst>
    <p:notesMasterId r:id="rId37"/>
  </p:notesMasterIdLst>
  <p:sldIdLst>
    <p:sldId id="257" r:id="rId5"/>
    <p:sldId id="269" r:id="rId6"/>
    <p:sldId id="260" r:id="rId7"/>
    <p:sldId id="258" r:id="rId8"/>
    <p:sldId id="261" r:id="rId9"/>
    <p:sldId id="262" r:id="rId10"/>
    <p:sldId id="271" r:id="rId11"/>
    <p:sldId id="263" r:id="rId12"/>
    <p:sldId id="265" r:id="rId13"/>
    <p:sldId id="272" r:id="rId14"/>
    <p:sldId id="266" r:id="rId15"/>
    <p:sldId id="278" r:id="rId16"/>
    <p:sldId id="279" r:id="rId17"/>
    <p:sldId id="280" r:id="rId18"/>
    <p:sldId id="281" r:id="rId19"/>
    <p:sldId id="264" r:id="rId20"/>
    <p:sldId id="267" r:id="rId21"/>
    <p:sldId id="268" r:id="rId22"/>
    <p:sldId id="283" r:id="rId23"/>
    <p:sldId id="284" r:id="rId24"/>
    <p:sldId id="285" r:id="rId25"/>
    <p:sldId id="287" r:id="rId26"/>
    <p:sldId id="256" r:id="rId27"/>
    <p:sldId id="288" r:id="rId28"/>
    <p:sldId id="289" r:id="rId29"/>
    <p:sldId id="259" r:id="rId30"/>
    <p:sldId id="290" r:id="rId31"/>
    <p:sldId id="291" r:id="rId32"/>
    <p:sldId id="292" r:id="rId33"/>
    <p:sldId id="293" r:id="rId34"/>
    <p:sldId id="294" r:id="rId35"/>
    <p:sldId id="29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49BBF7-D601-406E-B207-AE521378A790}" type="datetimeFigureOut">
              <a:rPr lang="en-US" smtClean="0"/>
              <a:t>8/30/2022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B8582E-2281-4260-AA8B-1DE3A3C5DE42}" type="slidenum">
              <a:rPr lang="en-US" smtClean="0"/>
              <a:t>‹#›</a:t>
            </a:fld>
            <a:endParaRPr lang="en-US"/>
          </a:p>
        </p:txBody>
      </p:sp>
    </p:spTree>
    <p:extLst>
      <p:ext uri="{BB962C8B-B14F-4D97-AF65-F5344CB8AC3E}">
        <p14:creationId xmlns:p14="http://schemas.microsoft.com/office/powerpoint/2010/main" val="3384157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42328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77246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65398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9707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65449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94228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55864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45228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567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038252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80460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888646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87746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91439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39137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44154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526782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74165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03132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81280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112361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63092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03752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858663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00880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C8F8F8"/>
        </a:solidFill>
        <a:effectLst/>
      </p:bgPr>
    </p:bg>
    <p:spTree>
      <p:nvGrpSpPr>
        <p:cNvPr id="1" name=""/>
        <p:cNvGrpSpPr/>
        <p:nvPr/>
      </p:nvGrpSpPr>
      <p:grpSpPr>
        <a:xfrm>
          <a:off x="0" y="0"/>
          <a:ext cx="0" cy="0"/>
          <a:chOff x="0" y="0"/>
          <a:chExt cx="0" cy="0"/>
        </a:xfrm>
      </p:grpSpPr>
      <p:sp>
        <p:nvSpPr>
          <p:cNvPr id="7" name="矩形 6"/>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62353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rgbClr val="C8F8F8"/>
        </a:solidFill>
        <a:effectLst/>
      </p:bgPr>
    </p:bg>
    <p:spTree>
      <p:nvGrpSpPr>
        <p:cNvPr id="1" name=""/>
        <p:cNvGrpSpPr/>
        <p:nvPr/>
      </p:nvGrpSpPr>
      <p:grpSpPr>
        <a:xfrm>
          <a:off x="0" y="0"/>
          <a:ext cx="0" cy="0"/>
          <a:chOff x="0" y="0"/>
          <a:chExt cx="0" cy="0"/>
        </a:xfrm>
      </p:grpSpPr>
      <p:sp>
        <p:nvSpPr>
          <p:cNvPr id="7" name="矩形 6"/>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
        <p:nvSpPr>
          <p:cNvPr id="13" name="文本框 12">
            <a:extLst>
              <a:ext uri="{FF2B5EF4-FFF2-40B4-BE49-F238E27FC236}">
                <a16:creationId xmlns:a16="http://schemas.microsoft.com/office/drawing/2014/main" id="{422D20C6-55C3-4834-A0D1-C04291FDB5C7}"/>
              </a:ext>
            </a:extLst>
          </p:cNvPr>
          <p:cNvSpPr txBox="1"/>
          <p:nvPr userDrawn="1"/>
        </p:nvSpPr>
        <p:spPr>
          <a:xfrm>
            <a:off x="291121" y="290140"/>
            <a:ext cx="1854995" cy="461665"/>
          </a:xfrm>
          <a:prstGeom prst="rect">
            <a:avLst/>
          </a:prstGeom>
          <a:noFill/>
        </p:spPr>
        <p:txBody>
          <a:bodyPr wrap="none" rtlCol="0">
            <a:spAutoFit/>
          </a:bodyPr>
          <a:lstStyle/>
          <a:p>
            <a:r>
              <a:rPr lang="en-US" altLang="zh-CN"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02.</a:t>
            </a:r>
            <a:r>
              <a:rPr lang="zh-CN" altLang="en-US"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添加标题</a:t>
            </a:r>
          </a:p>
        </p:txBody>
      </p:sp>
    </p:spTree>
    <p:extLst>
      <p:ext uri="{BB962C8B-B14F-4D97-AF65-F5344CB8AC3E}">
        <p14:creationId xmlns:p14="http://schemas.microsoft.com/office/powerpoint/2010/main" val="29964517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rgbClr val="C8F8F8"/>
        </a:solidFill>
        <a:effectLst/>
      </p:bgPr>
    </p:bg>
    <p:spTree>
      <p:nvGrpSpPr>
        <p:cNvPr id="1" name=""/>
        <p:cNvGrpSpPr/>
        <p:nvPr/>
      </p:nvGrpSpPr>
      <p:grpSpPr>
        <a:xfrm>
          <a:off x="0" y="0"/>
          <a:ext cx="0" cy="0"/>
          <a:chOff x="0" y="0"/>
          <a:chExt cx="0" cy="0"/>
        </a:xfrm>
      </p:grpSpPr>
      <p:sp>
        <p:nvSpPr>
          <p:cNvPr id="8" name="矩形 7"/>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
        <p:nvSpPr>
          <p:cNvPr id="14" name="文本框 13">
            <a:extLst>
              <a:ext uri="{FF2B5EF4-FFF2-40B4-BE49-F238E27FC236}">
                <a16:creationId xmlns:a16="http://schemas.microsoft.com/office/drawing/2014/main" id="{422D20C6-55C3-4834-A0D1-C04291FDB5C7}"/>
              </a:ext>
            </a:extLst>
          </p:cNvPr>
          <p:cNvSpPr txBox="1"/>
          <p:nvPr userDrawn="1"/>
        </p:nvSpPr>
        <p:spPr>
          <a:xfrm>
            <a:off x="291121" y="290140"/>
            <a:ext cx="1854995" cy="461665"/>
          </a:xfrm>
          <a:prstGeom prst="rect">
            <a:avLst/>
          </a:prstGeom>
          <a:noFill/>
        </p:spPr>
        <p:txBody>
          <a:bodyPr wrap="none" rtlCol="0">
            <a:spAutoFit/>
          </a:bodyPr>
          <a:lstStyle/>
          <a:p>
            <a:r>
              <a:rPr lang="en-US" altLang="zh-CN"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03.</a:t>
            </a:r>
            <a:r>
              <a:rPr lang="zh-CN" altLang="en-US"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添加标题</a:t>
            </a:r>
          </a:p>
        </p:txBody>
      </p:sp>
    </p:spTree>
    <p:extLst>
      <p:ext uri="{BB962C8B-B14F-4D97-AF65-F5344CB8AC3E}">
        <p14:creationId xmlns:p14="http://schemas.microsoft.com/office/powerpoint/2010/main" val="390786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两栏内容">
    <p:bg>
      <p:bgPr>
        <a:solidFill>
          <a:srgbClr val="C8F8F8"/>
        </a:solidFill>
        <a:effectLst/>
      </p:bgPr>
    </p:bg>
    <p:spTree>
      <p:nvGrpSpPr>
        <p:cNvPr id="1" name=""/>
        <p:cNvGrpSpPr/>
        <p:nvPr/>
      </p:nvGrpSpPr>
      <p:grpSpPr>
        <a:xfrm>
          <a:off x="0" y="0"/>
          <a:ext cx="0" cy="0"/>
          <a:chOff x="0" y="0"/>
          <a:chExt cx="0" cy="0"/>
        </a:xfrm>
      </p:grpSpPr>
      <p:sp>
        <p:nvSpPr>
          <p:cNvPr id="8" name="矩形 7"/>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
        <p:nvSpPr>
          <p:cNvPr id="14" name="文本框 13">
            <a:extLst>
              <a:ext uri="{FF2B5EF4-FFF2-40B4-BE49-F238E27FC236}">
                <a16:creationId xmlns:a16="http://schemas.microsoft.com/office/drawing/2014/main" id="{422D20C6-55C3-4834-A0D1-C04291FDB5C7}"/>
              </a:ext>
            </a:extLst>
          </p:cNvPr>
          <p:cNvSpPr txBox="1"/>
          <p:nvPr userDrawn="1"/>
        </p:nvSpPr>
        <p:spPr>
          <a:xfrm>
            <a:off x="291121" y="290140"/>
            <a:ext cx="1854995" cy="461665"/>
          </a:xfrm>
          <a:prstGeom prst="rect">
            <a:avLst/>
          </a:prstGeom>
          <a:noFill/>
        </p:spPr>
        <p:txBody>
          <a:bodyPr wrap="none" rtlCol="0">
            <a:spAutoFit/>
          </a:bodyPr>
          <a:lstStyle/>
          <a:p>
            <a:r>
              <a:rPr lang="en-US" altLang="zh-CN"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04.</a:t>
            </a:r>
            <a:r>
              <a:rPr lang="zh-CN" altLang="en-US"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添加标题</a:t>
            </a:r>
          </a:p>
        </p:txBody>
      </p:sp>
    </p:spTree>
    <p:extLst>
      <p:ext uri="{BB962C8B-B14F-4D97-AF65-F5344CB8AC3E}">
        <p14:creationId xmlns:p14="http://schemas.microsoft.com/office/powerpoint/2010/main" val="12352354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229434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60737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C8F8F8"/>
        </a:solidFill>
        <a:effectLst/>
      </p:bgPr>
    </p:bg>
    <p:spTree>
      <p:nvGrpSpPr>
        <p:cNvPr id="1" name=""/>
        <p:cNvGrpSpPr/>
        <p:nvPr/>
      </p:nvGrpSpPr>
      <p:grpSpPr>
        <a:xfrm>
          <a:off x="0" y="0"/>
          <a:ext cx="0" cy="0"/>
          <a:chOff x="0" y="0"/>
          <a:chExt cx="0" cy="0"/>
        </a:xfrm>
      </p:grpSpPr>
      <p:sp>
        <p:nvSpPr>
          <p:cNvPr id="7" name="矩形 6"/>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Tree>
    <p:extLst>
      <p:ext uri="{BB962C8B-B14F-4D97-AF65-F5344CB8AC3E}">
        <p14:creationId xmlns:p14="http://schemas.microsoft.com/office/powerpoint/2010/main" val="1192577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654394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737489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69686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39724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8695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CEC67-9884-4B56-92A0-EF2CD3952F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83994D-59A7-423D-863C-C33B443AF7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836516-BD08-4AC9-B67F-473BD2BE5B8D}"/>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5" name="Footer Placeholder 4">
            <a:extLst>
              <a:ext uri="{FF2B5EF4-FFF2-40B4-BE49-F238E27FC236}">
                <a16:creationId xmlns:a16="http://schemas.microsoft.com/office/drawing/2014/main" id="{F081810B-6DBB-4CD0-AA55-0693A2578B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41EB6F-C5D0-4684-8F9D-DE19034C747C}"/>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411108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03321-FECB-40A8-A4A8-02DE71CF7F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D13ADD-797C-46EF-BD94-22DF744C1E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31F093-4FED-4F84-AE41-35CE252134C9}"/>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5" name="Footer Placeholder 4">
            <a:extLst>
              <a:ext uri="{FF2B5EF4-FFF2-40B4-BE49-F238E27FC236}">
                <a16:creationId xmlns:a16="http://schemas.microsoft.com/office/drawing/2014/main" id="{12391C27-9E75-4FDB-A850-B11636DEDE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AA6DA7-F02C-4E4C-AA9B-7CBD8120BB8B}"/>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90895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AC37E-D076-4D2E-A90A-CE982464C7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14E6DB-346D-447E-A86B-127BBE7517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F404F8-2699-4CF8-AE6E-AA57BB61B7FA}"/>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5" name="Footer Placeholder 4">
            <a:extLst>
              <a:ext uri="{FF2B5EF4-FFF2-40B4-BE49-F238E27FC236}">
                <a16:creationId xmlns:a16="http://schemas.microsoft.com/office/drawing/2014/main" id="{DB53D572-44EE-442E-800E-1AE2FFEBE5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95EF25-BB21-4D2F-9250-33EFB9EE5858}"/>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3389526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1E8D3-F87B-4380-A435-88A2E56D81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FE71F1-C14E-4136-9691-503BC530B5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0F96E7-6346-4B4D-8435-3D6239B9E5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A5A71-E7FD-4A4E-BFCE-2E5A2578AD81}"/>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6" name="Footer Placeholder 5">
            <a:extLst>
              <a:ext uri="{FF2B5EF4-FFF2-40B4-BE49-F238E27FC236}">
                <a16:creationId xmlns:a16="http://schemas.microsoft.com/office/drawing/2014/main" id="{91C690EA-CB42-4F96-9509-3FBE9F58DC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36E720-91A0-4E6E-866B-F50E1F47F93A}"/>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20523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67C2E-F440-4B00-BDA0-9890F450C1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99380B-26D8-4E8A-9F89-15C673E0C0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238D90-3BEF-4D0B-AACF-4A2B12ABC3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DC1DC5-D869-4DE6-B1F1-CF20A8F194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45BCDC-5249-4C01-B13F-7E42F55090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4F73D6-88FF-4251-B0EE-4E6D3B869157}"/>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8" name="Footer Placeholder 7">
            <a:extLst>
              <a:ext uri="{FF2B5EF4-FFF2-40B4-BE49-F238E27FC236}">
                <a16:creationId xmlns:a16="http://schemas.microsoft.com/office/drawing/2014/main" id="{6567FD9B-518D-467B-8A76-1C78892D43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FC6E18-57C5-426D-A095-9B453C461232}"/>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77498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rgbClr val="C8F8F8"/>
        </a:solidFill>
        <a:effectLst/>
      </p:bgPr>
    </p:bg>
    <p:spTree>
      <p:nvGrpSpPr>
        <p:cNvPr id="1" name=""/>
        <p:cNvGrpSpPr/>
        <p:nvPr/>
      </p:nvGrpSpPr>
      <p:grpSpPr>
        <a:xfrm>
          <a:off x="0" y="0"/>
          <a:ext cx="0" cy="0"/>
          <a:chOff x="0" y="0"/>
          <a:chExt cx="0" cy="0"/>
        </a:xfrm>
      </p:grpSpPr>
      <p:sp>
        <p:nvSpPr>
          <p:cNvPr id="7" name="矩形 6"/>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Tree>
    <p:extLst>
      <p:ext uri="{BB962C8B-B14F-4D97-AF65-F5344CB8AC3E}">
        <p14:creationId xmlns:p14="http://schemas.microsoft.com/office/powerpoint/2010/main" val="26986013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815C-AC7D-4095-9165-A7DE9649F0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AF7ADF-190A-4DD4-AA4F-6321B6606249}"/>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4" name="Footer Placeholder 3">
            <a:extLst>
              <a:ext uri="{FF2B5EF4-FFF2-40B4-BE49-F238E27FC236}">
                <a16:creationId xmlns:a16="http://schemas.microsoft.com/office/drawing/2014/main" id="{73F647DC-C3DA-4E80-9137-DBCFCBE8EB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6E69B4-0E1D-46C2-82E8-B4A8788E3EB0}"/>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32830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E19AA5-6CAA-44D9-BD36-FCA5FD64F5BE}"/>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3" name="Footer Placeholder 2">
            <a:extLst>
              <a:ext uri="{FF2B5EF4-FFF2-40B4-BE49-F238E27FC236}">
                <a16:creationId xmlns:a16="http://schemas.microsoft.com/office/drawing/2014/main" id="{9CA2C2B7-A093-4CDF-96EB-A15CA16066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C4276-AE37-4ACE-83B0-612D1C781E9C}"/>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029588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8C704-FE7D-40F7-9162-C5DD2DF7B9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52E7E6-C8B8-4D97-8F86-9331943C8F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592B01-C50E-46CC-8B55-3FD2170C2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CFA117-AD3C-480F-A5E6-7209D9106F72}"/>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6" name="Footer Placeholder 5">
            <a:extLst>
              <a:ext uri="{FF2B5EF4-FFF2-40B4-BE49-F238E27FC236}">
                <a16:creationId xmlns:a16="http://schemas.microsoft.com/office/drawing/2014/main" id="{7D9713B1-9BF1-4932-9C0F-D72D54C41C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803EA1-2DB9-4C22-AFDE-638F6E5596A6}"/>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94675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29156-8849-4FBA-988C-16B64A7FE6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820613-63C9-497B-937A-18217FEE9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732326-3CB0-42E0-8B49-D960D6319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E3026D-F429-4DA7-B26E-D7439ECE4510}"/>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6" name="Footer Placeholder 5">
            <a:extLst>
              <a:ext uri="{FF2B5EF4-FFF2-40B4-BE49-F238E27FC236}">
                <a16:creationId xmlns:a16="http://schemas.microsoft.com/office/drawing/2014/main" id="{51B01E20-F101-4B1A-B7AA-4BDE42AE26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5239FA-E84A-40D4-87B7-338C0AE1AA0C}"/>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3121182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31FED-8B5C-4194-AE99-D860D53483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8200C7-7464-4746-8E23-E8E06754D7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875C61-2AFF-4AD9-985E-6E22A3A54A5A}"/>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5" name="Footer Placeholder 4">
            <a:extLst>
              <a:ext uri="{FF2B5EF4-FFF2-40B4-BE49-F238E27FC236}">
                <a16:creationId xmlns:a16="http://schemas.microsoft.com/office/drawing/2014/main" id="{B22EF7EA-E83E-43D6-9483-5525A7C6A8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7C766B-1A17-49A8-827F-B16DF373F634}"/>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332372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4C9C52-904C-4C14-B8D2-82E80BBBED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6A8324-6E79-4E25-96BD-ABDBB35D32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7742C0-272E-47F3-B1C0-40CD3E468CF1}"/>
              </a:ext>
            </a:extLst>
          </p:cNvPr>
          <p:cNvSpPr>
            <a:spLocks noGrp="1"/>
          </p:cNvSpPr>
          <p:nvPr>
            <p:ph type="dt" sz="half" idx="10"/>
          </p:nvPr>
        </p:nvSpPr>
        <p:spPr/>
        <p:txBody>
          <a:bodyPr/>
          <a:lstStyle/>
          <a:p>
            <a:fld id="{08F799E5-4B0C-4C5F-B420-99CCC5152F43}" type="datetimeFigureOut">
              <a:rPr lang="en-US" smtClean="0"/>
              <a:t>8/30/2022</a:t>
            </a:fld>
            <a:endParaRPr lang="en-US"/>
          </a:p>
        </p:txBody>
      </p:sp>
      <p:sp>
        <p:nvSpPr>
          <p:cNvPr id="5" name="Footer Placeholder 4">
            <a:extLst>
              <a:ext uri="{FF2B5EF4-FFF2-40B4-BE49-F238E27FC236}">
                <a16:creationId xmlns:a16="http://schemas.microsoft.com/office/drawing/2014/main" id="{91B0CD07-13A9-41AF-9053-CF126EE523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D6A10-1A25-426E-8B12-799BD7935A70}"/>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407037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5655146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0793380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5859388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97945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rgbClr val="C8F8F8"/>
        </a:solidFill>
        <a:effectLst/>
      </p:bgPr>
    </p:bg>
    <p:spTree>
      <p:nvGrpSpPr>
        <p:cNvPr id="1" name=""/>
        <p:cNvGrpSpPr/>
        <p:nvPr/>
      </p:nvGrpSpPr>
      <p:grpSpPr>
        <a:xfrm>
          <a:off x="0" y="0"/>
          <a:ext cx="0" cy="0"/>
          <a:chOff x="0" y="0"/>
          <a:chExt cx="0" cy="0"/>
        </a:xfrm>
      </p:grpSpPr>
      <p:sp>
        <p:nvSpPr>
          <p:cNvPr id="8" name="矩形 7"/>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
        <p:nvSpPr>
          <p:cNvPr id="14" name="文本框 13">
            <a:extLst>
              <a:ext uri="{FF2B5EF4-FFF2-40B4-BE49-F238E27FC236}">
                <a16:creationId xmlns:a16="http://schemas.microsoft.com/office/drawing/2014/main" id="{422D20C6-55C3-4834-A0D1-C04291FDB5C7}"/>
              </a:ext>
            </a:extLst>
          </p:cNvPr>
          <p:cNvSpPr txBox="1"/>
          <p:nvPr userDrawn="1"/>
        </p:nvSpPr>
        <p:spPr>
          <a:xfrm>
            <a:off x="291121" y="290140"/>
            <a:ext cx="1854995" cy="461665"/>
          </a:xfrm>
          <a:prstGeom prst="rect">
            <a:avLst/>
          </a:prstGeom>
          <a:noFill/>
        </p:spPr>
        <p:txBody>
          <a:bodyPr wrap="none" rtlCol="0">
            <a:spAutoFit/>
          </a:bodyPr>
          <a:lstStyle/>
          <a:p>
            <a:r>
              <a:rPr lang="en-US" altLang="zh-CN"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03.</a:t>
            </a:r>
            <a:r>
              <a:rPr lang="zh-CN" altLang="en-US"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添加标题</a:t>
            </a:r>
          </a:p>
        </p:txBody>
      </p:sp>
    </p:spTree>
    <p:extLst>
      <p:ext uri="{BB962C8B-B14F-4D97-AF65-F5344CB8AC3E}">
        <p14:creationId xmlns:p14="http://schemas.microsoft.com/office/powerpoint/2010/main" val="15064419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8/30/2022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579553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8/30/2022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794839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8/30/2022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8449558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0023241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9761598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427544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78982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两栏内容">
    <p:bg>
      <p:bgPr>
        <a:solidFill>
          <a:srgbClr val="C8F8F8"/>
        </a:solidFill>
        <a:effectLst/>
      </p:bgPr>
    </p:bg>
    <p:spTree>
      <p:nvGrpSpPr>
        <p:cNvPr id="1" name=""/>
        <p:cNvGrpSpPr/>
        <p:nvPr/>
      </p:nvGrpSpPr>
      <p:grpSpPr>
        <a:xfrm>
          <a:off x="0" y="0"/>
          <a:ext cx="0" cy="0"/>
          <a:chOff x="0" y="0"/>
          <a:chExt cx="0" cy="0"/>
        </a:xfrm>
      </p:grpSpPr>
      <p:sp>
        <p:nvSpPr>
          <p:cNvPr id="8" name="矩形 7"/>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
        <p:nvSpPr>
          <p:cNvPr id="14" name="文本框 13">
            <a:extLst>
              <a:ext uri="{FF2B5EF4-FFF2-40B4-BE49-F238E27FC236}">
                <a16:creationId xmlns:a16="http://schemas.microsoft.com/office/drawing/2014/main" id="{422D20C6-55C3-4834-A0D1-C04291FDB5C7}"/>
              </a:ext>
            </a:extLst>
          </p:cNvPr>
          <p:cNvSpPr txBox="1"/>
          <p:nvPr userDrawn="1"/>
        </p:nvSpPr>
        <p:spPr>
          <a:xfrm>
            <a:off x="291121" y="290140"/>
            <a:ext cx="1854995" cy="461665"/>
          </a:xfrm>
          <a:prstGeom prst="rect">
            <a:avLst/>
          </a:prstGeom>
          <a:noFill/>
        </p:spPr>
        <p:txBody>
          <a:bodyPr wrap="none" rtlCol="0">
            <a:spAutoFit/>
          </a:bodyPr>
          <a:lstStyle/>
          <a:p>
            <a:r>
              <a:rPr lang="en-US" altLang="zh-CN"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04.</a:t>
            </a:r>
            <a:r>
              <a:rPr lang="zh-CN" altLang="en-US"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添加标题</a:t>
            </a:r>
          </a:p>
        </p:txBody>
      </p:sp>
    </p:spTree>
    <p:extLst>
      <p:ext uri="{BB962C8B-B14F-4D97-AF65-F5344CB8AC3E}">
        <p14:creationId xmlns:p14="http://schemas.microsoft.com/office/powerpoint/2010/main" val="6428797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85326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280467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78822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2022/8/30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466927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2022/8/30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727633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2022/8/30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9314429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180284-98FC-45A8-ACB3-F64AB11D2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765906-861C-4918-8D45-B6720213CE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4740B-01B4-4862-8B80-03D1C2F724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799E5-4B0C-4C5F-B420-99CCC5152F43}" type="datetimeFigureOut">
              <a:rPr lang="en-US" smtClean="0"/>
              <a:t>8/30/2022</a:t>
            </a:fld>
            <a:endParaRPr lang="en-US"/>
          </a:p>
        </p:txBody>
      </p:sp>
      <p:sp>
        <p:nvSpPr>
          <p:cNvPr id="5" name="Footer Placeholder 4">
            <a:extLst>
              <a:ext uri="{FF2B5EF4-FFF2-40B4-BE49-F238E27FC236}">
                <a16:creationId xmlns:a16="http://schemas.microsoft.com/office/drawing/2014/main" id="{56A82161-C1F3-4550-BBF4-4B7A55C054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9271F1-ED2F-4EE2-9391-D8F87BB97D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44B412-3EC9-41C4-A378-6701667D1D21}" type="slidenum">
              <a:rPr lang="en-US" smtClean="0"/>
              <a:t>‹#›</a:t>
            </a:fld>
            <a:endParaRPr lang="en-US"/>
          </a:p>
        </p:txBody>
      </p:sp>
      <p:pic>
        <p:nvPicPr>
          <p:cNvPr id="8" name="Picture 7" descr="Shape&#10;&#10;Description automatically generated with medium confidence">
            <a:extLst>
              <a:ext uri="{FF2B5EF4-FFF2-40B4-BE49-F238E27FC236}">
                <a16:creationId xmlns:a16="http://schemas.microsoft.com/office/drawing/2014/main" id="{C5CCBCB7-0411-416A-91D6-D3C1D138625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69165" y="145774"/>
            <a:ext cx="1300900" cy="1300900"/>
          </a:xfrm>
          <a:prstGeom prst="rect">
            <a:avLst/>
          </a:prstGeom>
        </p:spPr>
      </p:pic>
    </p:spTree>
    <p:extLst>
      <p:ext uri="{BB962C8B-B14F-4D97-AF65-F5344CB8AC3E}">
        <p14:creationId xmlns:p14="http://schemas.microsoft.com/office/powerpoint/2010/main" val="195865154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8/30/2022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35238888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jpeg"/><Relationship Id="rId1" Type="http://schemas.openxmlformats.org/officeDocument/2006/relationships/slideLayout" Target="../slideLayouts/slideLayout3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jpeg"/><Relationship Id="rId1" Type="http://schemas.openxmlformats.org/officeDocument/2006/relationships/slideLayout" Target="../slideLayouts/slideLayout3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6.png"/><Relationship Id="rId2" Type="http://schemas.openxmlformats.org/officeDocument/2006/relationships/slideLayout" Target="../slideLayouts/slideLayout3.xml"/><Relationship Id="rId1" Type="http://schemas.openxmlformats.org/officeDocument/2006/relationships/tags" Target="../tags/tag1.xml"/><Relationship Id="rId6" Type="http://schemas.microsoft.com/office/2007/relationships/hdphoto" Target="../media/hdphoto3.wdp"/><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4.xml"/><Relationship Id="rId7" Type="http://schemas.openxmlformats.org/officeDocument/2006/relationships/notesSlide" Target="../notesSlides/notesSlide17.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4.xml"/><Relationship Id="rId5" Type="http://schemas.openxmlformats.org/officeDocument/2006/relationships/tags" Target="../tags/tag6.xml"/><Relationship Id="rId4" Type="http://schemas.openxmlformats.org/officeDocument/2006/relationships/tags" Target="../tags/tag5.xml"/><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 Target="slide27.xml"/><Relationship Id="rId7" Type="http://schemas.openxmlformats.org/officeDocument/2006/relationships/slide" Target="slide26.xml"/><Relationship Id="rId12"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6.xml"/><Relationship Id="rId6" Type="http://schemas.openxmlformats.org/officeDocument/2006/relationships/image" Target="../media/image33.png"/><Relationship Id="rId11" Type="http://schemas.openxmlformats.org/officeDocument/2006/relationships/slide" Target="slide25.xml"/><Relationship Id="rId5" Type="http://schemas.openxmlformats.org/officeDocument/2006/relationships/slide" Target="slide28.xml"/><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slide" Target="slide24.xml"/></Relationships>
</file>

<file path=ppt/slides/_rels/slide24.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sp>
        <p:nvSpPr>
          <p:cNvPr id="5" name="Google Shape;487;p33">
            <a:extLst>
              <a:ext uri="{FF2B5EF4-FFF2-40B4-BE49-F238E27FC236}">
                <a16:creationId xmlns:a16="http://schemas.microsoft.com/office/drawing/2014/main" id="{CE6D37D9-554B-4CEC-A4CF-480CE345BDBC}"/>
              </a:ext>
            </a:extLst>
          </p:cNvPr>
          <p:cNvSpPr txBox="1">
            <a:spLocks/>
          </p:cNvSpPr>
          <p:nvPr/>
        </p:nvSpPr>
        <p:spPr>
          <a:xfrm>
            <a:off x="1163757" y="928241"/>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Thứ</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ngày</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tháng</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năm</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2022</a:t>
            </a:r>
          </a:p>
        </p:txBody>
      </p:sp>
      <p:pic>
        <p:nvPicPr>
          <p:cNvPr id="7" name="Picture 6">
            <a:extLst>
              <a:ext uri="{FF2B5EF4-FFF2-40B4-BE49-F238E27FC236}">
                <a16:creationId xmlns:a16="http://schemas.microsoft.com/office/drawing/2014/main" id="{590C6CA7-E0E7-481C-A44B-AF5F1F38CDA0}"/>
              </a:ext>
            </a:extLst>
          </p:cNvPr>
          <p:cNvPicPr>
            <a:picLocks noChangeAspect="1"/>
          </p:cNvPicPr>
          <p:nvPr/>
        </p:nvPicPr>
        <p:blipFill>
          <a:blip r:embed="rId4"/>
          <a:stretch>
            <a:fillRect/>
          </a:stretch>
        </p:blipFill>
        <p:spPr>
          <a:xfrm>
            <a:off x="1761193" y="1491691"/>
            <a:ext cx="8805411" cy="1102636"/>
          </a:xfrm>
          <a:prstGeom prst="rect">
            <a:avLst/>
          </a:prstGeom>
        </p:spPr>
      </p:pic>
      <p:pic>
        <p:nvPicPr>
          <p:cNvPr id="3" name="Picture 2">
            <a:extLst>
              <a:ext uri="{FF2B5EF4-FFF2-40B4-BE49-F238E27FC236}">
                <a16:creationId xmlns:a16="http://schemas.microsoft.com/office/drawing/2014/main" id="{414C6FC2-3FE7-4F9A-ABC9-A4DFA809D89A}"/>
              </a:ext>
            </a:extLst>
          </p:cNvPr>
          <p:cNvPicPr>
            <a:picLocks noChangeAspect="1"/>
          </p:cNvPicPr>
          <p:nvPr/>
        </p:nvPicPr>
        <p:blipFill>
          <a:blip r:embed="rId5"/>
          <a:stretch>
            <a:fillRect/>
          </a:stretch>
        </p:blipFill>
        <p:spPr>
          <a:xfrm>
            <a:off x="1934642" y="2333600"/>
            <a:ext cx="8730229" cy="3511600"/>
          </a:xfrm>
          <a:prstGeom prst="rect">
            <a:avLst/>
          </a:prstGeom>
        </p:spPr>
      </p:pic>
    </p:spTree>
    <p:extLst>
      <p:ext uri="{BB962C8B-B14F-4D97-AF65-F5344CB8AC3E}">
        <p14:creationId xmlns:p14="http://schemas.microsoft.com/office/powerpoint/2010/main" val="363819839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C04DC18A-3575-4573-A20F-355F10F81D8D}"/>
              </a:ext>
            </a:extLst>
          </p:cNvPr>
          <p:cNvPicPr>
            <a:picLocks noChangeAspect="1"/>
          </p:cNvPicPr>
          <p:nvPr/>
        </p:nvPicPr>
        <p:blipFill>
          <a:blip r:embed="rId3"/>
          <a:stretch>
            <a:fillRect/>
          </a:stretch>
        </p:blipFill>
        <p:spPr>
          <a:xfrm>
            <a:off x="220815" y="323861"/>
            <a:ext cx="957155" cy="762066"/>
          </a:xfrm>
          <a:prstGeom prst="rect">
            <a:avLst/>
          </a:prstGeom>
        </p:spPr>
      </p:pic>
      <p:sp>
        <p:nvSpPr>
          <p:cNvPr id="30" name="TextBox 29">
            <a:extLst>
              <a:ext uri="{FF2B5EF4-FFF2-40B4-BE49-F238E27FC236}">
                <a16:creationId xmlns:a16="http://schemas.microsoft.com/office/drawing/2014/main" id="{42037974-DE91-4C22-9592-E5456C2AFB45}"/>
              </a:ext>
            </a:extLst>
          </p:cNvPr>
          <p:cNvSpPr txBox="1"/>
          <p:nvPr/>
        </p:nvSpPr>
        <p:spPr>
          <a:xfrm>
            <a:off x="1259250" y="323861"/>
            <a:ext cx="4694510"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diễn</a:t>
            </a:r>
            <a:r>
              <a:rPr lang="en-US" sz="28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cảm</a:t>
            </a:r>
            <a:endPar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1ADD129B-27DA-418F-BDA9-E1CF1C50D415}"/>
              </a:ext>
            </a:extLst>
          </p:cNvPr>
          <p:cNvSpPr txBox="1"/>
          <p:nvPr/>
        </p:nvSpPr>
        <p:spPr>
          <a:xfrm>
            <a:off x="776637" y="1519484"/>
            <a:ext cx="4486243" cy="809965"/>
          </a:xfrm>
          <a:prstGeom prst="rect">
            <a:avLst/>
          </a:prstGeom>
          <a:solidFill>
            <a:schemeClr val="accent4">
              <a:lumMod val="20000"/>
              <a:lumOff val="80000"/>
            </a:schemeClr>
          </a:solidFill>
        </p:spPr>
        <p:txBody>
          <a:bodyPr wrap="square">
            <a:spAutoFit/>
          </a:bodyPr>
          <a:lstStyle/>
          <a:p>
            <a:pPr lvl="0" algn="just">
              <a:lnSpc>
                <a:spcPct val="150000"/>
              </a:lnSpc>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Một ngày tuyệt đẹp!</a:t>
            </a:r>
          </a:p>
        </p:txBody>
      </p:sp>
      <p:sp>
        <p:nvSpPr>
          <p:cNvPr id="5" name="TextBox 4">
            <a:extLst>
              <a:ext uri="{FF2B5EF4-FFF2-40B4-BE49-F238E27FC236}">
                <a16:creationId xmlns:a16="http://schemas.microsoft.com/office/drawing/2014/main" id="{213A185B-62F7-4077-9DDE-961C399D4F94}"/>
              </a:ext>
            </a:extLst>
          </p:cNvPr>
          <p:cNvSpPr txBox="1"/>
          <p:nvPr/>
        </p:nvSpPr>
        <p:spPr>
          <a:xfrm>
            <a:off x="699393" y="2807121"/>
            <a:ext cx="4563487" cy="809965"/>
          </a:xfrm>
          <a:prstGeom prst="rect">
            <a:avLst/>
          </a:prstGeom>
          <a:solidFill>
            <a:schemeClr val="accent4">
              <a:lumMod val="20000"/>
              <a:lumOff val="80000"/>
            </a:schemeClr>
          </a:solidFill>
        </p:spPr>
        <p:txBody>
          <a:bodyPr wrap="square">
            <a:spAutoFit/>
          </a:bodyPr>
          <a:lstStyle/>
          <a:p>
            <a:pPr lvl="0" algn="just">
              <a:lnSpc>
                <a:spcPct val="150000"/>
              </a:lnSpc>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Thật khó chịu! </a:t>
            </a:r>
          </a:p>
        </p:txBody>
      </p:sp>
      <p:sp>
        <p:nvSpPr>
          <p:cNvPr id="6" name="TextBox 5">
            <a:extLst>
              <a:ext uri="{FF2B5EF4-FFF2-40B4-BE49-F238E27FC236}">
                <a16:creationId xmlns:a16="http://schemas.microsoft.com/office/drawing/2014/main" id="{12B3BA1C-B127-4409-A862-31191D58F2D9}"/>
              </a:ext>
            </a:extLst>
          </p:cNvPr>
          <p:cNvSpPr txBox="1"/>
          <p:nvPr/>
        </p:nvSpPr>
        <p:spPr>
          <a:xfrm>
            <a:off x="699391" y="3985681"/>
            <a:ext cx="4563487" cy="809965"/>
          </a:xfrm>
          <a:prstGeom prst="rect">
            <a:avLst/>
          </a:prstGeom>
          <a:solidFill>
            <a:schemeClr val="accent4">
              <a:lumMod val="20000"/>
              <a:lumOff val="80000"/>
            </a:schemeClr>
          </a:solidFill>
        </p:spPr>
        <p:txBody>
          <a:bodyPr wrap="square">
            <a:spAutoFit/>
          </a:bodyPr>
          <a:lstStyle/>
          <a:p>
            <a:pPr lvl="0" algn="just">
              <a:lnSpc>
                <a:spcPct val="150000"/>
              </a:lnSpc>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Thế là thế nào? </a:t>
            </a:r>
          </a:p>
        </p:txBody>
      </p:sp>
      <p:sp>
        <p:nvSpPr>
          <p:cNvPr id="7" name="TextBox 6">
            <a:extLst>
              <a:ext uri="{FF2B5EF4-FFF2-40B4-BE49-F238E27FC236}">
                <a16:creationId xmlns:a16="http://schemas.microsoft.com/office/drawing/2014/main" id="{7B96AC76-9F9A-4F91-A3AC-6DA2267557B9}"/>
              </a:ext>
            </a:extLst>
          </p:cNvPr>
          <p:cNvSpPr txBox="1"/>
          <p:nvPr/>
        </p:nvSpPr>
        <p:spPr>
          <a:xfrm>
            <a:off x="5674359" y="1276051"/>
            <a:ext cx="6282915" cy="1296830"/>
          </a:xfrm>
          <a:prstGeom prst="rect">
            <a:avLst/>
          </a:prstGeom>
          <a:solidFill>
            <a:schemeClr val="accent4">
              <a:lumMod val="20000"/>
              <a:lumOff val="80000"/>
            </a:schemeClr>
          </a:solidFill>
        </p:spPr>
        <p:txBody>
          <a:bodyPr wrap="square">
            <a:spAutoFit/>
          </a:bodyPr>
          <a:lstStyle/>
          <a:p>
            <a:pPr lvl="0" algn="just">
              <a:lnSpc>
                <a:spcPct val="150000"/>
              </a:lnSpc>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Không! Mưa bụi và những vũng nước đục, đó mới là một ngày tuyệt đẹp! </a:t>
            </a:r>
          </a:p>
        </p:txBody>
      </p:sp>
      <p:sp>
        <p:nvSpPr>
          <p:cNvPr id="8" name="TextBox 7">
            <a:extLst>
              <a:ext uri="{FF2B5EF4-FFF2-40B4-BE49-F238E27FC236}">
                <a16:creationId xmlns:a16="http://schemas.microsoft.com/office/drawing/2014/main" id="{7D3C147C-7E30-4F79-8A91-C42B3D474FAA}"/>
              </a:ext>
            </a:extLst>
          </p:cNvPr>
          <p:cNvSpPr txBox="1"/>
          <p:nvPr/>
        </p:nvSpPr>
        <p:spPr>
          <a:xfrm>
            <a:off x="5709918" y="2705484"/>
            <a:ext cx="6211795" cy="1943161"/>
          </a:xfrm>
          <a:prstGeom prst="rect">
            <a:avLst/>
          </a:prstGeom>
          <a:solidFill>
            <a:schemeClr val="accent4">
              <a:lumMod val="20000"/>
              <a:lumOff val="80000"/>
            </a:schemeClr>
          </a:solidFill>
        </p:spPr>
        <p:txBody>
          <a:bodyPr wrap="square">
            <a:spAutoFit/>
          </a:bodyPr>
          <a:lstStyle/>
          <a:p>
            <a:pPr lvl="0" algn="just">
              <a:lnSpc>
                <a:spcPct val="150000"/>
              </a:lnSpc>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Bác kiến ơi, bác hãy nói giúp xem hôm nay là một ngày tuyệt đẹp hay đáng ghét?</a:t>
            </a:r>
          </a:p>
        </p:txBody>
      </p:sp>
      <p:sp>
        <p:nvSpPr>
          <p:cNvPr id="9" name="TextBox 8">
            <a:extLst>
              <a:ext uri="{FF2B5EF4-FFF2-40B4-BE49-F238E27FC236}">
                <a16:creationId xmlns:a16="http://schemas.microsoft.com/office/drawing/2014/main" id="{3DC8D6AC-9762-481C-BC68-EAFFA0CC9530}"/>
              </a:ext>
            </a:extLst>
          </p:cNvPr>
          <p:cNvSpPr txBox="1"/>
          <p:nvPr/>
        </p:nvSpPr>
        <p:spPr>
          <a:xfrm>
            <a:off x="5674360" y="4795646"/>
            <a:ext cx="6282914" cy="1296830"/>
          </a:xfrm>
          <a:prstGeom prst="rect">
            <a:avLst/>
          </a:prstGeom>
          <a:solidFill>
            <a:schemeClr val="accent4">
              <a:lumMod val="20000"/>
              <a:lumOff val="80000"/>
            </a:schemeClr>
          </a:solidFill>
        </p:spPr>
        <p:txBody>
          <a:bodyPr wrap="square">
            <a:spAutoFit/>
          </a:bodyPr>
          <a:lstStyle/>
          <a:p>
            <a:pPr lvl="0" algn="just">
              <a:lnSpc>
                <a:spcPct val="150000"/>
              </a:lnSpc>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Tôi sẽ trả lời câu hỏi của bạn sau khi mặt trời lặn nhé!</a:t>
            </a:r>
          </a:p>
        </p:txBody>
      </p:sp>
    </p:spTree>
    <p:extLst>
      <p:ext uri="{BB962C8B-B14F-4D97-AF65-F5344CB8AC3E}">
        <p14:creationId xmlns:p14="http://schemas.microsoft.com/office/powerpoint/2010/main" val="11861954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5" grpId="0" animBg="1"/>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C04632-58F3-430B-B5BE-8496D32B827F}"/>
              </a:ext>
            </a:extLst>
          </p:cNvPr>
          <p:cNvSpPr/>
          <p:nvPr/>
        </p:nvSpPr>
        <p:spPr>
          <a:xfrm>
            <a:off x="1142639" y="806999"/>
            <a:ext cx="4529911" cy="646331"/>
          </a:xfrm>
          <a:prstGeom prst="rect">
            <a:avLst/>
          </a:prstGeom>
        </p:spPr>
        <p:txBody>
          <a:bodyPr wrap="square">
            <a:spAutoFit/>
          </a:bodyPr>
          <a:lstStyle/>
          <a:p>
            <a:pPr algn="ctr">
              <a:buClrTx/>
              <a:buFontTx/>
              <a:buNone/>
              <a:defRPr/>
            </a:pP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nhóm</a:t>
            </a:r>
            <a:endParaRPr lang="zh-CN" alt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a:extLst>
              <a:ext uri="{FF2B5EF4-FFF2-40B4-BE49-F238E27FC236}">
                <a16:creationId xmlns:a16="http://schemas.microsoft.com/office/drawing/2014/main" id="{706DD0F0-4342-4EE7-8DCE-264B4390197C}"/>
              </a:ext>
            </a:extLst>
          </p:cNvPr>
          <p:cNvSpPr/>
          <p:nvPr/>
        </p:nvSpPr>
        <p:spPr>
          <a:xfrm>
            <a:off x="1030593" y="1453330"/>
            <a:ext cx="6047864" cy="2123658"/>
          </a:xfrm>
          <a:prstGeom prst="rect">
            <a:avLst/>
          </a:prstGeom>
        </p:spPr>
        <p:txBody>
          <a:bodyPr wrap="square">
            <a:spAutoFit/>
          </a:bodyPr>
          <a:lstStyle/>
          <a:p>
            <a:pPr algn="ct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Yêu</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cầu</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Phân</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công</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theo</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đoạn</a:t>
            </a:r>
            <a:endPar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Tất</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cả</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thành</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viên</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đều</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endPar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Giải</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nghĩa</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từ</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cùng</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nhau</a:t>
            </a:r>
            <a:endPar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a:extLst>
              <a:ext uri="{FF2B5EF4-FFF2-40B4-BE49-F238E27FC236}">
                <a16:creationId xmlns:a16="http://schemas.microsoft.com/office/drawing/2014/main" id="{8A729093-A157-462E-B333-6BE24BD9F129}"/>
              </a:ext>
            </a:extLst>
          </p:cNvPr>
          <p:cNvPicPr>
            <a:picLocks noChangeAspect="1"/>
          </p:cNvPicPr>
          <p:nvPr/>
        </p:nvPicPr>
        <p:blipFill>
          <a:blip r:embed="rId3"/>
          <a:stretch>
            <a:fillRect/>
          </a:stretch>
        </p:blipFill>
        <p:spPr>
          <a:xfrm rot="16200000">
            <a:off x="1093007" y="863856"/>
            <a:ext cx="511318" cy="511318"/>
          </a:xfrm>
          <a:prstGeom prst="rect">
            <a:avLst/>
          </a:prstGeom>
        </p:spPr>
      </p:pic>
      <p:pic>
        <p:nvPicPr>
          <p:cNvPr id="17" name="Picture 16">
            <a:extLst>
              <a:ext uri="{FF2B5EF4-FFF2-40B4-BE49-F238E27FC236}">
                <a16:creationId xmlns:a16="http://schemas.microsoft.com/office/drawing/2014/main" id="{4D0EA383-CD14-4A2A-93F1-39FA0C21028D}"/>
              </a:ext>
            </a:extLst>
          </p:cNvPr>
          <p:cNvPicPr>
            <a:picLocks noChangeAspect="1"/>
          </p:cNvPicPr>
          <p:nvPr/>
        </p:nvPicPr>
        <p:blipFill>
          <a:blip r:embed="rId4"/>
          <a:stretch>
            <a:fillRect/>
          </a:stretch>
        </p:blipFill>
        <p:spPr>
          <a:xfrm>
            <a:off x="7078457" y="1298001"/>
            <a:ext cx="4637808" cy="2333262"/>
          </a:xfrm>
          <a:prstGeom prst="rect">
            <a:avLst/>
          </a:prstGeom>
        </p:spPr>
      </p:pic>
      <p:pic>
        <p:nvPicPr>
          <p:cNvPr id="18" name="Picture 17">
            <a:extLst>
              <a:ext uri="{FF2B5EF4-FFF2-40B4-BE49-F238E27FC236}">
                <a16:creationId xmlns:a16="http://schemas.microsoft.com/office/drawing/2014/main" id="{E0F42C00-DB5C-4BA5-B0F9-AC91FDB2FC07}"/>
              </a:ext>
            </a:extLst>
          </p:cNvPr>
          <p:cNvPicPr>
            <a:picLocks noChangeAspect="1"/>
          </p:cNvPicPr>
          <p:nvPr/>
        </p:nvPicPr>
        <p:blipFill>
          <a:blip r:embed="rId5">
            <a:clrChange>
              <a:clrFrom>
                <a:srgbClr val="E0E0E0"/>
              </a:clrFrom>
              <a:clrTo>
                <a:srgbClr val="E0E0E0">
                  <a:alpha val="0"/>
                </a:srgbClr>
              </a:clrTo>
            </a:clrChange>
            <a:extLst>
              <a:ext uri="{BEBA8EAE-BF5A-486C-A8C5-ECC9F3942E4B}">
                <a14:imgProps xmlns:a14="http://schemas.microsoft.com/office/drawing/2010/main">
                  <a14:imgLayer r:embed="rId6">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05642" y="3979009"/>
            <a:ext cx="3629742" cy="1842094"/>
          </a:xfrm>
          <a:prstGeom prst="rect">
            <a:avLst/>
          </a:prstGeom>
        </p:spPr>
      </p:pic>
    </p:spTree>
    <p:extLst>
      <p:ext uri="{BB962C8B-B14F-4D97-AF65-F5344CB8AC3E}">
        <p14:creationId xmlns:p14="http://schemas.microsoft.com/office/powerpoint/2010/main" val="33965068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213B0C-47D9-055D-E45F-8C1B7A06085E}"/>
              </a:ext>
            </a:extLst>
          </p:cNvPr>
          <p:cNvGrpSpPr/>
          <p:nvPr/>
        </p:nvGrpSpPr>
        <p:grpSpPr>
          <a:xfrm>
            <a:off x="-4101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5589C3E3-91C5-8CEC-367A-DB6D92EEA8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FDCF5A9-F54A-2835-2A9E-CE88C0816C5B}"/>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6">
            <a:extLst>
              <a:ext uri="{FF2B5EF4-FFF2-40B4-BE49-F238E27FC236}">
                <a16:creationId xmlns:a16="http://schemas.microsoft.com/office/drawing/2014/main" id="{1F6ACDEF-48AE-917C-398C-F85F021ACE27}"/>
              </a:ext>
            </a:extLst>
          </p:cNvPr>
          <p:cNvPicPr>
            <a:picLocks noChangeAspect="1"/>
          </p:cNvPicPr>
          <p:nvPr/>
        </p:nvPicPr>
        <p:blipFill>
          <a:blip r:embed="rId3"/>
          <a:stretch>
            <a:fillRect/>
          </a:stretch>
        </p:blipFill>
        <p:spPr>
          <a:xfrm>
            <a:off x="203638" y="182880"/>
            <a:ext cx="957155" cy="762066"/>
          </a:xfrm>
          <a:prstGeom prst="rect">
            <a:avLst/>
          </a:prstGeom>
        </p:spPr>
      </p:pic>
      <p:sp>
        <p:nvSpPr>
          <p:cNvPr id="8" name="TextBox 7">
            <a:extLst>
              <a:ext uri="{FF2B5EF4-FFF2-40B4-BE49-F238E27FC236}">
                <a16:creationId xmlns:a16="http://schemas.microsoft.com/office/drawing/2014/main" id="{F5D09BE8-3D30-2CF3-C504-BCD1622A3E56}"/>
              </a:ext>
            </a:extLst>
          </p:cNvPr>
          <p:cNvSpPr txBox="1"/>
          <p:nvPr/>
        </p:nvSpPr>
        <p:spPr>
          <a:xfrm>
            <a:off x="1160793" y="240420"/>
            <a:ext cx="5773407"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 theo nhóm </a:t>
            </a:r>
            <a:r>
              <a:rPr kumimoji="0" lang="en-US"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9" name="TextBox 8">
            <a:extLst>
              <a:ext uri="{FF2B5EF4-FFF2-40B4-BE49-F238E27FC236}">
                <a16:creationId xmlns:a16="http://schemas.microsoft.com/office/drawing/2014/main" id="{984A8B05-2352-13DE-F0EA-9B734FD1C056}"/>
              </a:ext>
            </a:extLst>
          </p:cNvPr>
          <p:cNvSpPr txBox="1"/>
          <p:nvPr/>
        </p:nvSpPr>
        <p:spPr>
          <a:xfrm>
            <a:off x="655323" y="1019220"/>
            <a:ext cx="11231877" cy="2758202"/>
          </a:xfrm>
          <a:prstGeom prst="roundRect">
            <a:avLst/>
          </a:prstGeom>
          <a:solidFill>
            <a:schemeClr val="accent6">
              <a:lumMod val="20000"/>
              <a:lumOff val="80000"/>
            </a:schemeClr>
          </a:solidFill>
        </p:spPr>
        <p:txBody>
          <a:bodyPr wrap="square">
            <a:spAutoFit/>
          </a:bodyPr>
          <a:lstStyle/>
          <a:p>
            <a:pPr lvl="0" algn="just">
              <a:defRPr/>
            </a:pP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Châu chấu nhảy lên gò, chìa cái lưng màu xanh ra phơi nắng. Nó búng chân tanh tách, cọ giũa đôi càng:</a:t>
            </a:r>
          </a:p>
          <a:p>
            <a:pPr lvl="0" algn="just">
              <a:defRPr/>
            </a:pP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Một ngày tuyệt đẹp!</a:t>
            </a:r>
          </a:p>
          <a:p>
            <a:pPr lvl="0" algn="just">
              <a:defRPr/>
            </a:pP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Thật khó chịu! – Giun đất thốt lên, cố rúc đầu sâu thêm vào lớp đất khô.</a:t>
            </a:r>
          </a:p>
          <a:p>
            <a:pPr lvl="0" algn="just">
              <a:defRPr/>
            </a:pP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Thế là thế nào? – Châu chấu nhảy lên. – Trên trời không một gợn mây, mặt trời tỏa nắng huy hoàng.</a:t>
            </a:r>
            <a:endParaRPr kumimoji="0" lang="vi-VN" sz="2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139AB853-9F1F-3EF1-BDA8-7A49383B86CB}"/>
              </a:ext>
            </a:extLst>
          </p:cNvPr>
          <p:cNvSpPr txBox="1"/>
          <p:nvPr/>
        </p:nvSpPr>
        <p:spPr>
          <a:xfrm>
            <a:off x="1524610" y="3894912"/>
            <a:ext cx="10471167" cy="2758202"/>
          </a:xfrm>
          <a:prstGeom prst="roundRect">
            <a:avLst/>
          </a:prstGeom>
          <a:solidFill>
            <a:srgbClr val="FFCCCC"/>
          </a:solidFill>
        </p:spPr>
        <p:txBody>
          <a:bodyPr wrap="square">
            <a:spAutoFit/>
          </a:bodyPr>
          <a:lstStyle/>
          <a:p>
            <a:pPr lvl="0" algn="just">
              <a:defRPr/>
            </a:pP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Châu chấu không đồng ý với giun đất. Chúng quyết định đi hỏi. Vừa hay lúc đó, kiến tha nhành thông đi qua, dừng lại nghỉ. Châu chấu hỏi kiến:</a:t>
            </a:r>
          </a:p>
          <a:p>
            <a:pPr lvl="0" algn="just">
              <a:defRPr/>
            </a:pP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Bác kiến ơi, bác hãy nói giúp xem hôm nay là một ngày tuyệt đẹp hay đáng ghét?</a:t>
            </a:r>
          </a:p>
          <a:p>
            <a:pPr lvl="0" algn="just">
              <a:defRPr/>
            </a:pP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Kiến lau mồ hôi, ngẫm nghĩ một lát rồi nói:</a:t>
            </a:r>
          </a:p>
          <a:p>
            <a:pPr lvl="0" algn="just">
              <a:defRPr/>
            </a:pPr>
            <a:r>
              <a:rPr lang="vi-VN" sz="2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Tôi sẽ trả lời câu hỏi của bạn sau khi mặt trời lặn nhé!</a:t>
            </a:r>
          </a:p>
        </p:txBody>
      </p:sp>
      <p:grpSp>
        <p:nvGrpSpPr>
          <p:cNvPr id="15" name="Group 14">
            <a:extLst>
              <a:ext uri="{FF2B5EF4-FFF2-40B4-BE49-F238E27FC236}">
                <a16:creationId xmlns:a16="http://schemas.microsoft.com/office/drawing/2014/main" id="{7FFC557D-887A-4C4A-9A7B-6531C4CADC00}"/>
              </a:ext>
            </a:extLst>
          </p:cNvPr>
          <p:cNvGrpSpPr/>
          <p:nvPr/>
        </p:nvGrpSpPr>
        <p:grpSpPr>
          <a:xfrm>
            <a:off x="90775" y="1085613"/>
            <a:ext cx="851094" cy="584333"/>
            <a:chOff x="0" y="925300"/>
            <a:chExt cx="851094" cy="584333"/>
          </a:xfrm>
        </p:grpSpPr>
        <p:pic>
          <p:nvPicPr>
            <p:cNvPr id="11" name="Picture 10">
              <a:extLst>
                <a:ext uri="{FF2B5EF4-FFF2-40B4-BE49-F238E27FC236}">
                  <a16:creationId xmlns:a16="http://schemas.microsoft.com/office/drawing/2014/main" id="{E21750CF-E050-0AFF-C40C-06B8C4902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25300"/>
              <a:ext cx="851094" cy="584333"/>
            </a:xfrm>
            <a:prstGeom prst="rect">
              <a:avLst/>
            </a:prstGeom>
          </p:spPr>
        </p:pic>
        <p:sp>
          <p:nvSpPr>
            <p:cNvPr id="12" name="TextBox 11">
              <a:extLst>
                <a:ext uri="{FF2B5EF4-FFF2-40B4-BE49-F238E27FC236}">
                  <a16:creationId xmlns:a16="http://schemas.microsoft.com/office/drawing/2014/main" id="{57F57115-01C2-F49A-4B4F-5BB52DC1E4AE}"/>
                </a:ext>
              </a:extLst>
            </p:cNvPr>
            <p:cNvSpPr txBox="1"/>
            <p:nvPr/>
          </p:nvSpPr>
          <p:spPr>
            <a:xfrm>
              <a:off x="280136" y="925300"/>
              <a:ext cx="311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pic>
        <p:nvPicPr>
          <p:cNvPr id="13" name="Picture 12">
            <a:extLst>
              <a:ext uri="{FF2B5EF4-FFF2-40B4-BE49-F238E27FC236}">
                <a16:creationId xmlns:a16="http://schemas.microsoft.com/office/drawing/2014/main" id="{C0319514-164F-FC5D-2883-4D5BC571FA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912" y="4071642"/>
            <a:ext cx="851094" cy="584333"/>
          </a:xfrm>
          <a:prstGeom prst="rect">
            <a:avLst/>
          </a:prstGeom>
        </p:spPr>
      </p:pic>
      <p:sp>
        <p:nvSpPr>
          <p:cNvPr id="14" name="TextBox 13">
            <a:extLst>
              <a:ext uri="{FF2B5EF4-FFF2-40B4-BE49-F238E27FC236}">
                <a16:creationId xmlns:a16="http://schemas.microsoft.com/office/drawing/2014/main" id="{A7408145-5A05-6E96-2872-0B528F8ECDA8}"/>
              </a:ext>
            </a:extLst>
          </p:cNvPr>
          <p:cNvSpPr txBox="1"/>
          <p:nvPr/>
        </p:nvSpPr>
        <p:spPr>
          <a:xfrm>
            <a:off x="972280" y="4132755"/>
            <a:ext cx="37702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spTree>
    <p:extLst>
      <p:ext uri="{BB962C8B-B14F-4D97-AF65-F5344CB8AC3E}">
        <p14:creationId xmlns:p14="http://schemas.microsoft.com/office/powerpoint/2010/main" val="1910831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par>
                                <p:cTn id="18" presetID="16" presetClass="entr" presetSubtype="21"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213B0C-47D9-055D-E45F-8C1B7A06085E}"/>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5589C3E3-91C5-8CEC-367A-DB6D92EEA8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FDCF5A9-F54A-2835-2A9E-CE88C0816C5B}"/>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6">
            <a:extLst>
              <a:ext uri="{FF2B5EF4-FFF2-40B4-BE49-F238E27FC236}">
                <a16:creationId xmlns:a16="http://schemas.microsoft.com/office/drawing/2014/main" id="{08FAA253-19C5-A36A-2EC8-20EDA837CA8E}"/>
              </a:ext>
            </a:extLst>
          </p:cNvPr>
          <p:cNvPicPr>
            <a:picLocks noChangeAspect="1"/>
          </p:cNvPicPr>
          <p:nvPr/>
        </p:nvPicPr>
        <p:blipFill>
          <a:blip r:embed="rId3"/>
          <a:stretch>
            <a:fillRect/>
          </a:stretch>
        </p:blipFill>
        <p:spPr>
          <a:xfrm>
            <a:off x="203638" y="182880"/>
            <a:ext cx="957155" cy="762066"/>
          </a:xfrm>
          <a:prstGeom prst="rect">
            <a:avLst/>
          </a:prstGeom>
        </p:spPr>
      </p:pic>
      <p:sp>
        <p:nvSpPr>
          <p:cNvPr id="8" name="TextBox 7">
            <a:extLst>
              <a:ext uri="{FF2B5EF4-FFF2-40B4-BE49-F238E27FC236}">
                <a16:creationId xmlns:a16="http://schemas.microsoft.com/office/drawing/2014/main" id="{C613B3C2-D260-4C4A-44C0-D74694A16C8B}"/>
              </a:ext>
            </a:extLst>
          </p:cNvPr>
          <p:cNvSpPr txBox="1"/>
          <p:nvPr/>
        </p:nvSpPr>
        <p:spPr>
          <a:xfrm>
            <a:off x="993360" y="366064"/>
            <a:ext cx="5786108"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vi-VN"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đoạn theo nhóm </a:t>
            </a:r>
            <a:r>
              <a:rPr kumimoji="0" lang="en-US"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9" name="TextBox 8">
            <a:extLst>
              <a:ext uri="{FF2B5EF4-FFF2-40B4-BE49-F238E27FC236}">
                <a16:creationId xmlns:a16="http://schemas.microsoft.com/office/drawing/2014/main" id="{56BD6E91-8F11-3E2E-29FB-A5E1573AB307}"/>
              </a:ext>
            </a:extLst>
          </p:cNvPr>
          <p:cNvSpPr txBox="1"/>
          <p:nvPr/>
        </p:nvSpPr>
        <p:spPr>
          <a:xfrm>
            <a:off x="1160792" y="1585336"/>
            <a:ext cx="10201690" cy="2281476"/>
          </a:xfrm>
          <a:prstGeom prst="roundRect">
            <a:avLst/>
          </a:prstGeom>
          <a:solidFill>
            <a:schemeClr val="accent4">
              <a:lumMod val="20000"/>
              <a:lumOff val="80000"/>
            </a:schemeClr>
          </a:solidFill>
        </p:spPr>
        <p:txBody>
          <a:bodyPr wrap="square">
            <a:spAutoFit/>
          </a:bodyPr>
          <a:lstStyle/>
          <a:p>
            <a:pPr lvl="0" algn="just">
              <a:defRPr/>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Mặt trời lặn, chúng đi đến tổ kiến.</a:t>
            </a:r>
          </a:p>
          <a:p>
            <a:pPr lvl="0" algn="just">
              <a:defRPr/>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Hôm nay là ngày thế nào hả bác kiến đáng kính?</a:t>
            </a:r>
          </a:p>
          <a:p>
            <a:pPr lvl="0" algn="just">
              <a:defRPr/>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Hôm này là một ngày tuyệt đẹp! Tôi đã làm việc rất tốt và bây giờ có thể nghỉ ngơi thoải mái. </a:t>
            </a:r>
          </a:p>
        </p:txBody>
      </p:sp>
      <p:pic>
        <p:nvPicPr>
          <p:cNvPr id="10" name="Picture 9">
            <a:extLst>
              <a:ext uri="{FF2B5EF4-FFF2-40B4-BE49-F238E27FC236}">
                <a16:creationId xmlns:a16="http://schemas.microsoft.com/office/drawing/2014/main" id="{A0FC36BF-AE1D-111F-E9AE-5A7D55F69E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63" y="1531616"/>
            <a:ext cx="851094" cy="584333"/>
          </a:xfrm>
          <a:prstGeom prst="rect">
            <a:avLst/>
          </a:prstGeom>
        </p:spPr>
      </p:pic>
      <p:sp>
        <p:nvSpPr>
          <p:cNvPr id="11" name="TextBox 10">
            <a:extLst>
              <a:ext uri="{FF2B5EF4-FFF2-40B4-BE49-F238E27FC236}">
                <a16:creationId xmlns:a16="http://schemas.microsoft.com/office/drawing/2014/main" id="{FD448C7A-D58E-F804-0B48-B40BA6CE1BB0}"/>
              </a:ext>
            </a:extLst>
          </p:cNvPr>
          <p:cNvSpPr txBox="1"/>
          <p:nvPr/>
        </p:nvSpPr>
        <p:spPr>
          <a:xfrm>
            <a:off x="825500" y="1574806"/>
            <a:ext cx="33572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Tree>
    <p:extLst>
      <p:ext uri="{BB962C8B-B14F-4D97-AF65-F5344CB8AC3E}">
        <p14:creationId xmlns:p14="http://schemas.microsoft.com/office/powerpoint/2010/main" val="391464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7">
            <a:extLst>
              <a:ext uri="{FF2B5EF4-FFF2-40B4-BE49-F238E27FC236}">
                <a16:creationId xmlns:a16="http://schemas.microsoft.com/office/drawing/2014/main" id="{3D0CBB0E-4313-4BE6-9E4C-1C70A2C43BB4}"/>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Nunito Black" pitchFamily="2" charset="0"/>
              <a:sym typeface="Arial"/>
            </a:endParaRPr>
          </a:p>
        </p:txBody>
      </p:sp>
      <p:pic>
        <p:nvPicPr>
          <p:cNvPr id="11" name="图片 6">
            <a:extLst>
              <a:ext uri="{FF2B5EF4-FFF2-40B4-BE49-F238E27FC236}">
                <a16:creationId xmlns:a16="http://schemas.microsoft.com/office/drawing/2014/main" id="{31924627-BB21-4D1C-968D-F8975CB563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6224" b="13559"/>
          <a:stretch/>
        </p:blipFill>
        <p:spPr>
          <a:xfrm>
            <a:off x="8961120" y="5748126"/>
            <a:ext cx="3449719" cy="1109874"/>
          </a:xfrm>
          <a:prstGeom prst="rect">
            <a:avLst/>
          </a:prstGeom>
        </p:spPr>
      </p:pic>
      <p:sp>
        <p:nvSpPr>
          <p:cNvPr id="12" name="Rectangle 11">
            <a:extLst>
              <a:ext uri="{FF2B5EF4-FFF2-40B4-BE49-F238E27FC236}">
                <a16:creationId xmlns:a16="http://schemas.microsoft.com/office/drawing/2014/main" id="{ABC3B03F-39C8-4B3F-8AD2-868B47BDEAE0}"/>
              </a:ext>
            </a:extLst>
          </p:cNvPr>
          <p:cNvSpPr/>
          <p:nvPr/>
        </p:nvSpPr>
        <p:spPr>
          <a:xfrm>
            <a:off x="-348895" y="836964"/>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Nunito Black" pitchFamily="2"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Nunito Black" pitchFamily="2"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Nunito Black" pitchFamily="2"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Nunito Black" pitchFamily="2"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endParaRPr>
          </a:p>
        </p:txBody>
      </p:sp>
      <p:sp>
        <p:nvSpPr>
          <p:cNvPr id="13" name="Rectangle 12">
            <a:extLst>
              <a:ext uri="{FF2B5EF4-FFF2-40B4-BE49-F238E27FC236}">
                <a16:creationId xmlns:a16="http://schemas.microsoft.com/office/drawing/2014/main" id="{8093DC95-03B4-4F82-AC5A-8C62C41B5550}"/>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Nunito Black" pitchFamily="2"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Nunito Black" pitchFamily="2"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Nunito Black" pitchFamily="2"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Nunito Black" pitchFamily="2"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Nunito Black" pitchFamily="2"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Nunito Black" pitchFamily="2"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Nunito Black" pitchFamily="2"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Nunito Black" pitchFamily="2" charset="0"/>
              <a:ea typeface="inpin heiti" charset="-122"/>
              <a:cs typeface="Times New Roman" panose="02020603050405020304" pitchFamily="18" charset="0"/>
              <a:sym typeface="Arial"/>
            </a:endParaRPr>
          </a:p>
        </p:txBody>
      </p:sp>
      <p:sp>
        <p:nvSpPr>
          <p:cNvPr id="19" name="Rectangle 18">
            <a:extLst>
              <a:ext uri="{FF2B5EF4-FFF2-40B4-BE49-F238E27FC236}">
                <a16:creationId xmlns:a16="http://schemas.microsoft.com/office/drawing/2014/main" id="{F92ED66D-7716-454C-B1EC-58DDE29CB3B1}"/>
              </a:ext>
            </a:extLst>
          </p:cNvPr>
          <p:cNvSpPr/>
          <p:nvPr/>
        </p:nvSpPr>
        <p:spPr>
          <a:xfrm>
            <a:off x="3082295" y="2472331"/>
            <a:ext cx="2076209" cy="629147"/>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endParaRPr>
          </a:p>
        </p:txBody>
      </p:sp>
      <p:sp>
        <p:nvSpPr>
          <p:cNvPr id="20" name="Oval 19">
            <a:extLst>
              <a:ext uri="{FF2B5EF4-FFF2-40B4-BE49-F238E27FC236}">
                <a16:creationId xmlns:a16="http://schemas.microsoft.com/office/drawing/2014/main" id="{5F636ABA-8BEB-4E59-A293-0D3A4187FC77}"/>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Nunito Black" pitchFamily="2" charset="0"/>
              <a:sym typeface="Arial"/>
            </a:endParaRPr>
          </a:p>
        </p:txBody>
      </p:sp>
      <p:sp>
        <p:nvSpPr>
          <p:cNvPr id="21" name="Rounded Rectangle 9">
            <a:extLst>
              <a:ext uri="{FF2B5EF4-FFF2-40B4-BE49-F238E27FC236}">
                <a16:creationId xmlns:a16="http://schemas.microsoft.com/office/drawing/2014/main" id="{92CB9FD0-2B98-46B0-AA23-A2F164084293}"/>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Nunito Black" pitchFamily="2" charset="0"/>
              <a:sym typeface="Arial"/>
            </a:endParaRPr>
          </a:p>
        </p:txBody>
      </p:sp>
      <p:sp>
        <p:nvSpPr>
          <p:cNvPr id="22" name="Rectangle 21">
            <a:extLst>
              <a:ext uri="{FF2B5EF4-FFF2-40B4-BE49-F238E27FC236}">
                <a16:creationId xmlns:a16="http://schemas.microsoft.com/office/drawing/2014/main" id="{84C81D08-E0F6-41D0-8866-10D6D9784AE3}"/>
              </a:ext>
            </a:extLst>
          </p:cNvPr>
          <p:cNvSpPr/>
          <p:nvPr/>
        </p:nvSpPr>
        <p:spPr>
          <a:xfrm>
            <a:off x="3082295" y="3449319"/>
            <a:ext cx="2145139" cy="629147"/>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endParaRPr>
          </a:p>
        </p:txBody>
      </p:sp>
      <p:sp>
        <p:nvSpPr>
          <p:cNvPr id="23" name="Oval 22">
            <a:extLst>
              <a:ext uri="{FF2B5EF4-FFF2-40B4-BE49-F238E27FC236}">
                <a16:creationId xmlns:a16="http://schemas.microsoft.com/office/drawing/2014/main" id="{6D521943-22D7-483A-A696-C5CB75A40007}"/>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Nunito Black" pitchFamily="2" charset="0"/>
              <a:sym typeface="Arial"/>
            </a:endParaRPr>
          </a:p>
        </p:txBody>
      </p:sp>
      <p:sp>
        <p:nvSpPr>
          <p:cNvPr id="24" name="Rounded Rectangle 12">
            <a:extLst>
              <a:ext uri="{FF2B5EF4-FFF2-40B4-BE49-F238E27FC236}">
                <a16:creationId xmlns:a16="http://schemas.microsoft.com/office/drawing/2014/main" id="{03FC7C1D-48DE-4190-BEC0-5F56E43CEEFF}"/>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Nunito Black" pitchFamily="2" charset="0"/>
              <a:sym typeface="Arial"/>
            </a:endParaRPr>
          </a:p>
        </p:txBody>
      </p:sp>
      <p:sp>
        <p:nvSpPr>
          <p:cNvPr id="25" name="Rectangle 24">
            <a:extLst>
              <a:ext uri="{FF2B5EF4-FFF2-40B4-BE49-F238E27FC236}">
                <a16:creationId xmlns:a16="http://schemas.microsoft.com/office/drawing/2014/main" id="{4A0BFF83-9A6C-4D8A-83F7-7BB71F0B0E47}"/>
              </a:ext>
            </a:extLst>
          </p:cNvPr>
          <p:cNvSpPr/>
          <p:nvPr/>
        </p:nvSpPr>
        <p:spPr>
          <a:xfrm>
            <a:off x="3082295" y="4515061"/>
            <a:ext cx="407996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Nunito Black" pitchFamily="2"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Nunito Black" pitchFamily="2"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Nunito Black" pitchFamily="2"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Nunito Black" pitchFamily="2"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Nunito Black" pitchFamily="2"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Nunito Black" pitchFamily="2"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Nunito Black" pitchFamily="2"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Nunito Black" pitchFamily="2" charset="0"/>
              <a:cs typeface="Arial"/>
              <a:sym typeface="Arial"/>
            </a:endParaRPr>
          </a:p>
        </p:txBody>
      </p:sp>
      <p:sp>
        <p:nvSpPr>
          <p:cNvPr id="26" name="Oval 25">
            <a:extLst>
              <a:ext uri="{FF2B5EF4-FFF2-40B4-BE49-F238E27FC236}">
                <a16:creationId xmlns:a16="http://schemas.microsoft.com/office/drawing/2014/main" id="{D1C57A09-96A6-4DEE-B3A5-FB9E458891C2}"/>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Nunito Black" pitchFamily="2" charset="0"/>
              <a:sym typeface="Arial"/>
            </a:endParaRPr>
          </a:p>
        </p:txBody>
      </p:sp>
      <p:pic>
        <p:nvPicPr>
          <p:cNvPr id="27" name="Picture 2" descr="Star Cartoon Images, Stock Photos &amp;amp; Vectors | Shutterstock">
            <a:extLst>
              <a:ext uri="{FF2B5EF4-FFF2-40B4-BE49-F238E27FC236}">
                <a16:creationId xmlns:a16="http://schemas.microsoft.com/office/drawing/2014/main" id="{8EB06D0E-D7AF-44DA-94FB-3EAE1F0A5D5D}"/>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Star Cartoon Images, Stock Photos &amp;amp; Vectors | Shutterstock">
            <a:extLst>
              <a:ext uri="{FF2B5EF4-FFF2-40B4-BE49-F238E27FC236}">
                <a16:creationId xmlns:a16="http://schemas.microsoft.com/office/drawing/2014/main" id="{FD43C647-CA5B-4206-925A-DFF4FBD9FF3A}"/>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Star Cartoon Images, Stock Photos &amp;amp; Vectors | Shutterstock">
            <a:extLst>
              <a:ext uri="{FF2B5EF4-FFF2-40B4-BE49-F238E27FC236}">
                <a16:creationId xmlns:a16="http://schemas.microsoft.com/office/drawing/2014/main" id="{22C7AFC8-C86E-4173-841A-D84A4372625D}"/>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9F7FB6FF-D6AF-4546-B34F-45984470C0F5}"/>
              </a:ext>
            </a:extLst>
          </p:cNvPr>
          <p:cNvPicPr>
            <a:picLocks noChangeAspect="1"/>
          </p:cNvPicPr>
          <p:nvPr/>
        </p:nvPicPr>
        <p:blipFill>
          <a:blip r:embed="rId5"/>
          <a:stretch>
            <a:fillRect/>
          </a:stretch>
        </p:blipFill>
        <p:spPr>
          <a:xfrm rot="16200000">
            <a:off x="1096607" y="910421"/>
            <a:ext cx="511318" cy="511318"/>
          </a:xfrm>
          <a:prstGeom prst="rect">
            <a:avLst/>
          </a:prstGeom>
        </p:spPr>
      </p:pic>
    </p:spTree>
    <p:extLst>
      <p:ext uri="{BB962C8B-B14F-4D97-AF65-F5344CB8AC3E}">
        <p14:creationId xmlns:p14="http://schemas.microsoft.com/office/powerpoint/2010/main" val="6077599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par>
                                <p:cTn id="44" presetID="10"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par>
                                <p:cTn id="47" presetID="10"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cTn>
                              </p:par>
                              <p:par>
                                <p:cTn id="50" presetID="10" presetClass="entr" presetSubtype="0"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9" grpId="0"/>
      <p:bldP spid="20" grpId="0" animBg="1"/>
      <p:bldP spid="21" grpId="0" animBg="1"/>
      <p:bldP spid="22" grpId="0"/>
      <p:bldP spid="23" grpId="0" animBg="1"/>
      <p:bldP spid="24" grpId="0" animBg="1"/>
      <p:bldP spid="25" grpId="0"/>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43C35C-78A4-461F-AF57-73A855176D57}"/>
              </a:ext>
            </a:extLst>
          </p:cNvPr>
          <p:cNvPicPr>
            <a:picLocks noChangeAspect="1"/>
          </p:cNvPicPr>
          <p:nvPr/>
        </p:nvPicPr>
        <p:blipFill>
          <a:blip r:embed="rId3"/>
          <a:stretch>
            <a:fillRect/>
          </a:stretch>
        </p:blipFill>
        <p:spPr>
          <a:xfrm>
            <a:off x="5571857" y="4378960"/>
            <a:ext cx="6742064" cy="2570480"/>
          </a:xfrm>
          <a:prstGeom prst="rect">
            <a:avLst/>
          </a:prstGeom>
          <a:ln>
            <a:noFill/>
          </a:ln>
          <a:effectLst>
            <a:softEdge rad="112500"/>
          </a:effectLst>
        </p:spPr>
      </p:pic>
      <p:sp>
        <p:nvSpPr>
          <p:cNvPr id="24" name="TextBox 23">
            <a:extLst>
              <a:ext uri="{FF2B5EF4-FFF2-40B4-BE49-F238E27FC236}">
                <a16:creationId xmlns:a16="http://schemas.microsoft.com/office/drawing/2014/main" id="{E842B84C-00CB-41F4-A8D1-3B44ADCDC156}"/>
              </a:ext>
            </a:extLst>
          </p:cNvPr>
          <p:cNvSpPr txBox="1"/>
          <p:nvPr/>
        </p:nvSpPr>
        <p:spPr>
          <a:xfrm>
            <a:off x="182880" y="374869"/>
            <a:ext cx="12009120" cy="58477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NHƯ THẾ NÀO LÀ ĐẸP?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Châu chấu nhảy lên gò, chìa cái lưng màu xanh ra phơi nắng. Nó búng chân tanh tách, cọ giũa đôi càng: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ngày tuyệt đẹp!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Thật khó chịu! – Giun đất thốt lên, cố rúc đầu sâu thêm vào lớp đất khô.</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là thế nào? – Châu chấu nhảy lên. – Trên trời không một gợn mây, mặt trời tỏa nắng huy hoàng.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Mưa bụi và những vũng nước đục, đó mới là một ngày tuyệt đẹp! – Giun đất cãi lại.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Châu chấu không đồng ý với giun đất. Chúng quyết định đi hỏi. Vừa hay lúc đó, kiến tha nhành thông đi qua, dừng lại nghỉ. Châu chấu hỏi kiến: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Bác kiến ơi, bác hãy nói giúp xem hôm nay là một ngày tuyệt đẹp hay đáng ghét?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 lau mồ hôi, ngẫm nghĩ một lát rồi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sẽ trả lời câu hỏi của bạn sau khi mặt trời lặn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lặn, chúng đi đến tổ kiến.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là ngày thế nào hả bác kiến đáng kính?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này là một ngày tuyệt đẹp! Tôi đã làm việc rất tốt và bây giờ có thể nghỉ ngơi thoải mái.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(V.Ô-xê-ê-va, Thúy Toàn dịch)</a:t>
            </a:r>
          </a:p>
        </p:txBody>
      </p:sp>
    </p:spTree>
    <p:extLst>
      <p:ext uri="{BB962C8B-B14F-4D97-AF65-F5344CB8AC3E}">
        <p14:creationId xmlns:p14="http://schemas.microsoft.com/office/powerpoint/2010/main" val="2352515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5"/>
            <a:ext cx="10515600" cy="1325563"/>
          </a:xfrm>
        </p:spPr>
        <p:txBody>
          <a:bodyPr/>
          <a:lstStyle/>
          <a:p>
            <a:endParaRPr lang="zh-CN" altLang="en-US"/>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536" y="447762"/>
            <a:ext cx="6858000" cy="6858000"/>
          </a:xfrm>
          <a:prstGeom prst="rect">
            <a:avLst/>
          </a:prstGeom>
        </p:spPr>
      </p:pic>
      <p:pic>
        <p:nvPicPr>
          <p:cNvPr id="8" name="Picture 7">
            <a:extLst>
              <a:ext uri="{FF2B5EF4-FFF2-40B4-BE49-F238E27FC236}">
                <a16:creationId xmlns:a16="http://schemas.microsoft.com/office/drawing/2014/main" id="{0C454E40-DDCD-4B10-AEDF-69A3562D454C}"/>
              </a:ext>
            </a:extLst>
          </p:cNvPr>
          <p:cNvPicPr>
            <a:picLocks noChangeAspect="1"/>
          </p:cNvPicPr>
          <p:nvPr/>
        </p:nvPicPr>
        <p:blipFill rotWithShape="1">
          <a:blip r:embed="rId5"/>
          <a:srcRect l="16127" t="11921" r="14764" b="20863"/>
          <a:stretch/>
        </p:blipFill>
        <p:spPr>
          <a:xfrm>
            <a:off x="6199749" y="2138450"/>
            <a:ext cx="4476749" cy="2258786"/>
          </a:xfrm>
          <a:prstGeom prst="rect">
            <a:avLst/>
          </a:prstGeom>
        </p:spPr>
      </p:pic>
    </p:spTree>
    <p:extLst>
      <p:ext uri="{BB962C8B-B14F-4D97-AF65-F5344CB8AC3E}">
        <p14:creationId xmlns:p14="http://schemas.microsoft.com/office/powerpoint/2010/main" val="1006008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750"/>
                                        <p:tgtEl>
                                          <p:spTgt spid="8"/>
                                        </p:tgtEl>
                                      </p:cBhvr>
                                    </p:animEffect>
                                    <p:anim calcmode="lin" valueType="num">
                                      <p:cBhvr>
                                        <p:cTn id="13" dur="750" fill="hold"/>
                                        <p:tgtEl>
                                          <p:spTgt spid="8"/>
                                        </p:tgtEl>
                                        <p:attrNameLst>
                                          <p:attrName>ppt_x</p:attrName>
                                        </p:attrNameLst>
                                      </p:cBhvr>
                                      <p:tavLst>
                                        <p:tav tm="0">
                                          <p:val>
                                            <p:strVal val="#ppt_x"/>
                                          </p:val>
                                        </p:tav>
                                        <p:tav tm="100000">
                                          <p:val>
                                            <p:strVal val="#ppt_x"/>
                                          </p:val>
                                        </p:tav>
                                      </p:tavLst>
                                    </p:anim>
                                    <p:anim calcmode="lin" valueType="num">
                                      <p:cBhvr>
                                        <p:cTn id="14"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13B929A-C710-4D22-A3D1-2468C39E3E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971" y="1693605"/>
            <a:ext cx="5164395" cy="5164395"/>
          </a:xfrm>
          <a:prstGeom prst="rect">
            <a:avLst/>
          </a:prstGeom>
        </p:spPr>
      </p:pic>
      <p:sp>
        <p:nvSpPr>
          <p:cNvPr id="16" name="Rectangle 15">
            <a:extLst>
              <a:ext uri="{FF2B5EF4-FFF2-40B4-BE49-F238E27FC236}">
                <a16:creationId xmlns:a16="http://schemas.microsoft.com/office/drawing/2014/main" id="{F3D3C3DE-46A8-4445-910C-FBD27445EE6F}"/>
              </a:ext>
            </a:extLst>
          </p:cNvPr>
          <p:cNvSpPr/>
          <p:nvPr/>
        </p:nvSpPr>
        <p:spPr>
          <a:xfrm>
            <a:off x="2729857" y="1013171"/>
            <a:ext cx="3366143" cy="584775"/>
          </a:xfrm>
          <a:prstGeom prst="rect">
            <a:avLst/>
          </a:prstGeom>
        </p:spPr>
        <p:txBody>
          <a:bodyPr wrap="square">
            <a:spAutoFit/>
          </a:bodyPr>
          <a:lstStyle/>
          <a:p>
            <a:pPr algn="ctr">
              <a:defRPr/>
            </a:pP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Giải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nghĩa</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từ</a:t>
            </a:r>
            <a:endParaRPr lang="zh-CN" altLang="en-US"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6">
            <a:extLst>
              <a:ext uri="{FF2B5EF4-FFF2-40B4-BE49-F238E27FC236}">
                <a16:creationId xmlns:a16="http://schemas.microsoft.com/office/drawing/2014/main" id="{EDC0C02F-DCF7-4E5E-81EF-E5DD79AE2AC4}"/>
              </a:ext>
            </a:extLst>
          </p:cNvPr>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2667978" y="1013171"/>
            <a:ext cx="534980" cy="597187"/>
          </a:xfrm>
          <a:prstGeom prst="rect">
            <a:avLst/>
          </a:prstGeom>
        </p:spPr>
      </p:pic>
      <p:pic>
        <p:nvPicPr>
          <p:cNvPr id="18" name="PA_库_图片 6">
            <a:extLst>
              <a:ext uri="{FF2B5EF4-FFF2-40B4-BE49-F238E27FC236}">
                <a16:creationId xmlns:a16="http://schemas.microsoft.com/office/drawing/2014/main" id="{989CC103-E871-46F3-B7CC-C30C88E5B143}"/>
              </a:ext>
            </a:extLst>
          </p:cNvPr>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tretch>
            <a:fillRect/>
          </a:stretch>
        </p:blipFill>
        <p:spPr>
          <a:xfrm flipH="1">
            <a:off x="4610480" y="393134"/>
            <a:ext cx="6435852" cy="5011074"/>
          </a:xfrm>
          <a:prstGeom prst="rect">
            <a:avLst/>
          </a:prstGeom>
          <a:ln>
            <a:noFill/>
          </a:ln>
          <a:extLst>
            <a:ext uri="{91240B29-F687-4F45-9708-019B960494DF}">
              <a14:hiddenLine xmlns:a14="http://schemas.microsoft.com/office/drawing/2010/main">
                <a:solidFill>
                  <a:srgbClr val="FF0000"/>
                </a:solidFill>
              </a14:hiddenLine>
            </a:ext>
          </a:extLst>
        </p:spPr>
      </p:pic>
      <p:sp>
        <p:nvSpPr>
          <p:cNvPr id="19" name="TextBox 18">
            <a:extLst>
              <a:ext uri="{FF2B5EF4-FFF2-40B4-BE49-F238E27FC236}">
                <a16:creationId xmlns:a16="http://schemas.microsoft.com/office/drawing/2014/main" id="{F6C97229-67E0-460B-88CD-3F88ED47CC54}"/>
              </a:ext>
            </a:extLst>
          </p:cNvPr>
          <p:cNvSpPr txBox="1"/>
          <p:nvPr/>
        </p:nvSpPr>
        <p:spPr>
          <a:xfrm>
            <a:off x="6276340" y="1855165"/>
            <a:ext cx="4067175" cy="2123658"/>
          </a:xfrm>
          <a:prstGeom prst="rect">
            <a:avLst/>
          </a:prstGeom>
          <a:noFill/>
        </p:spPr>
        <p:txBody>
          <a:bodyPr wrap="square" rtlCol="0">
            <a:spAutoFit/>
          </a:bodyPr>
          <a:lstStyle/>
          <a:p>
            <a:pPr algn="ctr"/>
            <a:r>
              <a:rPr lang="en-US" sz="33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a:t>
            </a:r>
            <a:r>
              <a:rPr lang="en-US"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3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 NHƯ THẾ NÀO LÀ ĐẸP?</a:t>
            </a:r>
            <a:r>
              <a:rPr lang="en-US" sz="33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en-US"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pt-BR" sz="33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 nào em chưa hiểu nghĩa?</a:t>
            </a:r>
          </a:p>
        </p:txBody>
      </p:sp>
    </p:spTree>
    <p:extLst>
      <p:ext uri="{BB962C8B-B14F-4D97-AF65-F5344CB8AC3E}">
        <p14:creationId xmlns:p14="http://schemas.microsoft.com/office/powerpoint/2010/main" val="24899241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53" presetClass="entr" presetSubtype="16"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1000" fill="hold"/>
                                        <p:tgtEl>
                                          <p:spTgt spid="18"/>
                                        </p:tgtEl>
                                        <p:attrNameLst>
                                          <p:attrName>ppt_w</p:attrName>
                                        </p:attrNameLst>
                                      </p:cBhvr>
                                      <p:tavLst>
                                        <p:tav tm="0">
                                          <p:val>
                                            <p:fltVal val="0"/>
                                          </p:val>
                                        </p:tav>
                                        <p:tav tm="100000">
                                          <p:val>
                                            <p:strVal val="#ppt_w"/>
                                          </p:val>
                                        </p:tav>
                                      </p:tavLst>
                                    </p:anim>
                                    <p:anim calcmode="lin" valueType="num">
                                      <p:cBhvr>
                                        <p:cTn id="11" dur="1000" fill="hold"/>
                                        <p:tgtEl>
                                          <p:spTgt spid="18"/>
                                        </p:tgtEl>
                                        <p:attrNameLst>
                                          <p:attrName>ppt_h</p:attrName>
                                        </p:attrNameLst>
                                      </p:cBhvr>
                                      <p:tavLst>
                                        <p:tav tm="0">
                                          <p:val>
                                            <p:fltVal val="0"/>
                                          </p:val>
                                        </p:tav>
                                        <p:tav tm="100000">
                                          <p:val>
                                            <p:strVal val="#ppt_h"/>
                                          </p:val>
                                        </p:tav>
                                      </p:tavLst>
                                    </p:anim>
                                    <p:animEffect transition="in" filter="fade">
                                      <p:cBhvr>
                                        <p:cTn id="12" dur="1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hát hiện gò đất cổ đại 2.500 năm tuổi tại Anh - QuanTriMang.com">
            <a:extLst>
              <a:ext uri="{FF2B5EF4-FFF2-40B4-BE49-F238E27FC236}">
                <a16:creationId xmlns:a16="http://schemas.microsoft.com/office/drawing/2014/main" id="{5F32BBA7-804C-438E-80AB-2D7CD31F0E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110"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1" name="Rectangle 103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870300F-05CE-4C10-B120-7A740516273C}"/>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Gò</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khoảng</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đất</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nổi</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cao</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lên</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giữa</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nơi</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bằng</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phằng</a:t>
            </a:r>
            <a:endParaRPr lang="en-US" sz="3600" b="1" dirty="0">
              <a:solidFill>
                <a:schemeClr val="tx1">
                  <a:lumMod val="85000"/>
                  <a:lumOff val="1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033" name="Straight Connector 103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1736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Tại sao phải búng vào chân trẻ sơ sinh?">
            <a:extLst>
              <a:ext uri="{FF2B5EF4-FFF2-40B4-BE49-F238E27FC236}">
                <a16:creationId xmlns:a16="http://schemas.microsoft.com/office/drawing/2014/main" id="{CA1DEF31-2027-4050-8880-B6841146E6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37" b="2236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E8BD7A1-B112-4BB3-93BD-00F3F2CFE870}"/>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Búng</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chân</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dùng</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lực</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chân</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để</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tạo</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ra</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âm</a:t>
            </a:r>
            <a:r>
              <a:rPr lang="en-US" sz="36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thanh</a:t>
            </a:r>
            <a:endParaRPr lang="en-US" sz="3600" b="1" dirty="0">
              <a:solidFill>
                <a:schemeClr val="tx1">
                  <a:lumMod val="85000"/>
                  <a:lumOff val="1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293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5"/>
            <a:ext cx="10515600" cy="1325563"/>
          </a:xfrm>
        </p:spPr>
        <p:txBody>
          <a:bodyPr/>
          <a:lstStyle/>
          <a:p>
            <a:endParaRPr lang="zh-CN" altLang="en-US"/>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sp>
        <p:nvSpPr>
          <p:cNvPr id="6" name="文本框 5">
            <a:extLst>
              <a:ext uri="{FF2B5EF4-FFF2-40B4-BE49-F238E27FC236}">
                <a16:creationId xmlns:a16="http://schemas.microsoft.com/office/drawing/2014/main" id="{A35100A8-3B5A-4C61-B884-CBBAD8E414BD}"/>
              </a:ext>
            </a:extLst>
          </p:cNvPr>
          <p:cNvSpPr txBox="1"/>
          <p:nvPr/>
        </p:nvSpPr>
        <p:spPr>
          <a:xfrm>
            <a:off x="1454227" y="2648559"/>
            <a:ext cx="4748416" cy="1615827"/>
          </a:xfrm>
          <a:prstGeom prst="rect">
            <a:avLst/>
          </a:prstGeom>
          <a:noFill/>
        </p:spPr>
        <p:txBody>
          <a:bodyPr wrap="non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7200" b="1" i="0" u="none" strike="noStrike" kern="1200" cap="none" spc="0" normalizeH="0" baseline="0" noProof="0" dirty="0" err="1">
                <a:ln>
                  <a:solidFill>
                    <a:sysClr val="windowText" lastClr="000000"/>
                  </a:solidFill>
                </a:ln>
                <a:solidFill>
                  <a:srgbClr val="FFC000"/>
                </a:solidFill>
                <a:effectLst/>
                <a:uLnTx/>
                <a:uFillTx/>
                <a:latin typeface="Nunito Black" pitchFamily="2" charset="0"/>
                <a:ea typeface="字魂37号-波纹乖乖体" panose="00000500000000000000" pitchFamily="2" charset="-122"/>
                <a:cs typeface="+mn-ea"/>
                <a:sym typeface="+mn-lt"/>
              </a:rPr>
              <a:t>Khởi</a:t>
            </a:r>
            <a:r>
              <a:rPr kumimoji="0" lang="en-US" altLang="zh-CN" sz="7200" b="1" i="0" u="none" strike="noStrike" kern="1200" cap="none" spc="0" normalizeH="0" noProof="0" dirty="0">
                <a:ln>
                  <a:solidFill>
                    <a:sysClr val="windowText" lastClr="000000"/>
                  </a:solidFill>
                </a:ln>
                <a:solidFill>
                  <a:srgbClr val="FFC000"/>
                </a:solidFill>
                <a:effectLst/>
                <a:uLnTx/>
                <a:uFillTx/>
                <a:latin typeface="Nunito Black" pitchFamily="2" charset="0"/>
                <a:ea typeface="字魂37号-波纹乖乖体" panose="00000500000000000000" pitchFamily="2" charset="-122"/>
                <a:cs typeface="+mn-ea"/>
                <a:sym typeface="+mn-lt"/>
              </a:rPr>
              <a:t> </a:t>
            </a:r>
            <a:r>
              <a:rPr kumimoji="0" lang="en-US" altLang="zh-CN" sz="7200" b="1" i="0" u="none" strike="noStrike" kern="1200" cap="none" spc="0" normalizeH="0" noProof="0" dirty="0" err="1">
                <a:ln>
                  <a:solidFill>
                    <a:sysClr val="windowText" lastClr="000000"/>
                  </a:solidFill>
                </a:ln>
                <a:solidFill>
                  <a:srgbClr val="FFC000"/>
                </a:solidFill>
                <a:effectLst/>
                <a:uLnTx/>
                <a:uFillTx/>
                <a:latin typeface="Nunito Black" pitchFamily="2" charset="0"/>
                <a:ea typeface="字魂37号-波纹乖乖体" panose="00000500000000000000" pitchFamily="2" charset="-122"/>
                <a:cs typeface="+mn-ea"/>
                <a:sym typeface="+mn-lt"/>
              </a:rPr>
              <a:t>động</a:t>
            </a:r>
            <a:endParaRPr kumimoji="0" lang="en-US" altLang="zh-CN" sz="7200" b="1" i="0" u="none" strike="noStrike" kern="1200" cap="none" spc="0" normalizeH="0" baseline="0" noProof="0" dirty="0">
              <a:ln>
                <a:solidFill>
                  <a:sysClr val="windowText" lastClr="000000"/>
                </a:solidFill>
              </a:ln>
              <a:solidFill>
                <a:srgbClr val="FFC000"/>
              </a:solidFill>
              <a:effectLst/>
              <a:uLnTx/>
              <a:uFillTx/>
              <a:latin typeface="Nunito Black" pitchFamily="2" charset="0"/>
              <a:ea typeface="字魂37号-波纹乖乖体" panose="00000500000000000000" pitchFamily="2" charset="-122"/>
              <a:cs typeface="+mn-ea"/>
              <a:sym typeface="+mn-lt"/>
            </a:endParaRPr>
          </a:p>
        </p:txBody>
      </p:sp>
      <p:sp>
        <p:nvSpPr>
          <p:cNvPr id="7" name="文本框 6">
            <a:extLst>
              <a:ext uri="{FF2B5EF4-FFF2-40B4-BE49-F238E27FC236}">
                <a16:creationId xmlns:a16="http://schemas.microsoft.com/office/drawing/2014/main" id="{422D20C6-55C3-4834-A0D1-C04291FDB5C7}"/>
              </a:ext>
            </a:extLst>
          </p:cNvPr>
          <p:cNvSpPr txBox="1"/>
          <p:nvPr/>
        </p:nvSpPr>
        <p:spPr>
          <a:xfrm>
            <a:off x="3047968" y="1502473"/>
            <a:ext cx="1451038"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a:noFill/>
                </a:ln>
                <a:solidFill>
                  <a:prstClr val="black"/>
                </a:solidFill>
                <a:effectLst/>
                <a:uLnTx/>
                <a:uFillTx/>
                <a:latin typeface="字魂37号-波纹乖乖体" panose="00000500000000000000" pitchFamily="2" charset="-122"/>
                <a:ea typeface="字魂37号-波纹乖乖体" panose="00000500000000000000" pitchFamily="2" charset="-122"/>
                <a:cs typeface="+mn-ea"/>
                <a:sym typeface="+mn-lt"/>
              </a:rPr>
              <a:t>01</a:t>
            </a:r>
            <a:endParaRPr kumimoji="0" lang="zh-CN" altLang="en-US" sz="8000" b="1" i="0" u="none" strike="noStrike" kern="1200" cap="none" spc="0" normalizeH="0" baseline="0" noProof="0" dirty="0">
              <a:ln>
                <a:noFill/>
              </a:ln>
              <a:solidFill>
                <a:prstClr val="black"/>
              </a:solidFill>
              <a:effectLst/>
              <a:uLnTx/>
              <a:uFillTx/>
              <a:latin typeface="字魂37号-波纹乖乖体" panose="00000500000000000000" pitchFamily="2" charset="-122"/>
              <a:ea typeface="字魂37号-波纹乖乖体" panose="00000500000000000000" pitchFamily="2" charset="-122"/>
              <a:cs typeface="+mn-ea"/>
              <a:sym typeface="+mn-lt"/>
            </a:endParaRPr>
          </a:p>
        </p:txBody>
      </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9144" y="189055"/>
            <a:ext cx="6858000" cy="6858000"/>
          </a:xfrm>
          <a:prstGeom prst="rect">
            <a:avLst/>
          </a:prstGeom>
        </p:spPr>
      </p:pic>
    </p:spTree>
    <p:extLst>
      <p:ext uri="{BB962C8B-B14F-4D97-AF65-F5344CB8AC3E}">
        <p14:creationId xmlns:p14="http://schemas.microsoft.com/office/powerpoint/2010/main" val="2737934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B2EFBE-0D88-420E-B252-6B569AF76D45}"/>
              </a:ext>
            </a:extLst>
          </p:cNvPr>
          <p:cNvSpPr txBox="1"/>
          <p:nvPr/>
        </p:nvSpPr>
        <p:spPr>
          <a:xfrm>
            <a:off x="426720" y="1180237"/>
            <a:ext cx="11887200" cy="1446550"/>
          </a:xfrm>
          <a:prstGeom prst="rect">
            <a:avLst/>
          </a:prstGeom>
          <a:noFill/>
        </p:spPr>
        <p:txBody>
          <a:bodyPr wrap="square">
            <a:spAutoFit/>
          </a:bodyPr>
          <a:lstStyle/>
          <a:p>
            <a:pPr algn="just"/>
            <a:r>
              <a:rPr lang="en-US" sz="4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Tanh </a:t>
            </a:r>
            <a:r>
              <a:rPr lang="en-US" sz="4400" b="0"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tách</a:t>
            </a:r>
            <a:r>
              <a:rPr lang="en-US" sz="4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mô</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phỏng</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vật</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cứng</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mảnh</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bật</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nhau</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liên</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tiếp</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nghe</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giòn</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thanh</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246072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Mơ thấy nắng có ý nghĩa gì?">
            <a:extLst>
              <a:ext uri="{FF2B5EF4-FFF2-40B4-BE49-F238E27FC236}">
                <a16:creationId xmlns:a16="http://schemas.microsoft.com/office/drawing/2014/main" id="{C9DD21FF-D1B3-4BDF-927E-428F760CC9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3" name="Rectangle 410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5A37DF7-6FE9-4F5A-96E7-99E48DC463D1}"/>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marL="0" marR="0" lvl="0" indent="0" algn="ctr" fontAlgn="auto">
              <a:lnSpc>
                <a:spcPct val="90000"/>
              </a:lnSpc>
              <a:spcBef>
                <a:spcPct val="0"/>
              </a:spcBef>
              <a:spcAft>
                <a:spcPts val="600"/>
              </a:spcAft>
              <a:buClrTx/>
              <a:buSzTx/>
              <a:tabLst/>
              <a:defRPr/>
            </a:pP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huy</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hoàng</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rực</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rỡ</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cap="none" spc="0" normalizeH="0" baseline="0" noProof="0" dirty="0" err="1">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đẹp</a:t>
            </a:r>
            <a:r>
              <a:rPr kumimoji="0" lang="en-US" sz="3600" b="1" i="0" u="none" strike="noStrike" cap="none" spc="0" normalizeH="0" baseline="0" noProof="0" dirty="0">
                <a:ln>
                  <a:noFill/>
                </a:ln>
                <a:solidFill>
                  <a:schemeClr val="tx1">
                    <a:lumMod val="85000"/>
                    <a:lumOff val="1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cxnSp>
        <p:nvCxnSpPr>
          <p:cNvPr id="4105" name="Straight Connector 410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4107" name="Straight Connector 410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2915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5B7B070-D02B-4E95-93E3-05F9CC68BA5B}"/>
              </a:ext>
            </a:extLst>
          </p:cNvPr>
          <p:cNvSpPr/>
          <p:nvPr/>
        </p:nvSpPr>
        <p:spPr>
          <a:xfrm>
            <a:off x="1058160" y="225978"/>
            <a:ext cx="3366143" cy="584775"/>
          </a:xfrm>
          <a:prstGeom prst="rect">
            <a:avLst/>
          </a:prstGeom>
        </p:spPr>
        <p:txBody>
          <a:bodyPr wrap="square">
            <a:spAutoFit/>
          </a:bodyPr>
          <a:lstStyle/>
          <a:p>
            <a:pPr algn="ctr">
              <a:defRPr/>
            </a:pPr>
            <a:r>
              <a:rPr lang="en-US" altLang="zh-CN" sz="32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a:extLst>
              <a:ext uri="{FF2B5EF4-FFF2-40B4-BE49-F238E27FC236}">
                <a16:creationId xmlns:a16="http://schemas.microsoft.com/office/drawing/2014/main" id="{26AC130C-7412-412E-BB9F-0F4DE7C06D26}"/>
              </a:ext>
            </a:extLst>
          </p:cNvPr>
          <p:cNvPicPr>
            <a:picLocks noChangeAspect="1"/>
          </p:cNvPicPr>
          <p:nvPr/>
        </p:nvPicPr>
        <p:blipFill>
          <a:blip r:embed="rId8"/>
          <a:stretch>
            <a:fillRect/>
          </a:stretch>
        </p:blipFill>
        <p:spPr>
          <a:xfrm rot="16200000">
            <a:off x="997642" y="309827"/>
            <a:ext cx="511318" cy="511318"/>
          </a:xfrm>
          <a:prstGeom prst="rect">
            <a:avLst/>
          </a:prstGeom>
        </p:spPr>
      </p:pic>
      <p:grpSp>
        <p:nvGrpSpPr>
          <p:cNvPr id="17" name="PA_库_组合 5">
            <a:extLst>
              <a:ext uri="{FF2B5EF4-FFF2-40B4-BE49-F238E27FC236}">
                <a16:creationId xmlns:a16="http://schemas.microsoft.com/office/drawing/2014/main" id="{ABC3D3B9-D942-437A-A04C-76FD30EE20FA}"/>
              </a:ext>
            </a:extLst>
          </p:cNvPr>
          <p:cNvGrpSpPr/>
          <p:nvPr>
            <p:custDataLst>
              <p:tags r:id="rId1"/>
            </p:custDataLst>
          </p:nvPr>
        </p:nvGrpSpPr>
        <p:grpSpPr>
          <a:xfrm>
            <a:off x="630962" y="981270"/>
            <a:ext cx="587835" cy="706091"/>
            <a:chOff x="1836100" y="2332000"/>
            <a:chExt cx="1572829" cy="862059"/>
          </a:xfrm>
        </p:grpSpPr>
        <p:sp>
          <p:nvSpPr>
            <p:cNvPr id="18" name="任意多边形 10">
              <a:extLst>
                <a:ext uri="{FF2B5EF4-FFF2-40B4-BE49-F238E27FC236}">
                  <a16:creationId xmlns:a16="http://schemas.microsoft.com/office/drawing/2014/main" id="{F74417B1-C58B-4987-8959-E9C36722DA9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任意多边形 11">
              <a:extLst>
                <a:ext uri="{FF2B5EF4-FFF2-40B4-BE49-F238E27FC236}">
                  <a16:creationId xmlns:a16="http://schemas.microsoft.com/office/drawing/2014/main" id="{297A786C-EFF7-4B60-9185-64BDD91F0EBB}"/>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文本框 12">
              <a:extLst>
                <a:ext uri="{FF2B5EF4-FFF2-40B4-BE49-F238E27FC236}">
                  <a16:creationId xmlns:a16="http://schemas.microsoft.com/office/drawing/2014/main" id="{F49E81CD-4E0E-4555-B1D2-4D6ED5EB359F}"/>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21" name="Rectangle 20">
            <a:extLst>
              <a:ext uri="{FF2B5EF4-FFF2-40B4-BE49-F238E27FC236}">
                <a16:creationId xmlns:a16="http://schemas.microsoft.com/office/drawing/2014/main" id="{EBCE871F-0264-4FD0-9F0E-6B164623B878}"/>
              </a:ext>
            </a:extLst>
          </p:cNvPr>
          <p:cNvSpPr/>
          <p:nvPr/>
        </p:nvSpPr>
        <p:spPr>
          <a:xfrm>
            <a:off x="1355253" y="1012558"/>
            <a:ext cx="9762841" cy="584775"/>
          </a:xfrm>
          <a:prstGeom prst="rect">
            <a:avLst/>
          </a:prstGeom>
        </p:spPr>
        <p:txBody>
          <a:bodyPr wrap="square">
            <a:spAutoFit/>
          </a:bodyPr>
          <a:lstStyle/>
          <a:p>
            <a:pPr algn="just">
              <a:defRPr/>
            </a:pP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Trong</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các</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nhân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vật</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tranh</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luận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với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nhau</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điều</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zh-CN" altLang="en-US"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2" name="PA_库_组合 5">
            <a:extLst>
              <a:ext uri="{FF2B5EF4-FFF2-40B4-BE49-F238E27FC236}">
                <a16:creationId xmlns:a16="http://schemas.microsoft.com/office/drawing/2014/main" id="{242260B9-243C-4E41-8F72-7C41CA2401C7}"/>
              </a:ext>
            </a:extLst>
          </p:cNvPr>
          <p:cNvGrpSpPr/>
          <p:nvPr>
            <p:custDataLst>
              <p:tags r:id="rId2"/>
            </p:custDataLst>
          </p:nvPr>
        </p:nvGrpSpPr>
        <p:grpSpPr>
          <a:xfrm>
            <a:off x="604788" y="1919346"/>
            <a:ext cx="587835" cy="706091"/>
            <a:chOff x="1836100" y="2332000"/>
            <a:chExt cx="1572829" cy="862059"/>
          </a:xfrm>
        </p:grpSpPr>
        <p:sp>
          <p:nvSpPr>
            <p:cNvPr id="23" name="任意多边形 10">
              <a:extLst>
                <a:ext uri="{FF2B5EF4-FFF2-40B4-BE49-F238E27FC236}">
                  <a16:creationId xmlns:a16="http://schemas.microsoft.com/office/drawing/2014/main" id="{E6B9BE53-A5BE-4FD4-B878-3694B397EAE2}"/>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24F66F58-EBC3-4447-90D4-F7C81297851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5FE81F32-6352-427E-973F-F755DAD465C2}"/>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27" name="Rectangle 26">
            <a:extLst>
              <a:ext uri="{FF2B5EF4-FFF2-40B4-BE49-F238E27FC236}">
                <a16:creationId xmlns:a16="http://schemas.microsoft.com/office/drawing/2014/main" id="{ECBA54D3-A48D-4F94-8FA5-87C9E99A928C}"/>
              </a:ext>
            </a:extLst>
          </p:cNvPr>
          <p:cNvSpPr/>
          <p:nvPr/>
        </p:nvSpPr>
        <p:spPr>
          <a:xfrm>
            <a:off x="1372576" y="2038982"/>
            <a:ext cx="10528996" cy="584775"/>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 giun đất và châu chấu ngày như thế nào là đẹp?</a:t>
            </a:r>
          </a:p>
        </p:txBody>
      </p:sp>
      <p:grpSp>
        <p:nvGrpSpPr>
          <p:cNvPr id="28" name="PA_库_组合 5">
            <a:extLst>
              <a:ext uri="{FF2B5EF4-FFF2-40B4-BE49-F238E27FC236}">
                <a16:creationId xmlns:a16="http://schemas.microsoft.com/office/drawing/2014/main" id="{08D14C5F-7A79-408D-AE2F-00F5D762C88B}"/>
              </a:ext>
            </a:extLst>
          </p:cNvPr>
          <p:cNvGrpSpPr/>
          <p:nvPr>
            <p:custDataLst>
              <p:tags r:id="rId3"/>
            </p:custDataLst>
          </p:nvPr>
        </p:nvGrpSpPr>
        <p:grpSpPr>
          <a:xfrm>
            <a:off x="637627" y="2880799"/>
            <a:ext cx="587835" cy="706091"/>
            <a:chOff x="1836100" y="2332000"/>
            <a:chExt cx="1572829" cy="862059"/>
          </a:xfrm>
        </p:grpSpPr>
        <p:sp>
          <p:nvSpPr>
            <p:cNvPr id="29" name="任意多边形 10">
              <a:extLst>
                <a:ext uri="{FF2B5EF4-FFF2-40B4-BE49-F238E27FC236}">
                  <a16:creationId xmlns:a16="http://schemas.microsoft.com/office/drawing/2014/main" id="{C6BFEA5E-4463-4D18-AFE6-1E07373FEC8D}"/>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任意多边形 11">
              <a:extLst>
                <a:ext uri="{FF2B5EF4-FFF2-40B4-BE49-F238E27FC236}">
                  <a16:creationId xmlns:a16="http://schemas.microsoft.com/office/drawing/2014/main" id="{E3F3EF00-1CCF-4232-B3E1-74DDD7735AFF}"/>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文本框 12">
              <a:extLst>
                <a:ext uri="{FF2B5EF4-FFF2-40B4-BE49-F238E27FC236}">
                  <a16:creationId xmlns:a16="http://schemas.microsoft.com/office/drawing/2014/main" id="{46A7C975-8E9E-405D-9D3F-0B10478E70E2}"/>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32" name="Rectangle 31">
            <a:extLst>
              <a:ext uri="{FF2B5EF4-FFF2-40B4-BE49-F238E27FC236}">
                <a16:creationId xmlns:a16="http://schemas.microsoft.com/office/drawing/2014/main" id="{F8449C8A-F7EF-4C2E-B55D-6E670987B397}"/>
              </a:ext>
            </a:extLst>
          </p:cNvPr>
          <p:cNvSpPr/>
          <p:nvPr/>
        </p:nvSpPr>
        <p:spPr>
          <a:xfrm>
            <a:off x="1262029" y="2813399"/>
            <a:ext cx="8583011" cy="1077218"/>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Vì sao bác kiến phải chờ đến khi mặt trời lặn mới biết ngày như thế nào là đẹp?</a:t>
            </a:r>
          </a:p>
        </p:txBody>
      </p:sp>
      <p:grpSp>
        <p:nvGrpSpPr>
          <p:cNvPr id="33" name="PA_库_组合 5">
            <a:extLst>
              <a:ext uri="{FF2B5EF4-FFF2-40B4-BE49-F238E27FC236}">
                <a16:creationId xmlns:a16="http://schemas.microsoft.com/office/drawing/2014/main" id="{26F39AA5-8AC0-49C6-B7CE-57137618B0D7}"/>
              </a:ext>
            </a:extLst>
          </p:cNvPr>
          <p:cNvGrpSpPr/>
          <p:nvPr>
            <p:custDataLst>
              <p:tags r:id="rId4"/>
            </p:custDataLst>
          </p:nvPr>
        </p:nvGrpSpPr>
        <p:grpSpPr>
          <a:xfrm>
            <a:off x="594130" y="3955664"/>
            <a:ext cx="587835" cy="706091"/>
            <a:chOff x="1836100" y="2332000"/>
            <a:chExt cx="1572829" cy="862059"/>
          </a:xfrm>
        </p:grpSpPr>
        <p:sp>
          <p:nvSpPr>
            <p:cNvPr id="34" name="任意多边形 10">
              <a:extLst>
                <a:ext uri="{FF2B5EF4-FFF2-40B4-BE49-F238E27FC236}">
                  <a16:creationId xmlns:a16="http://schemas.microsoft.com/office/drawing/2014/main" id="{A9BF4A0C-709F-4BD5-9F24-32A36916D85E}"/>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任意多边形 11">
              <a:extLst>
                <a:ext uri="{FF2B5EF4-FFF2-40B4-BE49-F238E27FC236}">
                  <a16:creationId xmlns:a16="http://schemas.microsoft.com/office/drawing/2014/main" id="{78DF0CD1-16BF-426C-8F15-0478EF4638AC}"/>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文本框 12">
              <a:extLst>
                <a:ext uri="{FF2B5EF4-FFF2-40B4-BE49-F238E27FC236}">
                  <a16:creationId xmlns:a16="http://schemas.microsoft.com/office/drawing/2014/main" id="{EB570804-F09A-46F4-B5CD-371438074702}"/>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37" name="Rectangle 36">
            <a:extLst>
              <a:ext uri="{FF2B5EF4-FFF2-40B4-BE49-F238E27FC236}">
                <a16:creationId xmlns:a16="http://schemas.microsoft.com/office/drawing/2014/main" id="{3A73E7D0-5213-4D7E-8DA0-221DBD9304DF}"/>
              </a:ext>
            </a:extLst>
          </p:cNvPr>
          <p:cNvSpPr/>
          <p:nvPr/>
        </p:nvSpPr>
        <p:spPr>
          <a:xfrm>
            <a:off x="1218532" y="4031216"/>
            <a:ext cx="7951733" cy="1077218"/>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Đóng vai một nhân vật trong bài để nói về ngày như thế n</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ào</a:t>
            </a: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là đẹp.</a:t>
            </a:r>
          </a:p>
        </p:txBody>
      </p:sp>
      <p:grpSp>
        <p:nvGrpSpPr>
          <p:cNvPr id="38" name="Group 37">
            <a:extLst>
              <a:ext uri="{FF2B5EF4-FFF2-40B4-BE49-F238E27FC236}">
                <a16:creationId xmlns:a16="http://schemas.microsoft.com/office/drawing/2014/main" id="{91318ADA-0145-48ED-B8E6-DE5734C8E533}"/>
              </a:ext>
            </a:extLst>
          </p:cNvPr>
          <p:cNvGrpSpPr/>
          <p:nvPr/>
        </p:nvGrpSpPr>
        <p:grpSpPr>
          <a:xfrm>
            <a:off x="9267352" y="2391841"/>
            <a:ext cx="3104143" cy="3127647"/>
            <a:chOff x="7656474" y="831396"/>
            <a:chExt cx="3689350" cy="3269584"/>
          </a:xfrm>
        </p:grpSpPr>
        <p:pic>
          <p:nvPicPr>
            <p:cNvPr id="39" name="图片 2" descr="2">
              <a:extLst>
                <a:ext uri="{FF2B5EF4-FFF2-40B4-BE49-F238E27FC236}">
                  <a16:creationId xmlns:a16="http://schemas.microsoft.com/office/drawing/2014/main" id="{AE6540E8-1CA8-4BF0-A0A1-8FC6C17B1487}"/>
                </a:ext>
              </a:extLst>
            </p:cNvPr>
            <p:cNvPicPr>
              <a:picLocks noChangeAspect="1"/>
            </p:cNvPicPr>
            <p:nvPr/>
          </p:nvPicPr>
          <p:blipFill>
            <a:blip r:embed="rId9"/>
            <a:stretch>
              <a:fillRect/>
            </a:stretch>
          </p:blipFill>
          <p:spPr>
            <a:xfrm>
              <a:off x="7656474" y="831396"/>
              <a:ext cx="3689350" cy="3127375"/>
            </a:xfrm>
            <a:prstGeom prst="rect">
              <a:avLst/>
            </a:prstGeom>
          </p:spPr>
        </p:pic>
        <p:sp>
          <p:nvSpPr>
            <p:cNvPr id="40" name="Rounded Rectangle 52">
              <a:extLst>
                <a:ext uri="{FF2B5EF4-FFF2-40B4-BE49-F238E27FC236}">
                  <a16:creationId xmlns:a16="http://schemas.microsoft.com/office/drawing/2014/main" id="{5C10FB9B-EBDD-47B9-A9D3-FEA93DFE140F}"/>
                </a:ext>
              </a:extLst>
            </p:cNvPr>
            <p:cNvSpPr/>
            <p:nvPr/>
          </p:nvSpPr>
          <p:spPr>
            <a:xfrm>
              <a:off x="8086969" y="3013280"/>
              <a:ext cx="2912297" cy="1087700"/>
            </a:xfrm>
            <a:prstGeom prst="roundRect">
              <a:avLst/>
            </a:prstGeom>
            <a:solidFill>
              <a:sysClr val="window" lastClr="FFFFFF"/>
            </a:solidFill>
            <a:ln w="12700" cap="flat" cmpd="sng" algn="ctr">
              <a:solidFill>
                <a:srgbClr val="4F81B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41" name="PA_库_组合 5">
            <a:extLst>
              <a:ext uri="{FF2B5EF4-FFF2-40B4-BE49-F238E27FC236}">
                <a16:creationId xmlns:a16="http://schemas.microsoft.com/office/drawing/2014/main" id="{C64A130D-EC4D-4B9A-A4AE-AC7F0A2D60DF}"/>
              </a:ext>
            </a:extLst>
          </p:cNvPr>
          <p:cNvGrpSpPr/>
          <p:nvPr>
            <p:custDataLst>
              <p:tags r:id="rId5"/>
            </p:custDataLst>
          </p:nvPr>
        </p:nvGrpSpPr>
        <p:grpSpPr>
          <a:xfrm>
            <a:off x="590665" y="5052555"/>
            <a:ext cx="587835" cy="706091"/>
            <a:chOff x="1836100" y="2332000"/>
            <a:chExt cx="1572829" cy="862059"/>
          </a:xfrm>
        </p:grpSpPr>
        <p:sp>
          <p:nvSpPr>
            <p:cNvPr id="42" name="任意多边形 10">
              <a:extLst>
                <a:ext uri="{FF2B5EF4-FFF2-40B4-BE49-F238E27FC236}">
                  <a16:creationId xmlns:a16="http://schemas.microsoft.com/office/drawing/2014/main" id="{50607E50-8583-496E-AC78-A89E4D9B4B26}"/>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3" name="任意多边形 11">
              <a:extLst>
                <a:ext uri="{FF2B5EF4-FFF2-40B4-BE49-F238E27FC236}">
                  <a16:creationId xmlns:a16="http://schemas.microsoft.com/office/drawing/2014/main" id="{6B35B78A-F63B-447A-B610-9487AF57B991}"/>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文本框 12">
              <a:extLst>
                <a:ext uri="{FF2B5EF4-FFF2-40B4-BE49-F238E27FC236}">
                  <a16:creationId xmlns:a16="http://schemas.microsoft.com/office/drawing/2014/main" id="{62DD8118-FE99-4C23-A00E-6F3C527F48A2}"/>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45" name="Rectangle 44">
            <a:extLst>
              <a:ext uri="{FF2B5EF4-FFF2-40B4-BE49-F238E27FC236}">
                <a16:creationId xmlns:a16="http://schemas.microsoft.com/office/drawing/2014/main" id="{F1C52634-5F6A-4A72-9B31-41160B7E508A}"/>
              </a:ext>
            </a:extLst>
          </p:cNvPr>
          <p:cNvSpPr/>
          <p:nvPr/>
        </p:nvSpPr>
        <p:spPr>
          <a:xfrm>
            <a:off x="1262029" y="5167423"/>
            <a:ext cx="7951733" cy="584775"/>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 em, ngày đẹp là ngày như thế nào?</a:t>
            </a:r>
          </a:p>
        </p:txBody>
      </p:sp>
    </p:spTree>
    <p:extLst>
      <p:ext uri="{BB962C8B-B14F-4D97-AF65-F5344CB8AC3E}">
        <p14:creationId xmlns:p14="http://schemas.microsoft.com/office/powerpoint/2010/main" val="12203321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anim calcmode="lin" valueType="num">
                                      <p:cBhvr>
                                        <p:cTn id="25" dur="1000" fill="hold"/>
                                        <p:tgtEl>
                                          <p:spTgt spid="27"/>
                                        </p:tgtEl>
                                        <p:attrNameLst>
                                          <p:attrName>ppt_x</p:attrName>
                                        </p:attrNameLst>
                                      </p:cBhvr>
                                      <p:tavLst>
                                        <p:tav tm="0">
                                          <p:val>
                                            <p:strVal val="#ppt_x"/>
                                          </p:val>
                                        </p:tav>
                                        <p:tav tm="100000">
                                          <p:val>
                                            <p:strVal val="#ppt_x"/>
                                          </p:val>
                                        </p:tav>
                                      </p:tavLst>
                                    </p:anim>
                                    <p:anim calcmode="lin" valueType="num">
                                      <p:cBhvr>
                                        <p:cTn id="2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1000"/>
                                        <p:tgtEl>
                                          <p:spTgt spid="32"/>
                                        </p:tgtEl>
                                      </p:cBhvr>
                                    </p:animEffect>
                                    <p:anim calcmode="lin" valueType="num">
                                      <p:cBhvr>
                                        <p:cTn id="37" dur="1000" fill="hold"/>
                                        <p:tgtEl>
                                          <p:spTgt spid="32"/>
                                        </p:tgtEl>
                                        <p:attrNameLst>
                                          <p:attrName>ppt_x</p:attrName>
                                        </p:attrNameLst>
                                      </p:cBhvr>
                                      <p:tavLst>
                                        <p:tav tm="0">
                                          <p:val>
                                            <p:strVal val="#ppt_x"/>
                                          </p:val>
                                        </p:tav>
                                        <p:tav tm="100000">
                                          <p:val>
                                            <p:strVal val="#ppt_x"/>
                                          </p:val>
                                        </p:tav>
                                      </p:tavLst>
                                    </p:anim>
                                    <p:anim calcmode="lin" valueType="num">
                                      <p:cBhvr>
                                        <p:cTn id="3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1000"/>
                                        <p:tgtEl>
                                          <p:spTgt spid="33"/>
                                        </p:tgtEl>
                                      </p:cBhvr>
                                    </p:animEffect>
                                    <p:anim calcmode="lin" valueType="num">
                                      <p:cBhvr>
                                        <p:cTn id="44" dur="1000" fill="hold"/>
                                        <p:tgtEl>
                                          <p:spTgt spid="33"/>
                                        </p:tgtEl>
                                        <p:attrNameLst>
                                          <p:attrName>ppt_x</p:attrName>
                                        </p:attrNameLst>
                                      </p:cBhvr>
                                      <p:tavLst>
                                        <p:tav tm="0">
                                          <p:val>
                                            <p:strVal val="#ppt_x"/>
                                          </p:val>
                                        </p:tav>
                                        <p:tav tm="100000">
                                          <p:val>
                                            <p:strVal val="#ppt_x"/>
                                          </p:val>
                                        </p:tav>
                                      </p:tavLst>
                                    </p:anim>
                                    <p:anim calcmode="lin" valueType="num">
                                      <p:cBhvr>
                                        <p:cTn id="45" dur="1000" fill="hold"/>
                                        <p:tgtEl>
                                          <p:spTgt spid="33"/>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1000"/>
                                        <p:tgtEl>
                                          <p:spTgt spid="37"/>
                                        </p:tgtEl>
                                      </p:cBhvr>
                                    </p:animEffect>
                                    <p:anim calcmode="lin" valueType="num">
                                      <p:cBhvr>
                                        <p:cTn id="49" dur="1000" fill="hold"/>
                                        <p:tgtEl>
                                          <p:spTgt spid="37"/>
                                        </p:tgtEl>
                                        <p:attrNameLst>
                                          <p:attrName>ppt_x</p:attrName>
                                        </p:attrNameLst>
                                      </p:cBhvr>
                                      <p:tavLst>
                                        <p:tav tm="0">
                                          <p:val>
                                            <p:strVal val="#ppt_x"/>
                                          </p:val>
                                        </p:tav>
                                        <p:tav tm="100000">
                                          <p:val>
                                            <p:strVal val="#ppt_x"/>
                                          </p:val>
                                        </p:tav>
                                      </p:tavLst>
                                    </p:anim>
                                    <p:anim calcmode="lin" valueType="num">
                                      <p:cBhvr>
                                        <p:cTn id="5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1000"/>
                                        <p:tgtEl>
                                          <p:spTgt spid="41"/>
                                        </p:tgtEl>
                                      </p:cBhvr>
                                    </p:animEffect>
                                    <p:anim calcmode="lin" valueType="num">
                                      <p:cBhvr>
                                        <p:cTn id="56" dur="1000" fill="hold"/>
                                        <p:tgtEl>
                                          <p:spTgt spid="41"/>
                                        </p:tgtEl>
                                        <p:attrNameLst>
                                          <p:attrName>ppt_x</p:attrName>
                                        </p:attrNameLst>
                                      </p:cBhvr>
                                      <p:tavLst>
                                        <p:tav tm="0">
                                          <p:val>
                                            <p:strVal val="#ppt_x"/>
                                          </p:val>
                                        </p:tav>
                                        <p:tav tm="100000">
                                          <p:val>
                                            <p:strVal val="#ppt_x"/>
                                          </p:val>
                                        </p:tav>
                                      </p:tavLst>
                                    </p:anim>
                                    <p:anim calcmode="lin" valueType="num">
                                      <p:cBhvr>
                                        <p:cTn id="57" dur="1000" fill="hold"/>
                                        <p:tgtEl>
                                          <p:spTgt spid="4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45"/>
                                        </p:tgtEl>
                                        <p:attrNameLst>
                                          <p:attrName>style.visibility</p:attrName>
                                        </p:attrNameLst>
                                      </p:cBhvr>
                                      <p:to>
                                        <p:strVal val="visible"/>
                                      </p:to>
                                    </p:set>
                                    <p:animEffect transition="in" filter="fade">
                                      <p:cBhvr>
                                        <p:cTn id="60" dur="1000"/>
                                        <p:tgtEl>
                                          <p:spTgt spid="45"/>
                                        </p:tgtEl>
                                      </p:cBhvr>
                                    </p:animEffect>
                                    <p:anim calcmode="lin" valueType="num">
                                      <p:cBhvr>
                                        <p:cTn id="61" dur="1000" fill="hold"/>
                                        <p:tgtEl>
                                          <p:spTgt spid="45"/>
                                        </p:tgtEl>
                                        <p:attrNameLst>
                                          <p:attrName>ppt_x</p:attrName>
                                        </p:attrNameLst>
                                      </p:cBhvr>
                                      <p:tavLst>
                                        <p:tav tm="0">
                                          <p:val>
                                            <p:strVal val="#ppt_x"/>
                                          </p:val>
                                        </p:tav>
                                        <p:tav tm="100000">
                                          <p:val>
                                            <p:strVal val="#ppt_x"/>
                                          </p:val>
                                        </p:tav>
                                      </p:tavLst>
                                    </p:anim>
                                    <p:anim calcmode="lin" valueType="num">
                                      <p:cBhvr>
                                        <p:cTn id="62"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wipe(down)">
                                      <p:cBhvr>
                                        <p:cTn id="6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7" grpId="0"/>
      <p:bldP spid="32" grpId="0"/>
      <p:bldP spid="37" grpId="0"/>
      <p:bldP spid="4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6a063486b351639d513c1c4acaf87512.png"/>
          <p:cNvPicPr>
            <a:picLocks noChangeAspect="1"/>
          </p:cNvPicPr>
          <p:nvPr/>
        </p:nvPicPr>
        <p:blipFill>
          <a:blip r:embed="rId2" cstate="print"/>
          <a:stretch>
            <a:fillRect/>
          </a:stretch>
        </p:blipFill>
        <p:spPr>
          <a:xfrm>
            <a:off x="0" y="0"/>
            <a:ext cx="12192000" cy="6858000"/>
          </a:xfrm>
          <a:prstGeom prst="rect">
            <a:avLst/>
          </a:prstGeom>
        </p:spPr>
      </p:pic>
      <p:pic>
        <p:nvPicPr>
          <p:cNvPr id="7" name="Picture 6" descr="1.png">
            <a:hlinkClick r:id="rId3" action="ppaction://hlinksldjump"/>
          </p:cNvPr>
          <p:cNvPicPr>
            <a:picLocks noChangeAspect="1"/>
          </p:cNvPicPr>
          <p:nvPr/>
        </p:nvPicPr>
        <p:blipFill>
          <a:blip r:embed="rId4" cstate="print"/>
          <a:stretch>
            <a:fillRect/>
          </a:stretch>
        </p:blipFill>
        <p:spPr>
          <a:xfrm>
            <a:off x="5627462" y="5714999"/>
            <a:ext cx="838200" cy="913638"/>
          </a:xfrm>
          <a:prstGeom prst="rect">
            <a:avLst/>
          </a:prstGeom>
        </p:spPr>
      </p:pic>
      <p:pic>
        <p:nvPicPr>
          <p:cNvPr id="10" name="Picture 9" descr="2.png">
            <a:hlinkClick r:id="rId5" action="ppaction://hlinksldjump"/>
          </p:cNvPr>
          <p:cNvPicPr>
            <a:picLocks noChangeAspect="1"/>
          </p:cNvPicPr>
          <p:nvPr/>
        </p:nvPicPr>
        <p:blipFill>
          <a:blip r:embed="rId6" cstate="print"/>
          <a:stretch>
            <a:fillRect/>
          </a:stretch>
        </p:blipFill>
        <p:spPr>
          <a:xfrm>
            <a:off x="4255862" y="6247471"/>
            <a:ext cx="685800" cy="610529"/>
          </a:xfrm>
          <a:prstGeom prst="rect">
            <a:avLst/>
          </a:prstGeom>
        </p:spPr>
      </p:pic>
      <p:pic>
        <p:nvPicPr>
          <p:cNvPr id="12" name="Picture 11" descr="234.png">
            <a:hlinkClick r:id="rId7" action="ppaction://hlinksldjump"/>
          </p:cNvPr>
          <p:cNvPicPr>
            <a:picLocks noChangeAspect="1"/>
          </p:cNvPicPr>
          <p:nvPr/>
        </p:nvPicPr>
        <p:blipFill>
          <a:blip r:embed="rId8" cstate="print"/>
          <a:stretch>
            <a:fillRect/>
          </a:stretch>
        </p:blipFill>
        <p:spPr>
          <a:xfrm>
            <a:off x="3341462" y="5562600"/>
            <a:ext cx="977718" cy="769511"/>
          </a:xfrm>
          <a:prstGeom prst="rect">
            <a:avLst/>
          </a:prstGeom>
        </p:spPr>
      </p:pic>
      <p:pic>
        <p:nvPicPr>
          <p:cNvPr id="13" name="Picture 12" descr="25.png">
            <a:hlinkClick r:id="rId9" action="ppaction://hlinksldjump"/>
          </p:cNvPr>
          <p:cNvPicPr>
            <a:picLocks noChangeAspect="1"/>
          </p:cNvPicPr>
          <p:nvPr/>
        </p:nvPicPr>
        <p:blipFill>
          <a:blip r:embed="rId10" cstate="print"/>
          <a:stretch>
            <a:fillRect/>
          </a:stretch>
        </p:blipFill>
        <p:spPr>
          <a:xfrm>
            <a:off x="4800600" y="4191000"/>
            <a:ext cx="866896" cy="1095528"/>
          </a:xfrm>
          <a:prstGeom prst="rect">
            <a:avLst/>
          </a:prstGeom>
        </p:spPr>
      </p:pic>
      <p:pic>
        <p:nvPicPr>
          <p:cNvPr id="14" name="Picture 13" descr="134.png">
            <a:hlinkClick r:id="rId11" action="ppaction://hlinksldjump"/>
          </p:cNvPr>
          <p:cNvPicPr>
            <a:picLocks noChangeAspect="1"/>
          </p:cNvPicPr>
          <p:nvPr/>
        </p:nvPicPr>
        <p:blipFill>
          <a:blip r:embed="rId12" cstate="print"/>
          <a:stretch>
            <a:fillRect/>
          </a:stretch>
        </p:blipFill>
        <p:spPr>
          <a:xfrm>
            <a:off x="7380063" y="4571999"/>
            <a:ext cx="481343" cy="704574"/>
          </a:xfrm>
          <a:prstGeom prst="rect">
            <a:avLst/>
          </a:prstGeom>
        </p:spPr>
      </p:pic>
      <p:sp>
        <p:nvSpPr>
          <p:cNvPr id="9" name="Rounded Rectangle 52">
            <a:extLst>
              <a:ext uri="{FF2B5EF4-FFF2-40B4-BE49-F238E27FC236}">
                <a16:creationId xmlns:a16="http://schemas.microsoft.com/office/drawing/2014/main" id="{2A5CE92A-BBB4-4A0E-AC04-8E46386D1D4A}"/>
              </a:ext>
            </a:extLst>
          </p:cNvPr>
          <p:cNvSpPr/>
          <p:nvPr/>
        </p:nvSpPr>
        <p:spPr>
          <a:xfrm>
            <a:off x="3830321" y="293019"/>
            <a:ext cx="5262880" cy="1040481"/>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kern="0" dirty="0" err="1">
                <a:solidFill>
                  <a:schemeClr val="bg1"/>
                </a:solidFill>
                <a:latin typeface="Nunito Black" pitchFamily="2" charset="0"/>
                <a:ea typeface="Arial-Rounded" panose="020B0500000000000000" pitchFamily="34" charset="0"/>
                <a:cs typeface="Arial-Rounded" panose="020B0500000000000000" pitchFamily="34" charset="0"/>
              </a:rPr>
              <a:t>Bảo</a:t>
            </a:r>
            <a:r>
              <a:rPr lang="en-US" sz="3200" kern="0" dirty="0">
                <a:solidFill>
                  <a:schemeClr val="bg1"/>
                </a:solidFill>
                <a:latin typeface="Nunito Black" pitchFamily="2" charset="0"/>
                <a:ea typeface="Arial-Rounded" panose="020B0500000000000000" pitchFamily="34" charset="0"/>
                <a:cs typeface="Arial-Rounded" panose="020B0500000000000000" pitchFamily="34" charset="0"/>
              </a:rPr>
              <a:t> </a:t>
            </a:r>
            <a:r>
              <a:rPr lang="en-US" sz="3200" kern="0" dirty="0" err="1">
                <a:solidFill>
                  <a:schemeClr val="bg1"/>
                </a:solidFill>
                <a:latin typeface="Nunito Black" pitchFamily="2" charset="0"/>
                <a:ea typeface="Arial-Rounded" panose="020B0500000000000000" pitchFamily="34" charset="0"/>
                <a:cs typeface="Arial-Rounded" panose="020B0500000000000000" pitchFamily="34" charset="0"/>
              </a:rPr>
              <a:t>vệ</a:t>
            </a:r>
            <a:r>
              <a:rPr lang="en-US" sz="3200" kern="0" dirty="0">
                <a:solidFill>
                  <a:schemeClr val="bg1"/>
                </a:solidFill>
                <a:latin typeface="Nunito Black" pitchFamily="2" charset="0"/>
                <a:ea typeface="Arial-Rounded" panose="020B0500000000000000" pitchFamily="34" charset="0"/>
                <a:cs typeface="Arial-Rounded" panose="020B0500000000000000" pitchFamily="34" charset="0"/>
              </a:rPr>
              <a:t> </a:t>
            </a:r>
            <a:r>
              <a:rPr lang="en-US" sz="3200" kern="0" dirty="0" err="1">
                <a:solidFill>
                  <a:schemeClr val="bg1"/>
                </a:solidFill>
                <a:latin typeface="Nunito Black" pitchFamily="2" charset="0"/>
                <a:ea typeface="Arial-Rounded" panose="020B0500000000000000" pitchFamily="34" charset="0"/>
                <a:cs typeface="Arial-Rounded" panose="020B0500000000000000" pitchFamily="34" charset="0"/>
              </a:rPr>
              <a:t>môi</a:t>
            </a:r>
            <a:r>
              <a:rPr lang="en-US" sz="3200" kern="0" dirty="0">
                <a:solidFill>
                  <a:schemeClr val="bg1"/>
                </a:solidFill>
                <a:latin typeface="Nunito Black" pitchFamily="2" charset="0"/>
                <a:ea typeface="Arial-Rounded" panose="020B0500000000000000" pitchFamily="34" charset="0"/>
                <a:cs typeface="Arial-Rounded" panose="020B0500000000000000" pitchFamily="34" charset="0"/>
              </a:rPr>
              <a:t> </a:t>
            </a:r>
            <a:r>
              <a:rPr lang="en-US" sz="3200" kern="0" dirty="0" err="1">
                <a:solidFill>
                  <a:schemeClr val="bg1"/>
                </a:solidFill>
                <a:latin typeface="Nunito Black" pitchFamily="2" charset="0"/>
                <a:ea typeface="Arial-Rounded" panose="020B0500000000000000" pitchFamily="34" charset="0"/>
                <a:cs typeface="Arial-Rounded" panose="020B0500000000000000" pitchFamily="34" charset="0"/>
              </a:rPr>
              <a:t>trường</a:t>
            </a:r>
            <a:endParaRPr kumimoji="0" lang="en-US" sz="3200" b="0" i="0" u="none" strike="noStrike" kern="0" cap="none" spc="0" normalizeH="0" baseline="0" noProof="0" dirty="0">
              <a:ln>
                <a:noFill/>
              </a:ln>
              <a:solidFill>
                <a:schemeClr val="bg1"/>
              </a:solidFill>
              <a:effectLst/>
              <a:uLnTx/>
              <a:uFillTx/>
              <a:latin typeface="Nunito Black" pitchFamily="2" charset="0"/>
              <a:ea typeface="Arial-Rounded" panose="020B0500000000000000" pitchFamily="34" charset="0"/>
              <a:cs typeface="Arial-Rounded" panose="020B0500000000000000" pitchFamily="34" charset="0"/>
            </a:endParaRPr>
          </a:p>
        </p:txBody>
      </p:sp>
      <p:sp>
        <p:nvSpPr>
          <p:cNvPr id="2" name="Rectangle 1">
            <a:extLst>
              <a:ext uri="{FF2B5EF4-FFF2-40B4-BE49-F238E27FC236}">
                <a16:creationId xmlns:a16="http://schemas.microsoft.com/office/drawing/2014/main" id="{12AF311B-4D3F-4308-8B81-06209B030975}"/>
              </a:ext>
            </a:extLst>
          </p:cNvPr>
          <p:cNvSpPr/>
          <p:nvPr/>
        </p:nvSpPr>
        <p:spPr>
          <a:xfrm>
            <a:off x="203200" y="6247471"/>
            <a:ext cx="1615440" cy="4682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1424 0.00347 C -0.02448 -0.00301 -0.0632 -0.00949 -0.08281 -0.0287 C -0.10243 -0.04791 -0.10226 -0.07986 -0.10399 -0.11157 C -0.10573 -0.14328 -0.10017 -0.18611 -0.0934 -0.21875 C -0.08663 -0.25139 -0.07847 -0.28773 -0.06302 -0.30764 C -0.04757 -0.32754 -0.02222 -0.33287 -0.00104 -0.33796 C 0.02014 -0.34305 0.05139 -0.34653 0.06424 -0.33796 C 0.07708 -0.3294 0.07465 -0.3 0.07639 -0.28727 C 0.07812 -0.27453 0.07639 -0.26782 0.07483 -0.26111 " pathEditMode="relative" rAng="0" ptsTypes="aaaaaaaaA">
                                      <p:cBhvr>
                                        <p:cTn id="6" dur="2000" fill="hold"/>
                                        <p:tgtEl>
                                          <p:spTgt spid="13"/>
                                        </p:tgtEl>
                                        <p:attrNameLst>
                                          <p:attrName>ppt_x</p:attrName>
                                          <p:attrName>ppt_y</p:attrName>
                                        </p:attrNameLst>
                                      </p:cBhvr>
                                      <p:rCtr x="-2800" y="-17500"/>
                                    </p:animMotion>
                                  </p:childTnLst>
                                </p:cTn>
                              </p:par>
                            </p:childTnLst>
                          </p:cTn>
                        </p:par>
                        <p:par>
                          <p:cTn id="7" fill="hold">
                            <p:stCondLst>
                              <p:cond delay="2000"/>
                            </p:stCondLst>
                            <p:childTnLst>
                              <p:par>
                                <p:cTn id="8" presetID="55" presetClass="exit" presetSubtype="0" fill="hold" nodeType="afterEffect">
                                  <p:stCondLst>
                                    <p:cond delay="0"/>
                                  </p:stCondLst>
                                  <p:childTnLst>
                                    <p:anim calcmode="lin" valueType="num">
                                      <p:cBhvr>
                                        <p:cTn id="9" dur="1000"/>
                                        <p:tgtEl>
                                          <p:spTgt spid="13"/>
                                        </p:tgtEl>
                                        <p:attrNameLst>
                                          <p:attrName>ppt_w</p:attrName>
                                        </p:attrNameLst>
                                      </p:cBhvr>
                                      <p:tavLst>
                                        <p:tav tm="0">
                                          <p:val>
                                            <p:strVal val="ppt_w"/>
                                          </p:val>
                                        </p:tav>
                                        <p:tav tm="100000">
                                          <p:val>
                                            <p:strVal val="ppt_w*0.70"/>
                                          </p:val>
                                        </p:tav>
                                      </p:tavLst>
                                    </p:anim>
                                    <p:anim calcmode="lin" valueType="num">
                                      <p:cBhvr>
                                        <p:cTn id="10" dur="1000"/>
                                        <p:tgtEl>
                                          <p:spTgt spid="13"/>
                                        </p:tgtEl>
                                        <p:attrNameLst>
                                          <p:attrName>ppt_h</p:attrName>
                                        </p:attrNameLst>
                                      </p:cBhvr>
                                      <p:tavLst>
                                        <p:tav tm="0">
                                          <p:val>
                                            <p:strVal val="ppt_h"/>
                                          </p:val>
                                        </p:tav>
                                        <p:tav tm="100000">
                                          <p:val>
                                            <p:strVal val="ppt_h"/>
                                          </p:val>
                                        </p:tav>
                                      </p:tavLst>
                                    </p:anim>
                                    <p:animEffect transition="out" filter="fade">
                                      <p:cBhvr>
                                        <p:cTn id="11" dur="1000"/>
                                        <p:tgtEl>
                                          <p:spTgt spid="13"/>
                                        </p:tgtEl>
                                      </p:cBhvr>
                                    </p:animEffect>
                                    <p:set>
                                      <p:cBhvr>
                                        <p:cTn id="12" dur="1" fill="hold">
                                          <p:stCondLst>
                                            <p:cond delay="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1.11022E-16 4.44444E-6 C 0.0306 -0.00533 0.06133 -0.01065 0.08633 -0.02686 C 0.11133 -0.04306 0.1401 -0.06806 0.15 -0.09769 C 0.1599 -0.12732 0.15169 -0.17431 0.14544 -0.20487 C 0.13919 -0.23565 0.12878 -0.26459 0.11211 -0.28149 C 0.09544 -0.29838 0.06094 -0.30533 0.04544 -0.30625 C 0.03008 -0.30695 0.02487 -0.29723 0.01966 -0.28704 " pathEditMode="relative" rAng="0" ptsTypes="AAAAAAA">
                                      <p:cBhvr>
                                        <p:cTn id="17" dur="2000" fill="hold"/>
                                        <p:tgtEl>
                                          <p:spTgt spid="14"/>
                                        </p:tgtEl>
                                        <p:attrNameLst>
                                          <p:attrName>ppt_x</p:attrName>
                                          <p:attrName>ppt_y</p:attrName>
                                        </p:attrNameLst>
                                      </p:cBhvr>
                                      <p:rCtr x="7721" y="-15324"/>
                                    </p:animMotion>
                                  </p:childTnLst>
                                </p:cTn>
                              </p:par>
                            </p:childTnLst>
                          </p:cTn>
                        </p:par>
                        <p:par>
                          <p:cTn id="18" fill="hold">
                            <p:stCondLst>
                              <p:cond delay="2000"/>
                            </p:stCondLst>
                            <p:childTnLst>
                              <p:par>
                                <p:cTn id="19" presetID="55" presetClass="exit" presetSubtype="0" fill="hold" nodeType="afterEffect">
                                  <p:stCondLst>
                                    <p:cond delay="0"/>
                                  </p:stCondLst>
                                  <p:childTnLst>
                                    <p:anim calcmode="lin" valueType="num">
                                      <p:cBhvr>
                                        <p:cTn id="20" dur="1000"/>
                                        <p:tgtEl>
                                          <p:spTgt spid="14"/>
                                        </p:tgtEl>
                                        <p:attrNameLst>
                                          <p:attrName>ppt_w</p:attrName>
                                        </p:attrNameLst>
                                      </p:cBhvr>
                                      <p:tavLst>
                                        <p:tav tm="0">
                                          <p:val>
                                            <p:strVal val="ppt_w"/>
                                          </p:val>
                                        </p:tav>
                                        <p:tav tm="100000">
                                          <p:val>
                                            <p:strVal val="ppt_w*0.70"/>
                                          </p:val>
                                        </p:tav>
                                      </p:tavLst>
                                    </p:anim>
                                    <p:anim calcmode="lin" valueType="num">
                                      <p:cBhvr>
                                        <p:cTn id="21" dur="1000"/>
                                        <p:tgtEl>
                                          <p:spTgt spid="14"/>
                                        </p:tgtEl>
                                        <p:attrNameLst>
                                          <p:attrName>ppt_h</p:attrName>
                                        </p:attrNameLst>
                                      </p:cBhvr>
                                      <p:tavLst>
                                        <p:tav tm="0">
                                          <p:val>
                                            <p:strVal val="ppt_h"/>
                                          </p:val>
                                        </p:tav>
                                        <p:tav tm="100000">
                                          <p:val>
                                            <p:strVal val="ppt_h"/>
                                          </p:val>
                                        </p:tav>
                                      </p:tavLst>
                                    </p:anim>
                                    <p:animEffect transition="out" filter="fade">
                                      <p:cBhvr>
                                        <p:cTn id="22" dur="1000"/>
                                        <p:tgtEl>
                                          <p:spTgt spid="14"/>
                                        </p:tgtEl>
                                      </p:cBhvr>
                                    </p:animEffect>
                                    <p:set>
                                      <p:cBhvr>
                                        <p:cTn id="23"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2.70833E-6 3.7037E-7 C -0.04427 -0.0287 -0.08841 -0.05718 -0.10612 -0.12917 C -0.12383 -0.20116 -0.13281 -0.35139 -0.10612 -0.43218 C -0.07929 -0.51296 0.00013 -0.58449 0.05456 -0.61412 C 0.10886 -0.64375 0.17644 -0.61759 0.21966 -0.60995 C 0.26289 -0.60232 0.29844 -0.59931 0.31354 -0.56759 C 0.32865 -0.53588 0.31966 -0.47801 0.31055 -0.42014 " pathEditMode="relative" rAng="0" ptsTypes="AAAAAAA">
                                      <p:cBhvr>
                                        <p:cTn id="28" dur="2000" fill="hold"/>
                                        <p:tgtEl>
                                          <p:spTgt spid="12"/>
                                        </p:tgtEl>
                                        <p:attrNameLst>
                                          <p:attrName>ppt_x</p:attrName>
                                          <p:attrName>ppt_y</p:attrName>
                                        </p:attrNameLst>
                                      </p:cBhvr>
                                      <p:rCtr x="9922" y="-31412"/>
                                    </p:animMotion>
                                  </p:childTnLst>
                                </p:cTn>
                              </p:par>
                            </p:childTnLst>
                          </p:cTn>
                        </p:par>
                        <p:par>
                          <p:cTn id="29" fill="hold">
                            <p:stCondLst>
                              <p:cond delay="2000"/>
                            </p:stCondLst>
                            <p:childTnLst>
                              <p:par>
                                <p:cTn id="30" presetID="55" presetClass="exit" presetSubtype="0" fill="hold" nodeType="afterEffect">
                                  <p:stCondLst>
                                    <p:cond delay="0"/>
                                  </p:stCondLst>
                                  <p:childTnLst>
                                    <p:anim calcmode="lin" valueType="num">
                                      <p:cBhvr>
                                        <p:cTn id="31" dur="1000"/>
                                        <p:tgtEl>
                                          <p:spTgt spid="12"/>
                                        </p:tgtEl>
                                        <p:attrNameLst>
                                          <p:attrName>ppt_w</p:attrName>
                                        </p:attrNameLst>
                                      </p:cBhvr>
                                      <p:tavLst>
                                        <p:tav tm="0">
                                          <p:val>
                                            <p:strVal val="ppt_w"/>
                                          </p:val>
                                        </p:tav>
                                        <p:tav tm="100000">
                                          <p:val>
                                            <p:strVal val="ppt_w*0.70"/>
                                          </p:val>
                                        </p:tav>
                                      </p:tavLst>
                                    </p:anim>
                                    <p:anim calcmode="lin" valueType="num">
                                      <p:cBhvr>
                                        <p:cTn id="32" dur="1000"/>
                                        <p:tgtEl>
                                          <p:spTgt spid="12"/>
                                        </p:tgtEl>
                                        <p:attrNameLst>
                                          <p:attrName>ppt_h</p:attrName>
                                        </p:attrNameLst>
                                      </p:cBhvr>
                                      <p:tavLst>
                                        <p:tav tm="0">
                                          <p:val>
                                            <p:strVal val="ppt_h"/>
                                          </p:val>
                                        </p:tav>
                                        <p:tav tm="100000">
                                          <p:val>
                                            <p:strVal val="ppt_h"/>
                                          </p:val>
                                        </p:tav>
                                      </p:tavLst>
                                    </p:anim>
                                    <p:animEffect transition="out" filter="fade">
                                      <p:cBhvr>
                                        <p:cTn id="33" dur="1000"/>
                                        <p:tgtEl>
                                          <p:spTgt spid="12"/>
                                        </p:tgtEl>
                                      </p:cBhvr>
                                    </p:animEffect>
                                    <p:set>
                                      <p:cBhvr>
                                        <p:cTn id="34"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5" restart="whenNotActive" fill="hold" evtFilter="cancelBubble" nodeType="interactiveSeq">
                <p:stCondLst>
                  <p:cond evt="onClick" delay="0">
                    <p:tgtEl>
                      <p:spTgt spid="10"/>
                    </p:tgtEl>
                  </p:cond>
                </p:stCondLst>
                <p:endSync evt="end" delay="0">
                  <p:rtn val="all"/>
                </p:endSync>
                <p:childTnLst>
                  <p:par>
                    <p:cTn id="36" fill="hold">
                      <p:stCondLst>
                        <p:cond delay="0"/>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3.54167E-6 -4.07407E-6 C 0.03451 -0.01643 0.06914 -0.03263 0.11967 -0.09282 C 0.17019 -0.15301 0.27123 -0.29259 0.303 -0.36157 C 0.33477 -0.43055 0.3155 -0.4706 0.31055 -0.50694 C 0.30573 -0.54328 0.28321 -0.5787 0.27409 -0.57963 C 0.26511 -0.58055 0.26042 -0.54676 0.25586 -0.51296 " pathEditMode="relative" rAng="0" ptsTypes="AAAAAA">
                                      <p:cBhvr>
                                        <p:cTn id="39" dur="2000" fill="hold"/>
                                        <p:tgtEl>
                                          <p:spTgt spid="10"/>
                                        </p:tgtEl>
                                        <p:attrNameLst>
                                          <p:attrName>ppt_x</p:attrName>
                                          <p:attrName>ppt_y</p:attrName>
                                        </p:attrNameLst>
                                      </p:cBhvr>
                                      <p:rCtr x="16042" y="-29005"/>
                                    </p:animMotion>
                                  </p:childTnLst>
                                </p:cTn>
                              </p:par>
                            </p:childTnLst>
                          </p:cTn>
                        </p:par>
                        <p:par>
                          <p:cTn id="40" fill="hold">
                            <p:stCondLst>
                              <p:cond delay="2000"/>
                            </p:stCondLst>
                            <p:childTnLst>
                              <p:par>
                                <p:cTn id="41" presetID="55" presetClass="exit" presetSubtype="0" fill="hold" nodeType="afterEffect">
                                  <p:stCondLst>
                                    <p:cond delay="0"/>
                                  </p:stCondLst>
                                  <p:childTnLst>
                                    <p:anim calcmode="lin" valueType="num">
                                      <p:cBhvr>
                                        <p:cTn id="42" dur="1000"/>
                                        <p:tgtEl>
                                          <p:spTgt spid="10"/>
                                        </p:tgtEl>
                                        <p:attrNameLst>
                                          <p:attrName>ppt_w</p:attrName>
                                        </p:attrNameLst>
                                      </p:cBhvr>
                                      <p:tavLst>
                                        <p:tav tm="0">
                                          <p:val>
                                            <p:strVal val="ppt_w"/>
                                          </p:val>
                                        </p:tav>
                                        <p:tav tm="100000">
                                          <p:val>
                                            <p:strVal val="ppt_w*0.70"/>
                                          </p:val>
                                        </p:tav>
                                      </p:tavLst>
                                    </p:anim>
                                    <p:anim calcmode="lin" valueType="num">
                                      <p:cBhvr>
                                        <p:cTn id="43" dur="1000"/>
                                        <p:tgtEl>
                                          <p:spTgt spid="10"/>
                                        </p:tgtEl>
                                        <p:attrNameLst>
                                          <p:attrName>ppt_h</p:attrName>
                                        </p:attrNameLst>
                                      </p:cBhvr>
                                      <p:tavLst>
                                        <p:tav tm="0">
                                          <p:val>
                                            <p:strVal val="ppt_h"/>
                                          </p:val>
                                        </p:tav>
                                        <p:tav tm="100000">
                                          <p:val>
                                            <p:strVal val="ppt_h"/>
                                          </p:val>
                                        </p:tav>
                                      </p:tavLst>
                                    </p:anim>
                                    <p:animEffect transition="out" filter="fade">
                                      <p:cBhvr>
                                        <p:cTn id="44" dur="1000"/>
                                        <p:tgtEl>
                                          <p:spTgt spid="10"/>
                                        </p:tgtEl>
                                      </p:cBhvr>
                                    </p:animEffect>
                                    <p:set>
                                      <p:cBhvr>
                                        <p:cTn id="45"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46" restart="whenNotActive" fill="hold" evtFilter="cancelBubble" nodeType="interactiveSeq">
                <p:stCondLst>
                  <p:cond evt="onClick" delay="0">
                    <p:tgtEl>
                      <p:spTgt spid="7"/>
                    </p:tgtEl>
                  </p:cond>
                </p:stCondLst>
                <p:endSync evt="end" delay="0">
                  <p:rtn val="all"/>
                </p:endSync>
                <p:childTnLst>
                  <p:par>
                    <p:cTn id="47" fill="hold">
                      <p:stCondLst>
                        <p:cond delay="0"/>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3.54167E-6 0 C 0.053 -0.00486 0.10612 -0.00949 0.15157 -0.0588 C 0.19701 -0.10764 0.25677 -0.21991 0.27279 -0.29491 C 0.28868 -0.36991 0.27045 -0.46898 0.24701 -0.50903 C 0.22357 -0.54907 0.15573 -0.54398 0.1319 -0.53519 C 0.10821 -0.52639 0.10625 -0.49144 0.10456 -0.45648 " pathEditMode="relative" rAng="0" ptsTypes="AAAAAA">
                                      <p:cBhvr>
                                        <p:cTn id="50" dur="2000" fill="hold"/>
                                        <p:tgtEl>
                                          <p:spTgt spid="7"/>
                                        </p:tgtEl>
                                        <p:attrNameLst>
                                          <p:attrName>ppt_x</p:attrName>
                                          <p:attrName>ppt_y</p:attrName>
                                        </p:attrNameLst>
                                      </p:cBhvr>
                                      <p:rCtr x="13932" y="-27083"/>
                                    </p:animMotion>
                                  </p:childTnLst>
                                </p:cTn>
                              </p:par>
                            </p:childTnLst>
                          </p:cTn>
                        </p:par>
                        <p:par>
                          <p:cTn id="51" fill="hold">
                            <p:stCondLst>
                              <p:cond delay="2000"/>
                            </p:stCondLst>
                            <p:childTnLst>
                              <p:par>
                                <p:cTn id="52" presetID="55" presetClass="exit" presetSubtype="0" fill="hold" nodeType="afterEffect">
                                  <p:stCondLst>
                                    <p:cond delay="0"/>
                                  </p:stCondLst>
                                  <p:childTnLst>
                                    <p:anim calcmode="lin" valueType="num">
                                      <p:cBhvr>
                                        <p:cTn id="53" dur="1000"/>
                                        <p:tgtEl>
                                          <p:spTgt spid="7"/>
                                        </p:tgtEl>
                                        <p:attrNameLst>
                                          <p:attrName>ppt_w</p:attrName>
                                        </p:attrNameLst>
                                      </p:cBhvr>
                                      <p:tavLst>
                                        <p:tav tm="0">
                                          <p:val>
                                            <p:strVal val="ppt_w"/>
                                          </p:val>
                                        </p:tav>
                                        <p:tav tm="100000">
                                          <p:val>
                                            <p:strVal val="ppt_w*0.70"/>
                                          </p:val>
                                        </p:tav>
                                      </p:tavLst>
                                    </p:anim>
                                    <p:anim calcmode="lin" valueType="num">
                                      <p:cBhvr>
                                        <p:cTn id="54" dur="1000"/>
                                        <p:tgtEl>
                                          <p:spTgt spid="7"/>
                                        </p:tgtEl>
                                        <p:attrNameLst>
                                          <p:attrName>ppt_h</p:attrName>
                                        </p:attrNameLst>
                                      </p:cBhvr>
                                      <p:tavLst>
                                        <p:tav tm="0">
                                          <p:val>
                                            <p:strVal val="ppt_h"/>
                                          </p:val>
                                        </p:tav>
                                        <p:tav tm="100000">
                                          <p:val>
                                            <p:strVal val="ppt_h"/>
                                          </p:val>
                                        </p:tav>
                                      </p:tavLst>
                                    </p:anim>
                                    <p:animEffect transition="out" filter="fade">
                                      <p:cBhvr>
                                        <p:cTn id="55" dur="1000"/>
                                        <p:tgtEl>
                                          <p:spTgt spid="7"/>
                                        </p:tgtEl>
                                      </p:cBhvr>
                                    </p:animEffect>
                                    <p:set>
                                      <p:cBhvr>
                                        <p:cTn id="56" dur="1" fill="hold">
                                          <p:stCondLst>
                                            <p:cond delay="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66d1f793f5586c089134068fbe6291a.png"/>
          <p:cNvPicPr>
            <a:picLocks noChangeAspect="1"/>
          </p:cNvPicPr>
          <p:nvPr/>
        </p:nvPicPr>
        <p:blipFill>
          <a:blip r:embed="rId2" cstate="print"/>
          <a:stretch>
            <a:fillRect/>
          </a:stretch>
        </p:blipFill>
        <p:spPr>
          <a:xfrm>
            <a:off x="1117600" y="-685800"/>
            <a:ext cx="10170160" cy="5285779"/>
          </a:xfrm>
          <a:prstGeom prst="rect">
            <a:avLst/>
          </a:prstGeom>
        </p:spPr>
      </p:pic>
      <p:sp>
        <p:nvSpPr>
          <p:cNvPr id="5" name="TextBox 4"/>
          <p:cNvSpPr txBox="1"/>
          <p:nvPr/>
        </p:nvSpPr>
        <p:spPr>
          <a:xfrm>
            <a:off x="3124200" y="1905002"/>
            <a:ext cx="6791960" cy="1323439"/>
          </a:xfrm>
          <a:prstGeom prst="rect">
            <a:avLst/>
          </a:prstGeom>
          <a:noFill/>
        </p:spPr>
        <p:txBody>
          <a:bodyPr wrap="square" rtlCol="0">
            <a:spAutoFit/>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nhân</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vật</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tranh</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luận</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nhau</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Rectangle 5"/>
          <p:cNvSpPr/>
          <p:nvPr/>
        </p:nvSpPr>
        <p:spPr>
          <a:xfrm>
            <a:off x="2895600" y="4343400"/>
            <a:ext cx="7132320" cy="2133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p:cNvSpPr txBox="1"/>
          <p:nvPr/>
        </p:nvSpPr>
        <p:spPr>
          <a:xfrm>
            <a:off x="2954020" y="4440704"/>
            <a:ext cx="7132320" cy="1938992"/>
          </a:xfrm>
          <a:prstGeom prst="rect">
            <a:avLst/>
          </a:prstGeom>
          <a:noFill/>
        </p:spPr>
        <p:txBody>
          <a:bodyPr wrap="square" rtlCol="0">
            <a:spAutoFit/>
          </a:bodyPr>
          <a:lstStyle/>
          <a:p>
            <a:pPr algn="just"/>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 nhân vật tranh luận với nhau về việc ngày như thế nào là ngày đẹp? </a:t>
            </a:r>
          </a:p>
        </p:txBody>
      </p:sp>
      <p:sp>
        <p:nvSpPr>
          <p:cNvPr id="8" name="Right Arrow 7">
            <a:hlinkClick r:id="rId3" action="ppaction://hlinksldjump"/>
          </p:cNvPr>
          <p:cNvSpPr/>
          <p:nvPr/>
        </p:nvSpPr>
        <p:spPr>
          <a:xfrm flipH="1">
            <a:off x="9829800" y="6324600"/>
            <a:ext cx="838200" cy="533400"/>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5"/>
                                        </p:tgtEl>
                                        <p:attrNameLst>
                                          <p:attrName>ppt_y</p:attrName>
                                        </p:attrNameLst>
                                      </p:cBhvr>
                                      <p:tavLst>
                                        <p:tav tm="0">
                                          <p:val>
                                            <p:strVal val="#ppt_y"/>
                                          </p:val>
                                        </p:tav>
                                        <p:tav tm="100000">
                                          <p:val>
                                            <p:strVal val="#ppt_y"/>
                                          </p:val>
                                        </p:tav>
                                      </p:tavLst>
                                    </p:anim>
                                    <p:anim calcmode="lin" valueType="num">
                                      <p:cBhvr>
                                        <p:cTn id="26"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26"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80">
                                          <p:stCondLst>
                                            <p:cond delay="0"/>
                                          </p:stCondLst>
                                        </p:cTn>
                                        <p:tgtEl>
                                          <p:spTgt spid="7"/>
                                        </p:tgtEl>
                                      </p:cBhvr>
                                    </p:animEffect>
                                    <p:anim calcmode="lin" valueType="num">
                                      <p:cBhvr>
                                        <p:cTn id="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1" dur="26">
                                          <p:stCondLst>
                                            <p:cond delay="650"/>
                                          </p:stCondLst>
                                        </p:cTn>
                                        <p:tgtEl>
                                          <p:spTgt spid="7"/>
                                        </p:tgtEl>
                                      </p:cBhvr>
                                      <p:to x="100000" y="60000"/>
                                    </p:animScale>
                                    <p:animScale>
                                      <p:cBhvr>
                                        <p:cTn id="42" dur="166" decel="50000">
                                          <p:stCondLst>
                                            <p:cond delay="676"/>
                                          </p:stCondLst>
                                        </p:cTn>
                                        <p:tgtEl>
                                          <p:spTgt spid="7"/>
                                        </p:tgtEl>
                                      </p:cBhvr>
                                      <p:to x="100000" y="100000"/>
                                    </p:animScale>
                                    <p:animScale>
                                      <p:cBhvr>
                                        <p:cTn id="43" dur="26">
                                          <p:stCondLst>
                                            <p:cond delay="1312"/>
                                          </p:stCondLst>
                                        </p:cTn>
                                        <p:tgtEl>
                                          <p:spTgt spid="7"/>
                                        </p:tgtEl>
                                      </p:cBhvr>
                                      <p:to x="100000" y="80000"/>
                                    </p:animScale>
                                    <p:animScale>
                                      <p:cBhvr>
                                        <p:cTn id="44" dur="166" decel="50000">
                                          <p:stCondLst>
                                            <p:cond delay="1338"/>
                                          </p:stCondLst>
                                        </p:cTn>
                                        <p:tgtEl>
                                          <p:spTgt spid="7"/>
                                        </p:tgtEl>
                                      </p:cBhvr>
                                      <p:to x="100000" y="100000"/>
                                    </p:animScale>
                                    <p:animScale>
                                      <p:cBhvr>
                                        <p:cTn id="45" dur="26">
                                          <p:stCondLst>
                                            <p:cond delay="1642"/>
                                          </p:stCondLst>
                                        </p:cTn>
                                        <p:tgtEl>
                                          <p:spTgt spid="7"/>
                                        </p:tgtEl>
                                      </p:cBhvr>
                                      <p:to x="100000" y="90000"/>
                                    </p:animScale>
                                    <p:animScale>
                                      <p:cBhvr>
                                        <p:cTn id="46" dur="166" decel="50000">
                                          <p:stCondLst>
                                            <p:cond delay="1668"/>
                                          </p:stCondLst>
                                        </p:cTn>
                                        <p:tgtEl>
                                          <p:spTgt spid="7"/>
                                        </p:tgtEl>
                                      </p:cBhvr>
                                      <p:to x="100000" y="100000"/>
                                    </p:animScale>
                                    <p:animScale>
                                      <p:cBhvr>
                                        <p:cTn id="47" dur="26">
                                          <p:stCondLst>
                                            <p:cond delay="1808"/>
                                          </p:stCondLst>
                                        </p:cTn>
                                        <p:tgtEl>
                                          <p:spTgt spid="7"/>
                                        </p:tgtEl>
                                      </p:cBhvr>
                                      <p:to x="100000" y="95000"/>
                                    </p:animScale>
                                    <p:animScale>
                                      <p:cBhvr>
                                        <p:cTn id="4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66d1f793f5586c089134068fbe6291a.png"/>
          <p:cNvPicPr>
            <a:picLocks noChangeAspect="1"/>
          </p:cNvPicPr>
          <p:nvPr/>
        </p:nvPicPr>
        <p:blipFill>
          <a:blip r:embed="rId2" cstate="print"/>
          <a:stretch>
            <a:fillRect/>
          </a:stretch>
        </p:blipFill>
        <p:spPr>
          <a:xfrm>
            <a:off x="1178560" y="-685800"/>
            <a:ext cx="9987280" cy="5285779"/>
          </a:xfrm>
          <a:prstGeom prst="rect">
            <a:avLst/>
          </a:prstGeom>
        </p:spPr>
      </p:pic>
      <p:sp>
        <p:nvSpPr>
          <p:cNvPr id="5" name="TextBox 4"/>
          <p:cNvSpPr txBox="1"/>
          <p:nvPr/>
        </p:nvSpPr>
        <p:spPr>
          <a:xfrm>
            <a:off x="3124200" y="1905002"/>
            <a:ext cx="6527800" cy="1938992"/>
          </a:xfrm>
          <a:prstGeom prst="rect">
            <a:avLst/>
          </a:prstGeom>
          <a:noFill/>
        </p:spPr>
        <p:txBody>
          <a:bodyPr wrap="square" rtlCol="0">
            <a:spAutoFit/>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Theo giun đất và châu chấu ngày như thế nào là đẹp?</a:t>
            </a:r>
          </a:p>
        </p:txBody>
      </p:sp>
      <p:sp>
        <p:nvSpPr>
          <p:cNvPr id="6" name="Rectangle 5"/>
          <p:cNvSpPr/>
          <p:nvPr/>
        </p:nvSpPr>
        <p:spPr>
          <a:xfrm>
            <a:off x="701040" y="4135120"/>
            <a:ext cx="10789920" cy="23418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p:cNvSpPr txBox="1"/>
          <p:nvPr/>
        </p:nvSpPr>
        <p:spPr>
          <a:xfrm>
            <a:off x="1026160" y="4107329"/>
            <a:ext cx="10464800" cy="2123658"/>
          </a:xfrm>
          <a:prstGeom prst="rect">
            <a:avLst/>
          </a:prstGeom>
          <a:noFill/>
        </p:spPr>
        <p:txBody>
          <a:bodyPr wrap="square" rtlCol="0">
            <a:spAutoFit/>
          </a:bodyPr>
          <a:lstStyle/>
          <a:p>
            <a:pPr algn="just"/>
            <a:r>
              <a:rPr lang="vi-VN" sz="3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Theo châu chấu, trên trời không một gợn mây, mặt trời tỏa nắng huy hoàng là một ngày đẹp.</a:t>
            </a:r>
          </a:p>
          <a:p>
            <a:r>
              <a:rPr lang="vi-VN" sz="3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Theo giun đất, mưa bụi và những vũng nước mới là một ngày đẹp. </a:t>
            </a:r>
          </a:p>
        </p:txBody>
      </p:sp>
      <p:sp>
        <p:nvSpPr>
          <p:cNvPr id="8" name="Right Arrow 7">
            <a:hlinkClick r:id="rId3" action="ppaction://hlinksldjump"/>
          </p:cNvPr>
          <p:cNvSpPr/>
          <p:nvPr/>
        </p:nvSpPr>
        <p:spPr>
          <a:xfrm flipH="1">
            <a:off x="11353800" y="6324600"/>
            <a:ext cx="838200" cy="533400"/>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5"/>
                                        </p:tgtEl>
                                        <p:attrNameLst>
                                          <p:attrName>ppt_y</p:attrName>
                                        </p:attrNameLst>
                                      </p:cBhvr>
                                      <p:tavLst>
                                        <p:tav tm="0">
                                          <p:val>
                                            <p:strVal val="#ppt_y"/>
                                          </p:val>
                                        </p:tav>
                                        <p:tav tm="100000">
                                          <p:val>
                                            <p:strVal val="#ppt_y"/>
                                          </p:val>
                                        </p:tav>
                                      </p:tavLst>
                                    </p:anim>
                                    <p:anim calcmode="lin" valueType="num">
                                      <p:cBhvr>
                                        <p:cTn id="26"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26"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80">
                                          <p:stCondLst>
                                            <p:cond delay="0"/>
                                          </p:stCondLst>
                                        </p:cTn>
                                        <p:tgtEl>
                                          <p:spTgt spid="7"/>
                                        </p:tgtEl>
                                      </p:cBhvr>
                                    </p:animEffect>
                                    <p:anim calcmode="lin" valueType="num">
                                      <p:cBhvr>
                                        <p:cTn id="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1" dur="26">
                                          <p:stCondLst>
                                            <p:cond delay="650"/>
                                          </p:stCondLst>
                                        </p:cTn>
                                        <p:tgtEl>
                                          <p:spTgt spid="7"/>
                                        </p:tgtEl>
                                      </p:cBhvr>
                                      <p:to x="100000" y="60000"/>
                                    </p:animScale>
                                    <p:animScale>
                                      <p:cBhvr>
                                        <p:cTn id="42" dur="166" decel="50000">
                                          <p:stCondLst>
                                            <p:cond delay="676"/>
                                          </p:stCondLst>
                                        </p:cTn>
                                        <p:tgtEl>
                                          <p:spTgt spid="7"/>
                                        </p:tgtEl>
                                      </p:cBhvr>
                                      <p:to x="100000" y="100000"/>
                                    </p:animScale>
                                    <p:animScale>
                                      <p:cBhvr>
                                        <p:cTn id="43" dur="26">
                                          <p:stCondLst>
                                            <p:cond delay="1312"/>
                                          </p:stCondLst>
                                        </p:cTn>
                                        <p:tgtEl>
                                          <p:spTgt spid="7"/>
                                        </p:tgtEl>
                                      </p:cBhvr>
                                      <p:to x="100000" y="80000"/>
                                    </p:animScale>
                                    <p:animScale>
                                      <p:cBhvr>
                                        <p:cTn id="44" dur="166" decel="50000">
                                          <p:stCondLst>
                                            <p:cond delay="1338"/>
                                          </p:stCondLst>
                                        </p:cTn>
                                        <p:tgtEl>
                                          <p:spTgt spid="7"/>
                                        </p:tgtEl>
                                      </p:cBhvr>
                                      <p:to x="100000" y="100000"/>
                                    </p:animScale>
                                    <p:animScale>
                                      <p:cBhvr>
                                        <p:cTn id="45" dur="26">
                                          <p:stCondLst>
                                            <p:cond delay="1642"/>
                                          </p:stCondLst>
                                        </p:cTn>
                                        <p:tgtEl>
                                          <p:spTgt spid="7"/>
                                        </p:tgtEl>
                                      </p:cBhvr>
                                      <p:to x="100000" y="90000"/>
                                    </p:animScale>
                                    <p:animScale>
                                      <p:cBhvr>
                                        <p:cTn id="46" dur="166" decel="50000">
                                          <p:stCondLst>
                                            <p:cond delay="1668"/>
                                          </p:stCondLst>
                                        </p:cTn>
                                        <p:tgtEl>
                                          <p:spTgt spid="7"/>
                                        </p:tgtEl>
                                      </p:cBhvr>
                                      <p:to x="100000" y="100000"/>
                                    </p:animScale>
                                    <p:animScale>
                                      <p:cBhvr>
                                        <p:cTn id="47" dur="26">
                                          <p:stCondLst>
                                            <p:cond delay="1808"/>
                                          </p:stCondLst>
                                        </p:cTn>
                                        <p:tgtEl>
                                          <p:spTgt spid="7"/>
                                        </p:tgtEl>
                                      </p:cBhvr>
                                      <p:to x="100000" y="95000"/>
                                    </p:animScale>
                                    <p:animScale>
                                      <p:cBhvr>
                                        <p:cTn id="4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66d1f793f5586c089134068fbe6291a.png"/>
          <p:cNvPicPr>
            <a:picLocks noChangeAspect="1"/>
          </p:cNvPicPr>
          <p:nvPr/>
        </p:nvPicPr>
        <p:blipFill>
          <a:blip r:embed="rId2" cstate="print"/>
          <a:stretch>
            <a:fillRect/>
          </a:stretch>
        </p:blipFill>
        <p:spPr>
          <a:xfrm>
            <a:off x="731520" y="-685800"/>
            <a:ext cx="11023600" cy="5521960"/>
          </a:xfrm>
          <a:prstGeom prst="rect">
            <a:avLst/>
          </a:prstGeom>
        </p:spPr>
      </p:pic>
      <p:sp>
        <p:nvSpPr>
          <p:cNvPr id="5" name="TextBox 4"/>
          <p:cNvSpPr txBox="1"/>
          <p:nvPr/>
        </p:nvSpPr>
        <p:spPr>
          <a:xfrm>
            <a:off x="2773680" y="1905002"/>
            <a:ext cx="7508240" cy="1938992"/>
          </a:xfrm>
          <a:prstGeom prst="rect">
            <a:avLst/>
          </a:prstGeom>
          <a:noFill/>
        </p:spPr>
        <p:txBody>
          <a:bodyPr wrap="square" rtlCol="0">
            <a:spAutoFit/>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3.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 sao bác kiến phải chờ đến khi mặt trời lặn mới biết ngày như thế nào là đẹp?</a:t>
            </a:r>
          </a:p>
        </p:txBody>
      </p:sp>
      <p:sp>
        <p:nvSpPr>
          <p:cNvPr id="6" name="Rectangle 5"/>
          <p:cNvSpPr/>
          <p:nvPr/>
        </p:nvSpPr>
        <p:spPr>
          <a:xfrm>
            <a:off x="822960" y="4301196"/>
            <a:ext cx="10368280" cy="2133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p:cNvSpPr txBox="1"/>
          <p:nvPr/>
        </p:nvSpPr>
        <p:spPr>
          <a:xfrm>
            <a:off x="822960" y="4353342"/>
            <a:ext cx="10368280" cy="1754326"/>
          </a:xfrm>
          <a:prstGeom prst="rect">
            <a:avLst/>
          </a:prstGeom>
          <a:noFill/>
        </p:spPr>
        <p:txBody>
          <a:bodyPr wrap="square" rtlCol="0">
            <a:spAutoFit/>
          </a:bodyPr>
          <a:lstStyle/>
          <a:p>
            <a:pPr algn="just"/>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bác kiến phải đợi đến tối mới biết ngày như thế nào là đẹp vì phải đến tối thì bác kiến mới biết công việc của bác ấy có hoàn thành tốt hay không. </a:t>
            </a:r>
          </a:p>
        </p:txBody>
      </p:sp>
      <p:sp>
        <p:nvSpPr>
          <p:cNvPr id="8" name="Right Arrow 7">
            <a:hlinkClick r:id="rId3" action="ppaction://hlinksldjump"/>
          </p:cNvPr>
          <p:cNvSpPr/>
          <p:nvPr/>
        </p:nvSpPr>
        <p:spPr>
          <a:xfrm flipH="1">
            <a:off x="11191240" y="6210300"/>
            <a:ext cx="838200" cy="533400"/>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5"/>
                                        </p:tgtEl>
                                        <p:attrNameLst>
                                          <p:attrName>ppt_y</p:attrName>
                                        </p:attrNameLst>
                                      </p:cBhvr>
                                      <p:tavLst>
                                        <p:tav tm="0">
                                          <p:val>
                                            <p:strVal val="#ppt_y"/>
                                          </p:val>
                                        </p:tav>
                                        <p:tav tm="100000">
                                          <p:val>
                                            <p:strVal val="#ppt_y"/>
                                          </p:val>
                                        </p:tav>
                                      </p:tavLst>
                                    </p:anim>
                                    <p:anim calcmode="lin" valueType="num">
                                      <p:cBhvr>
                                        <p:cTn id="26"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26"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80">
                                          <p:stCondLst>
                                            <p:cond delay="0"/>
                                          </p:stCondLst>
                                        </p:cTn>
                                        <p:tgtEl>
                                          <p:spTgt spid="7"/>
                                        </p:tgtEl>
                                      </p:cBhvr>
                                    </p:animEffect>
                                    <p:anim calcmode="lin" valueType="num">
                                      <p:cBhvr>
                                        <p:cTn id="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1" dur="26">
                                          <p:stCondLst>
                                            <p:cond delay="650"/>
                                          </p:stCondLst>
                                        </p:cTn>
                                        <p:tgtEl>
                                          <p:spTgt spid="7"/>
                                        </p:tgtEl>
                                      </p:cBhvr>
                                      <p:to x="100000" y="60000"/>
                                    </p:animScale>
                                    <p:animScale>
                                      <p:cBhvr>
                                        <p:cTn id="42" dur="166" decel="50000">
                                          <p:stCondLst>
                                            <p:cond delay="676"/>
                                          </p:stCondLst>
                                        </p:cTn>
                                        <p:tgtEl>
                                          <p:spTgt spid="7"/>
                                        </p:tgtEl>
                                      </p:cBhvr>
                                      <p:to x="100000" y="100000"/>
                                    </p:animScale>
                                    <p:animScale>
                                      <p:cBhvr>
                                        <p:cTn id="43" dur="26">
                                          <p:stCondLst>
                                            <p:cond delay="1312"/>
                                          </p:stCondLst>
                                        </p:cTn>
                                        <p:tgtEl>
                                          <p:spTgt spid="7"/>
                                        </p:tgtEl>
                                      </p:cBhvr>
                                      <p:to x="100000" y="80000"/>
                                    </p:animScale>
                                    <p:animScale>
                                      <p:cBhvr>
                                        <p:cTn id="44" dur="166" decel="50000">
                                          <p:stCondLst>
                                            <p:cond delay="1338"/>
                                          </p:stCondLst>
                                        </p:cTn>
                                        <p:tgtEl>
                                          <p:spTgt spid="7"/>
                                        </p:tgtEl>
                                      </p:cBhvr>
                                      <p:to x="100000" y="100000"/>
                                    </p:animScale>
                                    <p:animScale>
                                      <p:cBhvr>
                                        <p:cTn id="45" dur="26">
                                          <p:stCondLst>
                                            <p:cond delay="1642"/>
                                          </p:stCondLst>
                                        </p:cTn>
                                        <p:tgtEl>
                                          <p:spTgt spid="7"/>
                                        </p:tgtEl>
                                      </p:cBhvr>
                                      <p:to x="100000" y="90000"/>
                                    </p:animScale>
                                    <p:animScale>
                                      <p:cBhvr>
                                        <p:cTn id="46" dur="166" decel="50000">
                                          <p:stCondLst>
                                            <p:cond delay="1668"/>
                                          </p:stCondLst>
                                        </p:cTn>
                                        <p:tgtEl>
                                          <p:spTgt spid="7"/>
                                        </p:tgtEl>
                                      </p:cBhvr>
                                      <p:to x="100000" y="100000"/>
                                    </p:animScale>
                                    <p:animScale>
                                      <p:cBhvr>
                                        <p:cTn id="47" dur="26">
                                          <p:stCondLst>
                                            <p:cond delay="1808"/>
                                          </p:stCondLst>
                                        </p:cTn>
                                        <p:tgtEl>
                                          <p:spTgt spid="7"/>
                                        </p:tgtEl>
                                      </p:cBhvr>
                                      <p:to x="100000" y="95000"/>
                                    </p:animScale>
                                    <p:animScale>
                                      <p:cBhvr>
                                        <p:cTn id="4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66d1f793f5586c089134068fbe6291a.png"/>
          <p:cNvPicPr>
            <a:picLocks noChangeAspect="1"/>
          </p:cNvPicPr>
          <p:nvPr/>
        </p:nvPicPr>
        <p:blipFill>
          <a:blip r:embed="rId2" cstate="print"/>
          <a:stretch>
            <a:fillRect/>
          </a:stretch>
        </p:blipFill>
        <p:spPr>
          <a:xfrm>
            <a:off x="1524000" y="-685800"/>
            <a:ext cx="9702800" cy="5285779"/>
          </a:xfrm>
          <a:prstGeom prst="rect">
            <a:avLst/>
          </a:prstGeom>
        </p:spPr>
      </p:pic>
      <p:sp>
        <p:nvSpPr>
          <p:cNvPr id="5" name="TextBox 4"/>
          <p:cNvSpPr txBox="1"/>
          <p:nvPr/>
        </p:nvSpPr>
        <p:spPr>
          <a:xfrm>
            <a:off x="3124200" y="1905002"/>
            <a:ext cx="6781800" cy="1938992"/>
          </a:xfrm>
          <a:prstGeom prst="rect">
            <a:avLst/>
          </a:prstGeom>
          <a:noFill/>
        </p:spPr>
        <p:txBody>
          <a:bodyPr wrap="square" rtlCol="0">
            <a:spAutoFit/>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4.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Đóng vai một nhân vật trong bài để nói về ngày như thế nào là đẹp.</a:t>
            </a:r>
          </a:p>
        </p:txBody>
      </p:sp>
      <p:sp>
        <p:nvSpPr>
          <p:cNvPr id="6" name="Rectangle 5"/>
          <p:cNvSpPr/>
          <p:nvPr/>
        </p:nvSpPr>
        <p:spPr>
          <a:xfrm>
            <a:off x="574040" y="4084320"/>
            <a:ext cx="10652760" cy="23926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p:cNvSpPr txBox="1"/>
          <p:nvPr/>
        </p:nvSpPr>
        <p:spPr>
          <a:xfrm>
            <a:off x="668020" y="4084320"/>
            <a:ext cx="10652760" cy="2492990"/>
          </a:xfrm>
          <a:prstGeom prst="rect">
            <a:avLst/>
          </a:prstGeom>
          <a:noFill/>
        </p:spPr>
        <p:txBody>
          <a:bodyPr wrap="square" rtlCol="0">
            <a:spAutoFit/>
          </a:bodyPr>
          <a:lstStyle/>
          <a:p>
            <a:pPr algn="just"/>
            <a:r>
              <a:rPr lang="en-US"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châu chấu: trên trời không một gợn mây, mặt trời tỏa nắng huy hoàng</a:t>
            </a:r>
          </a:p>
          <a:p>
            <a:pPr algn="just"/>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Theo giun đất: mưa bụi và những vũng nước đục, đó mới là một ngày tuyệt đẹp.</a:t>
            </a:r>
          </a:p>
          <a:p>
            <a:pPr algn="just"/>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Theo bác kiến: ngày đẹp là ngày bác đã làm việc rất tốt và tối có thể nghỉ ngơi thoải mái.</a:t>
            </a:r>
          </a:p>
        </p:txBody>
      </p:sp>
      <p:sp>
        <p:nvSpPr>
          <p:cNvPr id="8" name="Right Arrow 7">
            <a:hlinkClick r:id="rId3" action="ppaction://hlinksldjump"/>
          </p:cNvPr>
          <p:cNvSpPr/>
          <p:nvPr/>
        </p:nvSpPr>
        <p:spPr>
          <a:xfrm flipH="1">
            <a:off x="11226800" y="6324600"/>
            <a:ext cx="838200" cy="533400"/>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5"/>
                                        </p:tgtEl>
                                        <p:attrNameLst>
                                          <p:attrName>ppt_y</p:attrName>
                                        </p:attrNameLst>
                                      </p:cBhvr>
                                      <p:tavLst>
                                        <p:tav tm="0">
                                          <p:val>
                                            <p:strVal val="#ppt_y"/>
                                          </p:val>
                                        </p:tav>
                                        <p:tav tm="100000">
                                          <p:val>
                                            <p:strVal val="#ppt_y"/>
                                          </p:val>
                                        </p:tav>
                                      </p:tavLst>
                                    </p:anim>
                                    <p:anim calcmode="lin" valueType="num">
                                      <p:cBhvr>
                                        <p:cTn id="26"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26"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80">
                                          <p:stCondLst>
                                            <p:cond delay="0"/>
                                          </p:stCondLst>
                                        </p:cTn>
                                        <p:tgtEl>
                                          <p:spTgt spid="7"/>
                                        </p:tgtEl>
                                      </p:cBhvr>
                                    </p:animEffect>
                                    <p:anim calcmode="lin" valueType="num">
                                      <p:cBhvr>
                                        <p:cTn id="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1" dur="26">
                                          <p:stCondLst>
                                            <p:cond delay="650"/>
                                          </p:stCondLst>
                                        </p:cTn>
                                        <p:tgtEl>
                                          <p:spTgt spid="7"/>
                                        </p:tgtEl>
                                      </p:cBhvr>
                                      <p:to x="100000" y="60000"/>
                                    </p:animScale>
                                    <p:animScale>
                                      <p:cBhvr>
                                        <p:cTn id="42" dur="166" decel="50000">
                                          <p:stCondLst>
                                            <p:cond delay="676"/>
                                          </p:stCondLst>
                                        </p:cTn>
                                        <p:tgtEl>
                                          <p:spTgt spid="7"/>
                                        </p:tgtEl>
                                      </p:cBhvr>
                                      <p:to x="100000" y="100000"/>
                                    </p:animScale>
                                    <p:animScale>
                                      <p:cBhvr>
                                        <p:cTn id="43" dur="26">
                                          <p:stCondLst>
                                            <p:cond delay="1312"/>
                                          </p:stCondLst>
                                        </p:cTn>
                                        <p:tgtEl>
                                          <p:spTgt spid="7"/>
                                        </p:tgtEl>
                                      </p:cBhvr>
                                      <p:to x="100000" y="80000"/>
                                    </p:animScale>
                                    <p:animScale>
                                      <p:cBhvr>
                                        <p:cTn id="44" dur="166" decel="50000">
                                          <p:stCondLst>
                                            <p:cond delay="1338"/>
                                          </p:stCondLst>
                                        </p:cTn>
                                        <p:tgtEl>
                                          <p:spTgt spid="7"/>
                                        </p:tgtEl>
                                      </p:cBhvr>
                                      <p:to x="100000" y="100000"/>
                                    </p:animScale>
                                    <p:animScale>
                                      <p:cBhvr>
                                        <p:cTn id="45" dur="26">
                                          <p:stCondLst>
                                            <p:cond delay="1642"/>
                                          </p:stCondLst>
                                        </p:cTn>
                                        <p:tgtEl>
                                          <p:spTgt spid="7"/>
                                        </p:tgtEl>
                                      </p:cBhvr>
                                      <p:to x="100000" y="90000"/>
                                    </p:animScale>
                                    <p:animScale>
                                      <p:cBhvr>
                                        <p:cTn id="46" dur="166" decel="50000">
                                          <p:stCondLst>
                                            <p:cond delay="1668"/>
                                          </p:stCondLst>
                                        </p:cTn>
                                        <p:tgtEl>
                                          <p:spTgt spid="7"/>
                                        </p:tgtEl>
                                      </p:cBhvr>
                                      <p:to x="100000" y="100000"/>
                                    </p:animScale>
                                    <p:animScale>
                                      <p:cBhvr>
                                        <p:cTn id="47" dur="26">
                                          <p:stCondLst>
                                            <p:cond delay="1808"/>
                                          </p:stCondLst>
                                        </p:cTn>
                                        <p:tgtEl>
                                          <p:spTgt spid="7"/>
                                        </p:tgtEl>
                                      </p:cBhvr>
                                      <p:to x="100000" y="95000"/>
                                    </p:animScale>
                                    <p:animScale>
                                      <p:cBhvr>
                                        <p:cTn id="4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66d1f793f5586c089134068fbe6291a.png"/>
          <p:cNvPicPr>
            <a:picLocks noChangeAspect="1"/>
          </p:cNvPicPr>
          <p:nvPr/>
        </p:nvPicPr>
        <p:blipFill>
          <a:blip r:embed="rId2" cstate="print"/>
          <a:stretch>
            <a:fillRect/>
          </a:stretch>
        </p:blipFill>
        <p:spPr>
          <a:xfrm>
            <a:off x="1524000" y="-685800"/>
            <a:ext cx="8915400" cy="5285779"/>
          </a:xfrm>
          <a:prstGeom prst="rect">
            <a:avLst/>
          </a:prstGeom>
        </p:spPr>
      </p:pic>
      <p:sp>
        <p:nvSpPr>
          <p:cNvPr id="5" name="TextBox 4"/>
          <p:cNvSpPr txBox="1"/>
          <p:nvPr/>
        </p:nvSpPr>
        <p:spPr>
          <a:xfrm>
            <a:off x="3124200" y="1905002"/>
            <a:ext cx="6096000" cy="1323439"/>
          </a:xfrm>
          <a:prstGeom prst="rect">
            <a:avLst/>
          </a:prstGeom>
          <a:noFill/>
        </p:spPr>
        <p:txBody>
          <a:bodyPr wrap="square" rtlCol="0">
            <a:spAutoFit/>
          </a:bodyPr>
          <a:lstStyle/>
          <a:p>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5.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Theo em, ngày đẹp là ngày như thế nào?</a:t>
            </a:r>
          </a:p>
        </p:txBody>
      </p:sp>
      <p:sp>
        <p:nvSpPr>
          <p:cNvPr id="6" name="Rectangle 5"/>
          <p:cNvSpPr/>
          <p:nvPr/>
        </p:nvSpPr>
        <p:spPr>
          <a:xfrm>
            <a:off x="1666240" y="4343400"/>
            <a:ext cx="8163560" cy="2133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p:cNvSpPr txBox="1"/>
          <p:nvPr/>
        </p:nvSpPr>
        <p:spPr>
          <a:xfrm>
            <a:off x="1866900" y="4282976"/>
            <a:ext cx="7962900" cy="1938992"/>
          </a:xfrm>
          <a:prstGeom prst="rect">
            <a:avLst/>
          </a:prstGeom>
          <a:noFill/>
        </p:spPr>
        <p:txBody>
          <a:bodyPr wrap="square" rtlCol="0">
            <a:spAutoFit/>
          </a:bodyPr>
          <a:lstStyle/>
          <a:p>
            <a:pPr algn="just"/>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ngày đẹp là ngày có thời tiết thuận lợi, em gặp được nhiều niềm vui và may mắn. </a:t>
            </a:r>
          </a:p>
        </p:txBody>
      </p:sp>
      <p:sp>
        <p:nvSpPr>
          <p:cNvPr id="8" name="Right Arrow 7">
            <a:hlinkClick r:id="rId3" action="ppaction://hlinksldjump"/>
          </p:cNvPr>
          <p:cNvSpPr/>
          <p:nvPr/>
        </p:nvSpPr>
        <p:spPr>
          <a:xfrm flipH="1">
            <a:off x="9829800" y="6324600"/>
            <a:ext cx="838200" cy="533400"/>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1" presetClass="entr" presetSubtype="0" fill="hold" grpId="0" nodeType="afterEffect">
                                  <p:stCondLst>
                                    <p:cond delay="0"/>
                                  </p:stCondLst>
                                  <p:iterate type="lt">
                                    <p:tmPct val="10000"/>
                                  </p:iterate>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5"/>
                                        </p:tgtEl>
                                        <p:attrNameLst>
                                          <p:attrName>ppt_y</p:attrName>
                                        </p:attrNameLst>
                                      </p:cBhvr>
                                      <p:tavLst>
                                        <p:tav tm="0">
                                          <p:val>
                                            <p:strVal val="#ppt_y"/>
                                          </p:val>
                                        </p:tav>
                                        <p:tav tm="100000">
                                          <p:val>
                                            <p:strVal val="#ppt_y"/>
                                          </p:val>
                                        </p:tav>
                                      </p:tavLst>
                                    </p:anim>
                                    <p:anim calcmode="lin" valueType="num">
                                      <p:cBhvr>
                                        <p:cTn id="26"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26"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80">
                                          <p:stCondLst>
                                            <p:cond delay="0"/>
                                          </p:stCondLst>
                                        </p:cTn>
                                        <p:tgtEl>
                                          <p:spTgt spid="7"/>
                                        </p:tgtEl>
                                      </p:cBhvr>
                                    </p:animEffect>
                                    <p:anim calcmode="lin" valueType="num">
                                      <p:cBhvr>
                                        <p:cTn id="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1" dur="26">
                                          <p:stCondLst>
                                            <p:cond delay="650"/>
                                          </p:stCondLst>
                                        </p:cTn>
                                        <p:tgtEl>
                                          <p:spTgt spid="7"/>
                                        </p:tgtEl>
                                      </p:cBhvr>
                                      <p:to x="100000" y="60000"/>
                                    </p:animScale>
                                    <p:animScale>
                                      <p:cBhvr>
                                        <p:cTn id="42" dur="166" decel="50000">
                                          <p:stCondLst>
                                            <p:cond delay="676"/>
                                          </p:stCondLst>
                                        </p:cTn>
                                        <p:tgtEl>
                                          <p:spTgt spid="7"/>
                                        </p:tgtEl>
                                      </p:cBhvr>
                                      <p:to x="100000" y="100000"/>
                                    </p:animScale>
                                    <p:animScale>
                                      <p:cBhvr>
                                        <p:cTn id="43" dur="26">
                                          <p:stCondLst>
                                            <p:cond delay="1312"/>
                                          </p:stCondLst>
                                        </p:cTn>
                                        <p:tgtEl>
                                          <p:spTgt spid="7"/>
                                        </p:tgtEl>
                                      </p:cBhvr>
                                      <p:to x="100000" y="80000"/>
                                    </p:animScale>
                                    <p:animScale>
                                      <p:cBhvr>
                                        <p:cTn id="44" dur="166" decel="50000">
                                          <p:stCondLst>
                                            <p:cond delay="1338"/>
                                          </p:stCondLst>
                                        </p:cTn>
                                        <p:tgtEl>
                                          <p:spTgt spid="7"/>
                                        </p:tgtEl>
                                      </p:cBhvr>
                                      <p:to x="100000" y="100000"/>
                                    </p:animScale>
                                    <p:animScale>
                                      <p:cBhvr>
                                        <p:cTn id="45" dur="26">
                                          <p:stCondLst>
                                            <p:cond delay="1642"/>
                                          </p:stCondLst>
                                        </p:cTn>
                                        <p:tgtEl>
                                          <p:spTgt spid="7"/>
                                        </p:tgtEl>
                                      </p:cBhvr>
                                      <p:to x="100000" y="90000"/>
                                    </p:animScale>
                                    <p:animScale>
                                      <p:cBhvr>
                                        <p:cTn id="46" dur="166" decel="50000">
                                          <p:stCondLst>
                                            <p:cond delay="1668"/>
                                          </p:stCondLst>
                                        </p:cTn>
                                        <p:tgtEl>
                                          <p:spTgt spid="7"/>
                                        </p:tgtEl>
                                      </p:cBhvr>
                                      <p:to x="100000" y="100000"/>
                                    </p:animScale>
                                    <p:animScale>
                                      <p:cBhvr>
                                        <p:cTn id="47" dur="26">
                                          <p:stCondLst>
                                            <p:cond delay="1808"/>
                                          </p:stCondLst>
                                        </p:cTn>
                                        <p:tgtEl>
                                          <p:spTgt spid="7"/>
                                        </p:tgtEl>
                                      </p:cBhvr>
                                      <p:to x="100000" y="95000"/>
                                    </p:animScale>
                                    <p:animScale>
                                      <p:cBhvr>
                                        <p:cTn id="4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8CFA00-0C0D-4E73-B506-AEE89B3CEBF0}"/>
              </a:ext>
            </a:extLst>
          </p:cNvPr>
          <p:cNvSpPr txBox="1"/>
          <p:nvPr/>
        </p:nvSpPr>
        <p:spPr>
          <a:xfrm>
            <a:off x="955040" y="1513840"/>
            <a:ext cx="7792720" cy="3342640"/>
          </a:xfrm>
          <a:prstGeom prst="rect">
            <a:avLst/>
          </a:prstGeom>
          <a:solidFill>
            <a:srgbClr val="FFFF99"/>
          </a:solidFill>
          <a:ln w="57150">
            <a:solidFill>
              <a:srgbClr val="00B050"/>
            </a:solidFill>
            <a:prstDash val="lgDashDot"/>
          </a:ln>
        </p:spPr>
        <p:txBody>
          <a:bodyPr vert="horz" lIns="91440" tIns="45720" rIns="91440" bIns="45720" rtlCol="0" anchor="b">
            <a:noAutofit/>
          </a:bodyPr>
          <a:lstStyle/>
          <a:p>
            <a:pPr lvl="0" algn="just">
              <a:lnSpc>
                <a:spcPct val="120000"/>
              </a:lnSpc>
              <a:spcBef>
                <a:spcPts val="1800"/>
              </a:spcBef>
              <a:spcAft>
                <a:spcPts val="600"/>
              </a:spcAft>
              <a:defRPr/>
            </a:pP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Câu</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kể</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về</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châu</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chấu</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giun</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đất</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và</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3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Kiến</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vi-VN"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Châu chấu và giun đất có ý kiến riêng về một ngày đẹp. Chúng bèn tới tìm kiến nhờ phân xử. Kiến cho rằng</a:t>
            </a:r>
            <a:r>
              <a:rPr lang="en-US"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vi-VN" sz="33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ngày đẹp là ngày có thể làm được nhiều việc có ích.</a:t>
            </a:r>
          </a:p>
        </p:txBody>
      </p:sp>
      <p:pic>
        <p:nvPicPr>
          <p:cNvPr id="3" name="18">
            <a:extLst>
              <a:ext uri="{FF2B5EF4-FFF2-40B4-BE49-F238E27FC236}">
                <a16:creationId xmlns:a16="http://schemas.microsoft.com/office/drawing/2014/main" id="{32AAEE23-7E0F-42E8-9538-44039449877C}"/>
              </a:ext>
            </a:extLst>
          </p:cNvPr>
          <p:cNvPicPr>
            <a:picLocks noChangeAspect="1"/>
          </p:cNvPicPr>
          <p:nvPr/>
        </p:nvPicPr>
        <p:blipFill rotWithShape="1">
          <a:blip r:embed="rId2" cstate="screen"/>
          <a:srcRect/>
          <a:stretch>
            <a:fillRect/>
          </a:stretch>
        </p:blipFill>
        <p:spPr>
          <a:xfrm>
            <a:off x="8402320" y="2415639"/>
            <a:ext cx="3646803" cy="4722542"/>
          </a:xfrm>
          <a:prstGeom prst="rect">
            <a:avLst/>
          </a:prstGeom>
        </p:spPr>
      </p:pic>
    </p:spTree>
    <p:extLst>
      <p:ext uri="{BB962C8B-B14F-4D97-AF65-F5344CB8AC3E}">
        <p14:creationId xmlns:p14="http://schemas.microsoft.com/office/powerpoint/2010/main" val="1929424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8F8F8"/>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8964" y="1880130"/>
            <a:ext cx="3924716" cy="3924716"/>
          </a:xfrm>
          <a:prstGeom prst="rect">
            <a:avLst/>
          </a:prstGeom>
        </p:spPr>
      </p:pic>
      <p:sp>
        <p:nvSpPr>
          <p:cNvPr id="2" name="Speech Bubble: Rectangle with Corners Rounded 1">
            <a:extLst>
              <a:ext uri="{FF2B5EF4-FFF2-40B4-BE49-F238E27FC236}">
                <a16:creationId xmlns:a16="http://schemas.microsoft.com/office/drawing/2014/main" id="{38E6D105-6241-4997-AA6B-1EFD365B6688}"/>
              </a:ext>
            </a:extLst>
          </p:cNvPr>
          <p:cNvSpPr/>
          <p:nvPr/>
        </p:nvSpPr>
        <p:spPr>
          <a:xfrm>
            <a:off x="5049520" y="1168400"/>
            <a:ext cx="5598160" cy="1605280"/>
          </a:xfrm>
          <a:prstGeom prst="wedgeRoundRectCallout">
            <a:avLst>
              <a:gd name="adj1" fmla="val -62449"/>
              <a:gd name="adj2" fmla="val 40530"/>
              <a:gd name="adj3" fmla="val 16667"/>
            </a:avLst>
          </a:prstGeom>
          <a:ln w="76200"/>
        </p:spPr>
        <p:style>
          <a:lnRef idx="2">
            <a:schemeClr val="accent2"/>
          </a:lnRef>
          <a:fillRef idx="1">
            <a:schemeClr val="lt1"/>
          </a:fillRef>
          <a:effectRef idx="0">
            <a:schemeClr val="accent2"/>
          </a:effectRef>
          <a:fontRef idx="minor">
            <a:schemeClr val="dk1"/>
          </a:fontRef>
        </p:style>
        <p:txBody>
          <a:bodyPr rtlCol="0" anchor="ctr"/>
          <a:lstStyle/>
          <a:p>
            <a:pPr marL="0" marR="0" algn="just">
              <a:lnSpc>
                <a:spcPct val="120000"/>
              </a:lnSpc>
              <a:spcBef>
                <a:spcPts val="0"/>
              </a:spcBef>
              <a:spcAft>
                <a:spcPts val="0"/>
              </a:spcAft>
            </a:pPr>
            <a:r>
              <a:rPr lang="nl-NL" sz="4400" b="1" dirty="0">
                <a:effectLst/>
                <a:latin typeface="Arial-Rounded" panose="020B0500000000000000" pitchFamily="34" charset="0"/>
                <a:ea typeface="Arial-Rounded" panose="020B0500000000000000" pitchFamily="34" charset="0"/>
                <a:cs typeface="Arial-Rounded" panose="020B0500000000000000" pitchFamily="34" charset="0"/>
              </a:rPr>
              <a:t>Kể lại một ngày em cảm thấy rất vui</a:t>
            </a:r>
            <a:endParaRPr lang="en-US" sz="4400" b="1" dirty="0">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013935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7">
            <a:extLst>
              <a:ext uri="{FF2B5EF4-FFF2-40B4-BE49-F238E27FC236}">
                <a16:creationId xmlns:a16="http://schemas.microsoft.com/office/drawing/2014/main" id="{3D0CBB0E-4313-4BE6-9E4C-1C70A2C43BB4}"/>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Nunito Black" pitchFamily="2" charset="0"/>
              <a:ea typeface="+mn-ea"/>
              <a:cs typeface="+mn-cs"/>
              <a:sym typeface="Arial"/>
            </a:endParaRPr>
          </a:p>
        </p:txBody>
      </p:sp>
      <p:pic>
        <p:nvPicPr>
          <p:cNvPr id="11" name="图片 6">
            <a:extLst>
              <a:ext uri="{FF2B5EF4-FFF2-40B4-BE49-F238E27FC236}">
                <a16:creationId xmlns:a16="http://schemas.microsoft.com/office/drawing/2014/main" id="{31924627-BB21-4D1C-968D-F8975CB563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6224" b="13559"/>
          <a:stretch/>
        </p:blipFill>
        <p:spPr>
          <a:xfrm>
            <a:off x="8961120" y="5748126"/>
            <a:ext cx="3449719" cy="1109874"/>
          </a:xfrm>
          <a:prstGeom prst="rect">
            <a:avLst/>
          </a:prstGeom>
        </p:spPr>
      </p:pic>
      <p:sp>
        <p:nvSpPr>
          <p:cNvPr id="12" name="Rectangle 11">
            <a:extLst>
              <a:ext uri="{FF2B5EF4-FFF2-40B4-BE49-F238E27FC236}">
                <a16:creationId xmlns:a16="http://schemas.microsoft.com/office/drawing/2014/main" id="{ABC3B03F-39C8-4B3F-8AD2-868B47BDEAE0}"/>
              </a:ext>
            </a:extLst>
          </p:cNvPr>
          <p:cNvSpPr/>
          <p:nvPr/>
        </p:nvSpPr>
        <p:spPr>
          <a:xfrm>
            <a:off x="-348895" y="836964"/>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Nunito Black" pitchFamily="2"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Nunito Black" pitchFamily="2"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Nunito Black" pitchFamily="2"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Nunito Black" pitchFamily="2"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endParaRPr>
          </a:p>
        </p:txBody>
      </p:sp>
      <p:sp>
        <p:nvSpPr>
          <p:cNvPr id="13" name="Rectangle 12">
            <a:extLst>
              <a:ext uri="{FF2B5EF4-FFF2-40B4-BE49-F238E27FC236}">
                <a16:creationId xmlns:a16="http://schemas.microsoft.com/office/drawing/2014/main" id="{8093DC95-03B4-4F82-AC5A-8C62C41B5550}"/>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Nunito Black" pitchFamily="2"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Nunito Black" pitchFamily="2"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Nunito Black" pitchFamily="2"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Nunito Black" pitchFamily="2"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Nunito Black" pitchFamily="2"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Nunito Black" pitchFamily="2"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Nunito Black" pitchFamily="2"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Nunito Black" pitchFamily="2" charset="0"/>
              <a:ea typeface="inpin heiti" charset="-122"/>
              <a:cs typeface="Times New Roman" panose="02020603050405020304" pitchFamily="18" charset="0"/>
              <a:sym typeface="Arial"/>
            </a:endParaRPr>
          </a:p>
        </p:txBody>
      </p:sp>
      <p:sp>
        <p:nvSpPr>
          <p:cNvPr id="19" name="Rectangle 18">
            <a:extLst>
              <a:ext uri="{FF2B5EF4-FFF2-40B4-BE49-F238E27FC236}">
                <a16:creationId xmlns:a16="http://schemas.microsoft.com/office/drawing/2014/main" id="{F92ED66D-7716-454C-B1EC-58DDE29CB3B1}"/>
              </a:ext>
            </a:extLst>
          </p:cNvPr>
          <p:cNvSpPr/>
          <p:nvPr/>
        </p:nvSpPr>
        <p:spPr>
          <a:xfrm>
            <a:off x="3082295" y="2472331"/>
            <a:ext cx="2076209" cy="629147"/>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endParaRPr>
          </a:p>
        </p:txBody>
      </p:sp>
      <p:sp>
        <p:nvSpPr>
          <p:cNvPr id="20" name="Oval 19">
            <a:extLst>
              <a:ext uri="{FF2B5EF4-FFF2-40B4-BE49-F238E27FC236}">
                <a16:creationId xmlns:a16="http://schemas.microsoft.com/office/drawing/2014/main" id="{5F636ABA-8BEB-4E59-A293-0D3A4187FC77}"/>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Nunito Black" pitchFamily="2"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Nunito Black" pitchFamily="2" charset="0"/>
              <a:ea typeface="+mn-ea"/>
              <a:cs typeface="+mn-cs"/>
              <a:sym typeface="Arial"/>
            </a:endParaRPr>
          </a:p>
        </p:txBody>
      </p:sp>
      <p:sp>
        <p:nvSpPr>
          <p:cNvPr id="21" name="Rounded Rectangle 9">
            <a:extLst>
              <a:ext uri="{FF2B5EF4-FFF2-40B4-BE49-F238E27FC236}">
                <a16:creationId xmlns:a16="http://schemas.microsoft.com/office/drawing/2014/main" id="{92CB9FD0-2B98-46B0-AA23-A2F164084293}"/>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Nunito Black" pitchFamily="2" charset="0"/>
              <a:ea typeface="+mn-ea"/>
              <a:cs typeface="+mn-cs"/>
              <a:sym typeface="Arial"/>
            </a:endParaRPr>
          </a:p>
        </p:txBody>
      </p:sp>
      <p:sp>
        <p:nvSpPr>
          <p:cNvPr id="22" name="Rectangle 21">
            <a:extLst>
              <a:ext uri="{FF2B5EF4-FFF2-40B4-BE49-F238E27FC236}">
                <a16:creationId xmlns:a16="http://schemas.microsoft.com/office/drawing/2014/main" id="{84C81D08-E0F6-41D0-8866-10D6D9784AE3}"/>
              </a:ext>
            </a:extLst>
          </p:cNvPr>
          <p:cNvSpPr/>
          <p:nvPr/>
        </p:nvSpPr>
        <p:spPr>
          <a:xfrm>
            <a:off x="3082295" y="3449319"/>
            <a:ext cx="2145139" cy="629147"/>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endParaRPr>
          </a:p>
        </p:txBody>
      </p:sp>
      <p:sp>
        <p:nvSpPr>
          <p:cNvPr id="23" name="Oval 22">
            <a:extLst>
              <a:ext uri="{FF2B5EF4-FFF2-40B4-BE49-F238E27FC236}">
                <a16:creationId xmlns:a16="http://schemas.microsoft.com/office/drawing/2014/main" id="{6D521943-22D7-483A-A696-C5CB75A40007}"/>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Nunito Black" pitchFamily="2" charset="0"/>
              <a:ea typeface="+mn-ea"/>
              <a:cs typeface="+mn-cs"/>
              <a:sym typeface="Arial"/>
            </a:endParaRPr>
          </a:p>
        </p:txBody>
      </p:sp>
      <p:sp>
        <p:nvSpPr>
          <p:cNvPr id="24" name="Rounded Rectangle 12">
            <a:extLst>
              <a:ext uri="{FF2B5EF4-FFF2-40B4-BE49-F238E27FC236}">
                <a16:creationId xmlns:a16="http://schemas.microsoft.com/office/drawing/2014/main" id="{03FC7C1D-48DE-4190-BEC0-5F56E43CEEFF}"/>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Nunito Black" pitchFamily="2" charset="0"/>
              <a:ea typeface="+mn-ea"/>
              <a:cs typeface="+mn-cs"/>
              <a:sym typeface="Arial"/>
            </a:endParaRPr>
          </a:p>
        </p:txBody>
      </p:sp>
      <p:sp>
        <p:nvSpPr>
          <p:cNvPr id="25" name="Rectangle 24">
            <a:extLst>
              <a:ext uri="{FF2B5EF4-FFF2-40B4-BE49-F238E27FC236}">
                <a16:creationId xmlns:a16="http://schemas.microsoft.com/office/drawing/2014/main" id="{4A0BFF83-9A6C-4D8A-83F7-7BB71F0B0E47}"/>
              </a:ext>
            </a:extLst>
          </p:cNvPr>
          <p:cNvSpPr/>
          <p:nvPr/>
        </p:nvSpPr>
        <p:spPr>
          <a:xfrm>
            <a:off x="3082295" y="4515061"/>
            <a:ext cx="407996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微软雅黑" panose="020B0503020204020204" pitchFamily="34" charset="-122"/>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Nunito Black" pitchFamily="2" charset="0"/>
                <a:ea typeface="微软雅黑" panose="020B0503020204020204" pitchFamily="34"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微软雅黑" panose="020B0503020204020204" pitchFamily="34" charset="-122"/>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Nunito Black" pitchFamily="2" charset="0"/>
                <a:ea typeface="微软雅黑" panose="020B0503020204020204" pitchFamily="34"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微软雅黑" panose="020B0503020204020204" pitchFamily="34" charset="-122"/>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Nunito Black" pitchFamily="2" charset="0"/>
                <a:ea typeface="微软雅黑" panose="020B0503020204020204" pitchFamily="34" charset="-122"/>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Nunito Black" pitchFamily="2" charset="0"/>
                <a:ea typeface="微软雅黑" panose="020B0503020204020204" pitchFamily="34" charset="-122"/>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Nunito Black" pitchFamily="2" charset="0"/>
              <a:ea typeface="微软雅黑" panose="020B0503020204020204" pitchFamily="34" charset="-122"/>
              <a:cs typeface="Arial"/>
              <a:sym typeface="Arial"/>
            </a:endParaRPr>
          </a:p>
        </p:txBody>
      </p:sp>
      <p:sp>
        <p:nvSpPr>
          <p:cNvPr id="26" name="Oval 25">
            <a:extLst>
              <a:ext uri="{FF2B5EF4-FFF2-40B4-BE49-F238E27FC236}">
                <a16:creationId xmlns:a16="http://schemas.microsoft.com/office/drawing/2014/main" id="{D1C57A09-96A6-4DEE-B3A5-FB9E458891C2}"/>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Nunito Black" pitchFamily="2"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Nunito Black" pitchFamily="2" charset="0"/>
              <a:ea typeface="+mn-ea"/>
              <a:cs typeface="+mn-cs"/>
              <a:sym typeface="Arial"/>
            </a:endParaRPr>
          </a:p>
        </p:txBody>
      </p:sp>
      <p:pic>
        <p:nvPicPr>
          <p:cNvPr id="27" name="Picture 2" descr="Star Cartoon Images, Stock Photos &amp;amp; Vectors | Shutterstock">
            <a:extLst>
              <a:ext uri="{FF2B5EF4-FFF2-40B4-BE49-F238E27FC236}">
                <a16:creationId xmlns:a16="http://schemas.microsoft.com/office/drawing/2014/main" id="{8EB06D0E-D7AF-44DA-94FB-3EAE1F0A5D5D}"/>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Star Cartoon Images, Stock Photos &amp;amp; Vectors | Shutterstock">
            <a:extLst>
              <a:ext uri="{FF2B5EF4-FFF2-40B4-BE49-F238E27FC236}">
                <a16:creationId xmlns:a16="http://schemas.microsoft.com/office/drawing/2014/main" id="{FD43C647-CA5B-4206-925A-DFF4FBD9FF3A}"/>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Star Cartoon Images, Stock Photos &amp;amp; Vectors | Shutterstock">
            <a:extLst>
              <a:ext uri="{FF2B5EF4-FFF2-40B4-BE49-F238E27FC236}">
                <a16:creationId xmlns:a16="http://schemas.microsoft.com/office/drawing/2014/main" id="{22C7AFC8-C86E-4173-841A-D84A4372625D}"/>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9F7FB6FF-D6AF-4546-B34F-45984470C0F5}"/>
              </a:ext>
            </a:extLst>
          </p:cNvPr>
          <p:cNvPicPr>
            <a:picLocks noChangeAspect="1"/>
          </p:cNvPicPr>
          <p:nvPr/>
        </p:nvPicPr>
        <p:blipFill>
          <a:blip r:embed="rId5"/>
          <a:stretch>
            <a:fillRect/>
          </a:stretch>
        </p:blipFill>
        <p:spPr>
          <a:xfrm rot="16200000">
            <a:off x="1096607" y="910421"/>
            <a:ext cx="511318" cy="511318"/>
          </a:xfrm>
          <a:prstGeom prst="rect">
            <a:avLst/>
          </a:prstGeom>
        </p:spPr>
      </p:pic>
    </p:spTree>
    <p:extLst>
      <p:ext uri="{BB962C8B-B14F-4D97-AF65-F5344CB8AC3E}">
        <p14:creationId xmlns:p14="http://schemas.microsoft.com/office/powerpoint/2010/main" val="28969170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par>
                                <p:cTn id="44" presetID="10"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par>
                                <p:cTn id="47" presetID="10" presetClass="entr" presetSubtype="0"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cTn>
                              </p:par>
                              <p:par>
                                <p:cTn id="50" presetID="10" presetClass="entr" presetSubtype="0"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9" grpId="0"/>
      <p:bldP spid="20" grpId="0" animBg="1"/>
      <p:bldP spid="21" grpId="0" animBg="1"/>
      <p:bldP spid="22" grpId="0"/>
      <p:bldP spid="23" grpId="0" animBg="1"/>
      <p:bldP spid="24" grpId="0" animBg="1"/>
      <p:bldP spid="25" grpId="0"/>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43C35C-78A4-461F-AF57-73A855176D57}"/>
              </a:ext>
            </a:extLst>
          </p:cNvPr>
          <p:cNvPicPr>
            <a:picLocks noChangeAspect="1"/>
          </p:cNvPicPr>
          <p:nvPr/>
        </p:nvPicPr>
        <p:blipFill>
          <a:blip r:embed="rId3"/>
          <a:stretch>
            <a:fillRect/>
          </a:stretch>
        </p:blipFill>
        <p:spPr>
          <a:xfrm>
            <a:off x="5571857" y="4378960"/>
            <a:ext cx="6742064" cy="2570480"/>
          </a:xfrm>
          <a:prstGeom prst="rect">
            <a:avLst/>
          </a:prstGeom>
          <a:ln>
            <a:noFill/>
          </a:ln>
          <a:effectLst>
            <a:softEdge rad="112500"/>
          </a:effectLst>
        </p:spPr>
      </p:pic>
      <p:sp>
        <p:nvSpPr>
          <p:cNvPr id="24" name="TextBox 23">
            <a:extLst>
              <a:ext uri="{FF2B5EF4-FFF2-40B4-BE49-F238E27FC236}">
                <a16:creationId xmlns:a16="http://schemas.microsoft.com/office/drawing/2014/main" id="{E842B84C-00CB-41F4-A8D1-3B44ADCDC156}"/>
              </a:ext>
            </a:extLst>
          </p:cNvPr>
          <p:cNvSpPr txBox="1"/>
          <p:nvPr/>
        </p:nvSpPr>
        <p:spPr>
          <a:xfrm>
            <a:off x="182880" y="374869"/>
            <a:ext cx="12009120" cy="58477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NHƯ THẾ NÀO LÀ ĐẸP?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Châu chấu nhảy lên gò, chìa cái lưng màu xanh ra phơi nắng. Nó búng chân tanh tách, cọ giũa đôi càng: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ngày tuyệt đẹp!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Thật khó chịu! – Giun đất thốt lên, cố rúc đầu sâu thêm vào lớp đất khô.</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là thế nào? – Châu chấu nhảy lên. – Trên trời không một gợn mây, mặt trời tỏa nắng huy hoàng.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Mưa bụi và những vũng nước đục, đó mới là một ngày tuyệt đẹp! – Giun đất cãi lại.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Châu chấu không đồng ý với giun đất. Chúng quyết định đi hỏi. Vừa hay lúc đó, kiến tha nhành thông đi qua, dừng lại nghỉ. Châu chấu hỏi kiến: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Bác kiến ơi, bác hãy nói giúp xem hôm nay là một ngày tuyệt đẹp hay đáng ghét?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 lau mồ hôi, ngẫm nghĩ một lát rồi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sẽ trả lời câu hỏi của bạn sau khi mặt trời lặn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lặn, chúng đi đến tổ kiến.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là ngày thế nào hả bác kiến đáng kính?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này là một ngày tuyệt đẹp! Tôi đã làm việc rất tốt và bây giờ có thể nghỉ ngơi thoải mái.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(V.Ô-xê-ê-va, Thúy Toàn dịch)</a:t>
            </a:r>
          </a:p>
        </p:txBody>
      </p:sp>
    </p:spTree>
    <p:extLst>
      <p:ext uri="{BB962C8B-B14F-4D97-AF65-F5344CB8AC3E}">
        <p14:creationId xmlns:p14="http://schemas.microsoft.com/office/powerpoint/2010/main" val="1863363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6" name="Picture 5">
            <a:extLst>
              <a:ext uri="{FF2B5EF4-FFF2-40B4-BE49-F238E27FC236}">
                <a16:creationId xmlns:a16="http://schemas.microsoft.com/office/drawing/2014/main" id="{D3076FA6-F427-477E-AC72-E05ABA0D2C33}"/>
              </a:ext>
            </a:extLst>
          </p:cNvPr>
          <p:cNvPicPr>
            <a:picLocks noChangeAspect="1"/>
          </p:cNvPicPr>
          <p:nvPr/>
        </p:nvPicPr>
        <p:blipFill>
          <a:blip r:embed="rId4"/>
          <a:stretch>
            <a:fillRect/>
          </a:stretch>
        </p:blipFill>
        <p:spPr>
          <a:xfrm>
            <a:off x="1609728" y="1773725"/>
            <a:ext cx="8967993" cy="3048264"/>
          </a:xfrm>
          <a:prstGeom prst="rect">
            <a:avLst/>
          </a:prstGeom>
        </p:spPr>
      </p:pic>
    </p:spTree>
    <p:extLst>
      <p:ext uri="{BB962C8B-B14F-4D97-AF65-F5344CB8AC3E}">
        <p14:creationId xmlns:p14="http://schemas.microsoft.com/office/powerpoint/2010/main" val="2806773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300" y="2852382"/>
            <a:ext cx="4285310" cy="4285310"/>
          </a:xfrm>
          <a:prstGeom prst="rect">
            <a:avLst/>
          </a:prstGeom>
        </p:spPr>
      </p:pic>
      <p:pic>
        <p:nvPicPr>
          <p:cNvPr id="23" name="Picture 22">
            <a:extLst>
              <a:ext uri="{FF2B5EF4-FFF2-40B4-BE49-F238E27FC236}">
                <a16:creationId xmlns:a16="http://schemas.microsoft.com/office/drawing/2014/main" id="{BD62D1E3-4255-45FC-ABDA-13BD47966232}"/>
              </a:ext>
            </a:extLst>
          </p:cNvPr>
          <p:cNvPicPr>
            <a:picLocks noChangeAspect="1"/>
          </p:cNvPicPr>
          <p:nvPr/>
        </p:nvPicPr>
        <p:blipFill>
          <a:blip r:embed="rId5"/>
          <a:stretch>
            <a:fillRect/>
          </a:stretch>
        </p:blipFill>
        <p:spPr>
          <a:xfrm>
            <a:off x="2807516" y="1847719"/>
            <a:ext cx="6789796" cy="3162561"/>
          </a:xfrm>
          <a:prstGeom prst="rect">
            <a:avLst/>
          </a:prstGeom>
        </p:spPr>
      </p:pic>
    </p:spTree>
    <p:extLst>
      <p:ext uri="{BB962C8B-B14F-4D97-AF65-F5344CB8AC3E}">
        <p14:creationId xmlns:p14="http://schemas.microsoft.com/office/powerpoint/2010/main" val="9774231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down)">
                                      <p:cBhvr>
                                        <p:cTn id="1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3450133-C43D-4A28-9E7E-A8F63529796F}"/>
              </a:ext>
            </a:extLst>
          </p:cNvPr>
          <p:cNvSpPr/>
          <p:nvPr/>
        </p:nvSpPr>
        <p:spPr>
          <a:xfrm>
            <a:off x="2752919" y="761011"/>
            <a:ext cx="7304054" cy="707886"/>
          </a:xfrm>
          <a:prstGeom prst="rect">
            <a:avLst/>
          </a:prstGeom>
          <a:noFill/>
        </p:spPr>
        <p:txBody>
          <a:bodyPr wrap="square" lIns="91440" tIns="45720" rIns="91440" bIns="45720">
            <a:spAutoFit/>
          </a:bodyPr>
          <a:lstStyle/>
          <a:p>
            <a:pPr algn="ctr"/>
            <a:r>
              <a:rPr lang="en-US" sz="4000" b="1" dirty="0" err="1">
                <a:ln w="0"/>
                <a:solidFill>
                  <a:srgbClr val="FF0000"/>
                </a:solidFill>
                <a:effectLst>
                  <a:outerShdw blurRad="38100" dist="25400" dir="5400000" algn="ctr" rotWithShape="0">
                    <a:srgbClr val="6E747A">
                      <a:alpha val="43000"/>
                    </a:srgbClr>
                  </a:outerShdw>
                </a:effectLst>
                <a:latin typeface="Nunito Black" pitchFamily="2" charset="0"/>
                <a:ea typeface="Arial-Rounded" panose="020B0500000000000000" pitchFamily="34" charset="0"/>
                <a:cs typeface="Arial-Rounded" panose="020B0500000000000000" pitchFamily="34" charset="0"/>
              </a:rPr>
              <a:t>Lắng</a:t>
            </a:r>
            <a:r>
              <a:rPr lang="en-US" sz="4000" b="1" dirty="0">
                <a:ln w="0"/>
                <a:solidFill>
                  <a:srgbClr val="FF0000"/>
                </a:solidFill>
                <a:effectLst>
                  <a:outerShdw blurRad="38100" dist="25400" dir="5400000" algn="ctr" rotWithShape="0">
                    <a:srgbClr val="6E747A">
                      <a:alpha val="43000"/>
                    </a:srgbClr>
                  </a:outerShdw>
                </a:effectLst>
                <a:latin typeface="Nunito Black" pitchFamily="2" charset="0"/>
                <a:ea typeface="Arial-Rounded" panose="020B0500000000000000" pitchFamily="34" charset="0"/>
                <a:cs typeface="Arial-Rounded" panose="020B0500000000000000" pitchFamily="34" charset="0"/>
              </a:rPr>
              <a:t> </a:t>
            </a:r>
            <a:r>
              <a:rPr lang="en-US" sz="4000" b="1" dirty="0" err="1">
                <a:ln w="0"/>
                <a:solidFill>
                  <a:srgbClr val="FF0000"/>
                </a:solidFill>
                <a:effectLst>
                  <a:outerShdw blurRad="38100" dist="25400" dir="5400000" algn="ctr" rotWithShape="0">
                    <a:srgbClr val="6E747A">
                      <a:alpha val="43000"/>
                    </a:srgbClr>
                  </a:outerShdw>
                </a:effectLst>
                <a:latin typeface="Nunito Black" pitchFamily="2" charset="0"/>
                <a:ea typeface="Arial-Rounded" panose="020B0500000000000000" pitchFamily="34" charset="0"/>
                <a:cs typeface="Arial-Rounded" panose="020B0500000000000000" pitchFamily="34" charset="0"/>
              </a:rPr>
              <a:t>nghe</a:t>
            </a:r>
            <a:r>
              <a:rPr lang="en-US" sz="4000" b="1" dirty="0">
                <a:ln w="0"/>
                <a:solidFill>
                  <a:srgbClr val="FF0000"/>
                </a:solidFill>
                <a:effectLst>
                  <a:outerShdw blurRad="38100" dist="25400" dir="5400000" algn="ctr" rotWithShape="0">
                    <a:srgbClr val="6E747A">
                      <a:alpha val="43000"/>
                    </a:srgbClr>
                  </a:outerShdw>
                </a:effectLst>
                <a:latin typeface="Nunito Black" pitchFamily="2" charset="0"/>
                <a:ea typeface="Arial-Rounded" panose="020B0500000000000000" pitchFamily="34" charset="0"/>
                <a:cs typeface="Arial-Rounded" panose="020B0500000000000000" pitchFamily="34" charset="0"/>
              </a:rPr>
              <a:t> </a:t>
            </a:r>
            <a:r>
              <a:rPr lang="en-US" sz="4000" b="1" dirty="0" err="1">
                <a:ln w="0"/>
                <a:solidFill>
                  <a:srgbClr val="FF0000"/>
                </a:solidFill>
                <a:effectLst>
                  <a:outerShdw blurRad="38100" dist="25400" dir="5400000" algn="ctr" rotWithShape="0">
                    <a:srgbClr val="6E747A">
                      <a:alpha val="43000"/>
                    </a:srgbClr>
                  </a:outerShdw>
                </a:effectLst>
                <a:latin typeface="Nunito Black" pitchFamily="2" charset="0"/>
                <a:ea typeface="Arial-Rounded" panose="020B0500000000000000" pitchFamily="34" charset="0"/>
                <a:cs typeface="Arial-Rounded" panose="020B0500000000000000" pitchFamily="34" charset="0"/>
              </a:rPr>
              <a:t>đọc</a:t>
            </a:r>
            <a:r>
              <a:rPr lang="en-US" sz="4000" b="1" dirty="0">
                <a:ln w="0"/>
                <a:solidFill>
                  <a:srgbClr val="FF0000"/>
                </a:solidFill>
                <a:effectLst>
                  <a:outerShdw blurRad="38100" dist="25400" dir="5400000" algn="ctr" rotWithShape="0">
                    <a:srgbClr val="6E747A">
                      <a:alpha val="43000"/>
                    </a:srgbClr>
                  </a:outerShdw>
                </a:effectLst>
                <a:latin typeface="Nunito Black" pitchFamily="2" charset="0"/>
                <a:ea typeface="Arial-Rounded" panose="020B0500000000000000" pitchFamily="34" charset="0"/>
                <a:cs typeface="Arial-Rounded" panose="020B0500000000000000" pitchFamily="34" charset="0"/>
              </a:rPr>
              <a:t> </a:t>
            </a:r>
            <a:r>
              <a:rPr lang="en-US" sz="4000" b="1" dirty="0" err="1">
                <a:ln w="0"/>
                <a:solidFill>
                  <a:srgbClr val="FF0000"/>
                </a:solidFill>
                <a:effectLst>
                  <a:outerShdw blurRad="38100" dist="25400" dir="5400000" algn="ctr" rotWithShape="0">
                    <a:srgbClr val="6E747A">
                      <a:alpha val="43000"/>
                    </a:srgbClr>
                  </a:outerShdw>
                </a:effectLst>
                <a:latin typeface="Nunito Black" pitchFamily="2" charset="0"/>
                <a:ea typeface="Arial-Rounded" panose="020B0500000000000000" pitchFamily="34" charset="0"/>
                <a:cs typeface="Arial-Rounded" panose="020B0500000000000000" pitchFamily="34" charset="0"/>
              </a:rPr>
              <a:t>mẫu</a:t>
            </a:r>
            <a:endParaRPr lang="en-US" sz="4000" b="1" dirty="0">
              <a:ln w="0"/>
              <a:solidFill>
                <a:srgbClr val="FF0000"/>
              </a:solidFill>
              <a:effectLst>
                <a:outerShdw blurRad="38100" dist="25400" dir="5400000" algn="ctr" rotWithShape="0">
                  <a:srgbClr val="6E747A">
                    <a:alpha val="43000"/>
                  </a:srgbClr>
                </a:outerShdw>
              </a:effectLst>
              <a:latin typeface="Nunito Black" pitchFamily="2" charset="0"/>
              <a:ea typeface="Arial-Rounded" panose="020B0500000000000000" pitchFamily="34" charset="0"/>
              <a:cs typeface="Arial-Rounded" panose="020B0500000000000000" pitchFamily="34" charset="0"/>
            </a:endParaRPr>
          </a:p>
        </p:txBody>
      </p:sp>
      <p:sp>
        <p:nvSpPr>
          <p:cNvPr id="15" name="TextBox 28">
            <a:extLst>
              <a:ext uri="{FF2B5EF4-FFF2-40B4-BE49-F238E27FC236}">
                <a16:creationId xmlns:a16="http://schemas.microsoft.com/office/drawing/2014/main" id="{B5DF288A-C8DB-4158-B3EE-26D1E216442A}"/>
              </a:ext>
            </a:extLst>
          </p:cNvPr>
          <p:cNvSpPr txBox="1"/>
          <p:nvPr/>
        </p:nvSpPr>
        <p:spPr>
          <a:xfrm>
            <a:off x="4785724" y="4695680"/>
            <a:ext cx="3062569" cy="2014597"/>
          </a:xfrm>
          <a:prstGeom prst="cloud">
            <a:avLst/>
          </a:prstGeom>
          <a:solidFill>
            <a:srgbClr val="CCFFFF"/>
          </a:solidFill>
        </p:spPr>
        <p:txBody>
          <a:bodyPr wrap="square" rtlCol="0">
            <a:spAutoFit/>
          </a:bodyPr>
          <a:lstStyle/>
          <a:p>
            <a:pPr lvl="0" algn="ctr" defTabSz="914400">
              <a:defRPr/>
            </a:pPr>
            <a:r>
              <a:rPr lang="en-US" altLang="zh-CN" sz="4000" b="1" dirty="0">
                <a:solidFill>
                  <a:prstClr val="black"/>
                </a:solidFill>
                <a:latin typeface="Calibri" panose="020F0502020204030204" pitchFamily="34" charset="0"/>
                <a:ea typeface="inpin heiti" charset="-122"/>
                <a:cs typeface="Calibri" panose="020F0502020204030204" pitchFamily="34" charset="0"/>
              </a:rPr>
              <a:t>MẮT DÕI</a:t>
            </a:r>
            <a:endParaRPr lang="zh-CN" altLang="en-US" sz="4000" b="1" dirty="0">
              <a:solidFill>
                <a:prstClr val="black"/>
              </a:solidFill>
              <a:latin typeface="Calibri" panose="020F0502020204030204" pitchFamily="34" charset="0"/>
              <a:ea typeface="inpin heiti" charset="-122"/>
              <a:cs typeface="Calibri" panose="020F0502020204030204" pitchFamily="34" charset="0"/>
            </a:endParaRPr>
          </a:p>
        </p:txBody>
      </p:sp>
      <p:sp>
        <p:nvSpPr>
          <p:cNvPr id="16" name="TextBox 28">
            <a:extLst>
              <a:ext uri="{FF2B5EF4-FFF2-40B4-BE49-F238E27FC236}">
                <a16:creationId xmlns:a16="http://schemas.microsoft.com/office/drawing/2014/main" id="{27D97CA3-EAFC-4D7E-83D0-5BD3B6EC8549}"/>
              </a:ext>
            </a:extLst>
          </p:cNvPr>
          <p:cNvSpPr txBox="1"/>
          <p:nvPr/>
        </p:nvSpPr>
        <p:spPr>
          <a:xfrm>
            <a:off x="8536256" y="1824196"/>
            <a:ext cx="3161025" cy="2014597"/>
          </a:xfrm>
          <a:prstGeom prst="cloud">
            <a:avLst/>
          </a:prstGeom>
          <a:solidFill>
            <a:srgbClr val="FFE2AF"/>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TAI NGHE</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sp>
        <p:nvSpPr>
          <p:cNvPr id="17" name="TextBox 28">
            <a:extLst>
              <a:ext uri="{FF2B5EF4-FFF2-40B4-BE49-F238E27FC236}">
                <a16:creationId xmlns:a16="http://schemas.microsoft.com/office/drawing/2014/main" id="{A099A1C1-FA05-4737-BBA5-F57609D176FA}"/>
              </a:ext>
            </a:extLst>
          </p:cNvPr>
          <p:cNvSpPr txBox="1"/>
          <p:nvPr/>
        </p:nvSpPr>
        <p:spPr>
          <a:xfrm>
            <a:off x="1588251" y="1946467"/>
            <a:ext cx="2313101" cy="2014597"/>
          </a:xfrm>
          <a:prstGeom prst="cloud">
            <a:avLst/>
          </a:prstGeom>
          <a:solidFill>
            <a:srgbClr val="FFFF00"/>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TAY DÒ</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pic>
        <p:nvPicPr>
          <p:cNvPr id="18" name="Picture 17">
            <a:extLst>
              <a:ext uri="{FF2B5EF4-FFF2-40B4-BE49-F238E27FC236}">
                <a16:creationId xmlns:a16="http://schemas.microsoft.com/office/drawing/2014/main" id="{2C605D06-816F-4321-91B0-1637E10F494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461570" y="1158240"/>
            <a:ext cx="3197829" cy="3494154"/>
          </a:xfrm>
          <a:prstGeom prst="rect">
            <a:avLst/>
          </a:prstGeom>
        </p:spPr>
      </p:pic>
      <p:pic>
        <p:nvPicPr>
          <p:cNvPr id="19" name="Picture 4" descr="Check out Arrow icon created by 4B Icons | Graphic design posters, Mini  drawings, Desktop wallpaper art">
            <a:extLst>
              <a:ext uri="{FF2B5EF4-FFF2-40B4-BE49-F238E27FC236}">
                <a16:creationId xmlns:a16="http://schemas.microsoft.com/office/drawing/2014/main" id="{5AF89ABE-B25B-4982-A053-5589FA44E2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616951" y="4069644"/>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heck out Arrow icon created by 4B Icons | Graphic design posters, Mini  drawings, Desktop wallpaper art">
            <a:extLst>
              <a:ext uri="{FF2B5EF4-FFF2-40B4-BE49-F238E27FC236}">
                <a16:creationId xmlns:a16="http://schemas.microsoft.com/office/drawing/2014/main" id="{328D5511-BADD-4C7F-9C1B-6A709985DA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309412" y="2324243"/>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heck out Arrow icon created by 4B Icons | Graphic design posters, Mini  drawings, Desktop wallpaper art">
            <a:extLst>
              <a:ext uri="{FF2B5EF4-FFF2-40B4-BE49-F238E27FC236}">
                <a16:creationId xmlns:a16="http://schemas.microsoft.com/office/drawing/2014/main" id="{806C179F-B342-416B-B5AF-B53E400D2E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3953568" y="2658830"/>
            <a:ext cx="1119452" cy="1119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923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5" presetClass="entr" presetSubtype="0" fill="hold" grpId="0" nodeType="afterEffect">
                                  <p:stCondLst>
                                    <p:cond delay="0"/>
                                  </p:stCondLst>
                                  <p:iterate type="lt">
                                    <p:tmPct val="10000"/>
                                  </p:iterate>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strVal val="#ppt_w*0.70"/>
                                          </p:val>
                                        </p:tav>
                                        <p:tav tm="100000">
                                          <p:val>
                                            <p:strVal val="#ppt_w"/>
                                          </p:val>
                                        </p:tav>
                                      </p:tavLst>
                                    </p:anim>
                                    <p:anim calcmode="lin" valueType="num">
                                      <p:cBhvr>
                                        <p:cTn id="14" dur="500" fill="hold"/>
                                        <p:tgtEl>
                                          <p:spTgt spid="15"/>
                                        </p:tgtEl>
                                        <p:attrNameLst>
                                          <p:attrName>ppt_h</p:attrName>
                                        </p:attrNameLst>
                                      </p:cBhvr>
                                      <p:tavLst>
                                        <p:tav tm="0">
                                          <p:val>
                                            <p:strVal val="#ppt_h"/>
                                          </p:val>
                                        </p:tav>
                                        <p:tav tm="100000">
                                          <p:val>
                                            <p:strVal val="#ppt_h"/>
                                          </p:val>
                                        </p:tav>
                                      </p:tavLst>
                                    </p:anim>
                                    <p:animEffect transition="in" filter="fade">
                                      <p:cBhvr>
                                        <p:cTn id="15" dur="500"/>
                                        <p:tgtEl>
                                          <p:spTgt spid="15"/>
                                        </p:tgtEl>
                                      </p:cBhvr>
                                    </p:animEffect>
                                  </p:childTnLst>
                                </p:cTn>
                              </p:par>
                              <p:par>
                                <p:cTn id="16" presetID="22" presetClass="entr" presetSubtype="8"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par>
                          <p:cTn id="19" fill="hold">
                            <p:stCondLst>
                              <p:cond delay="1750"/>
                            </p:stCondLst>
                            <p:childTnLst>
                              <p:par>
                                <p:cTn id="20" presetID="55" presetClass="entr" presetSubtype="0" fill="hold" grpId="0" nodeType="afterEffect">
                                  <p:stCondLst>
                                    <p:cond delay="0"/>
                                  </p:stCondLst>
                                  <p:iterate type="lt">
                                    <p:tmPct val="10000"/>
                                  </p:iterate>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strVal val="#ppt_w*0.70"/>
                                          </p:val>
                                        </p:tav>
                                        <p:tav tm="100000">
                                          <p:val>
                                            <p:strVal val="#ppt_w"/>
                                          </p:val>
                                        </p:tav>
                                      </p:tavLst>
                                    </p:anim>
                                    <p:anim calcmode="lin" valueType="num">
                                      <p:cBhvr>
                                        <p:cTn id="23" dur="500" fill="hold"/>
                                        <p:tgtEl>
                                          <p:spTgt spid="16"/>
                                        </p:tgtEl>
                                        <p:attrNameLst>
                                          <p:attrName>ppt_h</p:attrName>
                                        </p:attrNameLst>
                                      </p:cBhvr>
                                      <p:tavLst>
                                        <p:tav tm="0">
                                          <p:val>
                                            <p:strVal val="#ppt_h"/>
                                          </p:val>
                                        </p:tav>
                                        <p:tav tm="100000">
                                          <p:val>
                                            <p:strVal val="#ppt_h"/>
                                          </p:val>
                                        </p:tav>
                                      </p:tavLst>
                                    </p:anim>
                                    <p:animEffect transition="in" filter="fade">
                                      <p:cBhvr>
                                        <p:cTn id="24" dur="500"/>
                                        <p:tgtEl>
                                          <p:spTgt spid="16"/>
                                        </p:tgtEl>
                                      </p:cBhvr>
                                    </p:animEffect>
                                  </p:childTnLst>
                                </p:cTn>
                              </p:par>
                              <p:par>
                                <p:cTn id="25" presetID="22" presetClass="entr" presetSubtype="8"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par>
                          <p:cTn id="28" fill="hold">
                            <p:stCondLst>
                              <p:cond delay="2550"/>
                            </p:stCondLst>
                            <p:childTnLst>
                              <p:par>
                                <p:cTn id="29" presetID="55" presetClass="entr" presetSubtype="0" fill="hold" grpId="0" nodeType="afterEffect">
                                  <p:stCondLst>
                                    <p:cond delay="0"/>
                                  </p:stCondLst>
                                  <p:iterate type="lt">
                                    <p:tmPct val="10000"/>
                                  </p:iterate>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strVal val="#ppt_w*0.70"/>
                                          </p:val>
                                        </p:tav>
                                        <p:tav tm="100000">
                                          <p:val>
                                            <p:strVal val="#ppt_w"/>
                                          </p:val>
                                        </p:tav>
                                      </p:tavLst>
                                    </p:anim>
                                    <p:anim calcmode="lin" valueType="num">
                                      <p:cBhvr>
                                        <p:cTn id="32" dur="500" fill="hold"/>
                                        <p:tgtEl>
                                          <p:spTgt spid="17"/>
                                        </p:tgtEl>
                                        <p:attrNameLst>
                                          <p:attrName>ppt_h</p:attrName>
                                        </p:attrNameLst>
                                      </p:cBhvr>
                                      <p:tavLst>
                                        <p:tav tm="0">
                                          <p:val>
                                            <p:strVal val="#ppt_h"/>
                                          </p:val>
                                        </p:tav>
                                        <p:tav tm="100000">
                                          <p:val>
                                            <p:strVal val="#ppt_h"/>
                                          </p:val>
                                        </p:tav>
                                      </p:tavLst>
                                    </p:anim>
                                    <p:animEffect transition="in" filter="fade">
                                      <p:cBhvr>
                                        <p:cTn id="33" dur="500"/>
                                        <p:tgtEl>
                                          <p:spTgt spid="17"/>
                                        </p:tgtEl>
                                      </p:cBhvr>
                                    </p:animEffect>
                                  </p:childTnLst>
                                </p:cTn>
                              </p:par>
                              <p:par>
                                <p:cTn id="34" presetID="22" presetClass="entr" presetSubtype="8"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43C35C-78A4-461F-AF57-73A855176D57}"/>
              </a:ext>
            </a:extLst>
          </p:cNvPr>
          <p:cNvPicPr>
            <a:picLocks noChangeAspect="1"/>
          </p:cNvPicPr>
          <p:nvPr/>
        </p:nvPicPr>
        <p:blipFill>
          <a:blip r:embed="rId3"/>
          <a:stretch>
            <a:fillRect/>
          </a:stretch>
        </p:blipFill>
        <p:spPr>
          <a:xfrm>
            <a:off x="5571857" y="4378960"/>
            <a:ext cx="6742064" cy="2570480"/>
          </a:xfrm>
          <a:prstGeom prst="rect">
            <a:avLst/>
          </a:prstGeom>
          <a:ln>
            <a:noFill/>
          </a:ln>
          <a:effectLst>
            <a:softEdge rad="112500"/>
          </a:effectLst>
        </p:spPr>
      </p:pic>
      <p:sp>
        <p:nvSpPr>
          <p:cNvPr id="24" name="TextBox 23">
            <a:extLst>
              <a:ext uri="{FF2B5EF4-FFF2-40B4-BE49-F238E27FC236}">
                <a16:creationId xmlns:a16="http://schemas.microsoft.com/office/drawing/2014/main" id="{E842B84C-00CB-41F4-A8D1-3B44ADCDC156}"/>
              </a:ext>
            </a:extLst>
          </p:cNvPr>
          <p:cNvSpPr txBox="1"/>
          <p:nvPr/>
        </p:nvSpPr>
        <p:spPr>
          <a:xfrm>
            <a:off x="182880" y="374869"/>
            <a:ext cx="12009120" cy="58477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NHƯ THẾ NÀO LÀ ĐẸP?</a:t>
            </a:r>
            <a:endParaRPr kumimoji="0" lang="vi-VN" sz="2200" b="0"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Châu chấu nhảy lên gò, chìa cái lưng màu xanh ra phơi nắng. Nó búng chân tanh tách, cọ giũa đôi càng: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ngày tuyệt đẹp!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Thật khó chịu! – Giun đất thốt lên, cố rúc đầu sâu thêm vào lớp đất khô.</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là thế nào? – Châu chấu nhảy lên. – Trên trời không một gợn mây, mặt trời tỏa nắng huy hoàng.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Mưa bụi và những vũng nước đục, đó mới là một ngày tuyệt đẹp! – Giun đất cãi lại.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Châu chấu không đồng ý với giun đất. Chúng quyết định đi hỏi. Vừa hay lúc đó, kiến tha nhành thông đi qua, dừng lại nghỉ. Châu chấu hỏi kiến: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Bác kiến ơi, bác hãy nói giúp xem hôm nay là một ngày tuyệt đẹp hay đáng ghét?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 lau mồ hôi, ngẫm nghĩ một lát rồi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sẽ trả lời câu hỏi của bạn sau khi mặt trời lặn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lặn, chúng đi đến tổ kiến.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là ngày thế nào hả bác kiến đáng kính?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này là một ngày tuyệt đẹp! Tôi đã làm việc rất tốt và bây giờ có thể nghỉ ngơi thoải mái.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(V.Ô-xê-ê-va, Thúy Toàn dịch)</a:t>
            </a:r>
          </a:p>
        </p:txBody>
      </p:sp>
    </p:spTree>
    <p:extLst>
      <p:ext uri="{BB962C8B-B14F-4D97-AF65-F5344CB8AC3E}">
        <p14:creationId xmlns:p14="http://schemas.microsoft.com/office/powerpoint/2010/main" val="42009317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43C35C-78A4-461F-AF57-73A855176D57}"/>
              </a:ext>
            </a:extLst>
          </p:cNvPr>
          <p:cNvPicPr>
            <a:picLocks noChangeAspect="1"/>
          </p:cNvPicPr>
          <p:nvPr/>
        </p:nvPicPr>
        <p:blipFill>
          <a:blip r:embed="rId3"/>
          <a:stretch>
            <a:fillRect/>
          </a:stretch>
        </p:blipFill>
        <p:spPr>
          <a:xfrm>
            <a:off x="5571857" y="4378960"/>
            <a:ext cx="6742064" cy="2570480"/>
          </a:xfrm>
          <a:prstGeom prst="rect">
            <a:avLst/>
          </a:prstGeom>
          <a:ln>
            <a:noFill/>
          </a:ln>
          <a:effectLst>
            <a:softEdge rad="112500"/>
          </a:effectLst>
        </p:spPr>
      </p:pic>
      <p:sp>
        <p:nvSpPr>
          <p:cNvPr id="24" name="TextBox 23">
            <a:extLst>
              <a:ext uri="{FF2B5EF4-FFF2-40B4-BE49-F238E27FC236}">
                <a16:creationId xmlns:a16="http://schemas.microsoft.com/office/drawing/2014/main" id="{E842B84C-00CB-41F4-A8D1-3B44ADCDC156}"/>
              </a:ext>
            </a:extLst>
          </p:cNvPr>
          <p:cNvSpPr txBox="1"/>
          <p:nvPr/>
        </p:nvSpPr>
        <p:spPr>
          <a:xfrm>
            <a:off x="274320" y="374869"/>
            <a:ext cx="11917680" cy="58477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NHƯ THẾ NÀO LÀ ĐẸP?</a:t>
            </a:r>
            <a:endParaRPr kumimoji="0" lang="vi-VN" sz="2200"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Châu chấu nhảy lên gò, chìa cái lưng màu xanh ra phơi nắng. Nó búng chân tanh tách, cọ giũa đôi càng: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Một ngày tuyệt đẹp!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Thật khó chịu! – Giun đất thốt lên, cố rúc đầu sâu thêm vào lớp đất khô.</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Thế là thế nào? – Châu chấu nhảy lên. – Trên trời không một gợn mây, mặt trời tỏa nắng huy hoàng.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Mưa bụi và những vũng nước đục, đó mới là một ngày tuyệt đẹp! – Giun đất cãi lại.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Châu chấu không đồng ý với giun đất. Chúng quyết định đi hỏi. Vừa hay lúc đó, kiến tha nhành thông đi qua, dừng lại nghỉ. Châu chấu hỏi kiến: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Bác kiến ơi, bác hãy nói giúp xem hôm nay là một ngày tuyệt đẹp hay đáng ghét?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Kiến lau mồ hôi, ngẫm nghĩ một lát rồi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sẽ trả lời câu hỏi của bạn sau khi mặt trời lặn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lặn, chúng đi đến tổ kiến.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nay là ngày thế nào hả bác kiến đáng kính?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Hôm này là một ngày tuyệt đẹp! Tôi đã làm việc rất tốt và bây giờ có thể nghỉ ngơi thoải mái.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(V.Ô-xê-ê-va, Thúy Toàn dịch)</a:t>
            </a:r>
          </a:p>
        </p:txBody>
      </p:sp>
      <p:sp>
        <p:nvSpPr>
          <p:cNvPr id="4" name="Rectangle: Rounded Corners 3">
            <a:extLst>
              <a:ext uri="{FF2B5EF4-FFF2-40B4-BE49-F238E27FC236}">
                <a16:creationId xmlns:a16="http://schemas.microsoft.com/office/drawing/2014/main" id="{C84904CC-C633-481E-A5E8-8ACAF810C634}"/>
              </a:ext>
            </a:extLst>
          </p:cNvPr>
          <p:cNvSpPr/>
          <p:nvPr/>
        </p:nvSpPr>
        <p:spPr>
          <a:xfrm>
            <a:off x="0" y="0"/>
            <a:ext cx="3686129" cy="566678"/>
          </a:xfrm>
          <a:prstGeom prst="roundRect">
            <a:avLst>
              <a:gd name="adj" fmla="val 3782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Cùng</a:t>
            </a:r>
            <a:r>
              <a:rPr kumimoji="0" lang="en-US" sz="40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chia </a:t>
            </a:r>
            <a:r>
              <a:rPr kumimoji="0" lang="en-US" sz="40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đoạn</a:t>
            </a: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5" name="Group 4">
            <a:extLst>
              <a:ext uri="{FF2B5EF4-FFF2-40B4-BE49-F238E27FC236}">
                <a16:creationId xmlns:a16="http://schemas.microsoft.com/office/drawing/2014/main" id="{A041E097-8B80-4E2F-BBE6-03E8B8730173}"/>
              </a:ext>
            </a:extLst>
          </p:cNvPr>
          <p:cNvGrpSpPr/>
          <p:nvPr/>
        </p:nvGrpSpPr>
        <p:grpSpPr>
          <a:xfrm>
            <a:off x="-121921" y="558653"/>
            <a:ext cx="791307" cy="584333"/>
            <a:chOff x="47097" y="972081"/>
            <a:chExt cx="851094" cy="584333"/>
          </a:xfrm>
        </p:grpSpPr>
        <p:pic>
          <p:nvPicPr>
            <p:cNvPr id="7" name="Picture 6">
              <a:extLst>
                <a:ext uri="{FF2B5EF4-FFF2-40B4-BE49-F238E27FC236}">
                  <a16:creationId xmlns:a16="http://schemas.microsoft.com/office/drawing/2014/main" id="{6D47252D-C41F-4D0F-B9FF-ADCCFF8C8F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8" name="TextBox 7">
              <a:extLst>
                <a:ext uri="{FF2B5EF4-FFF2-40B4-BE49-F238E27FC236}">
                  <a16:creationId xmlns:a16="http://schemas.microsoft.com/office/drawing/2014/main" id="{12F4A058-9F40-48D9-8582-9D6BBC296B02}"/>
                </a:ext>
              </a:extLst>
            </p:cNvPr>
            <p:cNvSpPr txBox="1"/>
            <p:nvPr/>
          </p:nvSpPr>
          <p:spPr>
            <a:xfrm>
              <a:off x="297634" y="1015865"/>
              <a:ext cx="39946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Nunito Black" pitchFamily="2" charset="0"/>
                  <a:cs typeface="Baloo 2 Medium" pitchFamily="2" charset="0"/>
                </a:rPr>
                <a:t>1</a:t>
              </a:r>
            </a:p>
          </p:txBody>
        </p:sp>
      </p:grpSp>
      <p:grpSp>
        <p:nvGrpSpPr>
          <p:cNvPr id="9" name="Group 8">
            <a:extLst>
              <a:ext uri="{FF2B5EF4-FFF2-40B4-BE49-F238E27FC236}">
                <a16:creationId xmlns:a16="http://schemas.microsoft.com/office/drawing/2014/main" id="{A406426D-1A9B-4E8C-94AA-6DCF7EB277EE}"/>
              </a:ext>
            </a:extLst>
          </p:cNvPr>
          <p:cNvGrpSpPr/>
          <p:nvPr/>
        </p:nvGrpSpPr>
        <p:grpSpPr>
          <a:xfrm>
            <a:off x="-123409" y="3006579"/>
            <a:ext cx="791307" cy="584333"/>
            <a:chOff x="47097" y="972081"/>
            <a:chExt cx="851094" cy="584333"/>
          </a:xfrm>
        </p:grpSpPr>
        <p:pic>
          <p:nvPicPr>
            <p:cNvPr id="10" name="Picture 9">
              <a:extLst>
                <a:ext uri="{FF2B5EF4-FFF2-40B4-BE49-F238E27FC236}">
                  <a16:creationId xmlns:a16="http://schemas.microsoft.com/office/drawing/2014/main" id="{DF14D330-D593-4120-945F-EDC65451BB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1" name="TextBox 10">
              <a:extLst>
                <a:ext uri="{FF2B5EF4-FFF2-40B4-BE49-F238E27FC236}">
                  <a16:creationId xmlns:a16="http://schemas.microsoft.com/office/drawing/2014/main" id="{D2149A1B-CCD8-4525-A8C1-C67748F6892C}"/>
                </a:ext>
              </a:extLst>
            </p:cNvPr>
            <p:cNvSpPr txBox="1"/>
            <p:nvPr/>
          </p:nvSpPr>
          <p:spPr>
            <a:xfrm>
              <a:off x="297633" y="1015865"/>
              <a:ext cx="42965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Nunito Black" pitchFamily="2" charset="0"/>
                  <a:cs typeface="Baloo 2 Medium" pitchFamily="2" charset="0"/>
                </a:rPr>
                <a:t>2</a:t>
              </a:r>
            </a:p>
          </p:txBody>
        </p:sp>
      </p:grpSp>
      <p:grpSp>
        <p:nvGrpSpPr>
          <p:cNvPr id="12" name="Group 11">
            <a:extLst>
              <a:ext uri="{FF2B5EF4-FFF2-40B4-BE49-F238E27FC236}">
                <a16:creationId xmlns:a16="http://schemas.microsoft.com/office/drawing/2014/main" id="{48071F94-C389-4610-BF34-FB7CD590E1D7}"/>
              </a:ext>
            </a:extLst>
          </p:cNvPr>
          <p:cNvGrpSpPr/>
          <p:nvPr/>
        </p:nvGrpSpPr>
        <p:grpSpPr>
          <a:xfrm>
            <a:off x="-123409" y="4699651"/>
            <a:ext cx="791307" cy="584333"/>
            <a:chOff x="47097" y="972081"/>
            <a:chExt cx="851094" cy="584333"/>
          </a:xfrm>
        </p:grpSpPr>
        <p:pic>
          <p:nvPicPr>
            <p:cNvPr id="13" name="Picture 12">
              <a:extLst>
                <a:ext uri="{FF2B5EF4-FFF2-40B4-BE49-F238E27FC236}">
                  <a16:creationId xmlns:a16="http://schemas.microsoft.com/office/drawing/2014/main" id="{3F6D22B2-64F6-466C-845F-6D9CF92C0D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4" name="TextBox 13">
              <a:extLst>
                <a:ext uri="{FF2B5EF4-FFF2-40B4-BE49-F238E27FC236}">
                  <a16:creationId xmlns:a16="http://schemas.microsoft.com/office/drawing/2014/main" id="{6DB5C92A-C4AD-4B30-9889-2A056E9DED19}"/>
                </a:ext>
              </a:extLst>
            </p:cNvPr>
            <p:cNvSpPr txBox="1"/>
            <p:nvPr/>
          </p:nvSpPr>
          <p:spPr>
            <a:xfrm>
              <a:off x="297633" y="1015865"/>
              <a:ext cx="42965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Nunito Black" pitchFamily="2" charset="0"/>
                  <a:cs typeface="Baloo 2 Medium" pitchFamily="2" charset="0"/>
                </a:rPr>
                <a:t>3</a:t>
              </a:r>
            </a:p>
          </p:txBody>
        </p:sp>
      </p:grpSp>
    </p:spTree>
    <p:extLst>
      <p:ext uri="{BB962C8B-B14F-4D97-AF65-F5344CB8AC3E}">
        <p14:creationId xmlns:p14="http://schemas.microsoft.com/office/powerpoint/2010/main" val="18533984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FFC02A6-112F-428F-82E4-56AE00260C3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22240" y="1371600"/>
            <a:ext cx="8597626" cy="4309883"/>
          </a:xfrm>
          <a:prstGeom prst="rect">
            <a:avLst/>
          </a:prstGeom>
        </p:spPr>
      </p:pic>
      <p:sp>
        <p:nvSpPr>
          <p:cNvPr id="11" name="TextBox 10">
            <a:extLst>
              <a:ext uri="{FF2B5EF4-FFF2-40B4-BE49-F238E27FC236}">
                <a16:creationId xmlns:a16="http://schemas.microsoft.com/office/drawing/2014/main" id="{E6DEF552-036A-4445-82C2-5F525B3DFC42}"/>
              </a:ext>
            </a:extLst>
          </p:cNvPr>
          <p:cNvSpPr txBox="1"/>
          <p:nvPr/>
        </p:nvSpPr>
        <p:spPr>
          <a:xfrm>
            <a:off x="172720" y="3002286"/>
            <a:ext cx="2649520" cy="1328023"/>
          </a:xfrm>
          <a:prstGeom prst="roundRect">
            <a:avLst/>
          </a:prstGeom>
          <a:solidFill>
            <a:srgbClr val="FFFFCC"/>
          </a:solidFill>
          <a:ln w="28575">
            <a:solidFill>
              <a:srgbClr val="217875"/>
            </a:solidFill>
            <a:prstDash val="sysDash"/>
          </a:ln>
        </p:spPr>
        <p:txBody>
          <a:bodyPr wrap="square">
            <a:spAutoFit/>
          </a:bodyPr>
          <a:lstStyle/>
          <a:p>
            <a:pPr algn="ct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4E78FDF3-0065-4DC9-A654-D92AF3FBA5EC}"/>
              </a:ext>
            </a:extLst>
          </p:cNvPr>
          <p:cNvSpPr txBox="1"/>
          <p:nvPr/>
        </p:nvSpPr>
        <p:spPr>
          <a:xfrm>
            <a:off x="7808836" y="2014285"/>
            <a:ext cx="3397644" cy="715089"/>
          </a:xfrm>
          <a:prstGeom prst="roundRect">
            <a:avLst/>
          </a:prstGeom>
          <a:solidFill>
            <a:srgbClr val="FFFFCC"/>
          </a:solidFill>
          <a:ln w="28575">
            <a:solidFill>
              <a:srgbClr val="217875"/>
            </a:solidFill>
            <a:prstDash val="sysDash"/>
          </a:ln>
        </p:spPr>
        <p:txBody>
          <a:bodyPr wrap="square">
            <a:spAutoFit/>
          </a:bodyPr>
          <a:lstStyle/>
          <a:p>
            <a:pPr algn="ctr"/>
            <a:r>
              <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tanh </a:t>
            </a: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tách</a:t>
            </a:r>
            <a:endPar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51184CD6-0FA8-473F-B176-8F48E75DD526}"/>
              </a:ext>
            </a:extLst>
          </p:cNvPr>
          <p:cNvSpPr txBox="1"/>
          <p:nvPr/>
        </p:nvSpPr>
        <p:spPr>
          <a:xfrm>
            <a:off x="7808836" y="2955594"/>
            <a:ext cx="3397644" cy="715089"/>
          </a:xfrm>
          <a:prstGeom prst="roundRect">
            <a:avLst/>
          </a:prstGeom>
          <a:solidFill>
            <a:srgbClr val="FFFFCC"/>
          </a:solidFill>
          <a:ln w="28575">
            <a:solidFill>
              <a:srgbClr val="217875"/>
            </a:solidFill>
            <a:prstDash val="sysDash"/>
          </a:ln>
        </p:spPr>
        <p:txBody>
          <a:bodyPr wrap="square">
            <a:spAutoFit/>
          </a:bodyPr>
          <a:lstStyle/>
          <a:p>
            <a:pPr algn="ct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cọ</a:t>
            </a:r>
            <a:r>
              <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giũa</a:t>
            </a:r>
            <a:endPar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E33E45F3-87C2-4BCD-8710-B1F835D2A205}"/>
              </a:ext>
            </a:extLst>
          </p:cNvPr>
          <p:cNvSpPr txBox="1"/>
          <p:nvPr/>
        </p:nvSpPr>
        <p:spPr>
          <a:xfrm>
            <a:off x="7808836" y="3941956"/>
            <a:ext cx="3397644" cy="715089"/>
          </a:xfrm>
          <a:prstGeom prst="roundRect">
            <a:avLst/>
          </a:prstGeom>
          <a:solidFill>
            <a:srgbClr val="FFFFCC"/>
          </a:solidFill>
          <a:ln w="28575">
            <a:solidFill>
              <a:srgbClr val="217875"/>
            </a:solidFill>
            <a:prstDash val="sysDash"/>
          </a:ln>
        </p:spPr>
        <p:txBody>
          <a:bodyPr wrap="square">
            <a:spAutoFit/>
          </a:bodyPr>
          <a:lstStyle/>
          <a:p>
            <a:pPr algn="ct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tỏa</a:t>
            </a:r>
            <a:r>
              <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nắng</a:t>
            </a:r>
            <a:endPar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a:extLst>
              <a:ext uri="{FF2B5EF4-FFF2-40B4-BE49-F238E27FC236}">
                <a16:creationId xmlns:a16="http://schemas.microsoft.com/office/drawing/2014/main" id="{F0E540FE-DA91-4197-95FE-11F8E946502C}"/>
              </a:ext>
            </a:extLst>
          </p:cNvPr>
          <p:cNvPicPr>
            <a:picLocks noChangeAspect="1"/>
          </p:cNvPicPr>
          <p:nvPr/>
        </p:nvPicPr>
        <p:blipFill>
          <a:blip r:embed="rId4"/>
          <a:stretch>
            <a:fillRect/>
          </a:stretch>
        </p:blipFill>
        <p:spPr>
          <a:xfrm>
            <a:off x="61748" y="1043844"/>
            <a:ext cx="957155" cy="762066"/>
          </a:xfrm>
          <a:prstGeom prst="rect">
            <a:avLst/>
          </a:prstGeom>
        </p:spPr>
      </p:pic>
      <p:sp>
        <p:nvSpPr>
          <p:cNvPr id="16" name="TextBox 15">
            <a:extLst>
              <a:ext uri="{FF2B5EF4-FFF2-40B4-BE49-F238E27FC236}">
                <a16:creationId xmlns:a16="http://schemas.microsoft.com/office/drawing/2014/main" id="{3E445EF4-7E94-4F35-B106-C8205FC439F6}"/>
              </a:ext>
            </a:extLst>
          </p:cNvPr>
          <p:cNvSpPr txBox="1"/>
          <p:nvPr/>
        </p:nvSpPr>
        <p:spPr>
          <a:xfrm>
            <a:off x="7808836" y="4866878"/>
            <a:ext cx="3397644" cy="715089"/>
          </a:xfrm>
          <a:prstGeom prst="roundRect">
            <a:avLst/>
          </a:prstGeom>
          <a:solidFill>
            <a:srgbClr val="FFFFCC"/>
          </a:solidFill>
          <a:ln w="28575">
            <a:solidFill>
              <a:srgbClr val="217875"/>
            </a:solidFill>
            <a:prstDash val="sysDash"/>
          </a:ln>
        </p:spPr>
        <p:txBody>
          <a:bodyPr wrap="square">
            <a:spAutoFit/>
          </a:bodyPr>
          <a:lstStyle/>
          <a:p>
            <a:pPr algn="ct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ngẫm</a:t>
            </a:r>
            <a:r>
              <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nghĩ</a:t>
            </a:r>
            <a:endParaRPr lang="en-US" sz="36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256881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C04DC18A-3575-4573-A20F-355F10F81D8D}"/>
              </a:ext>
            </a:extLst>
          </p:cNvPr>
          <p:cNvPicPr>
            <a:picLocks noChangeAspect="1"/>
          </p:cNvPicPr>
          <p:nvPr/>
        </p:nvPicPr>
        <p:blipFill>
          <a:blip r:embed="rId3"/>
          <a:stretch>
            <a:fillRect/>
          </a:stretch>
        </p:blipFill>
        <p:spPr>
          <a:xfrm>
            <a:off x="220815" y="323861"/>
            <a:ext cx="957155" cy="762066"/>
          </a:xfrm>
          <a:prstGeom prst="rect">
            <a:avLst/>
          </a:prstGeom>
        </p:spPr>
      </p:pic>
      <p:sp>
        <p:nvSpPr>
          <p:cNvPr id="30" name="TextBox 29">
            <a:extLst>
              <a:ext uri="{FF2B5EF4-FFF2-40B4-BE49-F238E27FC236}">
                <a16:creationId xmlns:a16="http://schemas.microsoft.com/office/drawing/2014/main" id="{42037974-DE91-4C22-9592-E5456C2AFB45}"/>
              </a:ext>
            </a:extLst>
          </p:cNvPr>
          <p:cNvSpPr txBox="1"/>
          <p:nvPr/>
        </p:nvSpPr>
        <p:spPr>
          <a:xfrm>
            <a:off x="1259250" y="323861"/>
            <a:ext cx="3648030" cy="715089"/>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1ADD129B-27DA-418F-BDA9-E1CF1C50D415}"/>
              </a:ext>
            </a:extLst>
          </p:cNvPr>
          <p:cNvSpPr txBox="1"/>
          <p:nvPr/>
        </p:nvSpPr>
        <p:spPr>
          <a:xfrm>
            <a:off x="776637" y="1519484"/>
            <a:ext cx="11079480" cy="1685077"/>
          </a:xfrm>
          <a:prstGeom prst="rect">
            <a:avLst/>
          </a:prstGeom>
          <a:solidFill>
            <a:schemeClr val="accent4">
              <a:lumMod val="20000"/>
              <a:lumOff val="80000"/>
            </a:schemeClr>
          </a:solidFill>
        </p:spPr>
        <p:txBody>
          <a:bodyPr wrap="square">
            <a:spAutoFit/>
          </a:bodyPr>
          <a:lstStyle/>
          <a:p>
            <a:pPr lvl="0" algn="just">
              <a:lnSpc>
                <a:spcPct val="150000"/>
              </a:lnSpc>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Bác kiến ơi,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bác hãy nói giúp xem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hôm nay</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là một ngày tuyệt đẹp hay đáng ghét?</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216091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2020</Words>
  <Application>Microsoft Office PowerPoint</Application>
  <PresentationFormat>Widescreen</PresentationFormat>
  <Paragraphs>173</Paragraphs>
  <Slides>32</Slides>
  <Notes>20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32</vt:i4>
      </vt:variant>
    </vt:vector>
  </HeadingPairs>
  <TitlesOfParts>
    <vt:vector size="43" baseType="lpstr">
      <vt:lpstr>Bubblegum Sans</vt:lpstr>
      <vt:lpstr>字魂37号-波纹乖乖体</vt:lpstr>
      <vt:lpstr>Arial</vt:lpstr>
      <vt:lpstr>Arial-Rounded</vt:lpstr>
      <vt:lpstr>Calibri</vt:lpstr>
      <vt:lpstr>Calibri Light</vt:lpstr>
      <vt:lpstr>Nunito Black</vt:lpstr>
      <vt:lpstr>Office 主题</vt:lpstr>
      <vt:lpstr>2_Office 主题</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46</cp:revision>
  <dcterms:created xsi:type="dcterms:W3CDTF">2022-08-29T00:47:47Z</dcterms:created>
  <dcterms:modified xsi:type="dcterms:W3CDTF">2022-08-30T01:32:52Z</dcterms:modified>
</cp:coreProperties>
</file>