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4" r:id="rId3"/>
    <p:sldMasterId id="2147483686" r:id="rId4"/>
    <p:sldMasterId id="2147483698" r:id="rId5"/>
  </p:sldMasterIdLst>
  <p:notesMasterIdLst>
    <p:notesMasterId r:id="rId41"/>
  </p:notesMasterIdLst>
  <p:sldIdLst>
    <p:sldId id="380" r:id="rId6"/>
    <p:sldId id="259" r:id="rId7"/>
    <p:sldId id="301" r:id="rId8"/>
    <p:sldId id="379" r:id="rId9"/>
    <p:sldId id="302" r:id="rId10"/>
    <p:sldId id="265" r:id="rId11"/>
    <p:sldId id="303" r:id="rId12"/>
    <p:sldId id="266" r:id="rId13"/>
    <p:sldId id="262" r:id="rId14"/>
    <p:sldId id="372" r:id="rId15"/>
    <p:sldId id="360" r:id="rId16"/>
    <p:sldId id="361" r:id="rId17"/>
    <p:sldId id="362" r:id="rId18"/>
    <p:sldId id="270" r:id="rId19"/>
    <p:sldId id="271" r:id="rId20"/>
    <p:sldId id="269" r:id="rId21"/>
    <p:sldId id="363" r:id="rId22"/>
    <p:sldId id="278" r:id="rId23"/>
    <p:sldId id="279" r:id="rId24"/>
    <p:sldId id="364" r:id="rId25"/>
    <p:sldId id="365" r:id="rId26"/>
    <p:sldId id="366" r:id="rId27"/>
    <p:sldId id="367" r:id="rId28"/>
    <p:sldId id="280" r:id="rId29"/>
    <p:sldId id="370" r:id="rId30"/>
    <p:sldId id="371" r:id="rId31"/>
    <p:sldId id="283" r:id="rId32"/>
    <p:sldId id="373" r:id="rId33"/>
    <p:sldId id="374" r:id="rId34"/>
    <p:sldId id="375" r:id="rId35"/>
    <p:sldId id="376" r:id="rId36"/>
    <p:sldId id="377" r:id="rId37"/>
    <p:sldId id="378" r:id="rId38"/>
    <p:sldId id="358" r:id="rId39"/>
    <p:sldId id="381"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173" autoAdjust="0"/>
  </p:normalViewPr>
  <p:slideViewPr>
    <p:cSldViewPr snapToGrid="0">
      <p:cViewPr varScale="1">
        <p:scale>
          <a:sx n="61" d="100"/>
          <a:sy n="61" d="100"/>
        </p:scale>
        <p:origin x="88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015141-408E-4FE8-8B53-86905C62FC8D}"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BB0187-27A3-4173-AC0E-A617CD7D51EC}" type="slidenum">
              <a:rPr lang="en-US" smtClean="0"/>
              <a:t>‹#›</a:t>
            </a:fld>
            <a:endParaRPr lang="en-US"/>
          </a:p>
        </p:txBody>
      </p:sp>
    </p:spTree>
    <p:extLst>
      <p:ext uri="{BB962C8B-B14F-4D97-AF65-F5344CB8AC3E}">
        <p14:creationId xmlns:p14="http://schemas.microsoft.com/office/powerpoint/2010/main" val="2289028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các</a:t>
            </a:r>
            <a:r>
              <a:rPr lang="en-US" dirty="0"/>
              <a:t> </a:t>
            </a:r>
            <a:r>
              <a:rPr lang="en-US" dirty="0" err="1"/>
              <a:t>em</a:t>
            </a:r>
            <a:r>
              <a:rPr lang="en-US" dirty="0"/>
              <a:t> </a:t>
            </a:r>
            <a:r>
              <a:rPr lang="en-US" dirty="0" err="1"/>
              <a:t>nhỏ</a:t>
            </a:r>
            <a:r>
              <a:rPr lang="en-US" dirty="0"/>
              <a:t> </a:t>
            </a:r>
            <a:r>
              <a:rPr lang="en-US" dirty="0" err="1"/>
              <a:t>để</a:t>
            </a:r>
            <a:r>
              <a:rPr lang="en-US" dirty="0"/>
              <a:t> </a:t>
            </a:r>
            <a:r>
              <a:rPr lang="en-US" dirty="0" err="1"/>
              <a:t>ra</a:t>
            </a:r>
            <a:r>
              <a:rPr lang="en-US" dirty="0"/>
              <a:t>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hết</a:t>
            </a:r>
            <a:r>
              <a:rPr lang="en-US" dirty="0"/>
              <a:t> </a:t>
            </a:r>
            <a:r>
              <a:rPr lang="en-US" dirty="0" err="1"/>
              <a:t>bấm</a:t>
            </a:r>
            <a:r>
              <a:rPr lang="en-US" dirty="0"/>
              <a:t> </a:t>
            </a:r>
            <a:r>
              <a:rPr lang="en-US" dirty="0" err="1"/>
              <a:t>vào</a:t>
            </a:r>
            <a:r>
              <a:rPr lang="en-US" dirty="0"/>
              <a:t> </a:t>
            </a:r>
            <a:r>
              <a:rPr lang="en-US" dirty="0" err="1"/>
              <a:t>chữ</a:t>
            </a:r>
            <a:r>
              <a:rPr lang="en-US" dirty="0"/>
              <a:t> </a:t>
            </a:r>
            <a:r>
              <a:rPr lang="en-US" dirty="0" err="1"/>
              <a:t>tiểu</a:t>
            </a:r>
            <a:r>
              <a:rPr lang="en-US" dirty="0"/>
              <a:t> </a:t>
            </a:r>
            <a:r>
              <a:rPr lang="en-US" dirty="0" err="1"/>
              <a:t>học</a:t>
            </a:r>
            <a:r>
              <a:rPr lang="en-US" dirty="0"/>
              <a:t> </a:t>
            </a:r>
            <a:r>
              <a:rPr lang="en-US" dirty="0" err="1"/>
              <a:t>mù</a:t>
            </a:r>
            <a:r>
              <a:rPr lang="en-US" dirty="0"/>
              <a:t> </a:t>
            </a:r>
            <a:r>
              <a:rPr lang="en-US" dirty="0" err="1"/>
              <a:t>cang</a:t>
            </a:r>
            <a:r>
              <a:rPr lang="en-US" dirty="0"/>
              <a:t> </a:t>
            </a:r>
            <a:r>
              <a:rPr lang="en-US" dirty="0" err="1"/>
              <a:t>chải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35B8FC-413B-4F34-97F8-A84D307A3AC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26409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94FE83-28BA-4DEE-AFA6-F4D3C20F07A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88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BB0187-27A3-4173-AC0E-A617CD7D51EC}" type="slidenum">
              <a:rPr lang="en-US" smtClean="0"/>
              <a:t>20</a:t>
            </a:fld>
            <a:endParaRPr lang="en-US"/>
          </a:p>
        </p:txBody>
      </p:sp>
    </p:spTree>
    <p:extLst>
      <p:ext uri="{BB962C8B-B14F-4D97-AF65-F5344CB8AC3E}">
        <p14:creationId xmlns:p14="http://schemas.microsoft.com/office/powerpoint/2010/main" val="45252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0000"/>
                </a:solidFill>
                <a:latin typeface="Times New Roman" panose="02020603050405020304" pitchFamily="18" charset="0"/>
                <a:cs typeface="Times New Roman" panose="02020603050405020304" pitchFamily="18" charset="0"/>
              </a:rPr>
              <a:t>Hương</a:t>
            </a:r>
            <a:r>
              <a:rPr lang="en-US" sz="1200" b="1" dirty="0">
                <a:solidFill>
                  <a:srgbClr val="FF0000"/>
                </a:solidFill>
                <a:latin typeface="Times New Roman" panose="02020603050405020304" pitchFamily="18" charset="0"/>
                <a:cs typeface="Times New Roman" panose="02020603050405020304" pitchFamily="18" charset="0"/>
              </a:rPr>
              <a:t> </a:t>
            </a:r>
            <a:r>
              <a:rPr lang="en-US" sz="1200" b="1" dirty="0" err="1">
                <a:solidFill>
                  <a:srgbClr val="FF0000"/>
                </a:solidFill>
                <a:latin typeface="Times New Roman" panose="02020603050405020304" pitchFamily="18" charset="0"/>
                <a:cs typeface="Times New Roman" panose="02020603050405020304" pitchFamily="18" charset="0"/>
              </a:rPr>
              <a:t>Thảo</a:t>
            </a:r>
            <a:r>
              <a:rPr lang="en-US" sz="1200" b="1" dirty="0">
                <a:solidFill>
                  <a:srgbClr val="FF0000"/>
                </a:solidFill>
                <a:latin typeface="Times New Roman" panose="02020603050405020304" pitchFamily="18" charset="0"/>
                <a:cs typeface="Times New Roman" panose="02020603050405020304" pitchFamily="18" charset="0"/>
              </a:rPr>
              <a:t>: tranthao121004@gmail.com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9444D6-76AF-40A4-BD5B-E86E2E02E7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050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CEC67-9884-4B56-92A0-EF2CD3952F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783994D-59A7-423D-863C-C33B443AF7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7836516-BD08-4AC9-B67F-473BD2BE5B8D}"/>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5" name="Footer Placeholder 4">
            <a:extLst>
              <a:ext uri="{FF2B5EF4-FFF2-40B4-BE49-F238E27FC236}">
                <a16:creationId xmlns:a16="http://schemas.microsoft.com/office/drawing/2014/main" id="{F081810B-6DBB-4CD0-AA55-0693A2578B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1EB6F-C5D0-4684-8F9D-DE19034C747C}"/>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253286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31FED-8B5C-4194-AE99-D860D53483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8200C7-7464-4746-8E23-E8E06754D7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875C61-2AFF-4AD9-985E-6E22A3A54A5A}"/>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5" name="Footer Placeholder 4">
            <a:extLst>
              <a:ext uri="{FF2B5EF4-FFF2-40B4-BE49-F238E27FC236}">
                <a16:creationId xmlns:a16="http://schemas.microsoft.com/office/drawing/2014/main" id="{B22EF7EA-E83E-43D6-9483-5525A7C6A8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7C766B-1A17-49A8-827F-B16DF373F634}"/>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347459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4C9C52-904C-4C14-B8D2-82E80BBBED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6A8324-6E79-4E25-96BD-ABDBB35D328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7742C0-272E-47F3-B1C0-40CD3E468CF1}"/>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5" name="Footer Placeholder 4">
            <a:extLst>
              <a:ext uri="{FF2B5EF4-FFF2-40B4-BE49-F238E27FC236}">
                <a16:creationId xmlns:a16="http://schemas.microsoft.com/office/drawing/2014/main" id="{91B0CD07-13A9-41AF-9053-CF126EE52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D6A10-1A25-426E-8B12-799BD7935A70}"/>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48658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D93A803B-0A97-F746-A650-63BA122E0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7000"/>
          <a:stretch/>
        </p:blipFill>
        <p:spPr>
          <a:xfrm>
            <a:off x="22860" y="4892038"/>
            <a:ext cx="11902401" cy="1965961"/>
          </a:xfrm>
          <a:prstGeom prst="rect">
            <a:avLst/>
          </a:prstGeom>
        </p:spPr>
      </p:pic>
      <p:pic>
        <p:nvPicPr>
          <p:cNvPr id="5" name="图片 4">
            <a:extLst>
              <a:ext uri="{FF2B5EF4-FFF2-40B4-BE49-F238E27FC236}">
                <a16:creationId xmlns:a16="http://schemas.microsoft.com/office/drawing/2014/main" id="{7D3E38C0-FCF9-A140-9396-B81E6B4ECB5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0108"/>
          <a:stretch/>
        </p:blipFill>
        <p:spPr>
          <a:xfrm>
            <a:off x="3261399" y="0"/>
            <a:ext cx="9022041" cy="6858000"/>
          </a:xfrm>
          <a:prstGeom prst="rect">
            <a:avLst/>
          </a:prstGeom>
        </p:spPr>
      </p:pic>
      <p:pic>
        <p:nvPicPr>
          <p:cNvPr id="12" name="图片 11">
            <a:extLst>
              <a:ext uri="{FF2B5EF4-FFF2-40B4-BE49-F238E27FC236}">
                <a16:creationId xmlns:a16="http://schemas.microsoft.com/office/drawing/2014/main" id="{B5B92B45-448A-6A46-9BB2-3361D586A06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71323"/>
          <a:stretch/>
        </p:blipFill>
        <p:spPr>
          <a:xfrm>
            <a:off x="-205739" y="-182880"/>
            <a:ext cx="3017166" cy="6389370"/>
          </a:xfrm>
          <a:prstGeom prst="rect">
            <a:avLst/>
          </a:prstGeom>
        </p:spPr>
      </p:pic>
      <p:pic>
        <p:nvPicPr>
          <p:cNvPr id="7" name="图片 6">
            <a:extLst>
              <a:ext uri="{FF2B5EF4-FFF2-40B4-BE49-F238E27FC236}">
                <a16:creationId xmlns:a16="http://schemas.microsoft.com/office/drawing/2014/main" id="{F09DF7C2-3152-F84C-AD3B-9F62B9E0DC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t="27667" r="71323" b="9000"/>
          <a:stretch/>
        </p:blipFill>
        <p:spPr>
          <a:xfrm>
            <a:off x="-205740" y="1897380"/>
            <a:ext cx="3238461" cy="4343400"/>
          </a:xfrm>
          <a:prstGeom prst="rect">
            <a:avLst/>
          </a:prstGeom>
        </p:spPr>
      </p:pic>
      <p:pic>
        <p:nvPicPr>
          <p:cNvPr id="9" name="图片 8">
            <a:extLst>
              <a:ext uri="{FF2B5EF4-FFF2-40B4-BE49-F238E27FC236}">
                <a16:creationId xmlns:a16="http://schemas.microsoft.com/office/drawing/2014/main" id="{83D9D354-CE28-4E42-AF0E-575F9E306EE4}"/>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82881" y="0"/>
            <a:ext cx="2567901" cy="6858000"/>
          </a:xfrm>
          <a:prstGeom prst="rect">
            <a:avLst/>
          </a:prstGeom>
        </p:spPr>
      </p:pic>
      <p:pic>
        <p:nvPicPr>
          <p:cNvPr id="16" name="图片 15">
            <a:extLst>
              <a:ext uri="{FF2B5EF4-FFF2-40B4-BE49-F238E27FC236}">
                <a16:creationId xmlns:a16="http://schemas.microsoft.com/office/drawing/2014/main" id="{D0E970F7-6FCF-1C40-ADF2-D7514CBFC7AF}"/>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9067839" y="3429000"/>
            <a:ext cx="3238461" cy="3429000"/>
          </a:xfrm>
          <a:prstGeom prst="rect">
            <a:avLst/>
          </a:prstGeom>
        </p:spPr>
      </p:pic>
      <p:pic>
        <p:nvPicPr>
          <p:cNvPr id="22" name="图片 21">
            <a:extLst>
              <a:ext uri="{FF2B5EF4-FFF2-40B4-BE49-F238E27FC236}">
                <a16:creationId xmlns:a16="http://schemas.microsoft.com/office/drawing/2014/main" id="{52724E58-FF42-9E4E-BF08-46909DA3BBFE}"/>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91539" y="4892040"/>
            <a:ext cx="2141181" cy="1965960"/>
          </a:xfrm>
          <a:prstGeom prst="rect">
            <a:avLst/>
          </a:prstGeom>
        </p:spPr>
      </p:pic>
    </p:spTree>
    <p:extLst>
      <p:ext uri="{BB962C8B-B14F-4D97-AF65-F5344CB8AC3E}">
        <p14:creationId xmlns:p14="http://schemas.microsoft.com/office/powerpoint/2010/main" val="76211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4526280"/>
            <a:ext cx="12192000" cy="2331720"/>
          </a:xfrm>
          <a:prstGeom prst="rect">
            <a:avLst/>
          </a:prstGeom>
        </p:spPr>
      </p:pic>
      <p:pic>
        <p:nvPicPr>
          <p:cNvPr id="12" name="图片 11">
            <a:extLst>
              <a:ext uri="{FF2B5EF4-FFF2-40B4-BE49-F238E27FC236}">
                <a16:creationId xmlns:a16="http://schemas.microsoft.com/office/drawing/2014/main" id="{45AFE1EF-5F81-534D-818D-D6AD354A18A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5270"/>
            <a:ext cx="2661234" cy="6858000"/>
          </a:xfrm>
          <a:prstGeom prst="rect">
            <a:avLst/>
          </a:prstGeom>
        </p:spPr>
      </p:pic>
      <p:pic>
        <p:nvPicPr>
          <p:cNvPr id="6" name="图片 5">
            <a:extLst>
              <a:ext uri="{FF2B5EF4-FFF2-40B4-BE49-F238E27FC236}">
                <a16:creationId xmlns:a16="http://schemas.microsoft.com/office/drawing/2014/main" id="{7DC08072-655D-F44B-A424-E1A7848236EC}"/>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3172553" y="0"/>
            <a:ext cx="9019446" cy="685800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511320" y="540305"/>
            <a:ext cx="11169359" cy="5777390"/>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5" name="图片 14">
            <a:extLst>
              <a:ext uri="{FF2B5EF4-FFF2-40B4-BE49-F238E27FC236}">
                <a16:creationId xmlns:a16="http://schemas.microsoft.com/office/drawing/2014/main" id="{958AB104-0F35-A640-A0BC-47E02437E62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57896" y="5508702"/>
            <a:ext cx="1597738" cy="1566626"/>
          </a:xfrm>
          <a:prstGeom prst="rect">
            <a:avLst/>
          </a:prstGeom>
        </p:spPr>
      </p:pic>
      <p:pic>
        <p:nvPicPr>
          <p:cNvPr id="22" name="图片 21">
            <a:extLst>
              <a:ext uri="{FF2B5EF4-FFF2-40B4-BE49-F238E27FC236}">
                <a16:creationId xmlns:a16="http://schemas.microsoft.com/office/drawing/2014/main" id="{ECCD47F6-A2EC-BA4D-9D34-B8C63F9AF82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0794328" y="5508702"/>
            <a:ext cx="1419626" cy="1344028"/>
          </a:xfrm>
          <a:prstGeom prst="rect">
            <a:avLst/>
          </a:prstGeom>
        </p:spPr>
      </p:pic>
      <p:pic>
        <p:nvPicPr>
          <p:cNvPr id="23" name="图形 22" descr="森林场景">
            <a:extLst>
              <a:ext uri="{FF2B5EF4-FFF2-40B4-BE49-F238E27FC236}">
                <a16:creationId xmlns:a16="http://schemas.microsoft.com/office/drawing/2014/main" id="{361C764B-32E9-5A43-AD80-354DCC920F44}"/>
              </a:ext>
            </a:extLst>
          </p:cNvPr>
          <p:cNvPicPr>
            <a:picLocks noChangeAspect="1"/>
          </p:cNvPicPr>
          <p:nvPr userDrawn="1"/>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91376" y="767575"/>
            <a:ext cx="486936" cy="486936"/>
          </a:xfrm>
          <a:prstGeom prst="rect">
            <a:avLst/>
          </a:prstGeom>
        </p:spPr>
      </p:pic>
      <p:sp>
        <p:nvSpPr>
          <p:cNvPr id="24" name="文本框 12">
            <a:extLst>
              <a:ext uri="{FF2B5EF4-FFF2-40B4-BE49-F238E27FC236}">
                <a16:creationId xmlns:a16="http://schemas.microsoft.com/office/drawing/2014/main" id="{590129CA-1B9B-3F42-94F4-AF91E142D247}"/>
              </a:ext>
            </a:extLst>
          </p:cNvPr>
          <p:cNvSpPr txBox="1">
            <a:spLocks noChangeArrowheads="1"/>
          </p:cNvSpPr>
          <p:nvPr userDrawn="1"/>
        </p:nvSpPr>
        <p:spPr bwMode="auto">
          <a:xfrm>
            <a:off x="1228188" y="728127"/>
            <a:ext cx="32152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l" eaLnBrk="1" hangingPunct="1"/>
            <a:r>
              <a:rPr lang="en-US" altLang="zh-CN" sz="3200" b="0" dirty="0">
                <a:solidFill>
                  <a:srgbClr val="217875"/>
                </a:solidFill>
                <a:latin typeface="+mj-ea"/>
                <a:ea typeface="+mj-ea"/>
                <a:cs typeface="Alibaba PuHuiTi" pitchFamily="18" charset="-122"/>
              </a:rPr>
              <a:t>Add title text</a:t>
            </a:r>
            <a:endParaRPr lang="zh-CN" altLang="en-US" sz="3200" b="0" dirty="0">
              <a:solidFill>
                <a:srgbClr val="217875"/>
              </a:solidFill>
              <a:latin typeface="+mj-ea"/>
              <a:ea typeface="+mj-ea"/>
              <a:cs typeface="Alibaba PuHuiTi" pitchFamily="18" charset="-122"/>
            </a:endParaRPr>
          </a:p>
        </p:txBody>
      </p:sp>
    </p:spTree>
    <p:extLst>
      <p:ext uri="{BB962C8B-B14F-4D97-AF65-F5344CB8AC3E}">
        <p14:creationId xmlns:p14="http://schemas.microsoft.com/office/powerpoint/2010/main" val="83992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573F4B-476D-4BFF-81E1-2913B6B14315}"/>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4659F8AD-BFC6-4753-A5E0-99AADCD6458F}"/>
              </a:ext>
            </a:extLst>
          </p:cNvPr>
          <p:cNvSpPr>
            <a:spLocks noGrp="1"/>
          </p:cNvSpPr>
          <p:nvPr>
            <p:ph idx="1"/>
          </p:nvPr>
        </p:nvSpPr>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C6B3DDEB-211D-45C0-B013-D7422776E94E}"/>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4D4CAD85-F988-49FE-B2DF-36DF795433F5}"/>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08CC41DA-4295-4104-8D49-01F05A1F47D4}"/>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32143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8F41C99-B9AC-4C20-983D-A87BAD9FC504}"/>
              </a:ext>
            </a:extLst>
          </p:cNvPr>
          <p:cNvSpPr>
            <a:spLocks noGrp="1"/>
          </p:cNvSpPr>
          <p:nvPr>
            <p:ph type="title"/>
          </p:nvPr>
        </p:nvSpPr>
        <p:spPr>
          <a:xfrm>
            <a:off x="831850" y="1709738"/>
            <a:ext cx="10515600" cy="2852737"/>
          </a:xfrm>
        </p:spPr>
        <p:txBody>
          <a:bodyPr anchor="b"/>
          <a:lstStyle>
            <a:lvl1pPr>
              <a:defRPr sz="6000"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EB9D56E1-004C-4257-9378-437E7671D669}"/>
              </a:ext>
            </a:extLst>
          </p:cNvPr>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Alibaba PuHuiTi" pitchFamily="18" charset="-122"/>
                <a:ea typeface="Alibaba PuHuiTi" pitchFamily="18" charset="-122"/>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p>
        </p:txBody>
      </p:sp>
      <p:sp>
        <p:nvSpPr>
          <p:cNvPr id="4" name="日期占位符 3">
            <a:extLst>
              <a:ext uri="{FF2B5EF4-FFF2-40B4-BE49-F238E27FC236}">
                <a16:creationId xmlns:a16="http://schemas.microsoft.com/office/drawing/2014/main" id="{E069AB6B-EECF-455B-9FFA-768A4B6D3A50}"/>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99CE22D4-6ADE-41C5-9B14-1C2FBB280C26}"/>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6E32184D-9BFF-4992-8D90-61D6E07C9E86}"/>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99330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ACD9B9-8D70-4F32-8BCF-A6D6E6F91BA0}"/>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2059CB31-FAB9-4797-9F87-08662457A044}"/>
              </a:ext>
            </a:extLst>
          </p:cNvPr>
          <p:cNvSpPr>
            <a:spLocks noGrp="1"/>
          </p:cNvSpPr>
          <p:nvPr>
            <p:ph sz="half" idx="1"/>
          </p:nvPr>
        </p:nvSpPr>
        <p:spPr>
          <a:xfrm>
            <a:off x="838200" y="1825625"/>
            <a:ext cx="5181600" cy="435133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内容占位符 3">
            <a:extLst>
              <a:ext uri="{FF2B5EF4-FFF2-40B4-BE49-F238E27FC236}">
                <a16:creationId xmlns:a16="http://schemas.microsoft.com/office/drawing/2014/main" id="{4D7E2A11-6BBC-49F0-B07C-E0E154DDA80A}"/>
              </a:ext>
            </a:extLst>
          </p:cNvPr>
          <p:cNvSpPr>
            <a:spLocks noGrp="1"/>
          </p:cNvSpPr>
          <p:nvPr>
            <p:ph sz="half" idx="2"/>
          </p:nvPr>
        </p:nvSpPr>
        <p:spPr>
          <a:xfrm>
            <a:off x="6172200" y="1825625"/>
            <a:ext cx="5181600" cy="435133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日期占位符 4">
            <a:extLst>
              <a:ext uri="{FF2B5EF4-FFF2-40B4-BE49-F238E27FC236}">
                <a16:creationId xmlns:a16="http://schemas.microsoft.com/office/drawing/2014/main" id="{411E7575-A71B-4911-989F-EE91732F1C9E}"/>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6" name="页脚占位符 5">
            <a:extLst>
              <a:ext uri="{FF2B5EF4-FFF2-40B4-BE49-F238E27FC236}">
                <a16:creationId xmlns:a16="http://schemas.microsoft.com/office/drawing/2014/main" id="{85E05285-3348-4A85-B637-47FA09A7D795}"/>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2DA02FEB-D2EC-4808-8DCC-3AA966D3CC1B}"/>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94791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60E08-EC5B-40D6-BEB8-B47E43D63385}"/>
              </a:ext>
            </a:extLst>
          </p:cNvPr>
          <p:cNvSpPr>
            <a:spLocks noGrp="1"/>
          </p:cNvSpPr>
          <p:nvPr>
            <p:ph type="title"/>
          </p:nvPr>
        </p:nvSpPr>
        <p:spPr>
          <a:xfrm>
            <a:off x="839788" y="365125"/>
            <a:ext cx="10515600" cy="1325563"/>
          </a:xfr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21E0DB61-8D2C-4FC6-A741-C2DA3127629E}"/>
              </a:ext>
            </a:extLst>
          </p:cNvPr>
          <p:cNvSpPr>
            <a:spLocks noGrp="1"/>
          </p:cNvSpPr>
          <p:nvPr>
            <p:ph type="body" idx="1"/>
          </p:nvPr>
        </p:nvSpPr>
        <p:spPr>
          <a:xfrm>
            <a:off x="839788" y="1681163"/>
            <a:ext cx="5157787"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5C5BF652-0606-49BF-ADBC-AE084BA35DE5}"/>
              </a:ext>
            </a:extLst>
          </p:cNvPr>
          <p:cNvSpPr>
            <a:spLocks noGrp="1"/>
          </p:cNvSpPr>
          <p:nvPr>
            <p:ph sz="half" idx="2"/>
          </p:nvPr>
        </p:nvSpPr>
        <p:spPr>
          <a:xfrm>
            <a:off x="839788" y="2505075"/>
            <a:ext cx="5157787"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5501F980-0F66-4E50-8B4C-807A37CD11C4}"/>
              </a:ext>
            </a:extLst>
          </p:cNvPr>
          <p:cNvSpPr>
            <a:spLocks noGrp="1"/>
          </p:cNvSpPr>
          <p:nvPr>
            <p:ph type="body" sz="quarter" idx="3"/>
          </p:nvPr>
        </p:nvSpPr>
        <p:spPr>
          <a:xfrm>
            <a:off x="6172200" y="1681163"/>
            <a:ext cx="5183188"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9026C062-EE44-4449-902D-C99D775D3E83}"/>
              </a:ext>
            </a:extLst>
          </p:cNvPr>
          <p:cNvSpPr>
            <a:spLocks noGrp="1"/>
          </p:cNvSpPr>
          <p:nvPr>
            <p:ph sz="quarter" idx="4"/>
          </p:nvPr>
        </p:nvSpPr>
        <p:spPr>
          <a:xfrm>
            <a:off x="6172200" y="2505075"/>
            <a:ext cx="5183188"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0A3B2839-3D39-4AD2-AA5B-D47B45460A84}"/>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8" name="页脚占位符 7">
            <a:extLst>
              <a:ext uri="{FF2B5EF4-FFF2-40B4-BE49-F238E27FC236}">
                <a16:creationId xmlns:a16="http://schemas.microsoft.com/office/drawing/2014/main" id="{E0330BB1-B6FA-46E9-9B86-F674165022DB}"/>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16413A95-FCF6-4294-B389-1001877ED47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40571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1_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760E08-EC5B-40D6-BEB8-B47E43D63385}"/>
              </a:ext>
            </a:extLst>
          </p:cNvPr>
          <p:cNvSpPr>
            <a:spLocks noGrp="1"/>
          </p:cNvSpPr>
          <p:nvPr>
            <p:ph type="title"/>
          </p:nvPr>
        </p:nvSpPr>
        <p:spPr>
          <a:xfrm>
            <a:off x="839788" y="365125"/>
            <a:ext cx="10515600" cy="1325563"/>
          </a:xfrm>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文本占位符 2">
            <a:extLst>
              <a:ext uri="{FF2B5EF4-FFF2-40B4-BE49-F238E27FC236}">
                <a16:creationId xmlns:a16="http://schemas.microsoft.com/office/drawing/2014/main" id="{21E0DB61-8D2C-4FC6-A741-C2DA3127629E}"/>
              </a:ext>
            </a:extLst>
          </p:cNvPr>
          <p:cNvSpPr>
            <a:spLocks noGrp="1"/>
          </p:cNvSpPr>
          <p:nvPr>
            <p:ph type="body" idx="1"/>
          </p:nvPr>
        </p:nvSpPr>
        <p:spPr>
          <a:xfrm>
            <a:off x="839788" y="1681163"/>
            <a:ext cx="5157787"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a:extLst>
              <a:ext uri="{FF2B5EF4-FFF2-40B4-BE49-F238E27FC236}">
                <a16:creationId xmlns:a16="http://schemas.microsoft.com/office/drawing/2014/main" id="{5C5BF652-0606-49BF-ADBC-AE084BA35DE5}"/>
              </a:ext>
            </a:extLst>
          </p:cNvPr>
          <p:cNvSpPr>
            <a:spLocks noGrp="1"/>
          </p:cNvSpPr>
          <p:nvPr>
            <p:ph sz="half" idx="2"/>
          </p:nvPr>
        </p:nvSpPr>
        <p:spPr>
          <a:xfrm>
            <a:off x="839788" y="2505075"/>
            <a:ext cx="5157787"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5" name="文本占位符 4">
            <a:extLst>
              <a:ext uri="{FF2B5EF4-FFF2-40B4-BE49-F238E27FC236}">
                <a16:creationId xmlns:a16="http://schemas.microsoft.com/office/drawing/2014/main" id="{5501F980-0F66-4E50-8B4C-807A37CD11C4}"/>
              </a:ext>
            </a:extLst>
          </p:cNvPr>
          <p:cNvSpPr>
            <a:spLocks noGrp="1"/>
          </p:cNvSpPr>
          <p:nvPr>
            <p:ph type="body" sz="quarter" idx="3"/>
          </p:nvPr>
        </p:nvSpPr>
        <p:spPr>
          <a:xfrm>
            <a:off x="6172200" y="1681163"/>
            <a:ext cx="5183188" cy="823912"/>
          </a:xfrm>
        </p:spPr>
        <p:txBody>
          <a:bodyPr anchor="b"/>
          <a:lstStyle>
            <a:lvl1pPr marL="0" indent="0">
              <a:buNone/>
              <a:defRPr sz="2400" b="0" i="0">
                <a:latin typeface="Alibaba PuHuiTi" pitchFamily="18" charset="-122"/>
                <a:ea typeface="Alibaba PuHuiTi" pitchFamily="18"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a:extLst>
              <a:ext uri="{FF2B5EF4-FFF2-40B4-BE49-F238E27FC236}">
                <a16:creationId xmlns:a16="http://schemas.microsoft.com/office/drawing/2014/main" id="{9026C062-EE44-4449-902D-C99D775D3E83}"/>
              </a:ext>
            </a:extLst>
          </p:cNvPr>
          <p:cNvSpPr>
            <a:spLocks noGrp="1"/>
          </p:cNvSpPr>
          <p:nvPr>
            <p:ph sz="quarter" idx="4"/>
          </p:nvPr>
        </p:nvSpPr>
        <p:spPr>
          <a:xfrm>
            <a:off x="6172200" y="2505075"/>
            <a:ext cx="5183188" cy="3684588"/>
          </a:xfrm>
        </p:spPr>
        <p:txBody>
          <a:bodyPr/>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7" name="日期占位符 6">
            <a:extLst>
              <a:ext uri="{FF2B5EF4-FFF2-40B4-BE49-F238E27FC236}">
                <a16:creationId xmlns:a16="http://schemas.microsoft.com/office/drawing/2014/main" id="{0A3B2839-3D39-4AD2-AA5B-D47B45460A84}"/>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8" name="页脚占位符 7">
            <a:extLst>
              <a:ext uri="{FF2B5EF4-FFF2-40B4-BE49-F238E27FC236}">
                <a16:creationId xmlns:a16="http://schemas.microsoft.com/office/drawing/2014/main" id="{E0330BB1-B6FA-46E9-9B86-F674165022DB}"/>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9" name="灯片编号占位符 8">
            <a:extLst>
              <a:ext uri="{FF2B5EF4-FFF2-40B4-BE49-F238E27FC236}">
                <a16:creationId xmlns:a16="http://schemas.microsoft.com/office/drawing/2014/main" id="{16413A95-FCF6-4294-B389-1001877ED47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
        <p:nvSpPr>
          <p:cNvPr id="11" name="TextBox 10"/>
          <p:cNvSpPr txBox="1"/>
          <p:nvPr userDrawn="1"/>
        </p:nvSpPr>
        <p:spPr>
          <a:xfrm>
            <a:off x="1475443" y="6733102"/>
            <a:ext cx="1800200" cy="118430"/>
          </a:xfrm>
          <a:prstGeom prst="rect">
            <a:avLst/>
          </a:prstGeom>
          <a:noFill/>
        </p:spPr>
        <p:txBody>
          <a:bodyPr wrap="square" rtlCol="0">
            <a:spAutoFit/>
          </a:bodyPr>
          <a:lstStyle/>
          <a:p>
            <a:pPr>
              <a:lnSpc>
                <a:spcPct val="200000"/>
              </a:lnSpc>
            </a:pPr>
            <a:r>
              <a:rPr lang="en-US" altLang="zh-CN" sz="100" dirty="0">
                <a:solidFill>
                  <a:prstClr val="black"/>
                </a:solidFill>
                <a:ea typeface="微软雅黑" panose="020B0503020204020204" pitchFamily="34" charset="-122"/>
                <a:hlinkClick r:id="rId2"/>
              </a:rPr>
              <a:t>PPT</a:t>
            </a:r>
            <a:r>
              <a:rPr lang="zh-CN" altLang="en-US" sz="100" dirty="0">
                <a:solidFill>
                  <a:prstClr val="black"/>
                </a:solidFill>
                <a:ea typeface="微软雅黑" panose="020B0503020204020204" pitchFamily="34" charset="-122"/>
                <a:hlinkClick r:id="rId2"/>
              </a:rPr>
              <a:t>模板</a:t>
            </a:r>
            <a:r>
              <a:rPr lang="zh-CN" altLang="en-US" sz="100" dirty="0">
                <a:solidFill>
                  <a:prstClr val="black"/>
                </a:solidFill>
                <a:ea typeface="微软雅黑" panose="020B0503020204020204" pitchFamily="34" charset="-122"/>
              </a:rPr>
              <a:t> </a:t>
            </a:r>
            <a:r>
              <a:rPr lang="en-US" altLang="zh-CN" sz="100" dirty="0">
                <a:solidFill>
                  <a:prstClr val="black"/>
                </a:solidFill>
                <a:ea typeface="微软雅黑" panose="020B0503020204020204" pitchFamily="34" charset="-122"/>
              </a:rPr>
              <a:t>http://www.1ppt.com/moban/</a:t>
            </a:r>
            <a:r>
              <a:rPr lang="zh-CN" altLang="en-US" sz="100" dirty="0">
                <a:solidFill>
                  <a:prstClr val="black"/>
                </a:solidFill>
                <a:ea typeface="微软雅黑" panose="020B0503020204020204" pitchFamily="34" charset="-122"/>
              </a:rPr>
              <a:t> </a:t>
            </a:r>
            <a:endParaRPr lang="en-US" altLang="zh-CN" sz="100" dirty="0">
              <a:solidFill>
                <a:prstClr val="black"/>
              </a:solidFill>
              <a:ea typeface="微软雅黑" panose="020B0503020204020204" pitchFamily="34" charset="-122"/>
            </a:endParaRPr>
          </a:p>
        </p:txBody>
      </p:sp>
    </p:spTree>
    <p:extLst>
      <p:ext uri="{BB962C8B-B14F-4D97-AF65-F5344CB8AC3E}">
        <p14:creationId xmlns:p14="http://schemas.microsoft.com/office/powerpoint/2010/main" val="2098573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B82EEE-87E8-4E6E-BCDA-CE4F0ED74AA5}"/>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日期占位符 2">
            <a:extLst>
              <a:ext uri="{FF2B5EF4-FFF2-40B4-BE49-F238E27FC236}">
                <a16:creationId xmlns:a16="http://schemas.microsoft.com/office/drawing/2014/main" id="{19BB196D-E7D7-49A3-8462-956EFD807771}"/>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4" name="页脚占位符 3">
            <a:extLst>
              <a:ext uri="{FF2B5EF4-FFF2-40B4-BE49-F238E27FC236}">
                <a16:creationId xmlns:a16="http://schemas.microsoft.com/office/drawing/2014/main" id="{29C208EA-E8E7-43DC-A4BC-9C53B2699301}"/>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5" name="灯片编号占位符 4">
            <a:extLst>
              <a:ext uri="{FF2B5EF4-FFF2-40B4-BE49-F238E27FC236}">
                <a16:creationId xmlns:a16="http://schemas.microsoft.com/office/drawing/2014/main" id="{85C5EDCD-39C0-4F7A-9E19-B57F3083AF1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25638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03321-FECB-40A8-A4A8-02DE71CF7F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D13ADD-797C-46EF-BD94-22DF744C1E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31F093-4FED-4F84-AE41-35CE252134C9}"/>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5" name="Footer Placeholder 4">
            <a:extLst>
              <a:ext uri="{FF2B5EF4-FFF2-40B4-BE49-F238E27FC236}">
                <a16:creationId xmlns:a16="http://schemas.microsoft.com/office/drawing/2014/main" id="{12391C27-9E75-4FDB-A850-B11636DEDE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AA6DA7-F02C-4E4C-AA9B-7CBD8120BB8B}"/>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412093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0C23D66-D83F-4014-A8B4-8DCD9997A4E3}"/>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3" name="页脚占位符 2">
            <a:extLst>
              <a:ext uri="{FF2B5EF4-FFF2-40B4-BE49-F238E27FC236}">
                <a16:creationId xmlns:a16="http://schemas.microsoft.com/office/drawing/2014/main" id="{120EA144-D34E-4A77-AB3B-6805BB0B0577}"/>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4" name="灯片编号占位符 3">
            <a:extLst>
              <a:ext uri="{FF2B5EF4-FFF2-40B4-BE49-F238E27FC236}">
                <a16:creationId xmlns:a16="http://schemas.microsoft.com/office/drawing/2014/main" id="{E4286206-A366-4124-853A-FEC7F13A2466}"/>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72359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2D7C82-45BF-42C4-BB03-EB2635A1335D}"/>
              </a:ext>
            </a:extLst>
          </p:cNvPr>
          <p:cNvSpPr>
            <a:spLocks noGrp="1"/>
          </p:cNvSpPr>
          <p:nvPr>
            <p:ph type="title"/>
          </p:nvPr>
        </p:nvSpPr>
        <p:spPr>
          <a:xfrm>
            <a:off x="839788" y="457200"/>
            <a:ext cx="3932237" cy="1600200"/>
          </a:xfrm>
        </p:spPr>
        <p:txBody>
          <a:bodyPr anchor="b"/>
          <a:lstStyle>
            <a:lvl1pPr>
              <a:defRPr sz="3200" b="0" i="0">
                <a:latin typeface="Alibaba PuHuiTi" pitchFamily="18" charset="-122"/>
                <a:ea typeface="Alibaba PuHuiTi" pitchFamily="18"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CF32C3B7-F8B0-40AD-922D-5CA43082E722}"/>
              </a:ext>
            </a:extLst>
          </p:cNvPr>
          <p:cNvSpPr>
            <a:spLocks noGrp="1"/>
          </p:cNvSpPr>
          <p:nvPr>
            <p:ph idx="1"/>
          </p:nvPr>
        </p:nvSpPr>
        <p:spPr>
          <a:xfrm>
            <a:off x="5183188" y="987425"/>
            <a:ext cx="6172200" cy="4873625"/>
          </a:xfrm>
        </p:spPr>
        <p:txBody>
          <a:bodyPr/>
          <a:lstStyle>
            <a:lvl1pPr>
              <a:defRPr sz="3200" b="0" i="0">
                <a:latin typeface="Alibaba PuHuiTi" pitchFamily="18" charset="-122"/>
                <a:ea typeface="Alibaba PuHuiTi" pitchFamily="18" charset="-122"/>
              </a:defRPr>
            </a:lvl1pPr>
            <a:lvl2pPr>
              <a:defRPr sz="2800" b="0" i="0">
                <a:latin typeface="Alibaba PuHuiTi" pitchFamily="18" charset="-122"/>
                <a:ea typeface="Alibaba PuHuiTi" pitchFamily="18" charset="-122"/>
              </a:defRPr>
            </a:lvl2pPr>
            <a:lvl3pPr>
              <a:defRPr sz="2400" b="0" i="0">
                <a:latin typeface="Alibaba PuHuiTi" pitchFamily="18" charset="-122"/>
                <a:ea typeface="Alibaba PuHuiTi" pitchFamily="18" charset="-122"/>
              </a:defRPr>
            </a:lvl3pPr>
            <a:lvl4pPr>
              <a:defRPr sz="2000" b="0" i="0">
                <a:latin typeface="Alibaba PuHuiTi" pitchFamily="18" charset="-122"/>
                <a:ea typeface="Alibaba PuHuiTi" pitchFamily="18" charset="-122"/>
              </a:defRPr>
            </a:lvl4pPr>
            <a:lvl5pPr>
              <a:defRPr sz="2000" b="0" i="0">
                <a:latin typeface="Alibaba PuHuiTi" pitchFamily="18" charset="-122"/>
                <a:ea typeface="Alibaba PuHuiTi" pitchFamily="18" charset="-122"/>
              </a:defRPr>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文本占位符 3">
            <a:extLst>
              <a:ext uri="{FF2B5EF4-FFF2-40B4-BE49-F238E27FC236}">
                <a16:creationId xmlns:a16="http://schemas.microsoft.com/office/drawing/2014/main" id="{11C1F0BA-51A0-43F5-93C8-AE07CB8ABE55}"/>
              </a:ext>
            </a:extLst>
          </p:cNvPr>
          <p:cNvSpPr>
            <a:spLocks noGrp="1"/>
          </p:cNvSpPr>
          <p:nvPr>
            <p:ph type="body" sz="half" idx="2"/>
          </p:nvPr>
        </p:nvSpPr>
        <p:spPr>
          <a:xfrm>
            <a:off x="839788" y="2057400"/>
            <a:ext cx="3932237" cy="3811588"/>
          </a:xfrm>
        </p:spPr>
        <p:txBody>
          <a:bodyPr/>
          <a:lstStyle>
            <a:lvl1pPr marL="0" indent="0">
              <a:buNone/>
              <a:defRPr sz="1600" b="0" i="0">
                <a:latin typeface="Alibaba PuHuiTi" pitchFamily="18" charset="-122"/>
                <a:ea typeface="Alibaba PuHuiTi"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531D9D48-BAFB-4EF4-8AEA-D81F19665C62}"/>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6" name="页脚占位符 5">
            <a:extLst>
              <a:ext uri="{FF2B5EF4-FFF2-40B4-BE49-F238E27FC236}">
                <a16:creationId xmlns:a16="http://schemas.microsoft.com/office/drawing/2014/main" id="{619E6E0E-5BDC-45AD-8B75-1CD801F9B064}"/>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BE108B90-A0BB-40B7-8D5D-67DFAD281BD0}"/>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904646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736BAB-AE27-40EC-A8F2-096CEC28981D}"/>
              </a:ext>
            </a:extLst>
          </p:cNvPr>
          <p:cNvSpPr>
            <a:spLocks noGrp="1"/>
          </p:cNvSpPr>
          <p:nvPr>
            <p:ph type="title"/>
          </p:nvPr>
        </p:nvSpPr>
        <p:spPr>
          <a:xfrm>
            <a:off x="839788" y="457200"/>
            <a:ext cx="3932237" cy="1600200"/>
          </a:xfrm>
        </p:spPr>
        <p:txBody>
          <a:bodyPr anchor="b"/>
          <a:lstStyle>
            <a:lvl1pPr>
              <a:defRPr sz="3200" b="0" i="0">
                <a:latin typeface="Alibaba PuHuiTi" pitchFamily="18" charset="-122"/>
                <a:ea typeface="Alibaba PuHuiTi" pitchFamily="18" charset="-122"/>
              </a:defRPr>
            </a:lvl1pPr>
          </a:lstStyle>
          <a:p>
            <a:r>
              <a:rPr lang="zh-CN" altLang="en-US" dirty="0"/>
              <a:t>单击此处编辑母版标题样式</a:t>
            </a:r>
          </a:p>
        </p:txBody>
      </p:sp>
      <p:sp>
        <p:nvSpPr>
          <p:cNvPr id="3" name="图片占位符 2">
            <a:extLst>
              <a:ext uri="{FF2B5EF4-FFF2-40B4-BE49-F238E27FC236}">
                <a16:creationId xmlns:a16="http://schemas.microsoft.com/office/drawing/2014/main" id="{7C623A35-1B60-4FC4-9CAF-E190BA3E435C}"/>
              </a:ext>
            </a:extLst>
          </p:cNvPr>
          <p:cNvSpPr>
            <a:spLocks noGrp="1"/>
          </p:cNvSpPr>
          <p:nvPr>
            <p:ph type="pic" idx="1"/>
          </p:nvPr>
        </p:nvSpPr>
        <p:spPr>
          <a:xfrm>
            <a:off x="5183188" y="987425"/>
            <a:ext cx="6172200" cy="4873625"/>
          </a:xfrm>
        </p:spPr>
        <p:txBody>
          <a:bodyPr/>
          <a:lstStyle>
            <a:lvl1pPr marL="0" indent="0">
              <a:buNone/>
              <a:defRPr sz="3200" b="0" i="0">
                <a:latin typeface="Alibaba PuHuiTi" pitchFamily="18" charset="-122"/>
                <a:ea typeface="Alibaba PuHuiTi" pitchFamily="18" charset="-12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a:extLst>
              <a:ext uri="{FF2B5EF4-FFF2-40B4-BE49-F238E27FC236}">
                <a16:creationId xmlns:a16="http://schemas.microsoft.com/office/drawing/2014/main" id="{04B66B7F-3F31-4FD6-BF1E-69FD6A18DFC9}"/>
              </a:ext>
            </a:extLst>
          </p:cNvPr>
          <p:cNvSpPr>
            <a:spLocks noGrp="1"/>
          </p:cNvSpPr>
          <p:nvPr>
            <p:ph type="body" sz="half" idx="2"/>
          </p:nvPr>
        </p:nvSpPr>
        <p:spPr>
          <a:xfrm>
            <a:off x="839788" y="2057400"/>
            <a:ext cx="3932237" cy="3811588"/>
          </a:xfrm>
        </p:spPr>
        <p:txBody>
          <a:bodyPr/>
          <a:lstStyle>
            <a:lvl1pPr marL="0" indent="0">
              <a:buNone/>
              <a:defRPr sz="1600" b="0" i="0">
                <a:latin typeface="Alibaba PuHuiTi" pitchFamily="18" charset="-122"/>
                <a:ea typeface="Alibaba PuHuiTi" pitchFamily="18" charset="-12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a:extLst>
              <a:ext uri="{FF2B5EF4-FFF2-40B4-BE49-F238E27FC236}">
                <a16:creationId xmlns:a16="http://schemas.microsoft.com/office/drawing/2014/main" id="{28F2739C-5817-465C-BCB8-FD7D39E93072}"/>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6" name="页脚占位符 5">
            <a:extLst>
              <a:ext uri="{FF2B5EF4-FFF2-40B4-BE49-F238E27FC236}">
                <a16:creationId xmlns:a16="http://schemas.microsoft.com/office/drawing/2014/main" id="{E7644EA8-0DA7-4EB9-95D1-CA413158ECBE}"/>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7" name="灯片编号占位符 6">
            <a:extLst>
              <a:ext uri="{FF2B5EF4-FFF2-40B4-BE49-F238E27FC236}">
                <a16:creationId xmlns:a16="http://schemas.microsoft.com/office/drawing/2014/main" id="{4F21CCCA-3266-4D3C-802E-0720824F5BB8}"/>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01726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81E01D-4FBD-4A60-8631-1DF5DB9F84F4}"/>
              </a:ext>
            </a:extLst>
          </p:cNvPr>
          <p:cNvSpPr>
            <a:spLocks noGrp="1"/>
          </p:cNvSpPr>
          <p:nvPr>
            <p:ph type="title"/>
          </p:nvPr>
        </p:nvSpPr>
        <p:spPr/>
        <p:txBody>
          <a:bodyPr/>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C0CC2518-D43B-46FB-B483-103387665313}"/>
              </a:ext>
            </a:extLst>
          </p:cNvPr>
          <p:cNvSpPr>
            <a:spLocks noGrp="1"/>
          </p:cNvSpPr>
          <p:nvPr>
            <p:ph type="body" orient="vert" idx="1"/>
          </p:nvPr>
        </p:nvSpPr>
        <p:spPr/>
        <p:txBody>
          <a:bodyPr vert="eaVert"/>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8ADA9CF7-4EE4-4FFE-B3B5-A3BDE4384D55}"/>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F456ECCF-8082-496F-AD53-3AD9EF886664}"/>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1DA18224-ED6E-4BEC-A274-D395EE082B58}"/>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211548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18E743E-6B14-4812-919D-5E7ADBFEE0E7}"/>
              </a:ext>
            </a:extLst>
          </p:cNvPr>
          <p:cNvSpPr>
            <a:spLocks noGrp="1"/>
          </p:cNvSpPr>
          <p:nvPr>
            <p:ph type="title" orient="vert"/>
          </p:nvPr>
        </p:nvSpPr>
        <p:spPr>
          <a:xfrm>
            <a:off x="8724900" y="365125"/>
            <a:ext cx="2628900" cy="5811838"/>
          </a:xfrm>
        </p:spPr>
        <p:txBody>
          <a:bodyPr vert="eaVert"/>
          <a:lstStyle>
            <a:lvl1pPr>
              <a:defRPr b="0" i="0">
                <a:latin typeface="Alibaba PuHuiTi" pitchFamily="18" charset="-122"/>
                <a:ea typeface="Alibaba PuHuiTi" pitchFamily="18" charset="-122"/>
              </a:defRPr>
            </a:lvl1pPr>
          </a:lstStyle>
          <a:p>
            <a:r>
              <a:rPr lang="zh-CN" altLang="en-US" dirty="0"/>
              <a:t>单击此处编辑母版标题样式</a:t>
            </a:r>
          </a:p>
        </p:txBody>
      </p:sp>
      <p:sp>
        <p:nvSpPr>
          <p:cNvPr id="3" name="竖排文字占位符 2">
            <a:extLst>
              <a:ext uri="{FF2B5EF4-FFF2-40B4-BE49-F238E27FC236}">
                <a16:creationId xmlns:a16="http://schemas.microsoft.com/office/drawing/2014/main" id="{86679F42-7C53-476C-A5A1-B19629551D8F}"/>
              </a:ext>
            </a:extLst>
          </p:cNvPr>
          <p:cNvSpPr>
            <a:spLocks noGrp="1"/>
          </p:cNvSpPr>
          <p:nvPr>
            <p:ph type="body" orient="vert" idx="1"/>
          </p:nvPr>
        </p:nvSpPr>
        <p:spPr>
          <a:xfrm>
            <a:off x="838200" y="365125"/>
            <a:ext cx="7734300" cy="5811838"/>
          </a:xfrm>
        </p:spPr>
        <p:txBody>
          <a:bodyPr vert="eaVert"/>
          <a:lstStyle>
            <a:lvl1pPr>
              <a:defRPr b="0" i="0">
                <a:latin typeface="Alibaba PuHuiTi" pitchFamily="18" charset="-122"/>
                <a:ea typeface="Alibaba PuHuiTi" pitchFamily="18" charset="-122"/>
              </a:defRPr>
            </a:lvl1pPr>
            <a:lvl2pPr>
              <a:defRPr b="0" i="0">
                <a:latin typeface="Alibaba PuHuiTi" pitchFamily="18" charset="-122"/>
                <a:ea typeface="Alibaba PuHuiTi" pitchFamily="18" charset="-122"/>
              </a:defRPr>
            </a:lvl2pPr>
            <a:lvl3pPr>
              <a:defRPr b="0" i="0">
                <a:latin typeface="Alibaba PuHuiTi" pitchFamily="18" charset="-122"/>
                <a:ea typeface="Alibaba PuHuiTi" pitchFamily="18" charset="-122"/>
              </a:defRPr>
            </a:lvl3pPr>
            <a:lvl4pPr>
              <a:defRPr b="0" i="0">
                <a:latin typeface="Alibaba PuHuiTi" pitchFamily="18" charset="-122"/>
                <a:ea typeface="Alibaba PuHuiTi" pitchFamily="18" charset="-122"/>
              </a:defRPr>
            </a:lvl4pPr>
            <a:lvl5pPr>
              <a:defRPr b="0" i="0">
                <a:latin typeface="Alibaba PuHuiTi" pitchFamily="18" charset="-122"/>
                <a:ea typeface="Alibaba PuHuiTi" pitchFamily="18" charset="-122"/>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5B137755-32BB-424F-BC96-080069C4EDE1}"/>
              </a:ext>
            </a:extLst>
          </p:cNvPr>
          <p:cNvSpPr>
            <a:spLocks noGrp="1"/>
          </p:cNvSpPr>
          <p:nvPr>
            <p:ph type="dt" sz="half" idx="10"/>
          </p:nvPr>
        </p:nvSpPr>
        <p:spPr/>
        <p:txBody>
          <a:bodyPr/>
          <a:lstStyle>
            <a:lvl1pPr>
              <a:defRPr b="0" i="0">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943CEF99-409C-42D3-9492-C4C204205860}"/>
              </a:ext>
            </a:extLst>
          </p:cNvPr>
          <p:cNvSpPr>
            <a:spLocks noGrp="1"/>
          </p:cNvSpPr>
          <p:nvPr>
            <p:ph type="ftr" sz="quarter" idx="11"/>
          </p:nvPr>
        </p:nvSpPr>
        <p:spPr/>
        <p:txBody>
          <a:bodyPr/>
          <a:lstStyle>
            <a:lvl1pPr>
              <a:defRPr b="0" i="0">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33A52D60-EB74-42F7-96D8-5F5248C5D2EC}"/>
              </a:ext>
            </a:extLst>
          </p:cNvPr>
          <p:cNvSpPr>
            <a:spLocks noGrp="1"/>
          </p:cNvSpPr>
          <p:nvPr>
            <p:ph type="sldNum" sz="quarter" idx="12"/>
          </p:nvPr>
        </p:nvSpPr>
        <p:spPr/>
        <p:txBody>
          <a:bodyPr/>
          <a:lstStyle>
            <a:lvl1pPr>
              <a:defRPr b="0" i="0">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spTree>
    <p:extLst>
      <p:ext uri="{BB962C8B-B14F-4D97-AF65-F5344CB8AC3E}">
        <p14:creationId xmlns:p14="http://schemas.microsoft.com/office/powerpoint/2010/main" val="1782148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4274661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73800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95071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12991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t>9/30/2022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318073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AC37E-D076-4D2E-A90A-CE982464C7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14E6DB-346D-447E-A86B-127BBE7517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F404F8-2699-4CF8-AE6E-AA57BB61B7FA}"/>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5" name="Footer Placeholder 4">
            <a:extLst>
              <a:ext uri="{FF2B5EF4-FFF2-40B4-BE49-F238E27FC236}">
                <a16:creationId xmlns:a16="http://schemas.microsoft.com/office/drawing/2014/main" id="{DB53D572-44EE-442E-800E-1AE2FFEBE5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95EF25-BB21-4D2F-9250-33EFB9EE5858}"/>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70422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t>9/30/2022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15581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t>9/30/2022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162010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2693679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157874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789537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B61917-0FF8-41EF-9472-C3AF540A8897}" type="slidenum">
              <a:rPr lang="en-US" smtClean="0"/>
              <a:t>‹#›</a:t>
            </a:fld>
            <a:endParaRPr lang="en-US"/>
          </a:p>
        </p:txBody>
      </p:sp>
    </p:spTree>
    <p:extLst>
      <p:ext uri="{BB962C8B-B14F-4D97-AF65-F5344CB8AC3E}">
        <p14:creationId xmlns:p14="http://schemas.microsoft.com/office/powerpoint/2010/main" val="418998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50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8799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931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670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1E8D3-F87B-4380-A435-88A2E56D81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FE71F1-C14E-4136-9691-503BC530B5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0F96E7-6346-4B4D-8435-3D6239B9E5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A5A71-E7FD-4A4E-BFCE-2E5A2578AD81}"/>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6" name="Footer Placeholder 5">
            <a:extLst>
              <a:ext uri="{FF2B5EF4-FFF2-40B4-BE49-F238E27FC236}">
                <a16:creationId xmlns:a16="http://schemas.microsoft.com/office/drawing/2014/main" id="{91C690EA-CB42-4F96-9509-3FBE9F58DC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36E720-91A0-4E6E-866B-F50E1F47F93A}"/>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78469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9567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4790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100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536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599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782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7573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229799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2"/>
            <a:ext cx="10363200" cy="1362076"/>
          </a:xfrm>
        </p:spPr>
        <p:txBody>
          <a:bodyPr anchor="t"/>
          <a:lstStyle>
            <a:lvl1pPr algn="l">
              <a:defRPr sz="5333"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648992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dirty="0"/>
              <a:t>单击此处编辑母版标题样式</a:t>
            </a:r>
          </a:p>
        </p:txBody>
      </p:sp>
      <p:sp>
        <p:nvSpPr>
          <p:cNvPr id="3" name="内容占位符 2"/>
          <p:cNvSpPr>
            <a:spLocks noGrp="1"/>
          </p:cNvSpPr>
          <p:nvPr>
            <p:ph sz="half" idx="1"/>
          </p:nvPr>
        </p:nvSpPr>
        <p:spPr>
          <a:xfrm>
            <a:off x="609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600200"/>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7044420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67C2E-F440-4B00-BDA0-9890F450C1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99380B-26D8-4E8A-9F89-15C673E0C0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238D90-3BEF-4D0B-AACF-4A2B12ABC3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DC1DC5-D869-4DE6-B1F1-CF20A8F194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45BCDC-5249-4C01-B13F-7E42F55090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4F73D6-88FF-4251-B0EE-4E6D3B869157}"/>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8" name="Footer Placeholder 7">
            <a:extLst>
              <a:ext uri="{FF2B5EF4-FFF2-40B4-BE49-F238E27FC236}">
                <a16:creationId xmlns:a16="http://schemas.microsoft.com/office/drawing/2014/main" id="{6567FD9B-518D-467B-8A76-1C78892D43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FC6E18-57C5-426D-A095-9B453C461232}"/>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4209897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70"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zh-CN" altLang="en-US"/>
              <a:t>单击此处编辑母版文本样式</a:t>
            </a:r>
          </a:p>
        </p:txBody>
      </p:sp>
      <p:sp>
        <p:nvSpPr>
          <p:cNvPr id="6" name="内容占位符 5"/>
          <p:cNvSpPr>
            <a:spLocks noGrp="1"/>
          </p:cNvSpPr>
          <p:nvPr>
            <p:ph sz="quarter" idx="4"/>
          </p:nvPr>
        </p:nvSpPr>
        <p:spPr>
          <a:xfrm>
            <a:off x="6193370"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22509358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7188794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0916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1"/>
            <a:ext cx="4011084" cy="1162051"/>
          </a:xfrm>
        </p:spPr>
        <p:txBody>
          <a:bodyPr anchor="b"/>
          <a:lstStyle>
            <a:lvl1pPr algn="l">
              <a:defRPr sz="2667" b="1"/>
            </a:lvl1pPr>
          </a:lstStyle>
          <a:p>
            <a:r>
              <a:rPr lang="zh-CN" altLang="en-US"/>
              <a:t>单击此处编辑母版标题样式</a:t>
            </a:r>
          </a:p>
        </p:txBody>
      </p:sp>
      <p:sp>
        <p:nvSpPr>
          <p:cNvPr id="3" name="内容占位符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3"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3736664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7"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zh-CN" altLang="en-US"/>
          </a:p>
        </p:txBody>
      </p:sp>
      <p:sp>
        <p:nvSpPr>
          <p:cNvPr id="4" name="文本占位符 3"/>
          <p:cNvSpPr>
            <a:spLocks noGrp="1"/>
          </p:cNvSpPr>
          <p:nvPr>
            <p:ph type="body" sz="half" idx="2"/>
          </p:nvPr>
        </p:nvSpPr>
        <p:spPr>
          <a:xfrm>
            <a:off x="2389717" y="5367339"/>
            <a:ext cx="7315200" cy="80486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04953540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1149560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p:spPr>
        <p:txBody>
          <a:bodyPr vert="eaVert"/>
          <a:lstStyle>
            <a:lvl1pPr>
              <a:defRPr/>
            </a:lvl1pPr>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2022/9/30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81966478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083"/>
            <a:ext cx="10972800" cy="1142647"/>
          </a:xfrm>
          <a:prstGeom prst="rect">
            <a:avLst/>
          </a:prstGeom>
        </p:spPr>
        <p:txBody>
          <a:bodyPr/>
          <a:lstStyle>
            <a:lvl1pPr>
              <a:defRPr/>
            </a:lvl1pPr>
          </a:lstStyle>
          <a:p>
            <a:r>
              <a:rPr lang="zh-CN" altLang="en-US"/>
              <a:t>单击此处编辑母版标题样式</a:t>
            </a:r>
          </a:p>
        </p:txBody>
      </p:sp>
      <p:sp>
        <p:nvSpPr>
          <p:cNvPr id="3" name="内容占位符 2"/>
          <p:cNvSpPr>
            <a:spLocks noGrp="1"/>
          </p:cNvSpPr>
          <p:nvPr>
            <p:ph idx="1"/>
          </p:nvPr>
        </p:nvSpPr>
        <p:spPr>
          <a:xfrm>
            <a:off x="609600" y="1599707"/>
            <a:ext cx="10972800" cy="452615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8771706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705870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0954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815C-AC7D-4095-9165-A7DE9649F0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AF7ADF-190A-4DD4-AA4F-6321B6606249}"/>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4" name="Footer Placeholder 3">
            <a:extLst>
              <a:ext uri="{FF2B5EF4-FFF2-40B4-BE49-F238E27FC236}">
                <a16:creationId xmlns:a16="http://schemas.microsoft.com/office/drawing/2014/main" id="{73F647DC-C3DA-4E80-9137-DBCFCBE8EB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6E69B4-0E1D-46C2-82E8-B4A8788E3EB0}"/>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67368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E19AA5-6CAA-44D9-BD36-FCA5FD64F5BE}"/>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3" name="Footer Placeholder 2">
            <a:extLst>
              <a:ext uri="{FF2B5EF4-FFF2-40B4-BE49-F238E27FC236}">
                <a16:creationId xmlns:a16="http://schemas.microsoft.com/office/drawing/2014/main" id="{9CA2C2B7-A093-4CDF-96EB-A15CA16066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DC4276-AE37-4ACE-83B0-612D1C781E9C}"/>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428437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8C704-FE7D-40F7-9162-C5DD2DF7B9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52E7E6-C8B8-4D97-8F86-9331943C8F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592B01-C50E-46CC-8B55-3FD2170C2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CFA117-AD3C-480F-A5E6-7209D9106F72}"/>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6" name="Footer Placeholder 5">
            <a:extLst>
              <a:ext uri="{FF2B5EF4-FFF2-40B4-BE49-F238E27FC236}">
                <a16:creationId xmlns:a16="http://schemas.microsoft.com/office/drawing/2014/main" id="{7D9713B1-9BF1-4932-9C0F-D72D54C41C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803EA1-2DB9-4C22-AFDE-638F6E5596A6}"/>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291358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29156-8849-4FBA-988C-16B64A7FE6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820613-63C9-497B-937A-18217FEE9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7732326-3CB0-42E0-8B49-D960D6319B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E3026D-F429-4DA7-B26E-D7439ECE4510}"/>
              </a:ext>
            </a:extLst>
          </p:cNvPr>
          <p:cNvSpPr>
            <a:spLocks noGrp="1"/>
          </p:cNvSpPr>
          <p:nvPr>
            <p:ph type="dt" sz="half" idx="10"/>
          </p:nvPr>
        </p:nvSpPr>
        <p:spPr/>
        <p:txBody>
          <a:bodyPr/>
          <a:lstStyle/>
          <a:p>
            <a:fld id="{08F799E5-4B0C-4C5F-B420-99CCC5152F43}" type="datetimeFigureOut">
              <a:rPr lang="en-US" smtClean="0"/>
              <a:t>9/30/2022</a:t>
            </a:fld>
            <a:endParaRPr lang="en-US"/>
          </a:p>
        </p:txBody>
      </p:sp>
      <p:sp>
        <p:nvSpPr>
          <p:cNvPr id="6" name="Footer Placeholder 5">
            <a:extLst>
              <a:ext uri="{FF2B5EF4-FFF2-40B4-BE49-F238E27FC236}">
                <a16:creationId xmlns:a16="http://schemas.microsoft.com/office/drawing/2014/main" id="{51B01E20-F101-4B1A-B7AA-4BDE42AE26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239FA-E84A-40D4-87B7-338C0AE1AA0C}"/>
              </a:ext>
            </a:extLst>
          </p:cNvPr>
          <p:cNvSpPr>
            <a:spLocks noGrp="1"/>
          </p:cNvSpPr>
          <p:nvPr>
            <p:ph type="sldNum" sz="quarter" idx="12"/>
          </p:nvPr>
        </p:nvSpPr>
        <p:spPr/>
        <p:txBody>
          <a:bodyPr/>
          <a:lstStyle/>
          <a:p>
            <a:fld id="{1244B412-3EC9-41C4-A378-6701667D1D21}" type="slidenum">
              <a:rPr lang="en-US" smtClean="0"/>
              <a:t>‹#›</a:t>
            </a:fld>
            <a:endParaRPr lang="en-US"/>
          </a:p>
        </p:txBody>
      </p:sp>
    </p:spTree>
    <p:extLst>
      <p:ext uri="{BB962C8B-B14F-4D97-AF65-F5344CB8AC3E}">
        <p14:creationId xmlns:p14="http://schemas.microsoft.com/office/powerpoint/2010/main" val="162985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15.png"/><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180284-98FC-45A8-ACB3-F64AB11D2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765906-861C-4918-8D45-B6720213CE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F4740B-01B4-4862-8B80-03D1C2F724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F799E5-4B0C-4C5F-B420-99CCC5152F43}" type="datetimeFigureOut">
              <a:rPr lang="en-US" smtClean="0"/>
              <a:t>9/30/2022</a:t>
            </a:fld>
            <a:endParaRPr lang="en-US"/>
          </a:p>
        </p:txBody>
      </p:sp>
      <p:sp>
        <p:nvSpPr>
          <p:cNvPr id="5" name="Footer Placeholder 4">
            <a:extLst>
              <a:ext uri="{FF2B5EF4-FFF2-40B4-BE49-F238E27FC236}">
                <a16:creationId xmlns:a16="http://schemas.microsoft.com/office/drawing/2014/main" id="{56A82161-C1F3-4550-BBF4-4B7A55C054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9271F1-ED2F-4EE2-9391-D8F87BB97D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44B412-3EC9-41C4-A378-6701667D1D21}"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C5CCBCB7-0411-416A-91D6-D3C1D138625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69165" y="145774"/>
            <a:ext cx="1300900" cy="1300900"/>
          </a:xfrm>
          <a:prstGeom prst="rect">
            <a:avLst/>
          </a:prstGeom>
        </p:spPr>
      </p:pic>
    </p:spTree>
    <p:extLst>
      <p:ext uri="{BB962C8B-B14F-4D97-AF65-F5344CB8AC3E}">
        <p14:creationId xmlns:p14="http://schemas.microsoft.com/office/powerpoint/2010/main" val="3397189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9C1A58CE-DB0B-4B28-A79B-6BB92D7A08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E0EE108A-936F-4EFE-B97C-EB83F60E71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FA213275-B3FF-4FBD-AD95-61ED89916E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libaba PuHuiTi" pitchFamily="18" charset="-122"/>
                <a:ea typeface="Alibaba PuHuiTi" pitchFamily="18" charset="-122"/>
              </a:defRPr>
            </a:lvl1pPr>
          </a:lstStyle>
          <a:p>
            <a:fld id="{E03BAA36-83D7-4306-A588-FDD11218D53D}" type="datetimeFigureOut">
              <a:rPr lang="zh-CN" altLang="en-US" smtClean="0"/>
              <a:pPr/>
              <a:t>2022/9/30</a:t>
            </a:fld>
            <a:endParaRPr lang="zh-CN" altLang="en-US" dirty="0"/>
          </a:p>
        </p:txBody>
      </p:sp>
      <p:sp>
        <p:nvSpPr>
          <p:cNvPr id="5" name="页脚占位符 4">
            <a:extLst>
              <a:ext uri="{FF2B5EF4-FFF2-40B4-BE49-F238E27FC236}">
                <a16:creationId xmlns:a16="http://schemas.microsoft.com/office/drawing/2014/main" id="{01DBC311-2380-4A92-BF13-8E11D29998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libaba PuHuiTi" pitchFamily="18" charset="-122"/>
                <a:ea typeface="Alibaba PuHuiTi" pitchFamily="18" charset="-122"/>
              </a:defRPr>
            </a:lvl1pPr>
          </a:lstStyle>
          <a:p>
            <a:endParaRPr lang="zh-CN" altLang="en-US" dirty="0"/>
          </a:p>
        </p:txBody>
      </p:sp>
      <p:sp>
        <p:nvSpPr>
          <p:cNvPr id="6" name="灯片编号占位符 5">
            <a:extLst>
              <a:ext uri="{FF2B5EF4-FFF2-40B4-BE49-F238E27FC236}">
                <a16:creationId xmlns:a16="http://schemas.microsoft.com/office/drawing/2014/main" id="{5C28BADB-5275-4E13-97D8-0DEE15AF37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libaba PuHuiTi" pitchFamily="18" charset="-122"/>
                <a:ea typeface="Alibaba PuHuiTi" pitchFamily="18" charset="-122"/>
              </a:defRPr>
            </a:lvl1pPr>
          </a:lstStyle>
          <a:p>
            <a:fld id="{8DE7874E-35F5-4B15-9F30-4780D0F8F6C8}" type="slidenum">
              <a:rPr lang="zh-CN" altLang="en-US" smtClean="0"/>
              <a:pPr/>
              <a:t>‹#›</a:t>
            </a:fld>
            <a:endParaRPr lang="zh-CN" altLang="en-US" dirty="0"/>
          </a:p>
        </p:txBody>
      </p:sp>
      <p:pic>
        <p:nvPicPr>
          <p:cNvPr id="7" name="Picture 6" descr="Shape&#10;&#10;Description automatically generated with medium confidence">
            <a:extLst>
              <a:ext uri="{FF2B5EF4-FFF2-40B4-BE49-F238E27FC236}">
                <a16:creationId xmlns:a16="http://schemas.microsoft.com/office/drawing/2014/main" id="{AF0729DF-1B6B-4E15-B585-3A70C05C8A69}"/>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769165" y="145774"/>
            <a:ext cx="1300900" cy="1300900"/>
          </a:xfrm>
          <a:prstGeom prst="rect">
            <a:avLst/>
          </a:prstGeom>
        </p:spPr>
      </p:pic>
    </p:spTree>
    <p:extLst>
      <p:ext uri="{BB962C8B-B14F-4D97-AF65-F5344CB8AC3E}">
        <p14:creationId xmlns:p14="http://schemas.microsoft.com/office/powerpoint/2010/main" val="300270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0" i="0" kern="1200">
          <a:solidFill>
            <a:schemeClr val="tx1"/>
          </a:solidFill>
          <a:latin typeface="Alibaba PuHuiTi" pitchFamily="18" charset="-122"/>
          <a:ea typeface="Alibaba PuHuiTi"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libaba PuHuiTi" pitchFamily="18" charset="-122"/>
          <a:ea typeface="Alibaba PuHuiTi"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libaba PuHuiTi" pitchFamily="18" charset="-122"/>
          <a:ea typeface="Alibaba PuHuiTi"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libaba PuHuiTi" pitchFamily="18" charset="-122"/>
          <a:ea typeface="Alibaba PuHuiTi"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libaba PuHuiTi" pitchFamily="18" charset="-122"/>
          <a:ea typeface="Alibaba PuHuiTi"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libaba PuHuiTi" pitchFamily="18" charset="-122"/>
          <a:ea typeface="Alibaba PuHuiTi"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t>9/30/2022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D4D109A5-0E6E-4A04-BC3C-35139E05C68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769165" y="145774"/>
            <a:ext cx="1300900" cy="1300900"/>
          </a:xfrm>
          <a:prstGeom prst="rect">
            <a:avLst/>
          </a:prstGeom>
        </p:spPr>
      </p:pic>
    </p:spTree>
    <p:extLst>
      <p:ext uri="{BB962C8B-B14F-4D97-AF65-F5344CB8AC3E}">
        <p14:creationId xmlns:p14="http://schemas.microsoft.com/office/powerpoint/2010/main" val="362856511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F0FC81-E11D-47C9-8F99-AFC068A3EAAC}" type="datetimeFigureOut">
              <a:rPr lang="en-US" smtClean="0">
                <a:solidFill>
                  <a:prstClr val="black">
                    <a:tint val="75000"/>
                  </a:prstClr>
                </a:solidFill>
              </a:rPr>
              <a:pPr/>
              <a:t>9/30/2022</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B61917-0FF8-41EF-9472-C3AF540A889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657348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latin typeface="Arial" panose="020B0604020202020204" pitchFamily="34" charset="0"/>
              </a:defRPr>
            </a:lvl1pPr>
          </a:lstStyle>
          <a:p>
            <a:fld id="{530820CF-B880-4189-942D-D702A7CBA730}" type="datetimeFigureOut">
              <a:rPr lang="zh-CN" altLang="en-US" smtClean="0"/>
              <a:pPr/>
              <a:t>2022/9/30</a:t>
            </a:fld>
            <a:endParaRPr lang="zh-CN" altLang="en-US" dirty="0"/>
          </a:p>
        </p:txBody>
      </p:sp>
      <p:sp>
        <p:nvSpPr>
          <p:cNvPr id="5" name="页脚占位符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latin typeface="Arial" panose="020B0604020202020204" pitchFamily="34" charset="0"/>
              </a:defRPr>
            </a:lvl1pPr>
          </a:lstStyle>
          <a:p>
            <a:endParaRPr lang="zh-CN" altLang="en-US" dirty="0"/>
          </a:p>
        </p:txBody>
      </p:sp>
      <p:sp>
        <p:nvSpPr>
          <p:cNvPr id="6" name="灯片编号占位符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latin typeface="Arial" panose="020B0604020202020204" pitchFamily="34" charset="0"/>
              </a:defRPr>
            </a:lvl1pPr>
          </a:lstStyle>
          <a:p>
            <a:fld id="{0C913308-F349-4B6D-A68A-DD1791B4A57B}" type="slidenum">
              <a:rPr lang="zh-CN" altLang="en-US" smtClean="0"/>
              <a:pPr/>
              <a:t>‹#›</a:t>
            </a:fld>
            <a:endParaRPr lang="zh-CN" altLang="en-US" dirty="0"/>
          </a:p>
        </p:txBody>
      </p:sp>
      <p:pic>
        <p:nvPicPr>
          <p:cNvPr id="8" name="Picture 7" descr="Shape&#10;&#10;Description automatically generated with medium confidence">
            <a:extLst>
              <a:ext uri="{FF2B5EF4-FFF2-40B4-BE49-F238E27FC236}">
                <a16:creationId xmlns:a16="http://schemas.microsoft.com/office/drawing/2014/main" id="{E1D06FD8-A45C-4BE2-88F6-8971A690B6B3}"/>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371600" y="409380"/>
            <a:ext cx="1008259" cy="1008259"/>
          </a:xfrm>
          <a:prstGeom prst="rect">
            <a:avLst/>
          </a:prstGeom>
        </p:spPr>
      </p:pic>
    </p:spTree>
    <p:extLst>
      <p:ext uri="{BB962C8B-B14F-4D97-AF65-F5344CB8AC3E}">
        <p14:creationId xmlns:p14="http://schemas.microsoft.com/office/powerpoint/2010/main" val="1239027672"/>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xStyles>
    <p:titleStyle>
      <a:lvl1pPr algn="ctr" defTabSz="1219170" rtl="0" eaLnBrk="1" latinLnBrk="0" hangingPunct="1">
        <a:spcBef>
          <a:spcPct val="0"/>
        </a:spcBef>
        <a:buNone/>
        <a:defRPr sz="5867" kern="1200">
          <a:solidFill>
            <a:schemeClr val="tx1"/>
          </a:solidFill>
          <a:latin typeface="Arial" panose="020B0604020202020204" pitchFamily="34" charset="0"/>
          <a:ea typeface="印品黑体" panose="00000500000000000000" pitchFamily="2" charset="-122"/>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Arial" panose="020B0604020202020204" pitchFamily="34"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Arial" panose="020B0604020202020204" pitchFamily="34" charset="0"/>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Arial" panose="020B0604020202020204" pitchFamily="34" charset="0"/>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Arial" panose="020B060402020202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39.gif"/></Relationships>
</file>

<file path=ppt/slides/_rels/slide12.xml.rels><?xml version="1.0" encoding="UTF-8" standalone="yes"?>
<Relationships xmlns="http://schemas.openxmlformats.org/package/2006/relationships"><Relationship Id="rId8" Type="http://schemas.microsoft.com/office/2007/relationships/hdphoto" Target="../media/hdphoto15.wdp"/><Relationship Id="rId3" Type="http://schemas.openxmlformats.org/officeDocument/2006/relationships/image" Target="../media/image38.gif"/><Relationship Id="rId7" Type="http://schemas.openxmlformats.org/officeDocument/2006/relationships/image" Target="../media/image49.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1.png"/><Relationship Id="rId5" Type="http://schemas.openxmlformats.org/officeDocument/2006/relationships/image" Target="../media/image47.png"/><Relationship Id="rId10" Type="http://schemas.openxmlformats.org/officeDocument/2006/relationships/image" Target="../media/image51.png"/><Relationship Id="rId4" Type="http://schemas.openxmlformats.org/officeDocument/2006/relationships/image" Target="../media/image39.gif"/><Relationship Id="rId9" Type="http://schemas.openxmlformats.org/officeDocument/2006/relationships/image" Target="../media/image50.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3.xml"/><Relationship Id="rId7" Type="http://schemas.openxmlformats.org/officeDocument/2006/relationships/image" Target="../media/image5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3.jpeg"/><Relationship Id="rId5" Type="http://schemas.openxmlformats.org/officeDocument/2006/relationships/slideLayout" Target="../slideLayouts/slideLayout7.xml"/><Relationship Id="rId4" Type="http://schemas.openxmlformats.org/officeDocument/2006/relationships/tags" Target="../tags/tag4.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3.jpe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3.jpeg"/><Relationship Id="rId1" Type="http://schemas.openxmlformats.org/officeDocument/2006/relationships/slideLayout" Target="../slideLayouts/slideLayout7.xml"/><Relationship Id="rId6" Type="http://schemas.microsoft.com/office/2007/relationships/hdphoto" Target="../media/hdphoto16.wdp"/><Relationship Id="rId5" Type="http://schemas.openxmlformats.org/officeDocument/2006/relationships/image" Target="../media/image60.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26.xml"/><Relationship Id="rId7" Type="http://schemas.openxmlformats.org/officeDocument/2006/relationships/image" Target="../media/image19.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image" Target="../media/image17.jpg"/><Relationship Id="rId9"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62.jpe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38.gif"/><Relationship Id="rId7" Type="http://schemas.openxmlformats.org/officeDocument/2006/relationships/image" Target="../media/image1.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39.gif"/></Relationships>
</file>

<file path=ppt/slides/_rels/slide23.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37.png"/><Relationship Id="rId7" Type="http://schemas.microsoft.com/office/2007/relationships/hdphoto" Target="../media/hdphoto17.wdp"/><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65.png"/><Relationship Id="rId5" Type="http://schemas.openxmlformats.org/officeDocument/2006/relationships/image" Target="../media/image54.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tags" Target="../tags/tag6.xml"/><Relationship Id="rId7" Type="http://schemas.openxmlformats.org/officeDocument/2006/relationships/image" Target="../media/image67.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5.png"/><Relationship Id="rId5" Type="http://schemas.openxmlformats.org/officeDocument/2006/relationships/image" Target="../media/image43.jpe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69.jpeg"/><Relationship Id="rId5" Type="http://schemas.openxmlformats.org/officeDocument/2006/relationships/image" Target="../media/image55.png"/><Relationship Id="rId4" Type="http://schemas.openxmlformats.org/officeDocument/2006/relationships/image" Target="../media/image43.jpe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11.xml"/><Relationship Id="rId7" Type="http://schemas.openxmlformats.org/officeDocument/2006/relationships/image" Target="../media/image43.jpe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slideLayout" Target="../slideLayouts/slideLayout7.xml"/><Relationship Id="rId5" Type="http://schemas.openxmlformats.org/officeDocument/2006/relationships/tags" Target="../tags/tag13.xml"/><Relationship Id="rId4" Type="http://schemas.openxmlformats.org/officeDocument/2006/relationships/tags" Target="../tags/tag12.xml"/><Relationship Id="rId9"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png"/><Relationship Id="rId3" Type="http://schemas.openxmlformats.org/officeDocument/2006/relationships/image" Target="../media/image22.jpg"/><Relationship Id="rId7" Type="http://schemas.microsoft.com/office/2007/relationships/hdphoto" Target="../media/hdphoto4.wdp"/><Relationship Id="rId12"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6.xml"/><Relationship Id="rId6" Type="http://schemas.openxmlformats.org/officeDocument/2006/relationships/image" Target="../media/image24.png"/><Relationship Id="rId11" Type="http://schemas.microsoft.com/office/2007/relationships/hdphoto" Target="../media/hdphoto6.wdp"/><Relationship Id="rId5" Type="http://schemas.microsoft.com/office/2007/relationships/hdphoto" Target="../media/hdphoto3.wdp"/><Relationship Id="rId10" Type="http://schemas.openxmlformats.org/officeDocument/2006/relationships/image" Target="../media/image26.png"/><Relationship Id="rId4" Type="http://schemas.openxmlformats.org/officeDocument/2006/relationships/image" Target="../media/image23.png"/><Relationship Id="rId9" Type="http://schemas.microsoft.com/office/2007/relationships/hdphoto" Target="../media/hdphoto5.wdp"/><Relationship Id="rId14" Type="http://schemas.microsoft.com/office/2007/relationships/hdphoto" Target="../media/hdphoto7.wdp"/></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freeppt7.com/" TargetMode="Externa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47.xml"/><Relationship Id="rId5" Type="http://schemas.openxmlformats.org/officeDocument/2006/relationships/hyperlink" Target="https://www.facebook.com/huongthaoGADT" TargetMode="External"/><Relationship Id="rId4" Type="http://schemas.openxmlformats.org/officeDocument/2006/relationships/hyperlink" Target="mailto:tranthao121004@gmail.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1.wdp"/><Relationship Id="rId18" Type="http://schemas.openxmlformats.org/officeDocument/2006/relationships/slide" Target="slide8.xml"/><Relationship Id="rId3" Type="http://schemas.openxmlformats.org/officeDocument/2006/relationships/image" Target="../media/image29.png"/><Relationship Id="rId21" Type="http://schemas.openxmlformats.org/officeDocument/2006/relationships/image" Target="../media/image35.png"/><Relationship Id="rId7" Type="http://schemas.openxmlformats.org/officeDocument/2006/relationships/slide" Target="slide5.xml"/><Relationship Id="rId12" Type="http://schemas.openxmlformats.org/officeDocument/2006/relationships/image" Target="../media/image32.png"/><Relationship Id="rId17" Type="http://schemas.openxmlformats.org/officeDocument/2006/relationships/image" Target="../media/image34.png"/><Relationship Id="rId25" Type="http://schemas.openxmlformats.org/officeDocument/2006/relationships/slide" Target="slide9.xml"/><Relationship Id="rId2" Type="http://schemas.openxmlformats.org/officeDocument/2006/relationships/notesSlide" Target="../notesSlides/notesSlide2.xml"/><Relationship Id="rId16" Type="http://schemas.openxmlformats.org/officeDocument/2006/relationships/slide" Target="slide7.xml"/><Relationship Id="rId20" Type="http://schemas.microsoft.com/office/2007/relationships/hdphoto" Target="../media/hdphoto3.wdp"/><Relationship Id="rId1" Type="http://schemas.openxmlformats.org/officeDocument/2006/relationships/slideLayout" Target="../slideLayouts/slideLayout26.xml"/><Relationship Id="rId6" Type="http://schemas.microsoft.com/office/2007/relationships/hdphoto" Target="../media/hdphoto1.wdp"/><Relationship Id="rId11" Type="http://schemas.microsoft.com/office/2007/relationships/hdphoto" Target="../media/hdphoto10.wdp"/><Relationship Id="rId24" Type="http://schemas.microsoft.com/office/2007/relationships/hdphoto" Target="../media/hdphoto13.wdp"/><Relationship Id="rId5" Type="http://schemas.openxmlformats.org/officeDocument/2006/relationships/image" Target="../media/image18.png"/><Relationship Id="rId15" Type="http://schemas.openxmlformats.org/officeDocument/2006/relationships/image" Target="../media/image33.png"/><Relationship Id="rId23" Type="http://schemas.openxmlformats.org/officeDocument/2006/relationships/image" Target="../media/image36.png"/><Relationship Id="rId10" Type="http://schemas.openxmlformats.org/officeDocument/2006/relationships/image" Target="../media/image31.png"/><Relationship Id="rId19" Type="http://schemas.openxmlformats.org/officeDocument/2006/relationships/image" Target="../media/image23.png"/><Relationship Id="rId4" Type="http://schemas.microsoft.com/office/2007/relationships/hdphoto" Target="../media/hdphoto8.wdp"/><Relationship Id="rId9" Type="http://schemas.microsoft.com/office/2007/relationships/hdphoto" Target="../media/hdphoto9.wdp"/><Relationship Id="rId14" Type="http://schemas.openxmlformats.org/officeDocument/2006/relationships/slide" Target="slide6.xml"/><Relationship Id="rId22" Type="http://schemas.microsoft.com/office/2007/relationships/hdphoto" Target="../media/hdphoto12.wdp"/></Relationships>
</file>

<file path=ppt/slides/_rels/slide5.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jpg"/><Relationship Id="rId1" Type="http://schemas.openxmlformats.org/officeDocument/2006/relationships/slideLayout" Target="../slideLayouts/slideLayout37.xml"/><Relationship Id="rId6" Type="http://schemas.microsoft.com/office/2007/relationships/hdphoto" Target="../media/hdphoto2.wdp"/><Relationship Id="rId5" Type="http://schemas.openxmlformats.org/officeDocument/2006/relationships/image" Target="../media/image19.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jpg"/><Relationship Id="rId1" Type="http://schemas.openxmlformats.org/officeDocument/2006/relationships/slideLayout" Target="../slideLayouts/slideLayout26.xml"/><Relationship Id="rId6" Type="http://schemas.microsoft.com/office/2007/relationships/hdphoto" Target="../media/hdphoto2.wdp"/><Relationship Id="rId5" Type="http://schemas.openxmlformats.org/officeDocument/2006/relationships/image" Target="../media/image19.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gif"/><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7.xml"/><Relationship Id="rId6" Type="http://schemas.microsoft.com/office/2007/relationships/hdphoto" Target="../media/hdphoto14.wdp"/><Relationship Id="rId5" Type="http://schemas.openxmlformats.org/officeDocument/2006/relationships/image" Target="../media/image40.png"/><Relationship Id="rId4" Type="http://schemas.openxmlformats.org/officeDocument/2006/relationships/image" Target="../media/image39.gif"/><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D8FAA4B2-A78C-E144-9F49-C823AAE63955}"/>
              </a:ext>
            </a:extLst>
          </p:cNvPr>
          <p:cNvSpPr txBox="1"/>
          <p:nvPr/>
        </p:nvSpPr>
        <p:spPr>
          <a:xfrm>
            <a:off x="5642788" y="1516471"/>
            <a:ext cx="1229826" cy="4616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2400" b="0" i="0" u="none" strike="noStrike" kern="1200" cap="none" spc="0" normalizeH="0" baseline="0" noProof="0" dirty="0">
                <a:ln>
                  <a:noFill/>
                </a:ln>
                <a:solidFill>
                  <a:prstClr val="white"/>
                </a:solidFill>
                <a:effectLst/>
                <a:uLnTx/>
                <a:uFillTx/>
                <a:latin typeface="微软雅黑" panose="020F0502020204030204"/>
                <a:cs typeface="+mn-ea"/>
                <a:sym typeface="+mn-lt"/>
              </a:rPr>
              <a:t>LOGO</a:t>
            </a:r>
            <a:endParaRPr kumimoji="1" lang="zh-CN" altLang="en-US" sz="2400" b="0" i="0" u="none" strike="noStrike" kern="1200" cap="none" spc="0" normalizeH="0" baseline="0" noProof="0" dirty="0">
              <a:ln>
                <a:noFill/>
              </a:ln>
              <a:solidFill>
                <a:prstClr val="white"/>
              </a:solidFill>
              <a:effectLst/>
              <a:uLnTx/>
              <a:uFillTx/>
              <a:latin typeface="微软雅黑" panose="020F0502020204030204"/>
              <a:cs typeface="+mn-ea"/>
              <a:sym typeface="+mn-lt"/>
            </a:endParaRPr>
          </a:p>
        </p:txBody>
      </p:sp>
      <p:pic>
        <p:nvPicPr>
          <p:cNvPr id="4" name="Picture 3">
            <a:extLst>
              <a:ext uri="{FF2B5EF4-FFF2-40B4-BE49-F238E27FC236}">
                <a16:creationId xmlns:a16="http://schemas.microsoft.com/office/drawing/2014/main" id="{FED26873-B7E8-48C0-A98D-C91BCC087456}"/>
              </a:ext>
            </a:extLst>
          </p:cNvPr>
          <p:cNvPicPr>
            <a:picLocks noChangeAspect="1"/>
          </p:cNvPicPr>
          <p:nvPr/>
        </p:nvPicPr>
        <p:blipFill>
          <a:blip r:embed="rId2"/>
          <a:stretch>
            <a:fillRect/>
          </a:stretch>
        </p:blipFill>
        <p:spPr>
          <a:xfrm>
            <a:off x="2152540" y="2419025"/>
            <a:ext cx="8394920" cy="1633870"/>
          </a:xfrm>
          <a:prstGeom prst="rect">
            <a:avLst/>
          </a:prstGeom>
        </p:spPr>
      </p:pic>
    </p:spTree>
    <p:extLst>
      <p:ext uri="{BB962C8B-B14F-4D97-AF65-F5344CB8AC3E}">
        <p14:creationId xmlns:p14="http://schemas.microsoft.com/office/powerpoint/2010/main" val="116145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 name="TextBox 1">
            <a:extLst>
              <a:ext uri="{FF2B5EF4-FFF2-40B4-BE49-F238E27FC236}">
                <a16:creationId xmlns:a16="http://schemas.microsoft.com/office/drawing/2014/main" id="{CBC795D5-67B4-4553-940E-9B8081F942D7}"/>
              </a:ext>
            </a:extLst>
          </p:cNvPr>
          <p:cNvSpPr txBox="1"/>
          <p:nvPr/>
        </p:nvSpPr>
        <p:spPr>
          <a:xfrm>
            <a:off x="1280160" y="508000"/>
            <a:ext cx="10424160" cy="1077218"/>
          </a:xfrm>
          <a:prstGeom prst="rect">
            <a:avLst/>
          </a:prstGeom>
          <a:noFill/>
        </p:spPr>
        <p:txBody>
          <a:bodyPr wrap="square" rtlCol="0">
            <a:spAutoFit/>
          </a:bodyPr>
          <a:lstStyle/>
          <a:p>
            <a:pPr algn="ctr"/>
            <a:r>
              <a:rPr lang="en-US" sz="3200" b="1" i="0" dirty="0">
                <a:solidFill>
                  <a:srgbClr val="00B050"/>
                </a:solidFill>
                <a:effectLst/>
                <a:latin typeface="Nunito Black" pitchFamily="2" charset="0"/>
              </a:rPr>
              <a:t>Quan </a:t>
            </a:r>
            <a:r>
              <a:rPr lang="en-US" sz="3200" b="1" i="0" dirty="0" err="1">
                <a:solidFill>
                  <a:srgbClr val="00B050"/>
                </a:solidFill>
                <a:effectLst/>
                <a:latin typeface="Nunito Black" pitchFamily="2" charset="0"/>
              </a:rPr>
              <a:t>sát</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trang</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minh</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họa</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đoán</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xem</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các</a:t>
            </a:r>
            <a:r>
              <a:rPr lang="en-US" sz="3200" b="1" i="0" dirty="0">
                <a:solidFill>
                  <a:srgbClr val="00B050"/>
                </a:solidFill>
                <a:effectLst/>
                <a:latin typeface="Nunito Black" pitchFamily="2" charset="0"/>
              </a:rPr>
              <a:t> con </a:t>
            </a:r>
            <a:r>
              <a:rPr lang="en-US" sz="3200" b="1" i="0" dirty="0" err="1">
                <a:solidFill>
                  <a:srgbClr val="00B050"/>
                </a:solidFill>
                <a:effectLst/>
                <a:latin typeface="Nunito Black" pitchFamily="2" charset="0"/>
              </a:rPr>
              <a:t>vật</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đang</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làm</a:t>
            </a:r>
            <a:r>
              <a:rPr lang="en-US" sz="3200" b="1" i="0" dirty="0">
                <a:solidFill>
                  <a:srgbClr val="00B050"/>
                </a:solidFill>
                <a:effectLst/>
                <a:latin typeface="Nunito Black" pitchFamily="2" charset="0"/>
              </a:rPr>
              <a:t> </a:t>
            </a:r>
            <a:r>
              <a:rPr lang="en-US" sz="3200" b="1" i="0" dirty="0" err="1">
                <a:solidFill>
                  <a:srgbClr val="00B050"/>
                </a:solidFill>
                <a:effectLst/>
                <a:latin typeface="Nunito Black" pitchFamily="2" charset="0"/>
              </a:rPr>
              <a:t>gì</a:t>
            </a:r>
            <a:r>
              <a:rPr lang="en-US" sz="3200" b="1" i="0" dirty="0">
                <a:solidFill>
                  <a:srgbClr val="00B050"/>
                </a:solidFill>
                <a:effectLst/>
                <a:latin typeface="Nunito Black" pitchFamily="2" charset="0"/>
              </a:rPr>
              <a:t>.</a:t>
            </a:r>
            <a:endParaRPr lang="en-US" sz="3200" b="1" dirty="0">
              <a:solidFill>
                <a:srgbClr val="00B050"/>
              </a:solidFill>
              <a:latin typeface="Nunito Black" pitchFamily="2" charset="0"/>
            </a:endParaRPr>
          </a:p>
        </p:txBody>
      </p:sp>
      <p:pic>
        <p:nvPicPr>
          <p:cNvPr id="3074" name="Picture 2">
            <a:extLst>
              <a:ext uri="{FF2B5EF4-FFF2-40B4-BE49-F238E27FC236}">
                <a16:creationId xmlns:a16="http://schemas.microsoft.com/office/drawing/2014/main" id="{C2CB690A-B03F-48A5-95A7-F83C4675A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6490" y="1781315"/>
            <a:ext cx="8191500" cy="4429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581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 calcmode="lin" valueType="num">
                                      <p:cBhvr additive="base">
                                        <p:cTn id="14" dur="500" fill="hold"/>
                                        <p:tgtEl>
                                          <p:spTgt spid="3074"/>
                                        </p:tgtEl>
                                        <p:attrNameLst>
                                          <p:attrName>ppt_x</p:attrName>
                                        </p:attrNameLst>
                                      </p:cBhvr>
                                      <p:tavLst>
                                        <p:tav tm="0">
                                          <p:val>
                                            <p:strVal val="#ppt_x"/>
                                          </p:val>
                                        </p:tav>
                                        <p:tav tm="100000">
                                          <p:val>
                                            <p:strVal val="#ppt_x"/>
                                          </p:val>
                                        </p:tav>
                                      </p:tavLst>
                                    </p:anim>
                                    <p:anim calcmode="lin" valueType="num">
                                      <p:cBhvr additive="base">
                                        <p:cTn id="15"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8D421D7-9277-4477-A002-B546DD3586A5}"/>
              </a:ext>
            </a:extLst>
          </p:cNvPr>
          <p:cNvPicPr>
            <a:picLocks noChangeAspect="1"/>
          </p:cNvPicPr>
          <p:nvPr/>
        </p:nvPicPr>
        <p:blipFill>
          <a:blip r:embed="rId2"/>
          <a:stretch>
            <a:fillRect/>
          </a:stretch>
        </p:blipFill>
        <p:spPr>
          <a:xfrm>
            <a:off x="0" y="0"/>
            <a:ext cx="12192000" cy="6857999"/>
          </a:xfrm>
          <a:prstGeom prst="rect">
            <a:avLst/>
          </a:prstGeom>
        </p:spPr>
      </p:pic>
      <p:pic>
        <p:nvPicPr>
          <p:cNvPr id="2056" name="Picture 8">
            <a:extLst>
              <a:ext uri="{FF2B5EF4-FFF2-40B4-BE49-F238E27FC236}">
                <a16:creationId xmlns:a16="http://schemas.microsoft.com/office/drawing/2014/main" id="{DC362562-659F-484D-8F1E-58A604825B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a:extLst>
              <a:ext uri="{FF2B5EF4-FFF2-40B4-BE49-F238E27FC236}">
                <a16:creationId xmlns:a16="http://schemas.microsoft.com/office/drawing/2014/main" id="{6A44B16A-C879-4520-AD17-2186B093C29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1" name="Picture 6" descr="å¯ç±çå°èèï¼ cute little bee. | Caras graciosas, Imagenes gif, Emoticonos">
            <a:extLst>
              <a:ext uri="{FF2B5EF4-FFF2-40B4-BE49-F238E27FC236}">
                <a16:creationId xmlns:a16="http://schemas.microsoft.com/office/drawing/2014/main" id="{9C8CDF31-E57B-440E-9D74-1B8EA0F0FBF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088441" flipV="1">
            <a:off x="10103621" y="4208425"/>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A1897378-214F-4264-BE8A-F332E322976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a:off x="10416266" y="882729"/>
            <a:ext cx="1287521"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1FDED0A-7258-4F9A-B98A-E6261AC70411}"/>
              </a:ext>
            </a:extLst>
          </p:cNvPr>
          <p:cNvSpPr txBox="1"/>
          <p:nvPr/>
        </p:nvSpPr>
        <p:spPr>
          <a:xfrm>
            <a:off x="2377440" y="2935406"/>
            <a:ext cx="7670800" cy="1545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676CD03C-A526-4AE9-A373-F3962691EEF5}"/>
              </a:ext>
            </a:extLst>
          </p:cNvPr>
          <p:cNvGrpSpPr/>
          <p:nvPr/>
        </p:nvGrpSpPr>
        <p:grpSpPr>
          <a:xfrm>
            <a:off x="2749707" y="888505"/>
            <a:ext cx="6504535" cy="4355855"/>
            <a:chOff x="2696657" y="669430"/>
            <a:chExt cx="6504535" cy="4355855"/>
          </a:xfrm>
        </p:grpSpPr>
        <p:pic>
          <p:nvPicPr>
            <p:cNvPr id="19" name="图片 78">
              <a:extLst>
                <a:ext uri="{FF2B5EF4-FFF2-40B4-BE49-F238E27FC236}">
                  <a16:creationId xmlns:a16="http://schemas.microsoft.com/office/drawing/2014/main" id="{248BF678-343B-4D7F-BD70-1855C12E8C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5239" y="669430"/>
              <a:ext cx="1867370" cy="1283816"/>
            </a:xfrm>
            <a:prstGeom prst="rect">
              <a:avLst/>
            </a:prstGeom>
          </p:spPr>
        </p:pic>
        <p:sp>
          <p:nvSpPr>
            <p:cNvPr id="20" name="Rounded Rectangle 27">
              <a:extLst>
                <a:ext uri="{FF2B5EF4-FFF2-40B4-BE49-F238E27FC236}">
                  <a16:creationId xmlns:a16="http://schemas.microsoft.com/office/drawing/2014/main" id="{6E413CF8-ADA7-4BD9-A3F9-80E72D7A141E}"/>
                </a:ext>
              </a:extLst>
            </p:cNvPr>
            <p:cNvSpPr/>
            <p:nvPr/>
          </p:nvSpPr>
          <p:spPr>
            <a:xfrm>
              <a:off x="2696657" y="1785307"/>
              <a:ext cx="6504535" cy="323997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pic>
          <p:nvPicPr>
            <p:cNvPr id="21" name="Picture 20">
              <a:extLst>
                <a:ext uri="{FF2B5EF4-FFF2-40B4-BE49-F238E27FC236}">
                  <a16:creationId xmlns:a16="http://schemas.microsoft.com/office/drawing/2014/main" id="{F0720F95-9C77-4579-8377-9E68C1651EEA}"/>
                </a:ext>
              </a:extLst>
            </p:cNvPr>
            <p:cNvPicPr>
              <a:picLocks noChangeAspect="1"/>
            </p:cNvPicPr>
            <p:nvPr/>
          </p:nvPicPr>
          <p:blipFill>
            <a:blip r:embed="rId6"/>
            <a:stretch>
              <a:fillRect/>
            </a:stretch>
          </p:blipFill>
          <p:spPr>
            <a:xfrm>
              <a:off x="2964673" y="2115274"/>
              <a:ext cx="5968501" cy="2780017"/>
            </a:xfrm>
            <a:prstGeom prst="rect">
              <a:avLst/>
            </a:prstGeom>
          </p:spPr>
        </p:pic>
      </p:grpSp>
    </p:spTree>
    <p:extLst>
      <p:ext uri="{BB962C8B-B14F-4D97-AF65-F5344CB8AC3E}">
        <p14:creationId xmlns:p14="http://schemas.microsoft.com/office/powerpoint/2010/main" val="191430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8D421D7-9277-4477-A002-B546DD3586A5}"/>
              </a:ext>
            </a:extLst>
          </p:cNvPr>
          <p:cNvPicPr>
            <a:picLocks noChangeAspect="1"/>
          </p:cNvPicPr>
          <p:nvPr/>
        </p:nvPicPr>
        <p:blipFill>
          <a:blip r:embed="rId2"/>
          <a:stretch>
            <a:fillRect/>
          </a:stretch>
        </p:blipFill>
        <p:spPr>
          <a:xfrm>
            <a:off x="0" y="0"/>
            <a:ext cx="12192000" cy="6857999"/>
          </a:xfrm>
          <a:prstGeom prst="rect">
            <a:avLst/>
          </a:prstGeom>
        </p:spPr>
      </p:pic>
      <p:pic>
        <p:nvPicPr>
          <p:cNvPr id="2056" name="Picture 8">
            <a:extLst>
              <a:ext uri="{FF2B5EF4-FFF2-40B4-BE49-F238E27FC236}">
                <a16:creationId xmlns:a16="http://schemas.microsoft.com/office/drawing/2014/main" id="{DC362562-659F-484D-8F1E-58A604825B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a:extLst>
              <a:ext uri="{FF2B5EF4-FFF2-40B4-BE49-F238E27FC236}">
                <a16:creationId xmlns:a16="http://schemas.microsoft.com/office/drawing/2014/main" id="{6A44B16A-C879-4520-AD17-2186B093C29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1" name="Picture 6" descr="å¯ç±çå°èèï¼ cute little bee. | Caras graciosas, Imagenes gif, Emoticonos">
            <a:extLst>
              <a:ext uri="{FF2B5EF4-FFF2-40B4-BE49-F238E27FC236}">
                <a16:creationId xmlns:a16="http://schemas.microsoft.com/office/drawing/2014/main" id="{9C8CDF31-E57B-440E-9D74-1B8EA0F0FBF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088441" flipV="1">
            <a:off x="10103621" y="4208425"/>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A1897378-214F-4264-BE8A-F332E322976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a:off x="10416266" y="882729"/>
            <a:ext cx="1287521"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1FDED0A-7258-4F9A-B98A-E6261AC70411}"/>
              </a:ext>
            </a:extLst>
          </p:cNvPr>
          <p:cNvSpPr txBox="1"/>
          <p:nvPr/>
        </p:nvSpPr>
        <p:spPr>
          <a:xfrm>
            <a:off x="2377440" y="2935406"/>
            <a:ext cx="7670800" cy="1545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ECC00784-DE76-45B8-8194-16F4B753FBE6}"/>
              </a:ext>
            </a:extLst>
          </p:cNvPr>
          <p:cNvSpPr/>
          <p:nvPr/>
        </p:nvSpPr>
        <p:spPr>
          <a:xfrm>
            <a:off x="423919" y="147723"/>
            <a:ext cx="11768081" cy="6562553"/>
          </a:xfrm>
          <a:prstGeom prst="roundRect">
            <a:avLst>
              <a:gd name="adj" fmla="val 50000"/>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图片 14">
            <a:extLst>
              <a:ext uri="{FF2B5EF4-FFF2-40B4-BE49-F238E27FC236}">
                <a16:creationId xmlns:a16="http://schemas.microsoft.com/office/drawing/2014/main" id="{C3BC7E08-08F1-4AB2-82DA-CC714EBB239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7065" t="65100" r="9338" b="10955"/>
          <a:stretch/>
        </p:blipFill>
        <p:spPr>
          <a:xfrm>
            <a:off x="10514303" y="1781774"/>
            <a:ext cx="1536192" cy="1642172"/>
          </a:xfrm>
          <a:prstGeom prst="rect">
            <a:avLst/>
          </a:prstGeom>
        </p:spPr>
      </p:pic>
      <p:pic>
        <p:nvPicPr>
          <p:cNvPr id="16" name="图片 15">
            <a:extLst>
              <a:ext uri="{FF2B5EF4-FFF2-40B4-BE49-F238E27FC236}">
                <a16:creationId xmlns:a16="http://schemas.microsoft.com/office/drawing/2014/main" id="{6BC52830-959F-4BCF-8107-F790732A46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47041" flipH="1">
            <a:off x="10046057" y="169276"/>
            <a:ext cx="2731607" cy="896634"/>
          </a:xfrm>
          <a:prstGeom prst="rect">
            <a:avLst/>
          </a:prstGeom>
        </p:spPr>
      </p:pic>
      <p:sp>
        <p:nvSpPr>
          <p:cNvPr id="22" name="Rectangle 21">
            <a:extLst>
              <a:ext uri="{FF2B5EF4-FFF2-40B4-BE49-F238E27FC236}">
                <a16:creationId xmlns:a16="http://schemas.microsoft.com/office/drawing/2014/main" id="{F2BDE8C4-0974-46C5-9EDA-6EA7F620BD31}"/>
              </a:ext>
            </a:extLst>
          </p:cNvPr>
          <p:cNvSpPr/>
          <p:nvPr/>
        </p:nvSpPr>
        <p:spPr>
          <a:xfrm>
            <a:off x="2857521" y="253297"/>
            <a:ext cx="7304054" cy="707886"/>
          </a:xfrm>
          <a:prstGeom prst="rect">
            <a:avLst/>
          </a:prstGeom>
          <a:noFill/>
        </p:spPr>
        <p:txBody>
          <a:bodyPr wrap="square" lIns="91440" tIns="45720" rIns="91440" bIns="45720">
            <a:spAutoFit/>
          </a:bodyPr>
          <a:lstStyle/>
          <a:p>
            <a:pPr algn="ct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Lắng</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nghe</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đọc</a:t>
            </a:r>
            <a:r>
              <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rPr>
              <a:t>mẫu</a:t>
            </a:r>
            <a:endParaRPr lang="en-US" sz="4000" b="1" dirty="0">
              <a:ln w="0"/>
              <a:solidFill>
                <a:schemeClr val="accent1"/>
              </a:solidFill>
              <a:effectLst>
                <a:outerShdw blurRad="38100" dist="25400" dir="5400000" algn="ctr" rotWithShape="0">
                  <a:srgbClr val="6E747A">
                    <a:alpha val="43000"/>
                  </a:srgbClr>
                </a:outerShdw>
              </a:effectLst>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28">
            <a:extLst>
              <a:ext uri="{FF2B5EF4-FFF2-40B4-BE49-F238E27FC236}">
                <a16:creationId xmlns:a16="http://schemas.microsoft.com/office/drawing/2014/main" id="{09766E3C-3C5B-4366-9317-C4D52288344F}"/>
              </a:ext>
            </a:extLst>
          </p:cNvPr>
          <p:cNvSpPr txBox="1"/>
          <p:nvPr/>
        </p:nvSpPr>
        <p:spPr>
          <a:xfrm>
            <a:off x="4785724" y="4695680"/>
            <a:ext cx="3062569" cy="2014597"/>
          </a:xfrm>
          <a:prstGeom prst="cloud">
            <a:avLst/>
          </a:prstGeom>
          <a:solidFill>
            <a:srgbClr val="CCFFFF"/>
          </a:solidFill>
        </p:spPr>
        <p:txBody>
          <a:bodyPr wrap="square" rtlCol="0">
            <a:spAutoFit/>
          </a:bodyPr>
          <a:lstStyle/>
          <a:p>
            <a:pPr lvl="0" algn="ctr" defTabSz="914400">
              <a:defRPr/>
            </a:pPr>
            <a:r>
              <a:rPr lang="en-US" altLang="zh-CN" sz="4000" b="1" dirty="0">
                <a:solidFill>
                  <a:prstClr val="black"/>
                </a:solidFill>
                <a:latin typeface="Calibri" panose="020F0502020204030204" pitchFamily="34" charset="0"/>
                <a:ea typeface="inpin heiti" charset="-122"/>
                <a:cs typeface="Calibri" panose="020F0502020204030204" pitchFamily="34" charset="0"/>
              </a:rPr>
              <a:t>MẮT DÕI</a:t>
            </a:r>
            <a:endParaRPr lang="zh-CN" altLang="en-US" sz="4000" b="1" dirty="0">
              <a:solidFill>
                <a:prstClr val="black"/>
              </a:solidFill>
              <a:latin typeface="Calibri" panose="020F0502020204030204" pitchFamily="34" charset="0"/>
              <a:ea typeface="inpin heiti" charset="-122"/>
              <a:cs typeface="Calibri" panose="020F0502020204030204" pitchFamily="34" charset="0"/>
            </a:endParaRPr>
          </a:p>
        </p:txBody>
      </p:sp>
      <p:sp>
        <p:nvSpPr>
          <p:cNvPr id="24" name="TextBox 28">
            <a:extLst>
              <a:ext uri="{FF2B5EF4-FFF2-40B4-BE49-F238E27FC236}">
                <a16:creationId xmlns:a16="http://schemas.microsoft.com/office/drawing/2014/main" id="{29238EC7-6540-4118-82CA-0C0F2F3F852D}"/>
              </a:ext>
            </a:extLst>
          </p:cNvPr>
          <p:cNvSpPr txBox="1"/>
          <p:nvPr/>
        </p:nvSpPr>
        <p:spPr>
          <a:xfrm>
            <a:off x="8536256" y="1824196"/>
            <a:ext cx="3161025" cy="2014597"/>
          </a:xfrm>
          <a:prstGeom prst="cloud">
            <a:avLst/>
          </a:prstGeom>
          <a:solidFill>
            <a:srgbClr val="FFE2AF"/>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TAI NGHE</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sp>
        <p:nvSpPr>
          <p:cNvPr id="25" name="TextBox 28">
            <a:extLst>
              <a:ext uri="{FF2B5EF4-FFF2-40B4-BE49-F238E27FC236}">
                <a16:creationId xmlns:a16="http://schemas.microsoft.com/office/drawing/2014/main" id="{1579312F-6671-4334-B339-6B6692B33458}"/>
              </a:ext>
            </a:extLst>
          </p:cNvPr>
          <p:cNvSpPr txBox="1"/>
          <p:nvPr/>
        </p:nvSpPr>
        <p:spPr>
          <a:xfrm>
            <a:off x="1588251" y="1946467"/>
            <a:ext cx="2313101" cy="2014597"/>
          </a:xfrm>
          <a:prstGeom prst="cloud">
            <a:avLst/>
          </a:prstGeom>
          <a:solidFill>
            <a:srgbClr val="FFFF00"/>
          </a:solidFill>
        </p:spPr>
        <p:txBody>
          <a:bodyPr wrap="square" rtlCol="0">
            <a:spAutoFit/>
          </a:bodyPr>
          <a:lstStyle/>
          <a:p>
            <a:pPr lvl="0" algn="ctr" defTabSz="914400">
              <a:defRPr/>
            </a:pPr>
            <a:r>
              <a:rPr lang="en-US" altLang="zh-CN" sz="4000" b="1" kern="0" dirty="0">
                <a:solidFill>
                  <a:prstClr val="black"/>
                </a:solidFill>
                <a:latin typeface="Calibri" panose="020F0502020204030204" pitchFamily="34" charset="0"/>
                <a:ea typeface="inpin heiti" charset="-122"/>
                <a:cs typeface="Calibri" panose="020F0502020204030204" pitchFamily="34" charset="0"/>
              </a:rPr>
              <a:t>TAY DÒ</a:t>
            </a:r>
            <a:endParaRPr lang="zh-CN" altLang="en-US" sz="4000" b="1" kern="0" dirty="0">
              <a:solidFill>
                <a:prstClr val="black"/>
              </a:solidFill>
              <a:latin typeface="Calibri" panose="020F0502020204030204" pitchFamily="34" charset="0"/>
              <a:ea typeface="inpin heiti" charset="-122"/>
              <a:cs typeface="Calibri" panose="020F0502020204030204" pitchFamily="34" charset="0"/>
            </a:endParaRPr>
          </a:p>
        </p:txBody>
      </p:sp>
      <p:pic>
        <p:nvPicPr>
          <p:cNvPr id="26" name="Picture 25">
            <a:extLst>
              <a:ext uri="{FF2B5EF4-FFF2-40B4-BE49-F238E27FC236}">
                <a16:creationId xmlns:a16="http://schemas.microsoft.com/office/drawing/2014/main" id="{BAC8EB0D-20F5-4CCF-9237-42EA103B2D4D}"/>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461570" y="734133"/>
            <a:ext cx="3197829" cy="3918261"/>
          </a:xfrm>
          <a:prstGeom prst="rect">
            <a:avLst/>
          </a:prstGeom>
        </p:spPr>
      </p:pic>
      <p:pic>
        <p:nvPicPr>
          <p:cNvPr id="27" name="Picture 4" descr="Check out Arrow icon created by 4B Icons | Graphic design posters, Mini  drawings, Desktop wallpaper art">
            <a:extLst>
              <a:ext uri="{FF2B5EF4-FFF2-40B4-BE49-F238E27FC236}">
                <a16:creationId xmlns:a16="http://schemas.microsoft.com/office/drawing/2014/main" id="{9240548C-7273-4399-BB91-9CC87153949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9808" flipV="1">
            <a:off x="5616951" y="4069644"/>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Check out Arrow icon created by 4B Icons | Graphic design posters, Mini  drawings, Desktop wallpaper art">
            <a:extLst>
              <a:ext uri="{FF2B5EF4-FFF2-40B4-BE49-F238E27FC236}">
                <a16:creationId xmlns:a16="http://schemas.microsoft.com/office/drawing/2014/main" id="{878B6218-A377-4EA4-B81F-B326D27201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8526325" flipV="1">
            <a:off x="7309412" y="2324243"/>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Check out Arrow icon created by 4B Icons | Graphic design posters, Mini  drawings, Desktop wallpaper art">
            <a:extLst>
              <a:ext uri="{FF2B5EF4-FFF2-40B4-BE49-F238E27FC236}">
                <a16:creationId xmlns:a16="http://schemas.microsoft.com/office/drawing/2014/main" id="{188B7DA2-F769-4AAA-821B-1E921E284AF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3073675" flipH="1" flipV="1">
            <a:off x="3953568" y="2658830"/>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CFCFED8-6135-458D-B344-4350D3C0FE3E}"/>
              </a:ext>
            </a:extLst>
          </p:cNvPr>
          <p:cNvPicPr>
            <a:picLocks noChangeAspect="1"/>
          </p:cNvPicPr>
          <p:nvPr/>
        </p:nvPicPr>
        <p:blipFill>
          <a:blip r:embed="rId10"/>
          <a:stretch>
            <a:fillRect/>
          </a:stretch>
        </p:blipFill>
        <p:spPr>
          <a:xfrm rot="16200000">
            <a:off x="3668229" y="411180"/>
            <a:ext cx="513232" cy="513232"/>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B2979F39-6572-4D44-9421-D4DC928FB1B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566604" y="-6900"/>
            <a:ext cx="1659592" cy="1659592"/>
          </a:xfrm>
          <a:prstGeom prst="rect">
            <a:avLst/>
          </a:prstGeom>
        </p:spPr>
      </p:pic>
    </p:spTree>
    <p:extLst>
      <p:ext uri="{BB962C8B-B14F-4D97-AF65-F5344CB8AC3E}">
        <p14:creationId xmlns:p14="http://schemas.microsoft.com/office/powerpoint/2010/main" val="381904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1000"/>
                                        <p:tgtEl>
                                          <p:spTgt spid="16"/>
                                        </p:tgtEl>
                                      </p:cBhvr>
                                    </p:animEffect>
                                  </p:child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250"/>
                                        <p:tgtEl>
                                          <p:spTgt spid="15"/>
                                        </p:tgtEl>
                                      </p:cBhvr>
                                    </p:animEffect>
                                    <p:anim calcmode="lin" valueType="num">
                                      <p:cBhvr>
                                        <p:cTn id="11" dur="1250" fill="hold"/>
                                        <p:tgtEl>
                                          <p:spTgt spid="15"/>
                                        </p:tgtEl>
                                        <p:attrNameLst>
                                          <p:attrName>ppt_x</p:attrName>
                                        </p:attrNameLst>
                                      </p:cBhvr>
                                      <p:tavLst>
                                        <p:tav tm="0">
                                          <p:val>
                                            <p:strVal val="#ppt_x"/>
                                          </p:val>
                                        </p:tav>
                                        <p:tav tm="100000">
                                          <p:val>
                                            <p:strVal val="#ppt_x"/>
                                          </p:val>
                                        </p:tav>
                                      </p:tavLst>
                                    </p:anim>
                                    <p:anim calcmode="lin" valueType="num">
                                      <p:cBhvr>
                                        <p:cTn id="12" dur="1250" fill="hold"/>
                                        <p:tgtEl>
                                          <p:spTgt spid="15"/>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par>
                          <p:cTn id="18" fill="hold">
                            <p:stCondLst>
                              <p:cond delay="1250"/>
                            </p:stCondLst>
                            <p:childTnLst>
                              <p:par>
                                <p:cTn id="19" presetID="55" presetClass="entr" presetSubtype="0" fill="hold" grpId="0" nodeType="afterEffect">
                                  <p:stCondLst>
                                    <p:cond delay="0"/>
                                  </p:stCondLst>
                                  <p:iterate type="lt">
                                    <p:tmPct val="10000"/>
                                  </p:iterate>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strVal val="#ppt_w*0.70"/>
                                          </p:val>
                                        </p:tav>
                                        <p:tav tm="100000">
                                          <p:val>
                                            <p:strVal val="#ppt_w"/>
                                          </p:val>
                                        </p:tav>
                                      </p:tavLst>
                                    </p:anim>
                                    <p:anim calcmode="lin" valueType="num">
                                      <p:cBhvr>
                                        <p:cTn id="22" dur="500" fill="hold"/>
                                        <p:tgtEl>
                                          <p:spTgt spid="23"/>
                                        </p:tgtEl>
                                        <p:attrNameLst>
                                          <p:attrName>ppt_h</p:attrName>
                                        </p:attrNameLst>
                                      </p:cBhvr>
                                      <p:tavLst>
                                        <p:tav tm="0">
                                          <p:val>
                                            <p:strVal val="#ppt_h"/>
                                          </p:val>
                                        </p:tav>
                                        <p:tav tm="100000">
                                          <p:val>
                                            <p:strVal val="#ppt_h"/>
                                          </p:val>
                                        </p:tav>
                                      </p:tavLst>
                                    </p:anim>
                                    <p:animEffect transition="in" filter="fade">
                                      <p:cBhvr>
                                        <p:cTn id="23" dur="500"/>
                                        <p:tgtEl>
                                          <p:spTgt spid="23"/>
                                        </p:tgtEl>
                                      </p:cBhvr>
                                    </p:animEffect>
                                  </p:childTnLst>
                                </p:cTn>
                              </p:par>
                              <p:par>
                                <p:cTn id="24" presetID="22" presetClass="entr" presetSubtype="8"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left)">
                                      <p:cBhvr>
                                        <p:cTn id="26" dur="500"/>
                                        <p:tgtEl>
                                          <p:spTgt spid="27"/>
                                        </p:tgtEl>
                                      </p:cBhvr>
                                    </p:animEffect>
                                  </p:childTnLst>
                                </p:cTn>
                              </p:par>
                            </p:childTnLst>
                          </p:cTn>
                        </p:par>
                        <p:par>
                          <p:cTn id="27" fill="hold">
                            <p:stCondLst>
                              <p:cond delay="2000"/>
                            </p:stCondLst>
                            <p:childTnLst>
                              <p:par>
                                <p:cTn id="28" presetID="55" presetClass="entr" presetSubtype="0" fill="hold" grpId="0" nodeType="afterEffect">
                                  <p:stCondLst>
                                    <p:cond delay="0"/>
                                  </p:stCondLst>
                                  <p:iterate type="lt">
                                    <p:tmPct val="10000"/>
                                  </p:iterate>
                                  <p:childTnLst>
                                    <p:set>
                                      <p:cBhvr>
                                        <p:cTn id="29" dur="1" fill="hold">
                                          <p:stCondLst>
                                            <p:cond delay="0"/>
                                          </p:stCondLst>
                                        </p:cTn>
                                        <p:tgtEl>
                                          <p:spTgt spid="24"/>
                                        </p:tgtEl>
                                        <p:attrNameLst>
                                          <p:attrName>style.visibility</p:attrName>
                                        </p:attrNameLst>
                                      </p:cBhvr>
                                      <p:to>
                                        <p:strVal val="visible"/>
                                      </p:to>
                                    </p:set>
                                    <p:anim calcmode="lin" valueType="num">
                                      <p:cBhvr>
                                        <p:cTn id="30" dur="500" fill="hold"/>
                                        <p:tgtEl>
                                          <p:spTgt spid="24"/>
                                        </p:tgtEl>
                                        <p:attrNameLst>
                                          <p:attrName>ppt_w</p:attrName>
                                        </p:attrNameLst>
                                      </p:cBhvr>
                                      <p:tavLst>
                                        <p:tav tm="0">
                                          <p:val>
                                            <p:strVal val="#ppt_w*0.70"/>
                                          </p:val>
                                        </p:tav>
                                        <p:tav tm="100000">
                                          <p:val>
                                            <p:strVal val="#ppt_w"/>
                                          </p:val>
                                        </p:tav>
                                      </p:tavLst>
                                    </p:anim>
                                    <p:anim calcmode="lin" valueType="num">
                                      <p:cBhvr>
                                        <p:cTn id="31" dur="500" fill="hold"/>
                                        <p:tgtEl>
                                          <p:spTgt spid="24"/>
                                        </p:tgtEl>
                                        <p:attrNameLst>
                                          <p:attrName>ppt_h</p:attrName>
                                        </p:attrNameLst>
                                      </p:cBhvr>
                                      <p:tavLst>
                                        <p:tav tm="0">
                                          <p:val>
                                            <p:strVal val="#ppt_h"/>
                                          </p:val>
                                        </p:tav>
                                        <p:tav tm="100000">
                                          <p:val>
                                            <p:strVal val="#ppt_h"/>
                                          </p:val>
                                        </p:tav>
                                      </p:tavLst>
                                    </p:anim>
                                    <p:animEffect transition="in" filter="fade">
                                      <p:cBhvr>
                                        <p:cTn id="32" dur="500"/>
                                        <p:tgtEl>
                                          <p:spTgt spid="24"/>
                                        </p:tgtEl>
                                      </p:cBhvr>
                                    </p:animEffect>
                                  </p:childTnLst>
                                </p:cTn>
                              </p:par>
                              <p:par>
                                <p:cTn id="33" presetID="22" presetClass="entr" presetSubtype="8"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500"/>
                                        <p:tgtEl>
                                          <p:spTgt spid="28"/>
                                        </p:tgtEl>
                                      </p:cBhvr>
                                    </p:animEffect>
                                  </p:childTnLst>
                                </p:cTn>
                              </p:par>
                            </p:childTnLst>
                          </p:cTn>
                        </p:par>
                        <p:par>
                          <p:cTn id="36" fill="hold">
                            <p:stCondLst>
                              <p:cond delay="2800"/>
                            </p:stCondLst>
                            <p:childTnLst>
                              <p:par>
                                <p:cTn id="37" presetID="55" presetClass="entr" presetSubtype="0" fill="hold" grpId="0" nodeType="afterEffect">
                                  <p:stCondLst>
                                    <p:cond delay="0"/>
                                  </p:stCondLst>
                                  <p:iterate type="lt">
                                    <p:tmPct val="10000"/>
                                  </p:iterate>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strVal val="#ppt_w*0.70"/>
                                          </p:val>
                                        </p:tav>
                                        <p:tav tm="100000">
                                          <p:val>
                                            <p:strVal val="#ppt_w"/>
                                          </p:val>
                                        </p:tav>
                                      </p:tavLst>
                                    </p:anim>
                                    <p:anim calcmode="lin" valueType="num">
                                      <p:cBhvr>
                                        <p:cTn id="40" dur="500" fill="hold"/>
                                        <p:tgtEl>
                                          <p:spTgt spid="25"/>
                                        </p:tgtEl>
                                        <p:attrNameLst>
                                          <p:attrName>ppt_h</p:attrName>
                                        </p:attrNameLst>
                                      </p:cBhvr>
                                      <p:tavLst>
                                        <p:tav tm="0">
                                          <p:val>
                                            <p:strVal val="#ppt_h"/>
                                          </p:val>
                                        </p:tav>
                                        <p:tav tm="100000">
                                          <p:val>
                                            <p:strVal val="#ppt_h"/>
                                          </p:val>
                                        </p:tav>
                                      </p:tavLst>
                                    </p:anim>
                                    <p:animEffect transition="in" filter="fade">
                                      <p:cBhvr>
                                        <p:cTn id="41" dur="500"/>
                                        <p:tgtEl>
                                          <p:spTgt spid="25"/>
                                        </p:tgtEl>
                                      </p:cBhvr>
                                    </p:animEffect>
                                  </p:childTnLst>
                                </p:cTn>
                              </p:par>
                              <p:par>
                                <p:cTn id="42" presetID="22" presetClass="entr" presetSubtype="8"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animBg="1"/>
      <p:bldP spid="24"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8" name="Picture 7">
            <a:extLst>
              <a:ext uri="{FF2B5EF4-FFF2-40B4-BE49-F238E27FC236}">
                <a16:creationId xmlns:a16="http://schemas.microsoft.com/office/drawing/2014/main" id="{C0E16206-1761-491C-A2E6-9DC21A0CC0A4}"/>
              </a:ext>
            </a:extLst>
          </p:cNvPr>
          <p:cNvPicPr>
            <a:picLocks noChangeAspect="1"/>
          </p:cNvPicPr>
          <p:nvPr/>
        </p:nvPicPr>
        <p:blipFill>
          <a:blip r:embed="rId3"/>
          <a:stretch>
            <a:fillRect/>
          </a:stretch>
        </p:blipFill>
        <p:spPr>
          <a:xfrm>
            <a:off x="5791200" y="2283798"/>
            <a:ext cx="6203576" cy="3196984"/>
          </a:xfrm>
          <a:prstGeom prst="rect">
            <a:avLst/>
          </a:prstGeom>
        </p:spPr>
      </p:pic>
      <p:sp>
        <p:nvSpPr>
          <p:cNvPr id="13" name="TextBox 12">
            <a:extLst>
              <a:ext uri="{FF2B5EF4-FFF2-40B4-BE49-F238E27FC236}">
                <a16:creationId xmlns:a16="http://schemas.microsoft.com/office/drawing/2014/main" id="{569E4FD1-F958-4DA9-9CBE-09F3AB2FBA88}"/>
              </a:ext>
            </a:extLst>
          </p:cNvPr>
          <p:cNvSpPr txBox="1"/>
          <p:nvPr/>
        </p:nvSpPr>
        <p:spPr>
          <a:xfrm>
            <a:off x="376412" y="927635"/>
            <a:ext cx="11618364" cy="59400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060"/>
                </a:solidFill>
                <a:effectLst/>
                <a:uLnTx/>
                <a:uFillTx/>
                <a:latin typeface="Nunito Black" panose="00000A00000000000000" pitchFamily="2" charset="0"/>
                <a:ea typeface="+mn-ea"/>
                <a:cs typeface="+mn-cs"/>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sớm, cào cào và nhái bén đang tập nhảy xa thì chợt một tràng “re re re” vang lên. Hai bạn nghểnh đầu nghe: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Hay quá, ai hát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Chuồn chuồn vừa bay đến, đậu trên nhánh cỏ may, đôi cánh mỏng rung nhè nhẹ khi điệu nhạc vút cao: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phải cào cào hát không? Hay nhái bén?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Cào cào lắc đầu, nhái bén cũng xua tay: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à? Tớ hát thì ai nghe?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cào cào, nhái bén, chuồn chuồn rủ nhau đi tìm tiếng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 lớp cỏ xanh rì, mặt đất đen ẩm ướt, dế than đang xây nhà. Chốc chốc cậu dừng lại, cất tiếng hát say sưa. Khi dứt bài hát, dế than giật mình nghe thấy một tràng pháo tay lộp bộp. Cào cào từ trên nhánh cỏ nhảy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cào cào. Tiếng hát của bạn hay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Chuồn chuồn khẽ đập đôi cánh: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chuồn chuồn. Bạn thật là một tài năng âm nhạc.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Dế than ngượng ngùng: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Ôi, tớ chỉ là thợ đào đất thôi. Tớ là dế than.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Nhái bén mừng rỡ: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 từ nay tớ có thêm một láng giềng hát hay, làm giỏi là dế than. Để chúng tớ giúp bạn dựng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Cào cào, nhái bén, chuồn chuồn cùng xúm vào giúp dế than. Chỉ chốc lát, ngôi nhà xinh xắn bằng đất đã được xây xong dưới ô nấm giữa vùng cỏ xanh tươi.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Lan)</a:t>
            </a:r>
          </a:p>
        </p:txBody>
      </p:sp>
      <p:pic>
        <p:nvPicPr>
          <p:cNvPr id="9" name="Picture 8">
            <a:extLst>
              <a:ext uri="{FF2B5EF4-FFF2-40B4-BE49-F238E27FC236}">
                <a16:creationId xmlns:a16="http://schemas.microsoft.com/office/drawing/2014/main" id="{BF20911C-C04C-49E2-86B5-EC4167027CB5}"/>
              </a:ext>
            </a:extLst>
          </p:cNvPr>
          <p:cNvPicPr>
            <a:picLocks noChangeAspect="1"/>
          </p:cNvPicPr>
          <p:nvPr/>
        </p:nvPicPr>
        <p:blipFill>
          <a:blip r:embed="rId4"/>
          <a:stretch>
            <a:fillRect/>
          </a:stretch>
        </p:blipFill>
        <p:spPr>
          <a:xfrm>
            <a:off x="3409448" y="119622"/>
            <a:ext cx="5718544" cy="1176630"/>
          </a:xfrm>
          <a:prstGeom prst="rect">
            <a:avLst/>
          </a:prstGeom>
        </p:spPr>
      </p:pic>
    </p:spTree>
    <p:extLst>
      <p:ext uri="{BB962C8B-B14F-4D97-AF65-F5344CB8AC3E}">
        <p14:creationId xmlns:p14="http://schemas.microsoft.com/office/powerpoint/2010/main" val="3571595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7" name="Picture 16">
            <a:extLst>
              <a:ext uri="{FF2B5EF4-FFF2-40B4-BE49-F238E27FC236}">
                <a16:creationId xmlns:a16="http://schemas.microsoft.com/office/drawing/2014/main" id="{D45D64C1-6621-4D44-98BC-3E66CA2EEF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9571" y="1552928"/>
            <a:ext cx="5164395" cy="5164395"/>
          </a:xfrm>
          <a:prstGeom prst="rect">
            <a:avLst/>
          </a:prstGeom>
        </p:spPr>
      </p:pic>
      <p:sp>
        <p:nvSpPr>
          <p:cNvPr id="18" name="Rectangle: Rounded Corners 17">
            <a:extLst>
              <a:ext uri="{FF2B5EF4-FFF2-40B4-BE49-F238E27FC236}">
                <a16:creationId xmlns:a16="http://schemas.microsoft.com/office/drawing/2014/main" id="{FA24BE68-DE3B-44CD-B2A2-A28F23396781}"/>
              </a:ext>
            </a:extLst>
          </p:cNvPr>
          <p:cNvSpPr/>
          <p:nvPr/>
        </p:nvSpPr>
        <p:spPr>
          <a:xfrm>
            <a:off x="1280392" y="1114413"/>
            <a:ext cx="3522751" cy="1357211"/>
          </a:xfrm>
          <a:prstGeom prst="roundRect">
            <a:avLst>
              <a:gd name="adj" fmla="val 37824"/>
            </a:avLst>
          </a:prstGeom>
          <a:solidFill>
            <a:srgbClr val="EF84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800" b="1"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9" name="Group 18">
            <a:extLst>
              <a:ext uri="{FF2B5EF4-FFF2-40B4-BE49-F238E27FC236}">
                <a16:creationId xmlns:a16="http://schemas.microsoft.com/office/drawing/2014/main" id="{DC92C25B-97DD-4745-9D48-199F0938AA3A}"/>
              </a:ext>
            </a:extLst>
          </p:cNvPr>
          <p:cNvGrpSpPr/>
          <p:nvPr/>
        </p:nvGrpSpPr>
        <p:grpSpPr>
          <a:xfrm>
            <a:off x="6054672" y="339713"/>
            <a:ext cx="4095168" cy="1549400"/>
            <a:chOff x="-121940" y="1041401"/>
            <a:chExt cx="3808116" cy="1549400"/>
          </a:xfrm>
        </p:grpSpPr>
        <p:pic>
          <p:nvPicPr>
            <p:cNvPr id="20" name="PA_图片 6">
              <a:extLst>
                <a:ext uri="{FF2B5EF4-FFF2-40B4-BE49-F238E27FC236}">
                  <a16:creationId xmlns:a16="http://schemas.microsoft.com/office/drawing/2014/main" id="{B078F5B4-7EE1-461A-BE98-FC4CFF3023B2}"/>
                </a:ext>
              </a:extLst>
            </p:cNvPr>
            <p:cNvPicPr>
              <a:picLocks noChangeAspect="1"/>
            </p:cNvPicPr>
            <p:nvPr>
              <p:custDataLst>
                <p:tags r:id="rId4"/>
              </p:custDataLst>
            </p:nvPr>
          </p:nvPicPr>
          <p:blipFill rotWithShape="1">
            <a:blip r:embed="rId8"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21" name="Rectangle 20">
              <a:extLst>
                <a:ext uri="{FF2B5EF4-FFF2-40B4-BE49-F238E27FC236}">
                  <a16:creationId xmlns:a16="http://schemas.microsoft.com/office/drawing/2014/main" id="{8F5B7D75-C260-45A2-957B-DEA6B42ED9CE}"/>
                </a:ext>
              </a:extLst>
            </p:cNvPr>
            <p:cNvSpPr/>
            <p:nvPr/>
          </p:nvSpPr>
          <p:spPr>
            <a:xfrm>
              <a:off x="429170" y="1557784"/>
              <a:ext cx="2916612"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nhảy</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xa</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2" name="Group 21">
            <a:extLst>
              <a:ext uri="{FF2B5EF4-FFF2-40B4-BE49-F238E27FC236}">
                <a16:creationId xmlns:a16="http://schemas.microsoft.com/office/drawing/2014/main" id="{976F3983-724A-437C-A3EF-6F8F870C1E0A}"/>
              </a:ext>
            </a:extLst>
          </p:cNvPr>
          <p:cNvGrpSpPr/>
          <p:nvPr/>
        </p:nvGrpSpPr>
        <p:grpSpPr>
          <a:xfrm>
            <a:off x="5950636" y="1948175"/>
            <a:ext cx="4095168" cy="1549400"/>
            <a:chOff x="-121940" y="1041401"/>
            <a:chExt cx="3808116" cy="1549400"/>
          </a:xfrm>
        </p:grpSpPr>
        <p:pic>
          <p:nvPicPr>
            <p:cNvPr id="23" name="PA_图片 6">
              <a:extLst>
                <a:ext uri="{FF2B5EF4-FFF2-40B4-BE49-F238E27FC236}">
                  <a16:creationId xmlns:a16="http://schemas.microsoft.com/office/drawing/2014/main" id="{68E344A2-9B4E-47AF-93A8-678C2A1E2B5E}"/>
                </a:ext>
              </a:extLst>
            </p:cNvPr>
            <p:cNvPicPr>
              <a:picLocks noChangeAspect="1"/>
            </p:cNvPicPr>
            <p:nvPr>
              <p:custDataLst>
                <p:tags r:id="rId3"/>
              </p:custDataLst>
            </p:nvPr>
          </p:nvPicPr>
          <p:blipFill rotWithShape="1">
            <a:blip r:embed="rId8"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24" name="Rectangle 23">
              <a:extLst>
                <a:ext uri="{FF2B5EF4-FFF2-40B4-BE49-F238E27FC236}">
                  <a16:creationId xmlns:a16="http://schemas.microsoft.com/office/drawing/2014/main" id="{295F4001-FA57-438A-9107-2DB598D2D7F6}"/>
                </a:ext>
              </a:extLst>
            </p:cNvPr>
            <p:cNvSpPr/>
            <p:nvPr/>
          </p:nvSpPr>
          <p:spPr>
            <a:xfrm>
              <a:off x="429170" y="1557784"/>
              <a:ext cx="2916612" cy="646331"/>
            </a:xfrm>
            <a:prstGeom prst="rect">
              <a:avLst/>
            </a:prstGeom>
          </p:spPr>
          <p:txBody>
            <a:bodyPr wrap="square">
              <a:spAutoFit/>
            </a:bodyPr>
            <a:lstStyle/>
            <a:p>
              <a:pPr algn="ctr">
                <a:buClrTx/>
                <a:buFontTx/>
                <a:buNone/>
                <a:defRPr/>
              </a:pPr>
              <a:r>
                <a:rPr lang="en-US" altLang="zh-C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vang </a:t>
              </a:r>
              <a:r>
                <a:rPr lang="en-US" altLang="zh-CN"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lên</a:t>
              </a:r>
              <a:endParaRPr lang="zh-C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5" name="Group 24">
            <a:extLst>
              <a:ext uri="{FF2B5EF4-FFF2-40B4-BE49-F238E27FC236}">
                <a16:creationId xmlns:a16="http://schemas.microsoft.com/office/drawing/2014/main" id="{1746C47C-99D3-4E85-85BF-37C7E5D3AE40}"/>
              </a:ext>
            </a:extLst>
          </p:cNvPr>
          <p:cNvGrpSpPr/>
          <p:nvPr/>
        </p:nvGrpSpPr>
        <p:grpSpPr>
          <a:xfrm>
            <a:off x="6015359" y="3574702"/>
            <a:ext cx="4095168" cy="1549400"/>
            <a:chOff x="-121940" y="1041401"/>
            <a:chExt cx="3808116" cy="1549400"/>
          </a:xfrm>
        </p:grpSpPr>
        <p:pic>
          <p:nvPicPr>
            <p:cNvPr id="26" name="PA_图片 6">
              <a:extLst>
                <a:ext uri="{FF2B5EF4-FFF2-40B4-BE49-F238E27FC236}">
                  <a16:creationId xmlns:a16="http://schemas.microsoft.com/office/drawing/2014/main" id="{222E8999-7858-4A97-85A1-9AD844836E88}"/>
                </a:ext>
              </a:extLst>
            </p:cNvPr>
            <p:cNvPicPr>
              <a:picLocks noChangeAspect="1"/>
            </p:cNvPicPr>
            <p:nvPr>
              <p:custDataLst>
                <p:tags r:id="rId2"/>
              </p:custDataLst>
            </p:nvPr>
          </p:nvPicPr>
          <p:blipFill rotWithShape="1">
            <a:blip r:embed="rId8"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27" name="Rectangle 26">
              <a:extLst>
                <a:ext uri="{FF2B5EF4-FFF2-40B4-BE49-F238E27FC236}">
                  <a16:creationId xmlns:a16="http://schemas.microsoft.com/office/drawing/2014/main" id="{D9883789-6D7D-4AF1-8500-34889A2FFFE3}"/>
                </a:ext>
              </a:extLst>
            </p:cNvPr>
            <p:cNvSpPr/>
            <p:nvPr/>
          </p:nvSpPr>
          <p:spPr>
            <a:xfrm>
              <a:off x="429170" y="1557784"/>
              <a:ext cx="2916612"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rủ</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nhau</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8" name="Group 27">
            <a:extLst>
              <a:ext uri="{FF2B5EF4-FFF2-40B4-BE49-F238E27FC236}">
                <a16:creationId xmlns:a16="http://schemas.microsoft.com/office/drawing/2014/main" id="{11B38C61-3083-4648-8F7A-23031A5E6BC9}"/>
              </a:ext>
            </a:extLst>
          </p:cNvPr>
          <p:cNvGrpSpPr/>
          <p:nvPr/>
        </p:nvGrpSpPr>
        <p:grpSpPr>
          <a:xfrm>
            <a:off x="6212563" y="5116686"/>
            <a:ext cx="4095168" cy="1549400"/>
            <a:chOff x="-121940" y="1041401"/>
            <a:chExt cx="3808116" cy="1549400"/>
          </a:xfrm>
        </p:grpSpPr>
        <p:pic>
          <p:nvPicPr>
            <p:cNvPr id="29" name="PA_图片 6">
              <a:extLst>
                <a:ext uri="{FF2B5EF4-FFF2-40B4-BE49-F238E27FC236}">
                  <a16:creationId xmlns:a16="http://schemas.microsoft.com/office/drawing/2014/main" id="{74B86BE8-1139-4BCB-A3BF-05DBC1BE7DEC}"/>
                </a:ext>
              </a:extLst>
            </p:cNvPr>
            <p:cNvPicPr>
              <a:picLocks noChangeAspect="1"/>
            </p:cNvPicPr>
            <p:nvPr>
              <p:custDataLst>
                <p:tags r:id="rId1"/>
              </p:custDataLst>
            </p:nvPr>
          </p:nvPicPr>
          <p:blipFill rotWithShape="1">
            <a:blip r:embed="rId8" cstate="print">
              <a:duotone>
                <a:prstClr val="black"/>
                <a:schemeClr val="accent4">
                  <a:tint val="45000"/>
                  <a:satMod val="400000"/>
                </a:schemeClr>
              </a:duotone>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30" name="Rectangle 29">
              <a:extLst>
                <a:ext uri="{FF2B5EF4-FFF2-40B4-BE49-F238E27FC236}">
                  <a16:creationId xmlns:a16="http://schemas.microsoft.com/office/drawing/2014/main" id="{9ECEEBA0-92A5-4880-8E3D-C05ACD50E656}"/>
                </a:ext>
              </a:extLst>
            </p:cNvPr>
            <p:cNvSpPr/>
            <p:nvPr/>
          </p:nvSpPr>
          <p:spPr>
            <a:xfrm>
              <a:off x="429170" y="1557784"/>
              <a:ext cx="2916612" cy="646331"/>
            </a:xfrm>
            <a:prstGeom prst="rect">
              <a:avLst/>
            </a:prstGeom>
          </p:spPr>
          <p:txBody>
            <a:bodyPr wrap="square">
              <a:spAutoFit/>
            </a:bodyPr>
            <a:lstStyle/>
            <a:p>
              <a:pPr algn="ctr">
                <a:buClrTx/>
                <a:buFontTx/>
                <a:buNone/>
                <a:defRPr/>
              </a:pPr>
              <a:r>
                <a:rPr lang="en-US" altLang="zh-CN"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vùng</a:t>
              </a:r>
              <a:r>
                <a:rPr lang="en-US" altLang="zh-C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endParaRPr lang="zh-CN" alt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66451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22" presetClass="entr" presetSubtype="4"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anim calcmode="lin" valueType="num">
                                      <p:cBhvr>
                                        <p:cTn id="25" dur="500" fill="hold"/>
                                        <p:tgtEl>
                                          <p:spTgt spid="22"/>
                                        </p:tgtEl>
                                        <p:attrNameLst>
                                          <p:attrName>ppt_x</p:attrName>
                                        </p:attrNameLst>
                                      </p:cBhvr>
                                      <p:tavLst>
                                        <p:tav tm="0">
                                          <p:val>
                                            <p:strVal val="#ppt_x"/>
                                          </p:val>
                                        </p:tav>
                                        <p:tav tm="100000">
                                          <p:val>
                                            <p:strVal val="#ppt_x"/>
                                          </p:val>
                                        </p:tav>
                                      </p:tavLst>
                                    </p:anim>
                                    <p:anim calcmode="lin" valueType="num">
                                      <p:cBhvr>
                                        <p:cTn id="26" dur="5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anim calcmode="lin" valueType="num">
                                      <p:cBhvr>
                                        <p:cTn id="32" dur="500" fill="hold"/>
                                        <p:tgtEl>
                                          <p:spTgt spid="25"/>
                                        </p:tgtEl>
                                        <p:attrNameLst>
                                          <p:attrName>ppt_x</p:attrName>
                                        </p:attrNameLst>
                                      </p:cBhvr>
                                      <p:tavLst>
                                        <p:tav tm="0">
                                          <p:val>
                                            <p:strVal val="#ppt_x"/>
                                          </p:val>
                                        </p:tav>
                                        <p:tav tm="100000">
                                          <p:val>
                                            <p:strVal val="#ppt_x"/>
                                          </p:val>
                                        </p:tav>
                                      </p:tavLst>
                                    </p:anim>
                                    <p:anim calcmode="lin" valueType="num">
                                      <p:cBhvr>
                                        <p:cTn id="3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anim calcmode="lin" valueType="num">
                                      <p:cBhvr>
                                        <p:cTn id="39" dur="500" fill="hold"/>
                                        <p:tgtEl>
                                          <p:spTgt spid="28"/>
                                        </p:tgtEl>
                                        <p:attrNameLst>
                                          <p:attrName>ppt_x</p:attrName>
                                        </p:attrNameLst>
                                      </p:cBhvr>
                                      <p:tavLst>
                                        <p:tav tm="0">
                                          <p:val>
                                            <p:strVal val="#ppt_x"/>
                                          </p:val>
                                        </p:tav>
                                        <p:tav tm="100000">
                                          <p:val>
                                            <p:strVal val="#ppt_x"/>
                                          </p:val>
                                        </p:tav>
                                      </p:tavLst>
                                    </p:anim>
                                    <p:anim calcmode="lin" valueType="num">
                                      <p:cBhvr>
                                        <p:cTn id="40"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63ED25A-3289-359D-64A6-230875DFD3B5}"/>
              </a:ext>
            </a:extLst>
          </p:cNvPr>
          <p:cNvPicPr>
            <a:picLocks noChangeAspect="1"/>
          </p:cNvPicPr>
          <p:nvPr/>
        </p:nvPicPr>
        <p:blipFill>
          <a:blip r:embed="rId2">
            <a:alphaModFix amt="35000"/>
          </a:blip>
          <a:stretch>
            <a:fillRect/>
          </a:stretch>
        </p:blipFill>
        <p:spPr>
          <a:xfrm>
            <a:off x="0" y="0"/>
            <a:ext cx="12192000" cy="6857999"/>
          </a:xfrm>
          <a:prstGeom prst="rect">
            <a:avLst/>
          </a:prstGeom>
        </p:spPr>
      </p:pic>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7" name="Picture 6">
            <a:extLst>
              <a:ext uri="{FF2B5EF4-FFF2-40B4-BE49-F238E27FC236}">
                <a16:creationId xmlns:a16="http://schemas.microsoft.com/office/drawing/2014/main" id="{00C2522B-42B4-8300-C2D4-B60A6048C575}"/>
              </a:ext>
            </a:extLst>
          </p:cNvPr>
          <p:cNvPicPr>
            <a:picLocks noChangeAspect="1"/>
          </p:cNvPicPr>
          <p:nvPr/>
        </p:nvPicPr>
        <p:blipFill>
          <a:blip r:embed="rId4"/>
          <a:stretch>
            <a:fillRect/>
          </a:stretch>
        </p:blipFill>
        <p:spPr>
          <a:xfrm>
            <a:off x="302095" y="140677"/>
            <a:ext cx="957155" cy="762066"/>
          </a:xfrm>
          <a:prstGeom prst="rect">
            <a:avLst/>
          </a:prstGeom>
        </p:spPr>
      </p:pic>
      <p:sp>
        <p:nvSpPr>
          <p:cNvPr id="8" name="TextBox 7">
            <a:extLst>
              <a:ext uri="{FF2B5EF4-FFF2-40B4-BE49-F238E27FC236}">
                <a16:creationId xmlns:a16="http://schemas.microsoft.com/office/drawing/2014/main" id="{EE0ACE1A-3CBC-FBA0-80D6-706AD2EDD1BD}"/>
              </a:ext>
            </a:extLst>
          </p:cNvPr>
          <p:cNvSpPr txBox="1"/>
          <p:nvPr/>
        </p:nvSpPr>
        <p:spPr>
          <a:xfrm>
            <a:off x="1185678" y="176716"/>
            <a:ext cx="4058984" cy="715089"/>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b="1" dirty="0">
                <a:solidFill>
                  <a:prstClr val="black">
                    <a:lumMod val="95000"/>
                    <a:lumOff val="5000"/>
                  </a:prstClr>
                </a:solidFill>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en-US" sz="3600" b="1" i="0" u="none" strike="noStrike" kern="1200" cap="none" spc="0" normalizeH="0" baseline="0" noProof="0" dirty="0">
              <a:ln>
                <a:noFill/>
              </a:ln>
              <a:solidFill>
                <a:prstClr val="black">
                  <a:lumMod val="95000"/>
                  <a:lumOff val="5000"/>
                </a:prst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442CCC57-55FC-B260-C627-C1F1E9B1C554}"/>
              </a:ext>
            </a:extLst>
          </p:cNvPr>
          <p:cNvSpPr txBox="1"/>
          <p:nvPr/>
        </p:nvSpPr>
        <p:spPr>
          <a:xfrm>
            <a:off x="776637" y="1519484"/>
            <a:ext cx="11079480" cy="1685077"/>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Chuồn chuồn vừa bay đến,</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đậu trên nhánh cỏ may,</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đôi cánh mỏng nhẹ khi điệu nhạc vút cao.</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11">
            <a:extLst>
              <a:ext uri="{FF2B5EF4-FFF2-40B4-BE49-F238E27FC236}">
                <a16:creationId xmlns:a16="http://schemas.microsoft.com/office/drawing/2014/main" id="{8937FA5A-0D7F-44ED-A23F-24CB0AA01429}"/>
              </a:ext>
            </a:extLst>
          </p:cNvPr>
          <p:cNvSpPr txBox="1"/>
          <p:nvPr/>
        </p:nvSpPr>
        <p:spPr>
          <a:xfrm>
            <a:off x="776637" y="3653440"/>
            <a:ext cx="11079480" cy="1640962"/>
          </a:xfrm>
          <a:prstGeom prst="rect">
            <a:avLst/>
          </a:prstGeom>
          <a:solidFill>
            <a:schemeClr val="accent4">
              <a:lumMod val="20000"/>
              <a:lumOff val="80000"/>
            </a:schemeClr>
          </a:solidFill>
        </p:spPr>
        <p:txBody>
          <a:bodyPr wrap="square">
            <a:spAutoFit/>
          </a:bodyPr>
          <a:lstStyle/>
          <a:p>
            <a:pPr lvl="0" algn="just">
              <a:lnSpc>
                <a:spcPct val="150000"/>
              </a:lnSpc>
            </a:pP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Chỉ chốc lát,</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ngôi nhà xinh xắn bằng đất</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đã được xây xong</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dưới ô nấm</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giữa vùng cỏ xanh tươi.</a:t>
            </a:r>
            <a:r>
              <a:rPr lang="en-US"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161092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8" name="Picture 7">
            <a:extLst>
              <a:ext uri="{FF2B5EF4-FFF2-40B4-BE49-F238E27FC236}">
                <a16:creationId xmlns:a16="http://schemas.microsoft.com/office/drawing/2014/main" id="{C0E16206-1761-491C-A2E6-9DC21A0CC0A4}"/>
              </a:ext>
            </a:extLst>
          </p:cNvPr>
          <p:cNvPicPr>
            <a:picLocks noChangeAspect="1"/>
          </p:cNvPicPr>
          <p:nvPr/>
        </p:nvPicPr>
        <p:blipFill>
          <a:blip r:embed="rId3"/>
          <a:stretch>
            <a:fillRect/>
          </a:stretch>
        </p:blipFill>
        <p:spPr>
          <a:xfrm>
            <a:off x="5791200" y="2283798"/>
            <a:ext cx="6203576" cy="3196984"/>
          </a:xfrm>
          <a:prstGeom prst="rect">
            <a:avLst/>
          </a:prstGeom>
        </p:spPr>
      </p:pic>
      <p:sp>
        <p:nvSpPr>
          <p:cNvPr id="13" name="TextBox 12">
            <a:extLst>
              <a:ext uri="{FF2B5EF4-FFF2-40B4-BE49-F238E27FC236}">
                <a16:creationId xmlns:a16="http://schemas.microsoft.com/office/drawing/2014/main" id="{569E4FD1-F958-4DA9-9CBE-09F3AB2FBA88}"/>
              </a:ext>
            </a:extLst>
          </p:cNvPr>
          <p:cNvSpPr txBox="1"/>
          <p:nvPr/>
        </p:nvSpPr>
        <p:spPr>
          <a:xfrm>
            <a:off x="376412" y="927635"/>
            <a:ext cx="11618364" cy="5940088"/>
          </a:xfrm>
          <a:prstGeom prst="rect">
            <a:avLst/>
          </a:prstGeom>
          <a:noFill/>
        </p:spPr>
        <p:txBody>
          <a:bodyPr wrap="square">
            <a:spAutoFit/>
          </a:bodyPr>
          <a:lstStyle/>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Sáng sớm, cào cào và nhái bén đang tập nhảy xa thì chợt một tràng “re re re” vang lên. Hai bạn nghểnh đầu nghe:</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Hay quá, ai hát đó?</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Chuồn chuồn vừa bay đến, đậu trên nhánh cỏ may, đôi cánh mỏng rung nhè nhẹ khi điệu nhạc vút cao:</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Có phải cào cào hát không? Hay nhái bén?</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Cào cào lắc đầu, nhái bén cũng xua tay:</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Tớ à? Tớ hát thì ai nghe?</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Thế là cào cào, nhái bén, chuồn chuồn rủ nhau đi tìm tiếng hát.</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Dưới lớp cỏ xanh rì, mặt đất đen ẩm ướt, dế than đang xây nhà. Chốc chốc cậu dừng lại, cất tiếng hát say sưa. Khi dứt bài hát, dế than giật mình nghe thấy một tràng pháo tay lộp bộp. Cào cào từ trên nhánh cỏ nhảy xuống:</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Tớ là cào cào. Tiếng hát của bạn hay quá!</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Chuồn chuồn khẽ đập đôi cánh:</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Tớ là chuồn chuồn. Bạn thật là một tài năng âm nhạc.</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Dế than ngượng ngùng:</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Ôi, tớ chỉ là thợ đào đất thôi. Tớ là dế than.</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Nhái bén mừng rỡ:</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 A, từ nay tớ có thêm một láng giềng hát hay, làm giỏi là dế than. Để chúng tớ giúp bạn dựng nhà.</a:t>
            </a:r>
          </a:p>
          <a:p>
            <a:pPr lvl="0" algn="just"/>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Cào cào, nhái bén, chuồn chuồn cùng xúm vào giúp dế than. Chỉ chốc lát, ngôi nhà xinh xắn bằng đất đã được xây xong dưới ô nấm giữa vùng cỏ xanh tươi.</a:t>
            </a:r>
          </a:p>
          <a:p>
            <a:pPr lvl="0" algn="r"/>
            <a:r>
              <a:rPr lang="vi-VN" sz="19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(Theo Lý Lan)</a:t>
            </a:r>
            <a:endPar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BF20911C-C04C-49E2-86B5-EC4167027CB5}"/>
              </a:ext>
            </a:extLst>
          </p:cNvPr>
          <p:cNvPicPr>
            <a:picLocks noChangeAspect="1"/>
          </p:cNvPicPr>
          <p:nvPr/>
        </p:nvPicPr>
        <p:blipFill>
          <a:blip r:embed="rId4"/>
          <a:stretch>
            <a:fillRect/>
          </a:stretch>
        </p:blipFill>
        <p:spPr>
          <a:xfrm>
            <a:off x="3409448" y="119622"/>
            <a:ext cx="5718544" cy="1176630"/>
          </a:xfrm>
          <a:prstGeom prst="rect">
            <a:avLst/>
          </a:prstGeom>
        </p:spPr>
      </p:pic>
      <p:grpSp>
        <p:nvGrpSpPr>
          <p:cNvPr id="25" name="Group 24">
            <a:extLst>
              <a:ext uri="{FF2B5EF4-FFF2-40B4-BE49-F238E27FC236}">
                <a16:creationId xmlns:a16="http://schemas.microsoft.com/office/drawing/2014/main" id="{9F34AC17-CFF8-4D34-BCAA-E42DCE7AFD43}"/>
              </a:ext>
            </a:extLst>
          </p:cNvPr>
          <p:cNvGrpSpPr/>
          <p:nvPr/>
        </p:nvGrpSpPr>
        <p:grpSpPr>
          <a:xfrm>
            <a:off x="-161121" y="848604"/>
            <a:ext cx="851094" cy="584333"/>
            <a:chOff x="47097" y="972081"/>
            <a:chExt cx="851094" cy="584333"/>
          </a:xfrm>
        </p:grpSpPr>
        <p:pic>
          <p:nvPicPr>
            <p:cNvPr id="23" name="Picture 22">
              <a:extLst>
                <a:ext uri="{FF2B5EF4-FFF2-40B4-BE49-F238E27FC236}">
                  <a16:creationId xmlns:a16="http://schemas.microsoft.com/office/drawing/2014/main" id="{69EF96D9-6DED-4868-93E8-227CFAAD4B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4" name="TextBox 23">
              <a:extLst>
                <a:ext uri="{FF2B5EF4-FFF2-40B4-BE49-F238E27FC236}">
                  <a16:creationId xmlns:a16="http://schemas.microsoft.com/office/drawing/2014/main" id="{71A03DA2-FDEB-4E86-9EC7-F0495F8D508D}"/>
                </a:ext>
              </a:extLst>
            </p:cNvPr>
            <p:cNvSpPr txBox="1"/>
            <p:nvPr/>
          </p:nvSpPr>
          <p:spPr>
            <a:xfrm>
              <a:off x="297634" y="1015865"/>
              <a:ext cx="3994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Nunito Black" pitchFamily="2" charset="0"/>
                  <a:cs typeface="Baloo 2 Medium" pitchFamily="2" charset="0"/>
                </a:rPr>
                <a:t>1</a:t>
              </a:r>
            </a:p>
          </p:txBody>
        </p:sp>
      </p:grpSp>
      <p:grpSp>
        <p:nvGrpSpPr>
          <p:cNvPr id="26" name="Group 25">
            <a:extLst>
              <a:ext uri="{FF2B5EF4-FFF2-40B4-BE49-F238E27FC236}">
                <a16:creationId xmlns:a16="http://schemas.microsoft.com/office/drawing/2014/main" id="{1C6739F4-B68F-478B-8EDE-D40DF1E790DA}"/>
              </a:ext>
            </a:extLst>
          </p:cNvPr>
          <p:cNvGrpSpPr/>
          <p:nvPr/>
        </p:nvGrpSpPr>
        <p:grpSpPr>
          <a:xfrm>
            <a:off x="-215297" y="3197045"/>
            <a:ext cx="851094" cy="605388"/>
            <a:chOff x="47097" y="972081"/>
            <a:chExt cx="851094" cy="605388"/>
          </a:xfrm>
        </p:grpSpPr>
        <p:pic>
          <p:nvPicPr>
            <p:cNvPr id="27" name="Picture 26">
              <a:extLst>
                <a:ext uri="{FF2B5EF4-FFF2-40B4-BE49-F238E27FC236}">
                  <a16:creationId xmlns:a16="http://schemas.microsoft.com/office/drawing/2014/main" id="{C662C83A-4676-446E-9D00-00D0C9BC0B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28" name="TextBox 27">
              <a:extLst>
                <a:ext uri="{FF2B5EF4-FFF2-40B4-BE49-F238E27FC236}">
                  <a16:creationId xmlns:a16="http://schemas.microsoft.com/office/drawing/2014/main" id="{4F22D1FF-B44C-4638-BBDC-3653EAA5F9BB}"/>
                </a:ext>
              </a:extLst>
            </p:cNvPr>
            <p:cNvSpPr txBox="1"/>
            <p:nvPr/>
          </p:nvSpPr>
          <p:spPr>
            <a:xfrm>
              <a:off x="288626" y="1054249"/>
              <a:ext cx="3994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Nunito Black" pitchFamily="2" charset="0"/>
                  <a:cs typeface="Baloo 2 Medium" pitchFamily="2" charset="0"/>
                </a:rPr>
                <a:t>2</a:t>
              </a:r>
            </a:p>
          </p:txBody>
        </p:sp>
      </p:grpSp>
      <p:grpSp>
        <p:nvGrpSpPr>
          <p:cNvPr id="29" name="Group 28">
            <a:extLst>
              <a:ext uri="{FF2B5EF4-FFF2-40B4-BE49-F238E27FC236}">
                <a16:creationId xmlns:a16="http://schemas.microsoft.com/office/drawing/2014/main" id="{8195A971-356B-4253-92EF-F1D6A7EBE2DF}"/>
              </a:ext>
            </a:extLst>
          </p:cNvPr>
          <p:cNvGrpSpPr/>
          <p:nvPr/>
        </p:nvGrpSpPr>
        <p:grpSpPr>
          <a:xfrm>
            <a:off x="-150083" y="4724828"/>
            <a:ext cx="851094" cy="605388"/>
            <a:chOff x="47097" y="972081"/>
            <a:chExt cx="851094" cy="605388"/>
          </a:xfrm>
        </p:grpSpPr>
        <p:pic>
          <p:nvPicPr>
            <p:cNvPr id="30" name="Picture 29">
              <a:extLst>
                <a:ext uri="{FF2B5EF4-FFF2-40B4-BE49-F238E27FC236}">
                  <a16:creationId xmlns:a16="http://schemas.microsoft.com/office/drawing/2014/main" id="{4C0E6133-BC32-4A62-BB4A-6218E6647F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97" y="972081"/>
              <a:ext cx="851094" cy="584333"/>
            </a:xfrm>
            <a:prstGeom prst="rect">
              <a:avLst/>
            </a:prstGeom>
          </p:spPr>
        </p:pic>
        <p:sp>
          <p:nvSpPr>
            <p:cNvPr id="31" name="TextBox 30">
              <a:extLst>
                <a:ext uri="{FF2B5EF4-FFF2-40B4-BE49-F238E27FC236}">
                  <a16:creationId xmlns:a16="http://schemas.microsoft.com/office/drawing/2014/main" id="{D4C6C358-02A0-4193-AE5E-8D479B11882E}"/>
                </a:ext>
              </a:extLst>
            </p:cNvPr>
            <p:cNvSpPr txBox="1"/>
            <p:nvPr/>
          </p:nvSpPr>
          <p:spPr>
            <a:xfrm>
              <a:off x="288626" y="1054249"/>
              <a:ext cx="39946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lumMod val="95000"/>
                      <a:lumOff val="5000"/>
                    </a:prstClr>
                  </a:solidFill>
                  <a:effectLst/>
                  <a:uLnTx/>
                  <a:uFillTx/>
                  <a:latin typeface="Nunito Black" pitchFamily="2" charset="0"/>
                  <a:cs typeface="Baloo 2 Medium" pitchFamily="2" charset="0"/>
                </a:rPr>
                <a:t>3</a:t>
              </a:r>
            </a:p>
          </p:txBody>
        </p:sp>
      </p:grpSp>
      <p:sp>
        <p:nvSpPr>
          <p:cNvPr id="32" name="Rectangle: Rounded Corners 31">
            <a:extLst>
              <a:ext uri="{FF2B5EF4-FFF2-40B4-BE49-F238E27FC236}">
                <a16:creationId xmlns:a16="http://schemas.microsoft.com/office/drawing/2014/main" id="{6BB3A306-54B5-4B99-8DCF-A721AED717D2}"/>
              </a:ext>
            </a:extLst>
          </p:cNvPr>
          <p:cNvSpPr/>
          <p:nvPr/>
        </p:nvSpPr>
        <p:spPr>
          <a:xfrm>
            <a:off x="49866" y="141259"/>
            <a:ext cx="3686129" cy="566678"/>
          </a:xfrm>
          <a:prstGeom prst="roundRect">
            <a:avLst>
              <a:gd name="adj" fmla="val 3782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Cùng</a:t>
            </a:r>
            <a:r>
              <a:rPr kumimoji="0" lang="en-US" sz="4000" b="1" i="0" u="none" strike="noStrike" kern="1200" cap="none" spc="0" normalizeH="0" noProof="0" dirty="0">
                <a:ln>
                  <a:noFill/>
                </a:ln>
                <a:solidFill>
                  <a:prstClr val="white"/>
                </a:solidFill>
                <a:effectLst/>
                <a:uLnTx/>
                <a:uFillTx/>
                <a:latin typeface="Calibri" panose="020F0502020204030204" pitchFamily="34" charset="0"/>
                <a:ea typeface="+mn-ea"/>
                <a:cs typeface="Calibri" panose="020F0502020204030204" pitchFamily="34" charset="0"/>
              </a:rPr>
              <a:t> chia </a:t>
            </a:r>
            <a:r>
              <a:rPr kumimoji="0" lang="en-US" sz="4000" b="1" i="0" u="none" strike="noStrike" kern="1200" cap="none" spc="0" normalizeH="0" noProof="0" dirty="0" err="1">
                <a:ln>
                  <a:noFill/>
                </a:ln>
                <a:solidFill>
                  <a:prstClr val="white"/>
                </a:solidFill>
                <a:effectLst/>
                <a:uLnTx/>
                <a:uFillTx/>
                <a:latin typeface="Calibri" panose="020F0502020204030204" pitchFamily="34" charset="0"/>
                <a:ea typeface="+mn-ea"/>
                <a:cs typeface="Calibri" panose="020F0502020204030204" pitchFamily="34" charset="0"/>
              </a:rPr>
              <a:t>đoạn</a:t>
            </a:r>
            <a:endParaRPr kumimoji="0" lang="en-US"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839083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 calcmode="lin" valueType="num">
                                      <p:cBhvr>
                                        <p:cTn id="14" dur="500" fill="hold"/>
                                        <p:tgtEl>
                                          <p:spTgt spid="25"/>
                                        </p:tgtEl>
                                        <p:attrNameLst>
                                          <p:attrName>ppt_w</p:attrName>
                                        </p:attrNameLst>
                                      </p:cBhvr>
                                      <p:tavLst>
                                        <p:tav tm="0">
                                          <p:val>
                                            <p:fltVal val="0"/>
                                          </p:val>
                                        </p:tav>
                                        <p:tav tm="100000">
                                          <p:val>
                                            <p:strVal val="#ppt_w"/>
                                          </p:val>
                                        </p:tav>
                                      </p:tavLst>
                                    </p:anim>
                                    <p:anim calcmode="lin" valueType="num">
                                      <p:cBhvr>
                                        <p:cTn id="15" dur="500" fill="hold"/>
                                        <p:tgtEl>
                                          <p:spTgt spid="25"/>
                                        </p:tgtEl>
                                        <p:attrNameLst>
                                          <p:attrName>ppt_h</p:attrName>
                                        </p:attrNameLst>
                                      </p:cBhvr>
                                      <p:tavLst>
                                        <p:tav tm="0">
                                          <p:val>
                                            <p:fltVal val="0"/>
                                          </p:val>
                                        </p:tav>
                                        <p:tav tm="100000">
                                          <p:val>
                                            <p:strVal val="#ppt_h"/>
                                          </p:val>
                                        </p:tav>
                                      </p:tavLst>
                                    </p:anim>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500" fill="hold"/>
                                        <p:tgtEl>
                                          <p:spTgt spid="29"/>
                                        </p:tgtEl>
                                        <p:attrNameLst>
                                          <p:attrName>ppt_w</p:attrName>
                                        </p:attrNameLst>
                                      </p:cBhvr>
                                      <p:tavLst>
                                        <p:tav tm="0">
                                          <p:val>
                                            <p:fltVal val="0"/>
                                          </p:val>
                                        </p:tav>
                                        <p:tav tm="100000">
                                          <p:val>
                                            <p:strVal val="#ppt_w"/>
                                          </p:val>
                                        </p:tav>
                                      </p:tavLst>
                                    </p:anim>
                                    <p:anim calcmode="lin" valueType="num">
                                      <p:cBhvr>
                                        <p:cTn id="29" dur="500" fill="hold"/>
                                        <p:tgtEl>
                                          <p:spTgt spid="29"/>
                                        </p:tgtEl>
                                        <p:attrNameLst>
                                          <p:attrName>ppt_h</p:attrName>
                                        </p:attrNameLst>
                                      </p:cBhvr>
                                      <p:tavLst>
                                        <p:tav tm="0">
                                          <p:val>
                                            <p:fltVal val="0"/>
                                          </p:val>
                                        </p:tav>
                                        <p:tav tm="100000">
                                          <p:val>
                                            <p:strVal val="#ppt_h"/>
                                          </p:val>
                                        </p:tav>
                                      </p:tavLst>
                                    </p:anim>
                                    <p:animEffect transition="in" filter="fade">
                                      <p:cBhvr>
                                        <p:cTn id="3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1" name="Rectangle 30">
            <a:extLst>
              <a:ext uri="{FF2B5EF4-FFF2-40B4-BE49-F238E27FC236}">
                <a16:creationId xmlns:a16="http://schemas.microsoft.com/office/drawing/2014/main" id="{1DD1A98E-AD47-45B7-B91E-F8699FAAE677}"/>
              </a:ext>
            </a:extLst>
          </p:cNvPr>
          <p:cNvSpPr/>
          <p:nvPr/>
        </p:nvSpPr>
        <p:spPr>
          <a:xfrm>
            <a:off x="1142639" y="806999"/>
            <a:ext cx="4529911" cy="646331"/>
          </a:xfrm>
          <a:prstGeom prst="rect">
            <a:avLst/>
          </a:prstGeom>
        </p:spPr>
        <p:txBody>
          <a:bodyPr wrap="square">
            <a:spAutoFit/>
          </a:bodyPr>
          <a:lstStyle/>
          <a:p>
            <a:pPr algn="ctr">
              <a:buClrTx/>
              <a:buFontTx/>
              <a:buNone/>
              <a:defRPr/>
            </a:pP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nhóm</a:t>
            </a:r>
            <a:endParaRPr lang="zh-CN" altLang="en-US"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2" name="Rectangle 31">
            <a:extLst>
              <a:ext uri="{FF2B5EF4-FFF2-40B4-BE49-F238E27FC236}">
                <a16:creationId xmlns:a16="http://schemas.microsoft.com/office/drawing/2014/main" id="{8DA7FB99-E6D9-4BF5-A1D9-DDF6BFD44838}"/>
              </a:ext>
            </a:extLst>
          </p:cNvPr>
          <p:cNvSpPr/>
          <p:nvPr/>
        </p:nvSpPr>
        <p:spPr>
          <a:xfrm>
            <a:off x="1030593" y="1453330"/>
            <a:ext cx="6047864" cy="2123658"/>
          </a:xfrm>
          <a:prstGeom prst="rect">
            <a:avLst/>
          </a:prstGeom>
        </p:spPr>
        <p:txBody>
          <a:bodyPr wrap="square">
            <a:spAutoFit/>
          </a:bodyPr>
          <a:lstStyle/>
          <a:p>
            <a:pPr algn="ctr"/>
            <a:r>
              <a:rPr lang="en-US" altLang="zh-CN" sz="3300" b="1"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Yêu</a:t>
            </a:r>
            <a:r>
              <a:rPr lang="zh-CN" altLang="en-US" sz="33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cầu</a:t>
            </a:r>
            <a:endParaRPr lang="zh-CN" altLang="en-US" sz="3300" b="1" kern="1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Phân</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công</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theo</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đoạn</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Tất</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cả</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thành</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viên</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đều</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đọc</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a:p>
            <a:pPr>
              <a:buSzPts val="2800"/>
            </a:pPr>
            <a:r>
              <a:rPr lang="en-US" altLang="zh-CN"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Giải</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nghĩa</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từ</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cùng</a:t>
            </a:r>
            <a:r>
              <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300" b="1" kern="1200" dirty="0" err="1">
                <a:solidFill>
                  <a:srgbClr val="00B050"/>
                </a:solidFill>
                <a:latin typeface="Arial-Rounded" panose="020B0500000000000000" pitchFamily="34" charset="0"/>
                <a:ea typeface="Arial-Rounded" panose="020B0500000000000000" pitchFamily="34" charset="0"/>
                <a:cs typeface="Arial-Rounded" panose="020B0500000000000000" pitchFamily="34" charset="0"/>
              </a:rPr>
              <a:t>nhau</a:t>
            </a:r>
            <a:endParaRPr lang="zh-CN" altLang="en-US" sz="3300" b="1" kern="1200" dirty="0">
              <a:solidFill>
                <a:srgbClr val="00B05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CE68904B-D1C7-4C75-8F80-2B33AFEB2CDD}"/>
              </a:ext>
            </a:extLst>
          </p:cNvPr>
          <p:cNvPicPr>
            <a:picLocks noChangeAspect="1"/>
          </p:cNvPicPr>
          <p:nvPr/>
        </p:nvPicPr>
        <p:blipFill>
          <a:blip r:embed="rId3"/>
          <a:stretch>
            <a:fillRect/>
          </a:stretch>
        </p:blipFill>
        <p:spPr>
          <a:xfrm rot="16200000">
            <a:off x="1093007" y="863856"/>
            <a:ext cx="511318" cy="511318"/>
          </a:xfrm>
          <a:prstGeom prst="rect">
            <a:avLst/>
          </a:prstGeom>
        </p:spPr>
      </p:pic>
      <p:pic>
        <p:nvPicPr>
          <p:cNvPr id="34" name="Picture 33">
            <a:extLst>
              <a:ext uri="{FF2B5EF4-FFF2-40B4-BE49-F238E27FC236}">
                <a16:creationId xmlns:a16="http://schemas.microsoft.com/office/drawing/2014/main" id="{06E7C41B-4017-4225-A814-242B76DEC0E0}"/>
              </a:ext>
            </a:extLst>
          </p:cNvPr>
          <p:cNvPicPr>
            <a:picLocks noChangeAspect="1"/>
          </p:cNvPicPr>
          <p:nvPr/>
        </p:nvPicPr>
        <p:blipFill>
          <a:blip r:embed="rId4"/>
          <a:stretch>
            <a:fillRect/>
          </a:stretch>
        </p:blipFill>
        <p:spPr>
          <a:xfrm>
            <a:off x="7078457" y="1298001"/>
            <a:ext cx="4637808" cy="2333262"/>
          </a:xfrm>
          <a:prstGeom prst="rect">
            <a:avLst/>
          </a:prstGeom>
        </p:spPr>
      </p:pic>
      <p:pic>
        <p:nvPicPr>
          <p:cNvPr id="35" name="Picture 34">
            <a:extLst>
              <a:ext uri="{FF2B5EF4-FFF2-40B4-BE49-F238E27FC236}">
                <a16:creationId xmlns:a16="http://schemas.microsoft.com/office/drawing/2014/main" id="{B533FA0F-723D-42AF-9FD2-1943765A4003}"/>
              </a:ext>
            </a:extLst>
          </p:cNvPr>
          <p:cNvPicPr>
            <a:picLocks noChangeAspect="1"/>
          </p:cNvPicPr>
          <p:nvPr/>
        </p:nvPicPr>
        <p:blipFill>
          <a:blip r:embed="rId5">
            <a:clrChange>
              <a:clrFrom>
                <a:srgbClr val="E0E0E0"/>
              </a:clrFrom>
              <a:clrTo>
                <a:srgbClr val="E0E0E0">
                  <a:alpha val="0"/>
                </a:srgbClr>
              </a:clrTo>
            </a:clrChange>
            <a:extLst>
              <a:ext uri="{BEBA8EAE-BF5A-486C-A8C5-ECC9F3942E4B}">
                <a14:imgProps xmlns:a14="http://schemas.microsoft.com/office/drawing/2010/main">
                  <a14:imgLayer r:embed="rId6">
                    <a14:imgEffect>
                      <a14:backgroundRemoval t="0" b="100000" l="0" r="100000">
                        <a14:foregroundMark x1="5625" y1="21921" x2="14000" y2="57143"/>
                        <a14:foregroundMark x1="15625" y1="23645" x2="5750" y2="28571"/>
                        <a14:foregroundMark x1="6375" y1="67980" x2="7500" y2="86453"/>
                        <a14:foregroundMark x1="8125" y1="71182" x2="14875" y2="79803"/>
                        <a14:foregroundMark x1="12250" y1="96305" x2="56125" y2="85961"/>
                        <a14:foregroundMark x1="5750" y1="29064" x2="2500" y2="43103"/>
                        <a14:foregroundMark x1="36250" y1="15025" x2="38125" y2="58374"/>
                        <a14:foregroundMark x1="22375" y1="60345" x2="14000" y2="65764"/>
                        <a14:foregroundMark x1="29375" y1="55419" x2="35250" y2="42611"/>
                        <a14:foregroundMark x1="28875" y1="74877" x2="23625" y2="84483"/>
                        <a14:foregroundMark x1="30375" y1="78325" x2="63125" y2="76847"/>
                        <a14:foregroundMark x1="36250" y1="96798" x2="87500" y2="86946"/>
                        <a14:foregroundMark x1="82000" y1="62069" x2="93750" y2="82266"/>
                        <a14:foregroundMark x1="96875" y1="66749" x2="95625" y2="99261"/>
                        <a14:foregroundMark x1="88250" y1="75616" x2="74250" y2="79803"/>
                        <a14:foregroundMark x1="66625" y1="78571" x2="54875" y2="85961"/>
                        <a14:foregroundMark x1="48625" y1="63793" x2="40500" y2="87192"/>
                        <a14:foregroundMark x1="27375" y1="71675" x2="35250" y2="76108"/>
                        <a14:foregroundMark x1="33250" y1="93842" x2="71750" y2="91379"/>
                        <a14:foregroundMark x1="87500" y1="91872" x2="78375" y2="98522"/>
                        <a14:foregroundMark x1="66625" y1="48768" x2="60000" y2="69212"/>
                        <a14:foregroundMark x1="64000" y1="19458" x2="61000" y2="51232"/>
                        <a14:foregroundMark x1="75500" y1="22414" x2="78000" y2="23153"/>
                        <a14:foregroundMark x1="56875" y1="45567" x2="54500" y2="47291"/>
                        <a14:foregroundMark x1="55500" y1="41379" x2="60125" y2="43842"/>
                        <a14:foregroundMark x1="44250" y1="62808" x2="41125" y2="75616"/>
                        <a14:foregroundMark x1="32625" y1="85222" x2="34500" y2="82759"/>
                        <a14:foregroundMark x1="32625" y1="96798" x2="66875" y2="90640"/>
                        <a14:foregroundMark x1="69250" y1="97537" x2="49875" y2="99015"/>
                        <a14:foregroundMark x1="28500" y1="45567" x2="28500" y2="45567"/>
                        <a14:foregroundMark x1="9375" y1="87685" x2="9375" y2="87685"/>
                        <a14:foregroundMark x1="19000" y1="19951" x2="20500" y2="25369"/>
                        <a14:foregroundMark x1="70250" y1="47291" x2="76375" y2="38177"/>
                        <a14:foregroundMark x1="45250" y1="44335" x2="45250" y2="44335"/>
                      </a14:backgroundRemoval>
                    </a14:imgEffect>
                  </a14:imgLayer>
                </a14:imgProps>
              </a:ext>
              <a:ext uri="{28A0092B-C50C-407E-A947-70E740481C1C}">
                <a14:useLocalDpi xmlns:a14="http://schemas.microsoft.com/office/drawing/2010/main" val="0"/>
              </a:ext>
            </a:extLst>
          </a:blip>
          <a:stretch>
            <a:fillRect/>
          </a:stretch>
        </p:blipFill>
        <p:spPr>
          <a:xfrm>
            <a:off x="4205642" y="3979009"/>
            <a:ext cx="3629742" cy="1842094"/>
          </a:xfrm>
          <a:prstGeom prst="rect">
            <a:avLst/>
          </a:prstGeom>
        </p:spPr>
      </p:pic>
    </p:spTree>
    <p:extLst>
      <p:ext uri="{BB962C8B-B14F-4D97-AF65-F5344CB8AC3E}">
        <p14:creationId xmlns:p14="http://schemas.microsoft.com/office/powerpoint/2010/main" val="237621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par>
                                <p:cTn id="17" presetID="10"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0" presetClass="entr" presetSubtype="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213B0C-47D9-055D-E45F-8C1B7A06085E}"/>
              </a:ext>
            </a:extLst>
          </p:cNvPr>
          <p:cNvGrpSpPr/>
          <p:nvPr/>
        </p:nvGrpSpPr>
        <p:grpSpPr>
          <a:xfrm>
            <a:off x="-4101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5589C3E3-91C5-8CEC-367A-DB6D92EEA8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FDCF5A9-F54A-2835-2A9E-CE88C0816C5B}"/>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1F6ACDEF-48AE-917C-398C-F85F021ACE27}"/>
              </a:ext>
            </a:extLst>
          </p:cNvPr>
          <p:cNvPicPr>
            <a:picLocks noChangeAspect="1"/>
          </p:cNvPicPr>
          <p:nvPr/>
        </p:nvPicPr>
        <p:blipFill>
          <a:blip r:embed="rId3"/>
          <a:stretch>
            <a:fillRect/>
          </a:stretch>
        </p:blipFill>
        <p:spPr>
          <a:xfrm>
            <a:off x="203638" y="182880"/>
            <a:ext cx="957155" cy="762066"/>
          </a:xfrm>
          <a:prstGeom prst="rect">
            <a:avLst/>
          </a:prstGeom>
        </p:spPr>
      </p:pic>
      <p:sp>
        <p:nvSpPr>
          <p:cNvPr id="8" name="TextBox 7">
            <a:extLst>
              <a:ext uri="{FF2B5EF4-FFF2-40B4-BE49-F238E27FC236}">
                <a16:creationId xmlns:a16="http://schemas.microsoft.com/office/drawing/2014/main" id="{F5D09BE8-3D30-2CF3-C504-BCD1622A3E56}"/>
              </a:ext>
            </a:extLst>
          </p:cNvPr>
          <p:cNvSpPr txBox="1"/>
          <p:nvPr/>
        </p:nvSpPr>
        <p:spPr>
          <a:xfrm>
            <a:off x="1160793" y="291552"/>
            <a:ext cx="5773407" cy="646986"/>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 theo nhóm </a:t>
            </a:r>
            <a:r>
              <a:rPr kumimoji="0" lang="en-US" sz="32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TextBox 8">
            <a:extLst>
              <a:ext uri="{FF2B5EF4-FFF2-40B4-BE49-F238E27FC236}">
                <a16:creationId xmlns:a16="http://schemas.microsoft.com/office/drawing/2014/main" id="{984A8B05-2352-13DE-F0EA-9B734FD1C056}"/>
              </a:ext>
            </a:extLst>
          </p:cNvPr>
          <p:cNvSpPr txBox="1"/>
          <p:nvPr/>
        </p:nvSpPr>
        <p:spPr>
          <a:xfrm>
            <a:off x="655323" y="1019220"/>
            <a:ext cx="11231877" cy="3166824"/>
          </a:xfrm>
          <a:prstGeom prst="roundRect">
            <a:avLst/>
          </a:prstGeom>
          <a:solidFill>
            <a:schemeClr val="accent6">
              <a:lumMod val="20000"/>
              <a:lumOff val="80000"/>
            </a:schemeClr>
          </a:solidFill>
        </p:spPr>
        <p:txBody>
          <a:bodyPr wrap="square">
            <a:spAutoFit/>
          </a:bodyPr>
          <a:lstStyle/>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Sáng sớm, cào cào và nhái bén đang tập nhảy xa thì chợt một tràng “re re re” vang lên. Hai bạn nghểnh đầu nghe:</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Hay quá, ai hát đó?</a:t>
            </a:r>
          </a:p>
          <a:p>
            <a:pPr lvl="0" algn="just">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Chuồn chuồn vừa bay đến, đậu trên nhánh cỏ may, đôi cánh mỏng rung nhè nhẹ khi điệu nhạc vút cao:</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Có phải cào cào hát không? Hay nhái bén?</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Cào cào lắc đầu, nhái bén cũng xua tay:</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Tớ à? Tớ hát thì ai nghe?</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Thế là cào cào, nhái bén, chuồn chuồn rủ nhau đi tìm tiếng hát.</a:t>
            </a:r>
          </a:p>
        </p:txBody>
      </p:sp>
      <p:sp>
        <p:nvSpPr>
          <p:cNvPr id="10" name="TextBox 9">
            <a:extLst>
              <a:ext uri="{FF2B5EF4-FFF2-40B4-BE49-F238E27FC236}">
                <a16:creationId xmlns:a16="http://schemas.microsoft.com/office/drawing/2014/main" id="{139AB853-9F1F-3EF1-BDA8-7A49383B86CB}"/>
              </a:ext>
            </a:extLst>
          </p:cNvPr>
          <p:cNvSpPr txBox="1"/>
          <p:nvPr/>
        </p:nvSpPr>
        <p:spPr>
          <a:xfrm>
            <a:off x="1580070" y="4370934"/>
            <a:ext cx="10180320" cy="2145268"/>
          </a:xfrm>
          <a:prstGeom prst="roundRect">
            <a:avLst/>
          </a:prstGeom>
          <a:solidFill>
            <a:srgbClr val="FFCCCC"/>
          </a:solidFill>
        </p:spPr>
        <p:txBody>
          <a:bodyPr wrap="square">
            <a:spAutoFit/>
          </a:bodyPr>
          <a:lstStyle/>
          <a:p>
            <a:pPr lvl="0" algn="just">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Dưới lớp cỏ xanh rì, mặt đất đen ẩm ướt, dế than đang xây nhà. Chốc chốc cậu dừng lại, cất tiếng hát say sưa. Khi dứt bài hát, dế than giật mình nghe thấy một tràng pháo tay lộp bộp. Cào cào từ trên nhánh cỏ nhảy xuống:</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Tớ là cào cào. Tiếng hát của bạn hay quá!</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Chuồn chuồn khẽ đập đôi cánh:</a:t>
            </a:r>
          </a:p>
          <a:p>
            <a:pPr lvl="0">
              <a:defRPr/>
            </a:pPr>
            <a:r>
              <a:rPr lang="vi-VN" sz="2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Tớ là chuồn chuồn. Bạn thật là một tài năng âm nhạc.</a:t>
            </a:r>
          </a:p>
        </p:txBody>
      </p:sp>
      <p:grpSp>
        <p:nvGrpSpPr>
          <p:cNvPr id="15" name="Group 14">
            <a:extLst>
              <a:ext uri="{FF2B5EF4-FFF2-40B4-BE49-F238E27FC236}">
                <a16:creationId xmlns:a16="http://schemas.microsoft.com/office/drawing/2014/main" id="{7FFC557D-887A-4C4A-9A7B-6531C4CADC00}"/>
              </a:ext>
            </a:extLst>
          </p:cNvPr>
          <p:cNvGrpSpPr/>
          <p:nvPr/>
        </p:nvGrpSpPr>
        <p:grpSpPr>
          <a:xfrm>
            <a:off x="0" y="925300"/>
            <a:ext cx="851094" cy="609210"/>
            <a:chOff x="0" y="925300"/>
            <a:chExt cx="851094" cy="609210"/>
          </a:xfrm>
        </p:grpSpPr>
        <p:pic>
          <p:nvPicPr>
            <p:cNvPr id="11" name="Picture 10">
              <a:extLst>
                <a:ext uri="{FF2B5EF4-FFF2-40B4-BE49-F238E27FC236}">
                  <a16:creationId xmlns:a16="http://schemas.microsoft.com/office/drawing/2014/main" id="{E21750CF-E050-0AFF-C40C-06B8C4902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25300"/>
              <a:ext cx="851094" cy="584333"/>
            </a:xfrm>
            <a:prstGeom prst="rect">
              <a:avLst/>
            </a:prstGeom>
          </p:spPr>
        </p:pic>
        <p:sp>
          <p:nvSpPr>
            <p:cNvPr id="12" name="TextBox 11">
              <a:extLst>
                <a:ext uri="{FF2B5EF4-FFF2-40B4-BE49-F238E27FC236}">
                  <a16:creationId xmlns:a16="http://schemas.microsoft.com/office/drawing/2014/main" id="{57F57115-01C2-F49A-4B4F-5BB52DC1E4AE}"/>
                </a:ext>
              </a:extLst>
            </p:cNvPr>
            <p:cNvSpPr txBox="1"/>
            <p:nvPr/>
          </p:nvSpPr>
          <p:spPr>
            <a:xfrm>
              <a:off x="304800" y="1011290"/>
              <a:ext cx="32893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1</a:t>
              </a:r>
            </a:p>
          </p:txBody>
        </p:sp>
      </p:grpSp>
      <p:pic>
        <p:nvPicPr>
          <p:cNvPr id="13" name="Picture 12">
            <a:extLst>
              <a:ext uri="{FF2B5EF4-FFF2-40B4-BE49-F238E27FC236}">
                <a16:creationId xmlns:a16="http://schemas.microsoft.com/office/drawing/2014/main" id="{C0319514-164F-FC5D-2883-4D5BC571FA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135" y="4193851"/>
            <a:ext cx="851094" cy="584333"/>
          </a:xfrm>
          <a:prstGeom prst="rect">
            <a:avLst/>
          </a:prstGeom>
        </p:spPr>
      </p:pic>
      <p:sp>
        <p:nvSpPr>
          <p:cNvPr id="14" name="TextBox 13">
            <a:extLst>
              <a:ext uri="{FF2B5EF4-FFF2-40B4-BE49-F238E27FC236}">
                <a16:creationId xmlns:a16="http://schemas.microsoft.com/office/drawing/2014/main" id="{A7408145-5A05-6E96-2872-0B528F8ECDA8}"/>
              </a:ext>
            </a:extLst>
          </p:cNvPr>
          <p:cNvSpPr txBox="1"/>
          <p:nvPr/>
        </p:nvSpPr>
        <p:spPr>
          <a:xfrm>
            <a:off x="1233169" y="4241517"/>
            <a:ext cx="37702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2</a:t>
            </a:r>
          </a:p>
        </p:txBody>
      </p:sp>
    </p:spTree>
    <p:extLst>
      <p:ext uri="{BB962C8B-B14F-4D97-AF65-F5344CB8AC3E}">
        <p14:creationId xmlns:p14="http://schemas.microsoft.com/office/powerpoint/2010/main" val="1910831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par>
                                <p:cTn id="18" presetID="16" presetClass="entr" presetSubtype="21"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C213B0C-47D9-055D-E45F-8C1B7A06085E}"/>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5589C3E3-91C5-8CEC-367A-DB6D92EEA8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FDCF5A9-F54A-2835-2A9E-CE88C0816C5B}"/>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08FAA253-19C5-A36A-2EC8-20EDA837CA8E}"/>
              </a:ext>
            </a:extLst>
          </p:cNvPr>
          <p:cNvPicPr>
            <a:picLocks noChangeAspect="1"/>
          </p:cNvPicPr>
          <p:nvPr/>
        </p:nvPicPr>
        <p:blipFill>
          <a:blip r:embed="rId3"/>
          <a:stretch>
            <a:fillRect/>
          </a:stretch>
        </p:blipFill>
        <p:spPr>
          <a:xfrm>
            <a:off x="203638" y="182880"/>
            <a:ext cx="957155" cy="762066"/>
          </a:xfrm>
          <a:prstGeom prst="rect">
            <a:avLst/>
          </a:prstGeom>
        </p:spPr>
      </p:pic>
      <p:sp>
        <p:nvSpPr>
          <p:cNvPr id="8" name="TextBox 7">
            <a:extLst>
              <a:ext uri="{FF2B5EF4-FFF2-40B4-BE49-F238E27FC236}">
                <a16:creationId xmlns:a16="http://schemas.microsoft.com/office/drawing/2014/main" id="{C613B3C2-D260-4C4A-44C0-D74694A16C8B}"/>
              </a:ext>
            </a:extLst>
          </p:cNvPr>
          <p:cNvSpPr txBox="1"/>
          <p:nvPr/>
        </p:nvSpPr>
        <p:spPr>
          <a:xfrm>
            <a:off x="993360" y="366064"/>
            <a:ext cx="5786108"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28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vi-VN" sz="28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đoạn theo nhóm </a:t>
            </a:r>
            <a:r>
              <a:rPr kumimoji="0" lang="en-US" sz="2800" b="1" i="0"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sp>
        <p:nvSpPr>
          <p:cNvPr id="9" name="TextBox 8">
            <a:extLst>
              <a:ext uri="{FF2B5EF4-FFF2-40B4-BE49-F238E27FC236}">
                <a16:creationId xmlns:a16="http://schemas.microsoft.com/office/drawing/2014/main" id="{56BD6E91-8F11-3E2E-29FB-A5E1573AB307}"/>
              </a:ext>
            </a:extLst>
          </p:cNvPr>
          <p:cNvSpPr txBox="1"/>
          <p:nvPr/>
        </p:nvSpPr>
        <p:spPr>
          <a:xfrm>
            <a:off x="1160792" y="1585336"/>
            <a:ext cx="10201690" cy="3915966"/>
          </a:xfrm>
          <a:prstGeom prst="roundRect">
            <a:avLst/>
          </a:prstGeom>
          <a:solidFill>
            <a:schemeClr val="accent4">
              <a:lumMod val="20000"/>
              <a:lumOff val="80000"/>
            </a:schemeClr>
          </a:solidFill>
        </p:spPr>
        <p:txBody>
          <a:bodyPr wrap="square">
            <a:spAutoFit/>
          </a:bodyPr>
          <a:lstStyle/>
          <a:p>
            <a:pPr lvl="0" algn="just">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Dế than ngượng ngùng:</a:t>
            </a:r>
          </a:p>
          <a:p>
            <a:pPr lvl="0" algn="just">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Ôi, tớ chỉ là thợ đào đất thôi. Tớ là dế than.</a:t>
            </a:r>
          </a:p>
          <a:p>
            <a:pPr lvl="0" algn="just">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Nhái bén mừng rỡ:</a:t>
            </a:r>
          </a:p>
          <a:p>
            <a:pPr lvl="0" algn="just">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 A, từ nay tớ có thêm một láng giềng hát hay, làm giỏi là dế than. Để chúng tớ giúp bạn dựng nhà.</a:t>
            </a:r>
          </a:p>
          <a:p>
            <a:pPr lvl="0" algn="just">
              <a:defRPr/>
            </a:pP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Cào cào, nhái bén, chuồn chuồn cùng xúm vào giúp dế than. Chỉ chốc lát, ngôi nhà xinh xắn bằng đất đã được xây xong dưới ô nấm giữa vùng cỏ xanh tươi.</a:t>
            </a:r>
          </a:p>
        </p:txBody>
      </p:sp>
      <p:pic>
        <p:nvPicPr>
          <p:cNvPr id="10" name="Picture 9">
            <a:extLst>
              <a:ext uri="{FF2B5EF4-FFF2-40B4-BE49-F238E27FC236}">
                <a16:creationId xmlns:a16="http://schemas.microsoft.com/office/drawing/2014/main" id="{A0FC36BF-AE1D-111F-E9AE-5A7D55F69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463" y="1531616"/>
            <a:ext cx="851094" cy="584333"/>
          </a:xfrm>
          <a:prstGeom prst="rect">
            <a:avLst/>
          </a:prstGeom>
        </p:spPr>
      </p:pic>
      <p:sp>
        <p:nvSpPr>
          <p:cNvPr id="11" name="TextBox 10">
            <a:extLst>
              <a:ext uri="{FF2B5EF4-FFF2-40B4-BE49-F238E27FC236}">
                <a16:creationId xmlns:a16="http://schemas.microsoft.com/office/drawing/2014/main" id="{FD448C7A-D58E-F804-0B48-B40BA6CE1BB0}"/>
              </a:ext>
            </a:extLst>
          </p:cNvPr>
          <p:cNvSpPr txBox="1"/>
          <p:nvPr/>
        </p:nvSpPr>
        <p:spPr>
          <a:xfrm>
            <a:off x="825500" y="1574806"/>
            <a:ext cx="33572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9Slide03 AmpleSoft Bold" panose="02000000000000000000" pitchFamily="2" charset="0"/>
                <a:ea typeface="+mn-ea"/>
                <a:cs typeface="Baloo 2 Medium" pitchFamily="2" charset="0"/>
              </a:rPr>
              <a:t>3</a:t>
            </a:r>
          </a:p>
        </p:txBody>
      </p:sp>
    </p:spTree>
    <p:extLst>
      <p:ext uri="{BB962C8B-B14F-4D97-AF65-F5344CB8AC3E}">
        <p14:creationId xmlns:p14="http://schemas.microsoft.com/office/powerpoint/2010/main" val="391464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5358442" y="3315436"/>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381410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a:spLocks noGrp="1"/>
          </p:cNvSpPr>
          <p:nvPr>
            <p:ph type="title"/>
          </p:nvPr>
        </p:nvSpPr>
        <p:spPr>
          <a:xfrm>
            <a:off x="1007390" y="-67674"/>
            <a:ext cx="9531457" cy="2048874"/>
          </a:xfrm>
          <a:prstGeom prst="doubleWave">
            <a:avLst/>
          </a:prstGeom>
          <a:solidFill>
            <a:srgbClr val="00B0F0"/>
          </a:solidFill>
          <a:ln w="76200">
            <a:solidFill>
              <a:schemeClr val="bg1"/>
            </a:solidFill>
            <a:prstDash val="sysDot"/>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4800" dirty="0">
                <a:solidFill>
                  <a:schemeClr val="bg1"/>
                </a:solidFill>
                <a:latin typeface="Nunito Black" pitchFamily="2" charset="0"/>
              </a:rPr>
              <a:t>MANG CON CHỮ </a:t>
            </a:r>
            <a:br>
              <a:rPr lang="en-US" sz="4800" dirty="0">
                <a:solidFill>
                  <a:schemeClr val="bg1"/>
                </a:solidFill>
                <a:latin typeface="Nunito Black" pitchFamily="2" charset="0"/>
              </a:rPr>
            </a:br>
            <a:r>
              <a:rPr lang="en-US" sz="4800" dirty="0">
                <a:solidFill>
                  <a:schemeClr val="bg1"/>
                </a:solidFill>
                <a:latin typeface="Nunito Black" pitchFamily="2" charset="0"/>
              </a:rPr>
              <a:t>LÊN VÙNG CAO</a:t>
            </a:r>
          </a:p>
        </p:txBody>
      </p:sp>
      <p:pic>
        <p:nvPicPr>
          <p:cNvPr id="10" name="TiengKhenTayBac-V.A-320464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85240" y="1676400"/>
            <a:ext cx="609600" cy="609600"/>
          </a:xfrm>
          <a:prstGeom prst="rect">
            <a:avLst/>
          </a:prstGeom>
        </p:spPr>
      </p:pic>
    </p:spTree>
    <p:extLst>
      <p:ext uri="{BB962C8B-B14F-4D97-AF65-F5344CB8AC3E}">
        <p14:creationId xmlns:p14="http://schemas.microsoft.com/office/powerpoint/2010/main" val="85855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par>
                                <p:cTn id="17" presetID="1" presetClass="mediacall" presetSubtype="0" fill="hold" nodeType="withEffect">
                                  <p:stCondLst>
                                    <p:cond delay="0"/>
                                  </p:stCondLst>
                                  <p:childTnLst>
                                    <p:cmd type="call" cmd="playFrom(0.0)">
                                      <p:cBhvr>
                                        <p:cTn id="18"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0606" numSld="7">
                <p:cTn id="19"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Rounded Rectangle 7">
            <a:extLst>
              <a:ext uri="{FF2B5EF4-FFF2-40B4-BE49-F238E27FC236}">
                <a16:creationId xmlns:a16="http://schemas.microsoft.com/office/drawing/2014/main" id="{B80F489A-9E8C-4E67-870A-A9D60F04391A}"/>
              </a:ext>
            </a:extLst>
          </p:cNvPr>
          <p:cNvSpPr/>
          <p:nvPr/>
        </p:nvSpPr>
        <p:spPr>
          <a:xfrm>
            <a:off x="2329941" y="2365393"/>
            <a:ext cx="3645680" cy="798653"/>
          </a:xfrm>
          <a:prstGeom prst="roundRect">
            <a:avLst>
              <a:gd name="adj" fmla="val 50000"/>
            </a:avLst>
          </a:prstGeom>
          <a:solidFill>
            <a:srgbClr val="C1EF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pic>
        <p:nvPicPr>
          <p:cNvPr id="11" name="图片 6">
            <a:extLst>
              <a:ext uri="{FF2B5EF4-FFF2-40B4-BE49-F238E27FC236}">
                <a16:creationId xmlns:a16="http://schemas.microsoft.com/office/drawing/2014/main" id="{58F82632-DCFC-473C-A9E1-0A63F97A145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6224" b="13559"/>
          <a:stretch/>
        </p:blipFill>
        <p:spPr>
          <a:xfrm>
            <a:off x="8961120" y="5748126"/>
            <a:ext cx="3449719" cy="1109874"/>
          </a:xfrm>
          <a:prstGeom prst="rect">
            <a:avLst/>
          </a:prstGeom>
        </p:spPr>
      </p:pic>
      <p:sp>
        <p:nvSpPr>
          <p:cNvPr id="12" name="Rectangle 11">
            <a:extLst>
              <a:ext uri="{FF2B5EF4-FFF2-40B4-BE49-F238E27FC236}">
                <a16:creationId xmlns:a16="http://schemas.microsoft.com/office/drawing/2014/main" id="{5E81CC76-F9B4-4303-8DDD-464036FF2B2D}"/>
              </a:ext>
            </a:extLst>
          </p:cNvPr>
          <p:cNvSpPr/>
          <p:nvPr/>
        </p:nvSpPr>
        <p:spPr>
          <a:xfrm>
            <a:off x="-348895" y="569875"/>
            <a:ext cx="779810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Luyện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toàn</a:t>
            </a:r>
            <a:r>
              <a:rPr kumimoji="0" lang="en-US" altLang="zh-CN"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1" i="0" u="none" strike="noStrike" kern="0" cap="none" spc="0" normalizeH="0" baseline="0" noProof="0" dirty="0" err="1">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bài</a:t>
            </a:r>
            <a:endParaRPr kumimoji="0" lang="zh-CN" altLang="en-US" sz="3200" b="1" i="0" u="none" strike="noStrike" kern="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3" name="Rectangle 12">
            <a:extLst>
              <a:ext uri="{FF2B5EF4-FFF2-40B4-BE49-F238E27FC236}">
                <a16:creationId xmlns:a16="http://schemas.microsoft.com/office/drawing/2014/main" id="{6B644D30-B1E2-48CC-A24B-AAF0A58C76A4}"/>
              </a:ext>
            </a:extLst>
          </p:cNvPr>
          <p:cNvSpPr/>
          <p:nvPr/>
        </p:nvSpPr>
        <p:spPr>
          <a:xfrm>
            <a:off x="4267803" y="1421739"/>
            <a:ext cx="3946593" cy="712824"/>
          </a:xfrm>
          <a:prstGeom prst="rect">
            <a:avLst/>
          </a:prstGeom>
        </p:spPr>
        <p:txBody>
          <a:bodyPr wrap="none">
            <a:spAutoFit/>
          </a:bodyPr>
          <a:lstStyle/>
          <a:p>
            <a:pPr marL="0" marR="0" lvl="0" indent="0" algn="ctr" defTabSz="914400" rtl="0" eaLnBrk="1" fontAlgn="auto" latinLnBrk="0" hangingPunct="1">
              <a:lnSpc>
                <a:spcPct val="112000"/>
              </a:lnSpc>
              <a:spcBef>
                <a:spcPts val="0"/>
              </a:spcBef>
              <a:spcAft>
                <a:spcPts val="0"/>
              </a:spcAft>
              <a:buClrTx/>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Tiêu</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chí</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đánh</a:t>
            </a:r>
            <a:r>
              <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rPr>
              <a:t>giá</a:t>
            </a:r>
            <a:endParaRPr kumimoji="0" lang="en-US" altLang="zh-CN" sz="3600" b="1" i="0" u="none" strike="noStrike" kern="1200" cap="none" spc="0" normalizeH="0" baseline="0" noProof="0" dirty="0">
              <a:ln>
                <a:noFill/>
              </a:ln>
              <a:solidFill>
                <a:srgbClr val="FF1531"/>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4" name="Rectangle 13">
            <a:extLst>
              <a:ext uri="{FF2B5EF4-FFF2-40B4-BE49-F238E27FC236}">
                <a16:creationId xmlns:a16="http://schemas.microsoft.com/office/drawing/2014/main" id="{627561B2-9B9F-434D-8D1C-D358DDCE97D2}"/>
              </a:ext>
            </a:extLst>
          </p:cNvPr>
          <p:cNvSpPr/>
          <p:nvPr/>
        </p:nvSpPr>
        <p:spPr>
          <a:xfrm>
            <a:off x="3082295" y="2472331"/>
            <a:ext cx="1938351"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đúng</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5" name="Oval 14">
            <a:extLst>
              <a:ext uri="{FF2B5EF4-FFF2-40B4-BE49-F238E27FC236}">
                <a16:creationId xmlns:a16="http://schemas.microsoft.com/office/drawing/2014/main" id="{FB909A28-D0A7-4211-9B67-42A0A4573C03}"/>
              </a:ext>
            </a:extLst>
          </p:cNvPr>
          <p:cNvSpPr/>
          <p:nvPr/>
        </p:nvSpPr>
        <p:spPr>
          <a:xfrm>
            <a:off x="2470875" y="2512719"/>
            <a:ext cx="504000" cy="504000"/>
          </a:xfrm>
          <a:prstGeom prst="ellipse">
            <a:avLst/>
          </a:prstGeom>
          <a:solidFill>
            <a:srgbClr val="93E3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1200" cap="none" spc="0" normalizeH="0" baseline="0" noProof="0" dirty="0">
                <a:ln>
                  <a:noFill/>
                </a:ln>
                <a:solidFill>
                  <a:srgbClr val="0070C0"/>
                </a:solidFill>
                <a:effectLst/>
                <a:uLnTx/>
                <a:uFillTx/>
                <a:latin typeface="Arial" panose="020B0604020202020204" pitchFamily="34" charset="0"/>
                <a:ea typeface="inpin heiti" charset="-122"/>
                <a:cs typeface="Times New Roman" panose="02020603050405020304" pitchFamily="18" charset="0"/>
                <a:sym typeface="Arial"/>
              </a:rPr>
              <a:t>1</a:t>
            </a:r>
            <a:endParaRPr kumimoji="0" lang="en-US" sz="2800" b="0" i="0" u="none" strike="noStrike" kern="0" cap="none" spc="0" normalizeH="0" baseline="0" noProof="0" dirty="0">
              <a:ln>
                <a:noFill/>
              </a:ln>
              <a:solidFill>
                <a:prstClr val="white"/>
              </a:solidFill>
              <a:effectLst/>
              <a:uLnTx/>
              <a:uFillTx/>
              <a:latin typeface="Calibri"/>
              <a:ea typeface="+mn-ea"/>
              <a:cs typeface="+mn-cs"/>
              <a:sym typeface="Arial"/>
            </a:endParaRPr>
          </a:p>
        </p:txBody>
      </p:sp>
      <p:sp>
        <p:nvSpPr>
          <p:cNvPr id="16" name="Rounded Rectangle 9">
            <a:extLst>
              <a:ext uri="{FF2B5EF4-FFF2-40B4-BE49-F238E27FC236}">
                <a16:creationId xmlns:a16="http://schemas.microsoft.com/office/drawing/2014/main" id="{52EB49A6-9AC9-4262-A953-3EA5DE775F6E}"/>
              </a:ext>
            </a:extLst>
          </p:cNvPr>
          <p:cNvSpPr/>
          <p:nvPr/>
        </p:nvSpPr>
        <p:spPr>
          <a:xfrm>
            <a:off x="2329941" y="3342381"/>
            <a:ext cx="3645680" cy="798653"/>
          </a:xfrm>
          <a:prstGeom prst="roundRect">
            <a:avLst>
              <a:gd name="adj" fmla="val 50000"/>
            </a:avLst>
          </a:prstGeom>
          <a:solidFill>
            <a:srgbClr val="FFF09D"/>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17" name="Rectangle 16">
            <a:extLst>
              <a:ext uri="{FF2B5EF4-FFF2-40B4-BE49-F238E27FC236}">
                <a16:creationId xmlns:a16="http://schemas.microsoft.com/office/drawing/2014/main" id="{7B74AAAA-C93D-45EB-B04A-658DFC0F7249}"/>
              </a:ext>
            </a:extLst>
          </p:cNvPr>
          <p:cNvSpPr/>
          <p:nvPr/>
        </p:nvSpPr>
        <p:spPr>
          <a:xfrm>
            <a:off x="3082295" y="3449319"/>
            <a:ext cx="1960793" cy="599459"/>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Đọc</a:t>
            </a:r>
            <a:r>
              <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 to,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rõ</a:t>
            </a:r>
            <a:endParaRPr kumimoji="0" lang="en-US" altLang="zh-CN"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endParaRPr>
          </a:p>
        </p:txBody>
      </p:sp>
      <p:sp>
        <p:nvSpPr>
          <p:cNvPr id="18" name="Oval 17">
            <a:extLst>
              <a:ext uri="{FF2B5EF4-FFF2-40B4-BE49-F238E27FC236}">
                <a16:creationId xmlns:a16="http://schemas.microsoft.com/office/drawing/2014/main" id="{05DAC75B-2877-47CE-899D-0B5D4079A124}"/>
              </a:ext>
            </a:extLst>
          </p:cNvPr>
          <p:cNvSpPr/>
          <p:nvPr/>
        </p:nvSpPr>
        <p:spPr>
          <a:xfrm>
            <a:off x="2470875" y="3489707"/>
            <a:ext cx="504000" cy="504000"/>
          </a:xfrm>
          <a:prstGeom prst="ellipse">
            <a:avLst/>
          </a:prstGeom>
          <a:solidFill>
            <a:srgbClr val="FFE443"/>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2</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sp>
        <p:nvSpPr>
          <p:cNvPr id="19" name="Rounded Rectangle 12">
            <a:extLst>
              <a:ext uri="{FF2B5EF4-FFF2-40B4-BE49-F238E27FC236}">
                <a16:creationId xmlns:a16="http://schemas.microsoft.com/office/drawing/2014/main" id="{DDBA743C-BCBF-4DB0-8DAE-B479D0EABAFB}"/>
              </a:ext>
            </a:extLst>
          </p:cNvPr>
          <p:cNvSpPr/>
          <p:nvPr/>
        </p:nvSpPr>
        <p:spPr>
          <a:xfrm>
            <a:off x="2329940" y="4408123"/>
            <a:ext cx="5119273" cy="798653"/>
          </a:xfrm>
          <a:prstGeom prst="roundRect">
            <a:avLst>
              <a:gd name="adj" fmla="val 50000"/>
            </a:avLst>
          </a:prstGeom>
          <a:solidFill>
            <a:srgbClr val="FFD1C5"/>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20" name="Rectangle 19">
            <a:extLst>
              <a:ext uri="{FF2B5EF4-FFF2-40B4-BE49-F238E27FC236}">
                <a16:creationId xmlns:a16="http://schemas.microsoft.com/office/drawing/2014/main" id="{840E4AA9-425D-4B5E-8B2C-650DE933468A}"/>
              </a:ext>
            </a:extLst>
          </p:cNvPr>
          <p:cNvSpPr/>
          <p:nvPr/>
        </p:nvSpPr>
        <p:spPr>
          <a:xfrm>
            <a:off x="3082295" y="4515061"/>
            <a:ext cx="373692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Ngắt</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nghỉ</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đúng</a:t>
            </a:r>
            <a:r>
              <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rPr>
              <a:t> </a:t>
            </a:r>
            <a:r>
              <a:rPr kumimoji="0" lang="en-US" altLang="zh-CN" sz="3200" b="0" i="0" u="none" strike="noStrike" kern="1200" cap="none" spc="0" normalizeH="0" baseline="0" noProof="0" dirty="0" err="1">
                <a:ln>
                  <a:noFill/>
                </a:ln>
                <a:solidFill>
                  <a:prstClr val="black"/>
                </a:solidFill>
                <a:effectLst/>
                <a:uLnTx/>
                <a:uFillTx/>
                <a:latin typeface="Arial" panose="020B0604020202020204" pitchFamily="34" charset="0"/>
                <a:cs typeface="Arial"/>
                <a:sym typeface="Arial"/>
              </a:rPr>
              <a:t>chỗ</a:t>
            </a:r>
            <a:endParaRPr kumimoji="0" lang="zh-CN" altLang="en-US" sz="3200" b="0" i="0" u="none" strike="noStrike" kern="1200" cap="none" spc="0" normalizeH="0" baseline="0" noProof="0" dirty="0">
              <a:ln>
                <a:noFill/>
              </a:ln>
              <a:solidFill>
                <a:prstClr val="black"/>
              </a:solidFill>
              <a:effectLst/>
              <a:uLnTx/>
              <a:uFillTx/>
              <a:latin typeface="Arial" panose="020B0604020202020204" pitchFamily="34" charset="0"/>
              <a:cs typeface="Arial"/>
              <a:sym typeface="Arial"/>
            </a:endParaRPr>
          </a:p>
        </p:txBody>
      </p:sp>
      <p:sp>
        <p:nvSpPr>
          <p:cNvPr id="21" name="Oval 20">
            <a:extLst>
              <a:ext uri="{FF2B5EF4-FFF2-40B4-BE49-F238E27FC236}">
                <a16:creationId xmlns:a16="http://schemas.microsoft.com/office/drawing/2014/main" id="{6F47BF38-F3F2-4565-917E-6F45EB2ABDD7}"/>
              </a:ext>
            </a:extLst>
          </p:cNvPr>
          <p:cNvSpPr/>
          <p:nvPr/>
        </p:nvSpPr>
        <p:spPr>
          <a:xfrm>
            <a:off x="2470875" y="4555449"/>
            <a:ext cx="504000" cy="504000"/>
          </a:xfrm>
          <a:prstGeom prst="ellipse">
            <a:avLst/>
          </a:prstGeom>
          <a:solidFill>
            <a:srgbClr val="FFB7A3"/>
          </a:solidFill>
          <a:ln>
            <a:solidFill>
              <a:srgbClr val="FF5A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Times New Roman" panose="02020603050405020304" pitchFamily="18" charset="0"/>
                <a:sym typeface="Arial"/>
              </a:rPr>
              <a:t>3</a:t>
            </a:r>
            <a:endParaRPr kumimoji="0" lang="en-US" sz="2800" b="0" i="0" u="none" strike="noStrike" kern="0" cap="none" spc="0" normalizeH="0" baseline="0" noProof="0" dirty="0">
              <a:ln>
                <a:noFill/>
              </a:ln>
              <a:solidFill>
                <a:prstClr val="black"/>
              </a:solidFill>
              <a:effectLst/>
              <a:uLnTx/>
              <a:uFillTx/>
              <a:latin typeface="Calibri"/>
              <a:ea typeface="+mn-ea"/>
              <a:cs typeface="+mn-cs"/>
              <a:sym typeface="Arial"/>
            </a:endParaRPr>
          </a:p>
        </p:txBody>
      </p:sp>
      <p:pic>
        <p:nvPicPr>
          <p:cNvPr id="22" name="Picture 2" descr="Star Cartoon Images, Stock Photos &amp;amp; Vectors | Shutterstock">
            <a:extLst>
              <a:ext uri="{FF2B5EF4-FFF2-40B4-BE49-F238E27FC236}">
                <a16:creationId xmlns:a16="http://schemas.microsoft.com/office/drawing/2014/main" id="{0116A6F4-C074-4162-BA69-1AD6586B7DF2}"/>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31703" y="2339134"/>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Star Cartoon Images, Stock Photos &amp;amp; Vectors | Shutterstock">
            <a:extLst>
              <a:ext uri="{FF2B5EF4-FFF2-40B4-BE49-F238E27FC236}">
                <a16:creationId xmlns:a16="http://schemas.microsoft.com/office/drawing/2014/main" id="{1326F7E4-4138-4204-891F-BC95D88FF87E}"/>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402603" y="3327786"/>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1A0FBA72-AFE5-4F99-985C-926858EB2C63}"/>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7667844" y="4446667"/>
            <a:ext cx="2530483" cy="72156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8D163FDF-0243-41AB-93CA-1B0335721285}"/>
              </a:ext>
            </a:extLst>
          </p:cNvPr>
          <p:cNvPicPr>
            <a:picLocks noChangeAspect="1"/>
          </p:cNvPicPr>
          <p:nvPr/>
        </p:nvPicPr>
        <p:blipFill>
          <a:blip r:embed="rId6"/>
          <a:stretch>
            <a:fillRect/>
          </a:stretch>
        </p:blipFill>
        <p:spPr>
          <a:xfrm rot="16200000">
            <a:off x="771487" y="632515"/>
            <a:ext cx="511318" cy="511318"/>
          </a:xfrm>
          <a:prstGeom prst="rect">
            <a:avLst/>
          </a:prstGeom>
        </p:spPr>
      </p:pic>
    </p:spTree>
    <p:extLst>
      <p:ext uri="{BB962C8B-B14F-4D97-AF65-F5344CB8AC3E}">
        <p14:creationId xmlns:p14="http://schemas.microsoft.com/office/powerpoint/2010/main" val="792493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par>
                                <p:cTn id="50" presetID="10" presetClass="entr" presetSubtype="0"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P spid="14" grpId="0"/>
      <p:bldP spid="15" grpId="0" animBg="1"/>
      <p:bldP spid="16" grpId="0" animBg="1"/>
      <p:bldP spid="17" grpId="0"/>
      <p:bldP spid="18" grpId="0" animBg="1"/>
      <p:bldP spid="19" grpId="0" animBg="1"/>
      <p:bldP spid="20" grpId="0"/>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8" name="Picture 7">
            <a:extLst>
              <a:ext uri="{FF2B5EF4-FFF2-40B4-BE49-F238E27FC236}">
                <a16:creationId xmlns:a16="http://schemas.microsoft.com/office/drawing/2014/main" id="{C0E16206-1761-491C-A2E6-9DC21A0CC0A4}"/>
              </a:ext>
            </a:extLst>
          </p:cNvPr>
          <p:cNvPicPr>
            <a:picLocks noChangeAspect="1"/>
          </p:cNvPicPr>
          <p:nvPr/>
        </p:nvPicPr>
        <p:blipFill>
          <a:blip r:embed="rId3"/>
          <a:stretch>
            <a:fillRect/>
          </a:stretch>
        </p:blipFill>
        <p:spPr>
          <a:xfrm>
            <a:off x="5791200" y="2283798"/>
            <a:ext cx="6203576" cy="3196984"/>
          </a:xfrm>
          <a:prstGeom prst="rect">
            <a:avLst/>
          </a:prstGeom>
        </p:spPr>
      </p:pic>
      <p:sp>
        <p:nvSpPr>
          <p:cNvPr id="13" name="TextBox 12">
            <a:extLst>
              <a:ext uri="{FF2B5EF4-FFF2-40B4-BE49-F238E27FC236}">
                <a16:creationId xmlns:a16="http://schemas.microsoft.com/office/drawing/2014/main" id="{569E4FD1-F958-4DA9-9CBE-09F3AB2FBA88}"/>
              </a:ext>
            </a:extLst>
          </p:cNvPr>
          <p:cNvSpPr txBox="1"/>
          <p:nvPr/>
        </p:nvSpPr>
        <p:spPr>
          <a:xfrm>
            <a:off x="376412" y="927635"/>
            <a:ext cx="11618364" cy="59400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sớm, cào cào và nhái bén đang tập nhảy xa thì chợt một tràng “re re re” vang lên. Hai bạn nghểnh đầu nghe: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Hay quá, ai hát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Chuồn chuồn vừa bay đến, đậu trên nhánh cỏ may, đôi cánh mỏng rung nhè nhẹ khi điệu nhạc vút cao: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phải cào cào hát không? Hay nhái bén?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Cào cào lắc đầu, nhái bén cũng xua tay: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à? Tớ hát thì ai nghe?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cào cào, nhái bén, chuồn chuồn rủ nhau đi tìm tiếng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 lớp cỏ xanh rì, mặt đất đen ẩm ướt, dế than đang xây nhà. Chốc chốc cậu dừng lại, cất tiếng hát say sưa. Khi dứt bài hát, dế than giật mình nghe thấy một tràng pháo tay lộp bộp. Cào cào từ trên nhánh cỏ nhảy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cào cào. Tiếng hát của bạn hay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Chuồn chuồn khẽ đập đôi cánh: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chuồn chuồn. Bạn thật là một tài năng âm nhạc.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Dế than ngượng ngùng: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Ôi, tớ chỉ là thợ đào đất thôi. Tớ là dế than.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Nhái bén mừng rỡ: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 từ nay tớ có thêm một láng giềng hát hay, làm giỏi là dế than. Để chúng tớ giúp bạn dựng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Cào cào, nhái bén, chuồn chuồn cùng xúm vào giúp dế than. Chỉ chốc lát, ngôi nhà xinh xắn bằng đất đã được xây xong dưới ô nấm giữa vùng cỏ xanh tươi.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Lan)</a:t>
            </a:r>
          </a:p>
        </p:txBody>
      </p:sp>
      <p:pic>
        <p:nvPicPr>
          <p:cNvPr id="9" name="Picture 8">
            <a:extLst>
              <a:ext uri="{FF2B5EF4-FFF2-40B4-BE49-F238E27FC236}">
                <a16:creationId xmlns:a16="http://schemas.microsoft.com/office/drawing/2014/main" id="{BF20911C-C04C-49E2-86B5-EC4167027CB5}"/>
              </a:ext>
            </a:extLst>
          </p:cNvPr>
          <p:cNvPicPr>
            <a:picLocks noChangeAspect="1"/>
          </p:cNvPicPr>
          <p:nvPr/>
        </p:nvPicPr>
        <p:blipFill>
          <a:blip r:embed="rId4"/>
          <a:stretch>
            <a:fillRect/>
          </a:stretch>
        </p:blipFill>
        <p:spPr>
          <a:xfrm>
            <a:off x="3409448" y="119622"/>
            <a:ext cx="5718544" cy="1176630"/>
          </a:xfrm>
          <a:prstGeom prst="rect">
            <a:avLst/>
          </a:prstGeom>
        </p:spPr>
      </p:pic>
    </p:spTree>
    <p:extLst>
      <p:ext uri="{BB962C8B-B14F-4D97-AF65-F5344CB8AC3E}">
        <p14:creationId xmlns:p14="http://schemas.microsoft.com/office/powerpoint/2010/main" val="306323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8D421D7-9277-4477-A002-B546DD3586A5}"/>
              </a:ext>
            </a:extLst>
          </p:cNvPr>
          <p:cNvPicPr>
            <a:picLocks noChangeAspect="1"/>
          </p:cNvPicPr>
          <p:nvPr/>
        </p:nvPicPr>
        <p:blipFill>
          <a:blip r:embed="rId2"/>
          <a:stretch>
            <a:fillRect/>
          </a:stretch>
        </p:blipFill>
        <p:spPr>
          <a:xfrm>
            <a:off x="0" y="0"/>
            <a:ext cx="12192000" cy="6857999"/>
          </a:xfrm>
          <a:prstGeom prst="rect">
            <a:avLst/>
          </a:prstGeom>
        </p:spPr>
      </p:pic>
      <p:pic>
        <p:nvPicPr>
          <p:cNvPr id="2056" name="Picture 8">
            <a:extLst>
              <a:ext uri="{FF2B5EF4-FFF2-40B4-BE49-F238E27FC236}">
                <a16:creationId xmlns:a16="http://schemas.microsoft.com/office/drawing/2014/main" id="{DC362562-659F-484D-8F1E-58A604825B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a:extLst>
              <a:ext uri="{FF2B5EF4-FFF2-40B4-BE49-F238E27FC236}">
                <a16:creationId xmlns:a16="http://schemas.microsoft.com/office/drawing/2014/main" id="{6A44B16A-C879-4520-AD17-2186B093C29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1" name="Picture 6" descr="å¯ç±çå°èèï¼ cute little bee. | Caras graciosas, Imagenes gif, Emoticonos">
            <a:extLst>
              <a:ext uri="{FF2B5EF4-FFF2-40B4-BE49-F238E27FC236}">
                <a16:creationId xmlns:a16="http://schemas.microsoft.com/office/drawing/2014/main" id="{9C8CDF31-E57B-440E-9D74-1B8EA0F0FBF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088441" flipV="1">
            <a:off x="10103621" y="4208425"/>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A1897378-214F-4264-BE8A-F332E322976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a:off x="10416266" y="882729"/>
            <a:ext cx="1287521"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1FDED0A-7258-4F9A-B98A-E6261AC70411}"/>
              </a:ext>
            </a:extLst>
          </p:cNvPr>
          <p:cNvSpPr txBox="1"/>
          <p:nvPr/>
        </p:nvSpPr>
        <p:spPr>
          <a:xfrm>
            <a:off x="2377440" y="2935406"/>
            <a:ext cx="7670800" cy="15451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图片 79">
            <a:extLst>
              <a:ext uri="{FF2B5EF4-FFF2-40B4-BE49-F238E27FC236}">
                <a16:creationId xmlns:a16="http://schemas.microsoft.com/office/drawing/2014/main" id="{43752524-DDA1-4F1F-A52A-500CE1BC95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92772" y="666389"/>
            <a:ext cx="1680072" cy="1409713"/>
          </a:xfrm>
          <a:prstGeom prst="rect">
            <a:avLst/>
          </a:prstGeom>
        </p:spPr>
      </p:pic>
      <p:sp>
        <p:nvSpPr>
          <p:cNvPr id="16" name="Rounded Rectangle 27">
            <a:extLst>
              <a:ext uri="{FF2B5EF4-FFF2-40B4-BE49-F238E27FC236}">
                <a16:creationId xmlns:a16="http://schemas.microsoft.com/office/drawing/2014/main" id="{096C595E-E400-4252-A2E1-1040DE580C24}"/>
              </a:ext>
            </a:extLst>
          </p:cNvPr>
          <p:cNvSpPr/>
          <p:nvPr/>
        </p:nvSpPr>
        <p:spPr>
          <a:xfrm>
            <a:off x="2666177" y="1777347"/>
            <a:ext cx="6504535" cy="323997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7" name="Picture 16">
            <a:extLst>
              <a:ext uri="{FF2B5EF4-FFF2-40B4-BE49-F238E27FC236}">
                <a16:creationId xmlns:a16="http://schemas.microsoft.com/office/drawing/2014/main" id="{2A9A8744-C6F6-4BD7-B223-8011009EA3EF}"/>
              </a:ext>
            </a:extLst>
          </p:cNvPr>
          <p:cNvPicPr>
            <a:picLocks noChangeAspect="1"/>
          </p:cNvPicPr>
          <p:nvPr/>
        </p:nvPicPr>
        <p:blipFill rotWithShape="1">
          <a:blip r:embed="rId6"/>
          <a:srcRect l="16127" t="11921" r="14764" b="20863"/>
          <a:stretch/>
        </p:blipFill>
        <p:spPr>
          <a:xfrm>
            <a:off x="3710549" y="2196156"/>
            <a:ext cx="4476749" cy="2258786"/>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9A77ADD1-1388-47A8-AB3E-96583C4E8B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66604" y="-6900"/>
            <a:ext cx="1659592" cy="1659592"/>
          </a:xfrm>
          <a:prstGeom prst="rect">
            <a:avLst/>
          </a:prstGeom>
        </p:spPr>
      </p:pic>
    </p:spTree>
    <p:extLst>
      <p:ext uri="{BB962C8B-B14F-4D97-AF65-F5344CB8AC3E}">
        <p14:creationId xmlns:p14="http://schemas.microsoft.com/office/powerpoint/2010/main" val="1182219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750"/>
                                        <p:tgtEl>
                                          <p:spTgt spid="15"/>
                                        </p:tgtEl>
                                      </p:cBhvr>
                                    </p:animEffect>
                                    <p:anim calcmode="lin" valueType="num">
                                      <p:cBhvr>
                                        <p:cTn id="8" dur="750" fill="hold"/>
                                        <p:tgtEl>
                                          <p:spTgt spid="15"/>
                                        </p:tgtEl>
                                        <p:attrNameLst>
                                          <p:attrName>ppt_x</p:attrName>
                                        </p:attrNameLst>
                                      </p:cBhvr>
                                      <p:tavLst>
                                        <p:tav tm="0">
                                          <p:val>
                                            <p:strVal val="#ppt_x"/>
                                          </p:val>
                                        </p:tav>
                                        <p:tav tm="100000">
                                          <p:val>
                                            <p:strVal val="#ppt_x"/>
                                          </p:val>
                                        </p:tav>
                                      </p:tavLst>
                                    </p:anim>
                                    <p:anim calcmode="lin" valueType="num">
                                      <p:cBhvr>
                                        <p:cTn id="9" dur="75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750"/>
                                        <p:tgtEl>
                                          <p:spTgt spid="17"/>
                                        </p:tgtEl>
                                      </p:cBhvr>
                                    </p:animEffect>
                                    <p:anim calcmode="lin" valueType="num">
                                      <p:cBhvr>
                                        <p:cTn id="13" dur="750" fill="hold"/>
                                        <p:tgtEl>
                                          <p:spTgt spid="17"/>
                                        </p:tgtEl>
                                        <p:attrNameLst>
                                          <p:attrName>ppt_x</p:attrName>
                                        </p:attrNameLst>
                                      </p:cBhvr>
                                      <p:tavLst>
                                        <p:tav tm="0">
                                          <p:val>
                                            <p:strVal val="#ppt_x"/>
                                          </p:val>
                                        </p:tav>
                                        <p:tav tm="100000">
                                          <p:val>
                                            <p:strVal val="#ppt_x"/>
                                          </p:val>
                                        </p:tav>
                                      </p:tavLst>
                                    </p:anim>
                                    <p:anim calcmode="lin" valueType="num">
                                      <p:cBhvr>
                                        <p:cTn id="14" dur="75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750"/>
                                        <p:tgtEl>
                                          <p:spTgt spid="16"/>
                                        </p:tgtEl>
                                      </p:cBhvr>
                                    </p:animEffect>
                                    <p:anim calcmode="lin" valueType="num">
                                      <p:cBhvr>
                                        <p:cTn id="18" dur="750" fill="hold"/>
                                        <p:tgtEl>
                                          <p:spTgt spid="16"/>
                                        </p:tgtEl>
                                        <p:attrNameLst>
                                          <p:attrName>ppt_x</p:attrName>
                                        </p:attrNameLst>
                                      </p:cBhvr>
                                      <p:tavLst>
                                        <p:tav tm="0">
                                          <p:val>
                                            <p:strVal val="#ppt_x"/>
                                          </p:val>
                                        </p:tav>
                                        <p:tav tm="100000">
                                          <p:val>
                                            <p:strVal val="#ppt_x"/>
                                          </p:val>
                                        </p:tav>
                                      </p:tavLst>
                                    </p:anim>
                                    <p:anim calcmode="lin" valueType="num">
                                      <p:cBhvr>
                                        <p:cTn id="19" dur="75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8D421D7-9277-4477-A002-B546DD3586A5}"/>
              </a:ext>
            </a:extLst>
          </p:cNvPr>
          <p:cNvPicPr>
            <a:picLocks noChangeAspect="1"/>
          </p:cNvPicPr>
          <p:nvPr/>
        </p:nvPicPr>
        <p:blipFill>
          <a:blip r:embed="rId3"/>
          <a:stretch>
            <a:fillRect/>
          </a:stretch>
        </p:blipFill>
        <p:spPr>
          <a:xfrm>
            <a:off x="0" y="0"/>
            <a:ext cx="12192000" cy="6857999"/>
          </a:xfrm>
          <a:prstGeom prst="rect">
            <a:avLst/>
          </a:prstGeom>
        </p:spPr>
      </p:pic>
      <p:sp>
        <p:nvSpPr>
          <p:cNvPr id="13" name="Rectangle: Rounded Corners 12">
            <a:extLst>
              <a:ext uri="{FF2B5EF4-FFF2-40B4-BE49-F238E27FC236}">
                <a16:creationId xmlns:a16="http://schemas.microsoft.com/office/drawing/2014/main" id="{ECC00784-DE76-45B8-8194-16F4B753FBE6}"/>
              </a:ext>
            </a:extLst>
          </p:cNvPr>
          <p:cNvSpPr/>
          <p:nvPr/>
        </p:nvSpPr>
        <p:spPr>
          <a:xfrm>
            <a:off x="211959" y="348181"/>
            <a:ext cx="11768081" cy="6161636"/>
          </a:xfrm>
          <a:prstGeom prst="roundRect">
            <a:avLst>
              <a:gd name="adj" fmla="val 50000"/>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6" name="图片 15">
            <a:extLst>
              <a:ext uri="{FF2B5EF4-FFF2-40B4-BE49-F238E27FC236}">
                <a16:creationId xmlns:a16="http://schemas.microsoft.com/office/drawing/2014/main" id="{6BC52830-959F-4BCF-8107-F790732A4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47041" flipH="1">
            <a:off x="10046057" y="169276"/>
            <a:ext cx="2731607" cy="896634"/>
          </a:xfrm>
          <a:prstGeom prst="rect">
            <a:avLst/>
          </a:prstGeom>
        </p:spPr>
      </p:pic>
      <p:pic>
        <p:nvPicPr>
          <p:cNvPr id="20" name="Picture 19">
            <a:extLst>
              <a:ext uri="{FF2B5EF4-FFF2-40B4-BE49-F238E27FC236}">
                <a16:creationId xmlns:a16="http://schemas.microsoft.com/office/drawing/2014/main" id="{02C4845B-9997-4C34-BF0E-AF193EF1F3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4749" y="1673854"/>
            <a:ext cx="5164395" cy="5164395"/>
          </a:xfrm>
          <a:prstGeom prst="rect">
            <a:avLst/>
          </a:prstGeom>
        </p:spPr>
      </p:pic>
      <p:sp>
        <p:nvSpPr>
          <p:cNvPr id="21" name="Rectangle 20">
            <a:extLst>
              <a:ext uri="{FF2B5EF4-FFF2-40B4-BE49-F238E27FC236}">
                <a16:creationId xmlns:a16="http://schemas.microsoft.com/office/drawing/2014/main" id="{F0C3C30A-C740-4F19-9A2C-8619CBC74B6F}"/>
              </a:ext>
            </a:extLst>
          </p:cNvPr>
          <p:cNvSpPr/>
          <p:nvPr/>
        </p:nvSpPr>
        <p:spPr>
          <a:xfrm>
            <a:off x="1568480" y="956232"/>
            <a:ext cx="3366143" cy="584775"/>
          </a:xfrm>
          <a:prstGeom prst="rect">
            <a:avLst/>
          </a:prstGeom>
        </p:spPr>
        <p:txBody>
          <a:bodyPr wrap="square">
            <a:spAutoFit/>
          </a:bodyPr>
          <a:lstStyle/>
          <a:p>
            <a:pPr algn="ctr">
              <a:defRPr/>
            </a:pP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Giải</a:t>
            </a:r>
            <a:r>
              <a:rPr lang="en-US" altLang="zh-CN" sz="32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nghĩa</a:t>
            </a:r>
            <a:r>
              <a:rPr lang="en-US" altLang="zh-CN" sz="3200" b="1" dirty="0">
                <a:solidFill>
                  <a:srgbClr val="0070C0"/>
                </a:solidFill>
                <a:latin typeface="Arial" panose="020B0604020202020204" pitchFamily="34" charset="0"/>
                <a:ea typeface="inpin heiti" charset="-122"/>
                <a:cs typeface="Times New Roman" panose="02020603050405020304" pitchFamily="18" charset="0"/>
              </a:rPr>
              <a:t> </a:t>
            </a:r>
            <a:r>
              <a:rPr lang="en-US" altLang="zh-CN" sz="3200" b="1" dirty="0" err="1">
                <a:solidFill>
                  <a:srgbClr val="0070C0"/>
                </a:solidFill>
                <a:latin typeface="Arial" panose="020B0604020202020204" pitchFamily="34" charset="0"/>
                <a:ea typeface="inpin heiti" charset="-122"/>
                <a:cs typeface="Times New Roman" panose="02020603050405020304" pitchFamily="18" charset="0"/>
              </a:rPr>
              <a:t>từ</a:t>
            </a:r>
            <a:endParaRPr lang="zh-CN" altLang="en-US" sz="3200" b="1" dirty="0">
              <a:solidFill>
                <a:srgbClr val="0070C0"/>
              </a:solidFill>
              <a:latin typeface="Arial" panose="020B0604020202020204" pitchFamily="34" charset="0"/>
              <a:ea typeface="inpin heiti" charset="-122"/>
              <a:cs typeface="Times New Roman" panose="02020603050405020304" pitchFamily="18" charset="0"/>
            </a:endParaRPr>
          </a:p>
        </p:txBody>
      </p:sp>
      <p:pic>
        <p:nvPicPr>
          <p:cNvPr id="32" name="Picture 31">
            <a:extLst>
              <a:ext uri="{FF2B5EF4-FFF2-40B4-BE49-F238E27FC236}">
                <a16:creationId xmlns:a16="http://schemas.microsoft.com/office/drawing/2014/main" id="{FEEF39EE-775D-4B33-9C57-6B7CF484AB62}"/>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1225258" y="993420"/>
            <a:ext cx="534980" cy="597187"/>
          </a:xfrm>
          <a:prstGeom prst="rect">
            <a:avLst/>
          </a:prstGeom>
        </p:spPr>
      </p:pic>
      <p:pic>
        <p:nvPicPr>
          <p:cNvPr id="33" name="PA_库_图片 6">
            <a:extLst>
              <a:ext uri="{FF2B5EF4-FFF2-40B4-BE49-F238E27FC236}">
                <a16:creationId xmlns:a16="http://schemas.microsoft.com/office/drawing/2014/main" id="{A4ACA665-D20C-4580-BF93-2AA2BC6B79CA}"/>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val="0"/>
              </a:ext>
            </a:extLst>
          </a:blip>
          <a:stretch>
            <a:fillRect/>
          </a:stretch>
        </p:blipFill>
        <p:spPr>
          <a:xfrm flipH="1">
            <a:off x="3167760" y="373383"/>
            <a:ext cx="6435852" cy="5011074"/>
          </a:xfrm>
          <a:prstGeom prst="rect">
            <a:avLst/>
          </a:prstGeom>
          <a:ln>
            <a:noFill/>
          </a:ln>
          <a:extLst>
            <a:ext uri="{91240B29-F687-4F45-9708-019B960494DF}">
              <a14:hiddenLine xmlns:a14="http://schemas.microsoft.com/office/drawing/2010/main">
                <a:solidFill>
                  <a:srgbClr val="FF0000"/>
                </a:solidFill>
              </a14:hiddenLine>
            </a:ext>
          </a:extLst>
        </p:spPr>
      </p:pic>
      <p:sp>
        <p:nvSpPr>
          <p:cNvPr id="34" name="TextBox 33">
            <a:extLst>
              <a:ext uri="{FF2B5EF4-FFF2-40B4-BE49-F238E27FC236}">
                <a16:creationId xmlns:a16="http://schemas.microsoft.com/office/drawing/2014/main" id="{961B822C-CADE-4130-B834-AD9C9757BA9B}"/>
              </a:ext>
            </a:extLst>
          </p:cNvPr>
          <p:cNvSpPr txBox="1"/>
          <p:nvPr/>
        </p:nvSpPr>
        <p:spPr>
          <a:xfrm>
            <a:off x="4833620" y="1835414"/>
            <a:ext cx="4067175" cy="2431435"/>
          </a:xfrm>
          <a:prstGeom prst="rect">
            <a:avLst/>
          </a:prstGeom>
          <a:noFill/>
        </p:spPr>
        <p:txBody>
          <a:bodyPr wrap="square" rtlCol="0">
            <a:spAutoFit/>
          </a:bodyPr>
          <a:lstStyle/>
          <a:p>
            <a:pPr algn="ctr"/>
            <a:r>
              <a:rPr lang="en-US" sz="3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Trong</a:t>
            </a:r>
            <a:r>
              <a:rPr lang="en-US" sz="3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a:t>
            </a:r>
            <a:r>
              <a:rPr lang="en-US" sz="3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Ngôi</a:t>
            </a:r>
            <a:r>
              <a:rPr lang="en-US" sz="3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nhà</a:t>
            </a:r>
            <a:r>
              <a:rPr lang="en-US" sz="3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cỏ</a:t>
            </a:r>
            <a:r>
              <a:rPr lang="en-US" sz="3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8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có</a:t>
            </a:r>
            <a:r>
              <a:rPr lang="en-US" sz="3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pt-BR" sz="3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spTree>
    <p:extLst>
      <p:ext uri="{BB962C8B-B14F-4D97-AF65-F5344CB8AC3E}">
        <p14:creationId xmlns:p14="http://schemas.microsoft.com/office/powerpoint/2010/main" val="81857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right)">
                                      <p:cBhvr>
                                        <p:cTn id="7" dur="1000"/>
                                        <p:tgtEl>
                                          <p:spTgt spid="16"/>
                                        </p:tgtEl>
                                      </p:cBhvr>
                                    </p:animEffect>
                                  </p:childTnLst>
                                </p:cTn>
                              </p:par>
                              <p:par>
                                <p:cTn id="8" presetID="22" presetClass="entr" presetSubtype="4"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down)">
                                      <p:cBhvr>
                                        <p:cTn id="10" dur="500"/>
                                        <p:tgtEl>
                                          <p:spTgt spid="20"/>
                                        </p:tgtEl>
                                      </p:cBhvr>
                                    </p:animEffect>
                                  </p:childTnLst>
                                </p:cTn>
                              </p:par>
                              <p:par>
                                <p:cTn id="11" presetID="53" presetClass="entr" presetSubtype="16"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p:cTn id="13" dur="1000" fill="hold"/>
                                        <p:tgtEl>
                                          <p:spTgt spid="33"/>
                                        </p:tgtEl>
                                        <p:attrNameLst>
                                          <p:attrName>ppt_w</p:attrName>
                                        </p:attrNameLst>
                                      </p:cBhvr>
                                      <p:tavLst>
                                        <p:tav tm="0">
                                          <p:val>
                                            <p:fltVal val="0"/>
                                          </p:val>
                                        </p:tav>
                                        <p:tav tm="100000">
                                          <p:val>
                                            <p:strVal val="#ppt_w"/>
                                          </p:val>
                                        </p:tav>
                                      </p:tavLst>
                                    </p:anim>
                                    <p:anim calcmode="lin" valueType="num">
                                      <p:cBhvr>
                                        <p:cTn id="14" dur="1000" fill="hold"/>
                                        <p:tgtEl>
                                          <p:spTgt spid="33"/>
                                        </p:tgtEl>
                                        <p:attrNameLst>
                                          <p:attrName>ppt_h</p:attrName>
                                        </p:attrNameLst>
                                      </p:cBhvr>
                                      <p:tavLst>
                                        <p:tav tm="0">
                                          <p:val>
                                            <p:fltVal val="0"/>
                                          </p:val>
                                        </p:tav>
                                        <p:tav tm="100000">
                                          <p:val>
                                            <p:strVal val="#ppt_h"/>
                                          </p:val>
                                        </p:tav>
                                      </p:tavLst>
                                    </p:anim>
                                    <p:animEffect transition="in" filter="fade">
                                      <p:cBhvr>
                                        <p:cTn id="15" dur="10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p:cTn id="20" dur="500" fill="hold"/>
                                        <p:tgtEl>
                                          <p:spTgt spid="34"/>
                                        </p:tgtEl>
                                        <p:attrNameLst>
                                          <p:attrName>ppt_w</p:attrName>
                                        </p:attrNameLst>
                                      </p:cBhvr>
                                      <p:tavLst>
                                        <p:tav tm="0">
                                          <p:val>
                                            <p:fltVal val="0"/>
                                          </p:val>
                                        </p:tav>
                                        <p:tav tm="100000">
                                          <p:val>
                                            <p:strVal val="#ppt_w"/>
                                          </p:val>
                                        </p:tav>
                                      </p:tavLst>
                                    </p:anim>
                                    <p:anim calcmode="lin" valueType="num">
                                      <p:cBhvr>
                                        <p:cTn id="21" dur="500" fill="hold"/>
                                        <p:tgtEl>
                                          <p:spTgt spid="34"/>
                                        </p:tgtEl>
                                        <p:attrNameLst>
                                          <p:attrName>ppt_h</p:attrName>
                                        </p:attrNameLst>
                                      </p:cBhvr>
                                      <p:tavLst>
                                        <p:tav tm="0">
                                          <p:val>
                                            <p:fltVal val="0"/>
                                          </p:val>
                                        </p:tav>
                                        <p:tav tm="100000">
                                          <p:val>
                                            <p:strVal val="#ppt_h"/>
                                          </p:val>
                                        </p:tav>
                                      </p:tavLst>
                                    </p:anim>
                                    <p:animEffect transition="in" filter="fade">
                                      <p:cBhvr>
                                        <p:cTn id="2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9453DBA-6FF4-7790-54B2-564DE7E7AB94}"/>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B9CEC1B3-907E-CD53-DE0A-2687C56EFD1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FD35851-4D89-0577-4D6F-49988558661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25134072-DA62-4E8E-BB7A-2241132C7314}"/>
              </a:ext>
            </a:extLst>
          </p:cNvPr>
          <p:cNvGrpSpPr/>
          <p:nvPr/>
        </p:nvGrpSpPr>
        <p:grpSpPr>
          <a:xfrm>
            <a:off x="481225" y="523452"/>
            <a:ext cx="3616430" cy="1549400"/>
            <a:chOff x="-121940" y="1041401"/>
            <a:chExt cx="3808116" cy="1549400"/>
          </a:xfrm>
        </p:grpSpPr>
        <p:pic>
          <p:nvPicPr>
            <p:cNvPr id="13" name="PA_图片 6">
              <a:extLst>
                <a:ext uri="{FF2B5EF4-FFF2-40B4-BE49-F238E27FC236}">
                  <a16:creationId xmlns:a16="http://schemas.microsoft.com/office/drawing/2014/main" id="{A36B2D14-9D00-45DB-9511-EE9DF14A185C}"/>
                </a:ext>
              </a:extLst>
            </p:cNvPr>
            <p:cNvPicPr>
              <a:picLocks noChangeAspect="1"/>
            </p:cNvPicPr>
            <p:nvPr>
              <p:custDataLst>
                <p:tags r:id="rId3"/>
              </p:custDataLst>
            </p:nvPr>
          </p:nvPicPr>
          <p:blipFill rotWithShape="1">
            <a:blip r:embed="rId6" cstate="print">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14" name="Rectangle 13">
              <a:extLst>
                <a:ext uri="{FF2B5EF4-FFF2-40B4-BE49-F238E27FC236}">
                  <a16:creationId xmlns:a16="http://schemas.microsoft.com/office/drawing/2014/main" id="{407F0175-55C9-4D23-A4A0-FE0E83A426B5}"/>
                </a:ext>
              </a:extLst>
            </p:cNvPr>
            <p:cNvSpPr/>
            <p:nvPr/>
          </p:nvSpPr>
          <p:spPr>
            <a:xfrm>
              <a:off x="662040" y="1492935"/>
              <a:ext cx="2240155" cy="646331"/>
            </a:xfrm>
            <a:prstGeom prst="rect">
              <a:avLst/>
            </a:prstGeom>
          </p:spPr>
          <p:txBody>
            <a:bodyPr wrap="square">
              <a:spAutoFit/>
            </a:bodyPr>
            <a:lstStyle/>
            <a:p>
              <a:pPr algn="ctr">
                <a:buClrTx/>
                <a:buFontTx/>
                <a:buNone/>
                <a:defRPr/>
              </a:pPr>
              <a:r>
                <a:rPr lang="en-US" altLang="zh-CN" sz="3600" b="1" dirty="0" err="1">
                  <a:solidFill>
                    <a:srgbClr val="0070C0"/>
                  </a:solidFill>
                  <a:latin typeface="Nunito Black" pitchFamily="2" charset="0"/>
                  <a:ea typeface="Arial-Rounded" panose="020B0500000000000000" pitchFamily="34" charset="0"/>
                  <a:cs typeface="Arial-Rounded" panose="020B0500000000000000" pitchFamily="34" charset="0"/>
                </a:rPr>
                <a:t>tràng</a:t>
              </a:r>
              <a:endParaRPr lang="zh-CN" altLang="en-US" sz="3600" b="1" dirty="0">
                <a:solidFill>
                  <a:srgbClr val="0070C0"/>
                </a:solidFill>
                <a:latin typeface="Nunito Black" pitchFamily="2" charset="0"/>
                <a:ea typeface="Arial-Rounded" panose="020B0500000000000000" pitchFamily="34" charset="0"/>
                <a:cs typeface="Arial-Rounded" panose="020B0500000000000000" pitchFamily="34" charset="0"/>
              </a:endParaRPr>
            </a:p>
          </p:txBody>
        </p:sp>
      </p:grpSp>
      <p:sp>
        <p:nvSpPr>
          <p:cNvPr id="15" name="Rectangle 14">
            <a:extLst>
              <a:ext uri="{FF2B5EF4-FFF2-40B4-BE49-F238E27FC236}">
                <a16:creationId xmlns:a16="http://schemas.microsoft.com/office/drawing/2014/main" id="{8BA35340-B951-4803-A06D-D2448CFB2269}"/>
              </a:ext>
            </a:extLst>
          </p:cNvPr>
          <p:cNvSpPr/>
          <p:nvPr/>
        </p:nvSpPr>
        <p:spPr>
          <a:xfrm>
            <a:off x="3954781" y="974986"/>
            <a:ext cx="7639050" cy="584775"/>
          </a:xfrm>
          <a:prstGeom prst="rect">
            <a:avLst/>
          </a:prstGeom>
        </p:spPr>
        <p:txBody>
          <a:bodyPr wrap="square">
            <a:spAutoFit/>
          </a:bodyPr>
          <a:lstStyle/>
          <a:p>
            <a:pPr algn="just">
              <a:buClrTx/>
              <a:buFontTx/>
              <a:buNone/>
              <a:defRPr/>
            </a:pP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Chuỗi</a:t>
            </a:r>
            <a:r>
              <a:rPr lang="en-US" sz="3200" b="1" dirty="0">
                <a:solidFill>
                  <a:srgbClr val="FF0000"/>
                </a:solidFill>
                <a:latin typeface="Nunito Black" pitchFamily="2" charset="0"/>
                <a:ea typeface="Arial-Rounded" panose="020B0500000000000000" pitchFamily="34" charset="0"/>
                <a:cs typeface="Arial-Rounded" panose="020B0500000000000000" pitchFamily="34" charset="0"/>
              </a:rPr>
              <a:t> </a:t>
            </a: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âm</a:t>
            </a:r>
            <a:r>
              <a:rPr lang="en-US" sz="3200" b="1" dirty="0">
                <a:solidFill>
                  <a:srgbClr val="FF0000"/>
                </a:solidFill>
                <a:latin typeface="Nunito Black" pitchFamily="2" charset="0"/>
                <a:ea typeface="Arial-Rounded" panose="020B0500000000000000" pitchFamily="34" charset="0"/>
                <a:cs typeface="Arial-Rounded" panose="020B0500000000000000" pitchFamily="34" charset="0"/>
              </a:rPr>
              <a:t> </a:t>
            </a: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thanh</a:t>
            </a:r>
            <a:r>
              <a:rPr lang="en-US" sz="3200" b="1" dirty="0">
                <a:solidFill>
                  <a:srgbClr val="FF0000"/>
                </a:solidFill>
                <a:latin typeface="Nunito Black" pitchFamily="2" charset="0"/>
                <a:ea typeface="Arial-Rounded" panose="020B0500000000000000" pitchFamily="34" charset="0"/>
                <a:cs typeface="Arial-Rounded" panose="020B0500000000000000" pitchFamily="34" charset="0"/>
              </a:rPr>
              <a:t> </a:t>
            </a: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phát</a:t>
            </a:r>
            <a:r>
              <a:rPr lang="en-US" sz="3200" b="1" dirty="0">
                <a:solidFill>
                  <a:srgbClr val="FF0000"/>
                </a:solidFill>
                <a:latin typeface="Nunito Black" pitchFamily="2" charset="0"/>
                <a:ea typeface="Arial-Rounded" panose="020B0500000000000000" pitchFamily="34" charset="0"/>
                <a:cs typeface="Arial-Rounded" panose="020B0500000000000000" pitchFamily="34" charset="0"/>
              </a:rPr>
              <a:t> </a:t>
            </a: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ra</a:t>
            </a:r>
            <a:r>
              <a:rPr lang="en-US" sz="3200" b="1" dirty="0">
                <a:solidFill>
                  <a:srgbClr val="FF0000"/>
                </a:solidFill>
                <a:latin typeface="Nunito Black" pitchFamily="2" charset="0"/>
                <a:ea typeface="Arial-Rounded" panose="020B0500000000000000" pitchFamily="34" charset="0"/>
                <a:cs typeface="Arial-Rounded" panose="020B0500000000000000" pitchFamily="34" charset="0"/>
              </a:rPr>
              <a:t> </a:t>
            </a: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liên</a:t>
            </a:r>
            <a:r>
              <a:rPr lang="en-US" sz="3200" b="1" dirty="0">
                <a:solidFill>
                  <a:srgbClr val="FF0000"/>
                </a:solidFill>
                <a:latin typeface="Nunito Black" pitchFamily="2" charset="0"/>
                <a:ea typeface="Arial-Rounded" panose="020B0500000000000000" pitchFamily="34" charset="0"/>
                <a:cs typeface="Arial-Rounded" panose="020B0500000000000000" pitchFamily="34" charset="0"/>
              </a:rPr>
              <a:t> </a:t>
            </a:r>
            <a:r>
              <a:rPr lang="en-US" sz="3200" b="1" dirty="0" err="1">
                <a:solidFill>
                  <a:srgbClr val="FF0000"/>
                </a:solidFill>
                <a:latin typeface="Nunito Black" pitchFamily="2" charset="0"/>
                <a:ea typeface="Arial-Rounded" panose="020B0500000000000000" pitchFamily="34" charset="0"/>
                <a:cs typeface="Arial-Rounded" panose="020B0500000000000000" pitchFamily="34" charset="0"/>
              </a:rPr>
              <a:t>tục</a:t>
            </a:r>
            <a:endParaRPr lang="zh-CN" altLang="en-US" sz="3200" b="1" dirty="0">
              <a:solidFill>
                <a:srgbClr val="FF0000"/>
              </a:solidFill>
              <a:latin typeface="Nunito Black" pitchFamily="2" charset="0"/>
              <a:ea typeface="Arial-Rounded" panose="020B0500000000000000" pitchFamily="34" charset="0"/>
              <a:cs typeface="Arial-Rounded" panose="020B0500000000000000" pitchFamily="34" charset="0"/>
            </a:endParaRPr>
          </a:p>
        </p:txBody>
      </p:sp>
      <p:pic>
        <p:nvPicPr>
          <p:cNvPr id="1026" name="Picture 2" descr="Hoài niệm Pháo | Gia Đình Phật Tử Việt Nam Trên Thế Giới">
            <a:extLst>
              <a:ext uri="{FF2B5EF4-FFF2-40B4-BE49-F238E27FC236}">
                <a16:creationId xmlns:a16="http://schemas.microsoft.com/office/drawing/2014/main" id="{02A4859C-0081-4AAE-AED5-A8EC3BDB05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2874" y="2000250"/>
            <a:ext cx="6136005" cy="4090670"/>
          </a:xfrm>
          <a:prstGeom prst="rect">
            <a:avLst/>
          </a:prstGeom>
          <a:noFill/>
          <a:extLst>
            <a:ext uri="{909E8E84-426E-40DD-AFC4-6F175D3DCCD1}">
              <a14:hiddenFill xmlns:a14="http://schemas.microsoft.com/office/drawing/2010/main">
                <a:solidFill>
                  <a:srgbClr val="FFFFFF"/>
                </a:solidFill>
              </a14:hiddenFill>
            </a:ext>
          </a:extLst>
        </p:spPr>
      </p:pic>
      <p:pic>
        <p:nvPicPr>
          <p:cNvPr id="7" name="Tieng-phao-no-www_tiengdong_com">
            <a:hlinkClick r:id="" action="ppaction://media"/>
            <a:extLst>
              <a:ext uri="{FF2B5EF4-FFF2-40B4-BE49-F238E27FC236}">
                <a16:creationId xmlns:a16="http://schemas.microsoft.com/office/drawing/2014/main" id="{43B81C59-E44B-4CB4-B970-92A105CF8BE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284375" y="365386"/>
            <a:ext cx="609600" cy="609600"/>
          </a:xfrm>
          <a:prstGeom prst="rect">
            <a:avLst/>
          </a:prstGeom>
        </p:spPr>
      </p:pic>
    </p:spTree>
    <p:extLst>
      <p:ext uri="{BB962C8B-B14F-4D97-AF65-F5344CB8AC3E}">
        <p14:creationId xmlns:p14="http://schemas.microsoft.com/office/powerpoint/2010/main" val="4265819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fade">
                                      <p:cBhvr>
                                        <p:cTn id="20" dur="500"/>
                                        <p:tgtEl>
                                          <p:spTgt spid="1026"/>
                                        </p:tgtEl>
                                      </p:cBhvr>
                                    </p:animEffect>
                                  </p:childTnLst>
                                </p:cTn>
                              </p:par>
                            </p:childTnLst>
                          </p:cTn>
                        </p:par>
                        <p:par>
                          <p:cTn id="21" fill="hold">
                            <p:stCondLst>
                              <p:cond delay="500"/>
                            </p:stCondLst>
                            <p:childTnLst>
                              <p:par>
                                <p:cTn id="22" presetID="1" presetClass="mediacall" presetSubtype="0" fill="hold" nodeType="afterEffect">
                                  <p:stCondLst>
                                    <p:cond delay="0"/>
                                  </p:stCondLst>
                                  <p:childTnLst>
                                    <p:cmd type="call" cmd="playFrom(0.0)">
                                      <p:cBhvr>
                                        <p:cTn id="23" dur="12938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7"/>
                </p:tgtEl>
              </p:cMediaNode>
            </p:audio>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9453DBA-6FF4-7790-54B2-564DE7E7AB94}"/>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B9CEC1B3-907E-CD53-DE0A-2687C56EFD1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FD35851-4D89-0577-4D6F-49988558661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1" name="Group 10">
            <a:extLst>
              <a:ext uri="{FF2B5EF4-FFF2-40B4-BE49-F238E27FC236}">
                <a16:creationId xmlns:a16="http://schemas.microsoft.com/office/drawing/2014/main" id="{25134072-DA62-4E8E-BB7A-2241132C7314}"/>
              </a:ext>
            </a:extLst>
          </p:cNvPr>
          <p:cNvGrpSpPr/>
          <p:nvPr/>
        </p:nvGrpSpPr>
        <p:grpSpPr>
          <a:xfrm>
            <a:off x="0" y="140667"/>
            <a:ext cx="4876799" cy="1549400"/>
            <a:chOff x="-121940" y="1041401"/>
            <a:chExt cx="3808116" cy="1549400"/>
          </a:xfrm>
        </p:grpSpPr>
        <p:pic>
          <p:nvPicPr>
            <p:cNvPr id="13" name="PA_图片 6">
              <a:extLst>
                <a:ext uri="{FF2B5EF4-FFF2-40B4-BE49-F238E27FC236}">
                  <a16:creationId xmlns:a16="http://schemas.microsoft.com/office/drawing/2014/main" id="{A36B2D14-9D00-45DB-9511-EE9DF14A185C}"/>
                </a:ext>
              </a:extLst>
            </p:cNvPr>
            <p:cNvPicPr>
              <a:picLocks noChangeAspect="1"/>
            </p:cNvPicPr>
            <p:nvPr>
              <p:custDataLst>
                <p:tags r:id="rId2"/>
              </p:custDataLst>
            </p:nvPr>
          </p:nvPicPr>
          <p:blipFill rotWithShape="1">
            <a:blip r:embed="rId5" cstate="print">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14" name="Rectangle 13">
              <a:extLst>
                <a:ext uri="{FF2B5EF4-FFF2-40B4-BE49-F238E27FC236}">
                  <a16:creationId xmlns:a16="http://schemas.microsoft.com/office/drawing/2014/main" id="{407F0175-55C9-4D23-A4A0-FE0E83A426B5}"/>
                </a:ext>
              </a:extLst>
            </p:cNvPr>
            <p:cNvSpPr/>
            <p:nvPr/>
          </p:nvSpPr>
          <p:spPr>
            <a:xfrm>
              <a:off x="662040" y="1492935"/>
              <a:ext cx="2240155"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nghểnh</a:t>
              </a:r>
              <a:r>
                <a:rPr kumimoji="0" lang="en-US" altLang="zh-CN"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endParaRPr kumimoji="0" lang="zh-CN" altLang="en-US"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Rectangle 14">
            <a:extLst>
              <a:ext uri="{FF2B5EF4-FFF2-40B4-BE49-F238E27FC236}">
                <a16:creationId xmlns:a16="http://schemas.microsoft.com/office/drawing/2014/main" id="{8BA35340-B951-4803-A06D-D2448CFB2269}"/>
              </a:ext>
            </a:extLst>
          </p:cNvPr>
          <p:cNvSpPr/>
          <p:nvPr/>
        </p:nvSpPr>
        <p:spPr>
          <a:xfrm>
            <a:off x="4752505" y="596465"/>
            <a:ext cx="7639050"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Vươn</a:t>
            </a:r>
            <a:r>
              <a:rPr kumimoji="0" lang="en-US" sz="32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cao</a:t>
            </a:r>
            <a:r>
              <a:rPr kumimoji="0" lang="en-US" sz="32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2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zh-CN" alt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9" name="Group 18">
            <a:extLst>
              <a:ext uri="{FF2B5EF4-FFF2-40B4-BE49-F238E27FC236}">
                <a16:creationId xmlns:a16="http://schemas.microsoft.com/office/drawing/2014/main" id="{04B175CB-2777-420B-9635-6C7520288C23}"/>
              </a:ext>
            </a:extLst>
          </p:cNvPr>
          <p:cNvGrpSpPr/>
          <p:nvPr/>
        </p:nvGrpSpPr>
        <p:grpSpPr>
          <a:xfrm>
            <a:off x="71120" y="1619461"/>
            <a:ext cx="5334000" cy="2717588"/>
            <a:chOff x="-121940" y="1041401"/>
            <a:chExt cx="3808116" cy="1549400"/>
          </a:xfrm>
        </p:grpSpPr>
        <p:pic>
          <p:nvPicPr>
            <p:cNvPr id="20" name="PA_图片 6">
              <a:extLst>
                <a:ext uri="{FF2B5EF4-FFF2-40B4-BE49-F238E27FC236}">
                  <a16:creationId xmlns:a16="http://schemas.microsoft.com/office/drawing/2014/main" id="{714480FD-9DAE-45E8-8C66-0AAC5C62E855}"/>
                </a:ext>
              </a:extLst>
            </p:cNvPr>
            <p:cNvPicPr>
              <a:picLocks noChangeAspect="1"/>
            </p:cNvPicPr>
            <p:nvPr>
              <p:custDataLst>
                <p:tags r:id="rId1"/>
              </p:custDataLst>
            </p:nvPr>
          </p:nvPicPr>
          <p:blipFill rotWithShape="1">
            <a:blip r:embed="rId5" cstate="print">
              <a:extLst>
                <a:ext uri="{28A0092B-C50C-407E-A947-70E740481C1C}">
                  <a14:useLocalDpi xmlns:a14="http://schemas.microsoft.com/office/drawing/2010/main" val="0"/>
                </a:ext>
              </a:extLst>
            </a:blip>
            <a:srcRect t="7010" b="10632"/>
            <a:stretch/>
          </p:blipFill>
          <p:spPr>
            <a:xfrm>
              <a:off x="-121940" y="1041401"/>
              <a:ext cx="3808116" cy="1549400"/>
            </a:xfrm>
            <a:prstGeom prst="rect">
              <a:avLst/>
            </a:prstGeom>
          </p:spPr>
        </p:pic>
        <p:sp>
          <p:nvSpPr>
            <p:cNvPr id="21" name="Rectangle 20">
              <a:extLst>
                <a:ext uri="{FF2B5EF4-FFF2-40B4-BE49-F238E27FC236}">
                  <a16:creationId xmlns:a16="http://schemas.microsoft.com/office/drawing/2014/main" id="{E36DF00A-C7D2-48E1-A582-FF327B0CF5BD}"/>
                </a:ext>
              </a:extLst>
            </p:cNvPr>
            <p:cNvSpPr/>
            <p:nvPr/>
          </p:nvSpPr>
          <p:spPr>
            <a:xfrm>
              <a:off x="520680" y="1492935"/>
              <a:ext cx="2641881" cy="68435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láng</a:t>
              </a:r>
              <a:r>
                <a:rPr kumimoji="0" lang="en-US" altLang="zh-CN"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giềng</a:t>
              </a:r>
              <a:endParaRPr kumimoji="0" lang="en-US" altLang="zh-CN"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như</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hàng</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xóm</a:t>
              </a:r>
              <a:r>
                <a:rPr lang="en-US" altLang="zh-CN" sz="36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zh-CN" altLang="en-US" sz="36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2" name="Rectangle 21">
            <a:extLst>
              <a:ext uri="{FF2B5EF4-FFF2-40B4-BE49-F238E27FC236}">
                <a16:creationId xmlns:a16="http://schemas.microsoft.com/office/drawing/2014/main" id="{3256B993-09BC-48BE-A422-B99D407F4F70}"/>
              </a:ext>
            </a:extLst>
          </p:cNvPr>
          <p:cNvSpPr/>
          <p:nvPr/>
        </p:nvSpPr>
        <p:spPr>
          <a:xfrm>
            <a:off x="5602324" y="2511993"/>
            <a:ext cx="7639050" cy="58477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Người</a:t>
            </a: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ở</a:t>
            </a:r>
            <a:r>
              <a:rPr kumimoji="0" lang="en-US" sz="32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32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3200" b="1"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endParaRPr kumimoji="0" lang="zh-CN" alt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050" name="Picture 2" descr="Mua láng giềng gần”">
            <a:extLst>
              <a:ext uri="{FF2B5EF4-FFF2-40B4-BE49-F238E27FC236}">
                <a16:creationId xmlns:a16="http://schemas.microsoft.com/office/drawing/2014/main" id="{9EDEFB9A-4DEE-4D87-8F4A-EE610D9496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7506" y="3667691"/>
            <a:ext cx="5718173" cy="2859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7095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anim calcmode="lin" valueType="num">
                                      <p:cBhvr>
                                        <p:cTn id="21" dur="500" fill="hold"/>
                                        <p:tgtEl>
                                          <p:spTgt spid="19"/>
                                        </p:tgtEl>
                                        <p:attrNameLst>
                                          <p:attrName>ppt_x</p:attrName>
                                        </p:attrNameLst>
                                      </p:cBhvr>
                                      <p:tavLst>
                                        <p:tav tm="0">
                                          <p:val>
                                            <p:strVal val="#ppt_x"/>
                                          </p:val>
                                        </p:tav>
                                        <p:tav tm="100000">
                                          <p:val>
                                            <p:strVal val="#ppt_x"/>
                                          </p:val>
                                        </p:tav>
                                      </p:tavLst>
                                    </p:anim>
                                    <p:anim calcmode="lin" valueType="num">
                                      <p:cBhvr>
                                        <p:cTn id="22"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050"/>
                                        </p:tgtEl>
                                        <p:attrNameLst>
                                          <p:attrName>style.visibility</p:attrName>
                                        </p:attrNameLst>
                                      </p:cBhvr>
                                      <p:to>
                                        <p:strVal val="visible"/>
                                      </p:to>
                                    </p:set>
                                    <p:animEffect transition="in" filter="fade">
                                      <p:cBhvr>
                                        <p:cTn id="3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9453DBA-6FF4-7790-54B2-564DE7E7AB94}"/>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B9CEC1B3-907E-CD53-DE0A-2687C56EFD1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AFD35851-4D89-0577-4D6F-49988558661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6" name="Rectangle 15">
            <a:extLst>
              <a:ext uri="{FF2B5EF4-FFF2-40B4-BE49-F238E27FC236}">
                <a16:creationId xmlns:a16="http://schemas.microsoft.com/office/drawing/2014/main" id="{5F7AB3FE-C2CB-4B24-9C2D-18A244A84A4E}"/>
              </a:ext>
            </a:extLst>
          </p:cNvPr>
          <p:cNvSpPr/>
          <p:nvPr/>
        </p:nvSpPr>
        <p:spPr>
          <a:xfrm>
            <a:off x="1355253" y="282652"/>
            <a:ext cx="3366143" cy="584775"/>
          </a:xfrm>
          <a:prstGeom prst="rect">
            <a:avLst/>
          </a:prstGeom>
        </p:spPr>
        <p:txBody>
          <a:bodyPr wrap="square">
            <a:spAutoFit/>
          </a:bodyPr>
          <a:lstStyle/>
          <a:p>
            <a:pPr algn="ctr">
              <a:defRPr/>
            </a:pPr>
            <a:r>
              <a:rPr lang="en-US" altLang="zh-CN" sz="32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2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2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7030A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200" b="1"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7" name="Picture 16">
            <a:extLst>
              <a:ext uri="{FF2B5EF4-FFF2-40B4-BE49-F238E27FC236}">
                <a16:creationId xmlns:a16="http://schemas.microsoft.com/office/drawing/2014/main" id="{14CDF9ED-3ADA-44F1-BB1A-DA0772050FBB}"/>
              </a:ext>
            </a:extLst>
          </p:cNvPr>
          <p:cNvPicPr>
            <a:picLocks noChangeAspect="1"/>
          </p:cNvPicPr>
          <p:nvPr/>
        </p:nvPicPr>
        <p:blipFill>
          <a:blip r:embed="rId8"/>
          <a:stretch>
            <a:fillRect/>
          </a:stretch>
        </p:blipFill>
        <p:spPr>
          <a:xfrm rot="16200000">
            <a:off x="958174" y="361030"/>
            <a:ext cx="511318" cy="511318"/>
          </a:xfrm>
          <a:prstGeom prst="rect">
            <a:avLst/>
          </a:prstGeom>
        </p:spPr>
      </p:pic>
      <p:grpSp>
        <p:nvGrpSpPr>
          <p:cNvPr id="18" name="PA_库_组合 5">
            <a:extLst>
              <a:ext uri="{FF2B5EF4-FFF2-40B4-BE49-F238E27FC236}">
                <a16:creationId xmlns:a16="http://schemas.microsoft.com/office/drawing/2014/main" id="{5993A97D-FC8D-4EE3-85CC-5D1C413FF91E}"/>
              </a:ext>
            </a:extLst>
          </p:cNvPr>
          <p:cNvGrpSpPr/>
          <p:nvPr>
            <p:custDataLst>
              <p:tags r:id="rId1"/>
            </p:custDataLst>
          </p:nvPr>
        </p:nvGrpSpPr>
        <p:grpSpPr>
          <a:xfrm>
            <a:off x="921390" y="1001590"/>
            <a:ext cx="587835" cy="706091"/>
            <a:chOff x="1836100" y="2332000"/>
            <a:chExt cx="1572829" cy="862059"/>
          </a:xfrm>
        </p:grpSpPr>
        <p:sp>
          <p:nvSpPr>
            <p:cNvPr id="23" name="任意多边形 10">
              <a:extLst>
                <a:ext uri="{FF2B5EF4-FFF2-40B4-BE49-F238E27FC236}">
                  <a16:creationId xmlns:a16="http://schemas.microsoft.com/office/drawing/2014/main" id="{A4EB8DD8-3B69-4C60-BFB7-71C5EB859AD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任意多边形 11">
              <a:extLst>
                <a:ext uri="{FF2B5EF4-FFF2-40B4-BE49-F238E27FC236}">
                  <a16:creationId xmlns:a16="http://schemas.microsoft.com/office/drawing/2014/main" id="{460D5A6B-DCF6-4882-963B-F8DF58223341}"/>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文本框 12">
              <a:extLst>
                <a:ext uri="{FF2B5EF4-FFF2-40B4-BE49-F238E27FC236}">
                  <a16:creationId xmlns:a16="http://schemas.microsoft.com/office/drawing/2014/main" id="{53D93F6A-4C90-458C-BB24-25BF29BD7A0D}"/>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26" name="Rectangle 25">
            <a:extLst>
              <a:ext uri="{FF2B5EF4-FFF2-40B4-BE49-F238E27FC236}">
                <a16:creationId xmlns:a16="http://schemas.microsoft.com/office/drawing/2014/main" id="{AAB2934E-7D73-4834-8A9F-61D9A55D4834}"/>
              </a:ext>
            </a:extLst>
          </p:cNvPr>
          <p:cNvSpPr/>
          <p:nvPr/>
        </p:nvSpPr>
        <p:spPr>
          <a:xfrm>
            <a:off x="1645681" y="1032878"/>
            <a:ext cx="9762841" cy="1077218"/>
          </a:xfrm>
          <a:prstGeom prst="rect">
            <a:avLst/>
          </a:prstGeom>
        </p:spPr>
        <p:txBody>
          <a:bodyPr wrap="square">
            <a:spAutoFit/>
          </a:bodyPr>
          <a:lstStyle/>
          <a:p>
            <a:pPr algn="just">
              <a:defRPr/>
            </a:pP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Vào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sáng</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sớm</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chuyện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xảy</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khiến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cào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cào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nhái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bén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chuồn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chuồn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chú</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ý?</a:t>
            </a:r>
            <a:endParaRPr lang="zh-CN" altLang="en-US"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7" name="PA_库_组合 5">
            <a:extLst>
              <a:ext uri="{FF2B5EF4-FFF2-40B4-BE49-F238E27FC236}">
                <a16:creationId xmlns:a16="http://schemas.microsoft.com/office/drawing/2014/main" id="{7EFB4C32-17BF-4F01-838E-D13CD28C4403}"/>
              </a:ext>
            </a:extLst>
          </p:cNvPr>
          <p:cNvGrpSpPr/>
          <p:nvPr>
            <p:custDataLst>
              <p:tags r:id="rId2"/>
            </p:custDataLst>
          </p:nvPr>
        </p:nvGrpSpPr>
        <p:grpSpPr>
          <a:xfrm>
            <a:off x="895216" y="1939666"/>
            <a:ext cx="587835" cy="706091"/>
            <a:chOff x="1836100" y="2332000"/>
            <a:chExt cx="1572829" cy="862059"/>
          </a:xfrm>
        </p:grpSpPr>
        <p:sp>
          <p:nvSpPr>
            <p:cNvPr id="28" name="任意多边形 10">
              <a:extLst>
                <a:ext uri="{FF2B5EF4-FFF2-40B4-BE49-F238E27FC236}">
                  <a16:creationId xmlns:a16="http://schemas.microsoft.com/office/drawing/2014/main" id="{64E0925B-9159-4D36-B9B7-B010E7F69006}"/>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任意多边形 11">
              <a:extLst>
                <a:ext uri="{FF2B5EF4-FFF2-40B4-BE49-F238E27FC236}">
                  <a16:creationId xmlns:a16="http://schemas.microsoft.com/office/drawing/2014/main" id="{49EAE0E6-79A0-4F57-B7FC-65CA00B2EB9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0" name="文本框 12">
              <a:extLst>
                <a:ext uri="{FF2B5EF4-FFF2-40B4-BE49-F238E27FC236}">
                  <a16:creationId xmlns:a16="http://schemas.microsoft.com/office/drawing/2014/main" id="{CE865D1F-764C-43CB-A260-12450B5A40F6}"/>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31" name="Rectangle 30">
            <a:extLst>
              <a:ext uri="{FF2B5EF4-FFF2-40B4-BE49-F238E27FC236}">
                <a16:creationId xmlns:a16="http://schemas.microsoft.com/office/drawing/2014/main" id="{F198A1BE-EAB7-44B7-964F-4618F4711567}"/>
              </a:ext>
            </a:extLst>
          </p:cNvPr>
          <p:cNvSpPr/>
          <p:nvPr/>
        </p:nvSpPr>
        <p:spPr>
          <a:xfrm>
            <a:off x="1663004" y="2059302"/>
            <a:ext cx="9762841" cy="584775"/>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 bạn đã phát hiện ra điều gì?</a:t>
            </a:r>
          </a:p>
        </p:txBody>
      </p:sp>
      <p:grpSp>
        <p:nvGrpSpPr>
          <p:cNvPr id="32" name="PA_库_组合 5">
            <a:extLst>
              <a:ext uri="{FF2B5EF4-FFF2-40B4-BE49-F238E27FC236}">
                <a16:creationId xmlns:a16="http://schemas.microsoft.com/office/drawing/2014/main" id="{17BAD95B-CC49-4C78-9260-3861BF7E5039}"/>
              </a:ext>
            </a:extLst>
          </p:cNvPr>
          <p:cNvGrpSpPr/>
          <p:nvPr>
            <p:custDataLst>
              <p:tags r:id="rId3"/>
            </p:custDataLst>
          </p:nvPr>
        </p:nvGrpSpPr>
        <p:grpSpPr>
          <a:xfrm>
            <a:off x="928055" y="2901119"/>
            <a:ext cx="587835" cy="706091"/>
            <a:chOff x="1836100" y="2332000"/>
            <a:chExt cx="1572829" cy="862059"/>
          </a:xfrm>
        </p:grpSpPr>
        <p:sp>
          <p:nvSpPr>
            <p:cNvPr id="33" name="任意多边形 10">
              <a:extLst>
                <a:ext uri="{FF2B5EF4-FFF2-40B4-BE49-F238E27FC236}">
                  <a16:creationId xmlns:a16="http://schemas.microsoft.com/office/drawing/2014/main" id="{A246568E-489D-42FC-B836-97FEB3E4A1CB}"/>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任意多边形 11">
              <a:extLst>
                <a:ext uri="{FF2B5EF4-FFF2-40B4-BE49-F238E27FC236}">
                  <a16:creationId xmlns:a16="http://schemas.microsoft.com/office/drawing/2014/main" id="{3E1A6783-F7FA-472F-ACDD-B622449F1385}"/>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文本框 12">
              <a:extLst>
                <a:ext uri="{FF2B5EF4-FFF2-40B4-BE49-F238E27FC236}">
                  <a16:creationId xmlns:a16="http://schemas.microsoft.com/office/drawing/2014/main" id="{82612E43-303F-4444-9949-63DBCBBCB990}"/>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36" name="Rectangle 35">
            <a:extLst>
              <a:ext uri="{FF2B5EF4-FFF2-40B4-BE49-F238E27FC236}">
                <a16:creationId xmlns:a16="http://schemas.microsoft.com/office/drawing/2014/main" id="{258814DB-014A-4F50-A324-B34C73274E77}"/>
              </a:ext>
            </a:extLst>
          </p:cNvPr>
          <p:cNvSpPr/>
          <p:nvPr/>
        </p:nvSpPr>
        <p:spPr>
          <a:xfrm>
            <a:off x="1552457" y="2833719"/>
            <a:ext cx="7951733" cy="1077218"/>
          </a:xfrm>
          <a:prstGeom prst="rect">
            <a:avLst/>
          </a:prstGeom>
        </p:spPr>
        <p:txBody>
          <a:bodyPr wrap="square">
            <a:spAutoFit/>
          </a:bodyPr>
          <a:lstStyle/>
          <a:p>
            <a:pPr algn="just">
              <a:defRPr/>
            </a:pP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Chi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tiết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nào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thấy</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cuộc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gặp</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gỡ</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của</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bạn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với</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dế</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than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rất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thân</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2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mật</a:t>
            </a:r>
            <a:r>
              <a:rPr lang="en-US"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37" name="PA_库_组合 5">
            <a:extLst>
              <a:ext uri="{FF2B5EF4-FFF2-40B4-BE49-F238E27FC236}">
                <a16:creationId xmlns:a16="http://schemas.microsoft.com/office/drawing/2014/main" id="{5DB9988E-3E3D-4281-93F6-E2579C06D977}"/>
              </a:ext>
            </a:extLst>
          </p:cNvPr>
          <p:cNvGrpSpPr/>
          <p:nvPr>
            <p:custDataLst>
              <p:tags r:id="rId4"/>
            </p:custDataLst>
          </p:nvPr>
        </p:nvGrpSpPr>
        <p:grpSpPr>
          <a:xfrm>
            <a:off x="884558" y="3975984"/>
            <a:ext cx="587835" cy="706091"/>
            <a:chOff x="1836100" y="2332000"/>
            <a:chExt cx="1572829" cy="862059"/>
          </a:xfrm>
        </p:grpSpPr>
        <p:sp>
          <p:nvSpPr>
            <p:cNvPr id="38" name="任意多边形 10">
              <a:extLst>
                <a:ext uri="{FF2B5EF4-FFF2-40B4-BE49-F238E27FC236}">
                  <a16:creationId xmlns:a16="http://schemas.microsoft.com/office/drawing/2014/main" id="{DC342DEC-C5D5-4799-BA3C-5F799538FB77}"/>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任意多边形 11">
              <a:extLst>
                <a:ext uri="{FF2B5EF4-FFF2-40B4-BE49-F238E27FC236}">
                  <a16:creationId xmlns:a16="http://schemas.microsoft.com/office/drawing/2014/main" id="{885D2E82-D170-427A-91B6-3ABCE6586819}"/>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文本框 12">
              <a:extLst>
                <a:ext uri="{FF2B5EF4-FFF2-40B4-BE49-F238E27FC236}">
                  <a16:creationId xmlns:a16="http://schemas.microsoft.com/office/drawing/2014/main" id="{96220AF3-6311-45CF-8A30-D4A3E69DDBF3}"/>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41" name="Rectangle 40">
            <a:extLst>
              <a:ext uri="{FF2B5EF4-FFF2-40B4-BE49-F238E27FC236}">
                <a16:creationId xmlns:a16="http://schemas.microsoft.com/office/drawing/2014/main" id="{63928E70-8D3E-4825-98C1-A64F2DCA6251}"/>
              </a:ext>
            </a:extLst>
          </p:cNvPr>
          <p:cNvSpPr/>
          <p:nvPr/>
        </p:nvSpPr>
        <p:spPr>
          <a:xfrm>
            <a:off x="1508960" y="4051536"/>
            <a:ext cx="7951733" cy="584775"/>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 bạn đã giúp dế than việc gì?</a:t>
            </a:r>
          </a:p>
        </p:txBody>
      </p:sp>
      <p:grpSp>
        <p:nvGrpSpPr>
          <p:cNvPr id="42" name="Group 41">
            <a:extLst>
              <a:ext uri="{FF2B5EF4-FFF2-40B4-BE49-F238E27FC236}">
                <a16:creationId xmlns:a16="http://schemas.microsoft.com/office/drawing/2014/main" id="{AFB14386-521E-4697-A0C7-14D1343CA424}"/>
              </a:ext>
            </a:extLst>
          </p:cNvPr>
          <p:cNvGrpSpPr/>
          <p:nvPr/>
        </p:nvGrpSpPr>
        <p:grpSpPr>
          <a:xfrm>
            <a:off x="9044682" y="2306466"/>
            <a:ext cx="3104143" cy="3127647"/>
            <a:chOff x="7656474" y="831396"/>
            <a:chExt cx="3689350" cy="3269584"/>
          </a:xfrm>
        </p:grpSpPr>
        <p:pic>
          <p:nvPicPr>
            <p:cNvPr id="43" name="图片 2" descr="2">
              <a:extLst>
                <a:ext uri="{FF2B5EF4-FFF2-40B4-BE49-F238E27FC236}">
                  <a16:creationId xmlns:a16="http://schemas.microsoft.com/office/drawing/2014/main" id="{C730AF24-B251-4691-81E1-D1C2F7CD2058}"/>
                </a:ext>
              </a:extLst>
            </p:cNvPr>
            <p:cNvPicPr>
              <a:picLocks noChangeAspect="1"/>
            </p:cNvPicPr>
            <p:nvPr/>
          </p:nvPicPr>
          <p:blipFill>
            <a:blip r:embed="rId9"/>
            <a:stretch>
              <a:fillRect/>
            </a:stretch>
          </p:blipFill>
          <p:spPr>
            <a:xfrm>
              <a:off x="7656474" y="831396"/>
              <a:ext cx="3689350" cy="3127375"/>
            </a:xfrm>
            <a:prstGeom prst="rect">
              <a:avLst/>
            </a:prstGeom>
          </p:spPr>
        </p:pic>
        <p:sp>
          <p:nvSpPr>
            <p:cNvPr id="44" name="Rounded Rectangle 52">
              <a:extLst>
                <a:ext uri="{FF2B5EF4-FFF2-40B4-BE49-F238E27FC236}">
                  <a16:creationId xmlns:a16="http://schemas.microsoft.com/office/drawing/2014/main" id="{7AD3CEA1-19F2-4747-861A-C2DD66EB8A90}"/>
                </a:ext>
              </a:extLst>
            </p:cNvPr>
            <p:cNvSpPr/>
            <p:nvPr/>
          </p:nvSpPr>
          <p:spPr>
            <a:xfrm>
              <a:off x="8086969" y="3013280"/>
              <a:ext cx="2912297" cy="1087700"/>
            </a:xfrm>
            <a:prstGeom prst="roundRect">
              <a:avLst/>
            </a:prstGeom>
            <a:solidFill>
              <a:sysClr val="window" lastClr="FFFFFF"/>
            </a:solidFill>
            <a:ln w="12700" cap="flat" cmpd="sng" algn="ctr">
              <a:solidFill>
                <a:srgbClr val="4F81B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5" name="PA_库_组合 5">
            <a:extLst>
              <a:ext uri="{FF2B5EF4-FFF2-40B4-BE49-F238E27FC236}">
                <a16:creationId xmlns:a16="http://schemas.microsoft.com/office/drawing/2014/main" id="{569BD823-6F97-4638-823D-D2B8B2CC9E25}"/>
              </a:ext>
            </a:extLst>
          </p:cNvPr>
          <p:cNvGrpSpPr/>
          <p:nvPr>
            <p:custDataLst>
              <p:tags r:id="rId5"/>
            </p:custDataLst>
          </p:nvPr>
        </p:nvGrpSpPr>
        <p:grpSpPr>
          <a:xfrm>
            <a:off x="916745" y="4901188"/>
            <a:ext cx="587835" cy="706091"/>
            <a:chOff x="1836100" y="2332000"/>
            <a:chExt cx="1572829" cy="862059"/>
          </a:xfrm>
        </p:grpSpPr>
        <p:sp>
          <p:nvSpPr>
            <p:cNvPr id="46" name="任意多边形 10">
              <a:extLst>
                <a:ext uri="{FF2B5EF4-FFF2-40B4-BE49-F238E27FC236}">
                  <a16:creationId xmlns:a16="http://schemas.microsoft.com/office/drawing/2014/main" id="{01A03F74-38F4-43CF-9548-B7840CFE6EF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ysClr val="window" lastClr="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7" name="任意多边形 11">
              <a:extLst>
                <a:ext uri="{FF2B5EF4-FFF2-40B4-BE49-F238E27FC236}">
                  <a16:creationId xmlns:a16="http://schemas.microsoft.com/office/drawing/2014/main" id="{BC41CD67-AE92-4903-9FFE-031F1D10AC01}"/>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ysClr val="window" lastClr="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1"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8" name="文本框 12">
              <a:extLst>
                <a:ext uri="{FF2B5EF4-FFF2-40B4-BE49-F238E27FC236}">
                  <a16:creationId xmlns:a16="http://schemas.microsoft.com/office/drawing/2014/main" id="{1F43F901-6F9F-492C-9C48-F2A5B7D773FF}"/>
                </a:ext>
              </a:extLst>
            </p:cNvPr>
            <p:cNvSpPr txBox="1"/>
            <p:nvPr/>
          </p:nvSpPr>
          <p:spPr>
            <a:xfrm>
              <a:off x="2222349" y="2332000"/>
              <a:ext cx="756775" cy="862059"/>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F59C1F"/>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49" name="Rectangle 48">
            <a:extLst>
              <a:ext uri="{FF2B5EF4-FFF2-40B4-BE49-F238E27FC236}">
                <a16:creationId xmlns:a16="http://schemas.microsoft.com/office/drawing/2014/main" id="{0406F09F-5562-4096-BC1F-B7E3DAF946A2}"/>
              </a:ext>
            </a:extLst>
          </p:cNvPr>
          <p:cNvSpPr/>
          <p:nvPr/>
        </p:nvSpPr>
        <p:spPr>
          <a:xfrm>
            <a:off x="1542514" y="4962643"/>
            <a:ext cx="7951733" cy="584775"/>
          </a:xfrm>
          <a:prstGeom prst="rect">
            <a:avLst/>
          </a:prstGeom>
        </p:spPr>
        <p:txBody>
          <a:bodyPr wrap="square">
            <a:spAutoFit/>
          </a:bodyPr>
          <a:lstStyle/>
          <a:p>
            <a:pPr algn="just">
              <a:defRPr/>
            </a:pPr>
            <a:r>
              <a:rPr lang="vi-VN" altLang="zh-CN" sz="32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Em nghĩ gì về việc các bạn giúp đỡ dế than?</a:t>
            </a:r>
          </a:p>
        </p:txBody>
      </p:sp>
    </p:spTree>
    <p:extLst>
      <p:ext uri="{BB962C8B-B14F-4D97-AF65-F5344CB8AC3E}">
        <p14:creationId xmlns:p14="http://schemas.microsoft.com/office/powerpoint/2010/main" val="333380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1000"/>
                                        <p:tgtEl>
                                          <p:spTgt spid="31"/>
                                        </p:tgtEl>
                                      </p:cBhvr>
                                    </p:animEffect>
                                    <p:anim calcmode="lin" valueType="num">
                                      <p:cBhvr>
                                        <p:cTn id="25" dur="1000" fill="hold"/>
                                        <p:tgtEl>
                                          <p:spTgt spid="31"/>
                                        </p:tgtEl>
                                        <p:attrNameLst>
                                          <p:attrName>ppt_x</p:attrName>
                                        </p:attrNameLst>
                                      </p:cBhvr>
                                      <p:tavLst>
                                        <p:tav tm="0">
                                          <p:val>
                                            <p:strVal val="#ppt_x"/>
                                          </p:val>
                                        </p:tav>
                                        <p:tav tm="100000">
                                          <p:val>
                                            <p:strVal val="#ppt_x"/>
                                          </p:val>
                                        </p:tav>
                                      </p:tavLst>
                                    </p:anim>
                                    <p:anim calcmode="lin" valueType="num">
                                      <p:cBhvr>
                                        <p:cTn id="2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ppt_x</p:attrName>
                                        </p:attrNameLst>
                                      </p:cBhvr>
                                      <p:tavLst>
                                        <p:tav tm="0">
                                          <p:val>
                                            <p:strVal val="#ppt_x"/>
                                          </p:val>
                                        </p:tav>
                                        <p:tav tm="100000">
                                          <p:val>
                                            <p:strVal val="#ppt_x"/>
                                          </p:val>
                                        </p:tav>
                                      </p:tavLst>
                                    </p:anim>
                                    <p:anim calcmode="lin" valueType="num">
                                      <p:cBhvr>
                                        <p:cTn id="33" dur="1000" fill="hold"/>
                                        <p:tgtEl>
                                          <p:spTgt spid="32"/>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1000"/>
                                        <p:tgtEl>
                                          <p:spTgt spid="36"/>
                                        </p:tgtEl>
                                      </p:cBhvr>
                                    </p:animEffect>
                                    <p:anim calcmode="lin" valueType="num">
                                      <p:cBhvr>
                                        <p:cTn id="37" dur="1000" fill="hold"/>
                                        <p:tgtEl>
                                          <p:spTgt spid="36"/>
                                        </p:tgtEl>
                                        <p:attrNameLst>
                                          <p:attrName>ppt_x</p:attrName>
                                        </p:attrNameLst>
                                      </p:cBhvr>
                                      <p:tavLst>
                                        <p:tav tm="0">
                                          <p:val>
                                            <p:strVal val="#ppt_x"/>
                                          </p:val>
                                        </p:tav>
                                        <p:tav tm="100000">
                                          <p:val>
                                            <p:strVal val="#ppt_x"/>
                                          </p:val>
                                        </p:tav>
                                      </p:tavLst>
                                    </p:anim>
                                    <p:anim calcmode="lin" valueType="num">
                                      <p:cBhvr>
                                        <p:cTn id="3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1000"/>
                                        <p:tgtEl>
                                          <p:spTgt spid="37"/>
                                        </p:tgtEl>
                                      </p:cBhvr>
                                    </p:animEffect>
                                    <p:anim calcmode="lin" valueType="num">
                                      <p:cBhvr>
                                        <p:cTn id="44" dur="1000" fill="hold"/>
                                        <p:tgtEl>
                                          <p:spTgt spid="37"/>
                                        </p:tgtEl>
                                        <p:attrNameLst>
                                          <p:attrName>ppt_x</p:attrName>
                                        </p:attrNameLst>
                                      </p:cBhvr>
                                      <p:tavLst>
                                        <p:tav tm="0">
                                          <p:val>
                                            <p:strVal val="#ppt_x"/>
                                          </p:val>
                                        </p:tav>
                                        <p:tav tm="100000">
                                          <p:val>
                                            <p:strVal val="#ppt_x"/>
                                          </p:val>
                                        </p:tav>
                                      </p:tavLst>
                                    </p:anim>
                                    <p:anim calcmode="lin" valueType="num">
                                      <p:cBhvr>
                                        <p:cTn id="45" dur="1000" fill="hold"/>
                                        <p:tgtEl>
                                          <p:spTgt spid="37"/>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fade">
                                      <p:cBhvr>
                                        <p:cTn id="48" dur="1000"/>
                                        <p:tgtEl>
                                          <p:spTgt spid="41"/>
                                        </p:tgtEl>
                                      </p:cBhvr>
                                    </p:animEffect>
                                    <p:anim calcmode="lin" valueType="num">
                                      <p:cBhvr>
                                        <p:cTn id="49" dur="1000" fill="hold"/>
                                        <p:tgtEl>
                                          <p:spTgt spid="41"/>
                                        </p:tgtEl>
                                        <p:attrNameLst>
                                          <p:attrName>ppt_x</p:attrName>
                                        </p:attrNameLst>
                                      </p:cBhvr>
                                      <p:tavLst>
                                        <p:tav tm="0">
                                          <p:val>
                                            <p:strVal val="#ppt_x"/>
                                          </p:val>
                                        </p:tav>
                                        <p:tav tm="100000">
                                          <p:val>
                                            <p:strVal val="#ppt_x"/>
                                          </p:val>
                                        </p:tav>
                                      </p:tavLst>
                                    </p:anim>
                                    <p:anim calcmode="lin" valueType="num">
                                      <p:cBhvr>
                                        <p:cTn id="50"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45"/>
                                        </p:tgtEl>
                                        <p:attrNameLst>
                                          <p:attrName>style.visibility</p:attrName>
                                        </p:attrNameLst>
                                      </p:cBhvr>
                                      <p:to>
                                        <p:strVal val="visible"/>
                                      </p:to>
                                    </p:set>
                                    <p:animEffect transition="in" filter="fade">
                                      <p:cBhvr>
                                        <p:cTn id="55" dur="1000"/>
                                        <p:tgtEl>
                                          <p:spTgt spid="45"/>
                                        </p:tgtEl>
                                      </p:cBhvr>
                                    </p:animEffect>
                                    <p:anim calcmode="lin" valueType="num">
                                      <p:cBhvr>
                                        <p:cTn id="56" dur="1000" fill="hold"/>
                                        <p:tgtEl>
                                          <p:spTgt spid="45"/>
                                        </p:tgtEl>
                                        <p:attrNameLst>
                                          <p:attrName>ppt_x</p:attrName>
                                        </p:attrNameLst>
                                      </p:cBhvr>
                                      <p:tavLst>
                                        <p:tav tm="0">
                                          <p:val>
                                            <p:strVal val="#ppt_x"/>
                                          </p:val>
                                        </p:tav>
                                        <p:tav tm="100000">
                                          <p:val>
                                            <p:strVal val="#ppt_x"/>
                                          </p:val>
                                        </p:tav>
                                      </p:tavLst>
                                    </p:anim>
                                    <p:anim calcmode="lin" valueType="num">
                                      <p:cBhvr>
                                        <p:cTn id="57" dur="1000" fill="hold"/>
                                        <p:tgtEl>
                                          <p:spTgt spid="45"/>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49"/>
                                        </p:tgtEl>
                                        <p:attrNameLst>
                                          <p:attrName>style.visibility</p:attrName>
                                        </p:attrNameLst>
                                      </p:cBhvr>
                                      <p:to>
                                        <p:strVal val="visible"/>
                                      </p:to>
                                    </p:set>
                                    <p:animEffect transition="in" filter="fade">
                                      <p:cBhvr>
                                        <p:cTn id="60" dur="1000"/>
                                        <p:tgtEl>
                                          <p:spTgt spid="49"/>
                                        </p:tgtEl>
                                      </p:cBhvr>
                                    </p:animEffect>
                                    <p:anim calcmode="lin" valueType="num">
                                      <p:cBhvr>
                                        <p:cTn id="61" dur="1000" fill="hold"/>
                                        <p:tgtEl>
                                          <p:spTgt spid="49"/>
                                        </p:tgtEl>
                                        <p:attrNameLst>
                                          <p:attrName>ppt_x</p:attrName>
                                        </p:attrNameLst>
                                      </p:cBhvr>
                                      <p:tavLst>
                                        <p:tav tm="0">
                                          <p:val>
                                            <p:strVal val="#ppt_x"/>
                                          </p:val>
                                        </p:tav>
                                        <p:tav tm="100000">
                                          <p:val>
                                            <p:strVal val="#ppt_x"/>
                                          </p:val>
                                        </p:tav>
                                      </p:tavLst>
                                    </p:anim>
                                    <p:anim calcmode="lin" valueType="num">
                                      <p:cBhvr>
                                        <p:cTn id="62"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down)">
                                      <p:cBhvr>
                                        <p:cTn id="6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1" grpId="0"/>
      <p:bldP spid="36" grpId="0"/>
      <p:bldP spid="41" grpId="0"/>
      <p:bldP spid="4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4083D2-D05F-9009-F4DA-924B7056EAC6}"/>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C1AB5678-12B9-A12E-4705-E3BC6314C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0BD2AC-5BEB-5BD0-C9C2-1D5395D050D5}"/>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TextBox 6">
            <a:extLst>
              <a:ext uri="{FF2B5EF4-FFF2-40B4-BE49-F238E27FC236}">
                <a16:creationId xmlns:a16="http://schemas.microsoft.com/office/drawing/2014/main" id="{D48A93C6-8F57-B786-B8A9-51E5AB15773E}"/>
              </a:ext>
            </a:extLst>
          </p:cNvPr>
          <p:cNvSpPr txBox="1"/>
          <p:nvPr/>
        </p:nvSpPr>
        <p:spPr>
          <a:xfrm>
            <a:off x="169421" y="208354"/>
            <a:ext cx="11069782" cy="1055608"/>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lvl="0"/>
            <a:r>
              <a:rPr lang="en-US" sz="28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1: </a:t>
            </a:r>
            <a:r>
              <a:rPr lang="vi-VN" sz="28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Vào sáng sớm, chuyện gì xảy ra khiến cào cào, nhái bén, chuồn chuồn chú ý?</a:t>
            </a:r>
          </a:p>
        </p:txBody>
      </p:sp>
      <p:sp>
        <p:nvSpPr>
          <p:cNvPr id="8" name="TextBox 7">
            <a:extLst>
              <a:ext uri="{FF2B5EF4-FFF2-40B4-BE49-F238E27FC236}">
                <a16:creationId xmlns:a16="http://schemas.microsoft.com/office/drawing/2014/main" id="{C91F783B-A441-8F56-A75D-4442DCA4B827}"/>
              </a:ext>
            </a:extLst>
          </p:cNvPr>
          <p:cNvSpPr txBox="1"/>
          <p:nvPr/>
        </p:nvSpPr>
        <p:spPr>
          <a:xfrm>
            <a:off x="789530" y="1757355"/>
            <a:ext cx="11069782" cy="1464231"/>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Vào sáng sớm, có một tiếng hát rất hay khiến cào cào, nhái bén, chuồn chuồn chú ý.</a:t>
            </a:r>
          </a:p>
        </p:txBody>
      </p:sp>
      <p:grpSp>
        <p:nvGrpSpPr>
          <p:cNvPr id="13" name="Group 12">
            <a:extLst>
              <a:ext uri="{FF2B5EF4-FFF2-40B4-BE49-F238E27FC236}">
                <a16:creationId xmlns:a16="http://schemas.microsoft.com/office/drawing/2014/main" id="{0D2CFA4B-9554-40BA-8320-0DB4968450C0}"/>
              </a:ext>
            </a:extLst>
          </p:cNvPr>
          <p:cNvGrpSpPr/>
          <p:nvPr/>
        </p:nvGrpSpPr>
        <p:grpSpPr>
          <a:xfrm>
            <a:off x="2004240" y="4150581"/>
            <a:ext cx="8910319" cy="1224839"/>
            <a:chOff x="2004240" y="4150581"/>
            <a:chExt cx="8910319" cy="1224839"/>
          </a:xfrm>
        </p:grpSpPr>
        <p:sp>
          <p:nvSpPr>
            <p:cNvPr id="11" name="Hộp Văn bản 7">
              <a:extLst>
                <a:ext uri="{FF2B5EF4-FFF2-40B4-BE49-F238E27FC236}">
                  <a16:creationId xmlns:a16="http://schemas.microsoft.com/office/drawing/2014/main" id="{BC2699B0-6158-136A-6EDB-6E193F88CF69}"/>
                </a:ext>
              </a:extLst>
            </p:cNvPr>
            <p:cNvSpPr txBox="1"/>
            <p:nvPr/>
          </p:nvSpPr>
          <p:spPr>
            <a:xfrm>
              <a:off x="2004240" y="4175091"/>
              <a:ext cx="8910319" cy="1200329"/>
            </a:xfrm>
            <a:prstGeom prst="rect">
              <a:avLst/>
            </a:prstGeom>
            <a:noFill/>
          </p:spPr>
          <p:txBody>
            <a:bodyPr wrap="square" rtlCol="0">
              <a:spAutoFit/>
            </a:bodyPr>
            <a:lstStyle/>
            <a:p>
              <a:pPr lvl="0" algn="ct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1" u="sng"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Chú ý:</a:t>
              </a: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Em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kĩ</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văn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từ</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đầu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i="1" dirty="0">
                  <a:latin typeface="Arial-Rounded" panose="020B0500000000000000" pitchFamily="34" charset="0"/>
                  <a:ea typeface="Arial-Rounded" panose="020B0500000000000000" pitchFamily="34" charset="0"/>
                  <a:cs typeface="Arial-Rounded" panose="020B0500000000000000" pitchFamily="34" charset="0"/>
                </a:rPr>
                <a:t>Hay </a:t>
              </a:r>
              <a:r>
                <a:rPr lang="en-US" sz="3600" i="1" dirty="0" err="1">
                  <a:latin typeface="Arial-Rounded" panose="020B0500000000000000" pitchFamily="34" charset="0"/>
                  <a:ea typeface="Arial-Rounded" panose="020B0500000000000000" pitchFamily="34" charset="0"/>
                  <a:cs typeface="Arial-Rounded" panose="020B0500000000000000" pitchFamily="34" charset="0"/>
                </a:rPr>
                <a:t>nhái</a:t>
              </a:r>
              <a:r>
                <a:rPr lang="en-US" sz="3600" i="1" dirty="0">
                  <a:latin typeface="Arial-Rounded" panose="020B0500000000000000" pitchFamily="34" charset="0"/>
                  <a:ea typeface="Arial-Rounded" panose="020B0500000000000000" pitchFamily="34" charset="0"/>
                  <a:cs typeface="Arial-Rounded" panose="020B0500000000000000" pitchFamily="34" charset="0"/>
                </a:rPr>
                <a:t> </a:t>
              </a:r>
              <a:r>
                <a:rPr lang="en-US" sz="3600" i="1" dirty="0" err="1">
                  <a:latin typeface="Arial-Rounded" panose="020B0500000000000000" pitchFamily="34" charset="0"/>
                  <a:ea typeface="Arial-Rounded" panose="020B0500000000000000" pitchFamily="34" charset="0"/>
                  <a:cs typeface="Arial-Rounded" panose="020B0500000000000000" pitchFamily="34" charset="0"/>
                </a:rPr>
                <a:t>bén</a:t>
              </a:r>
              <a:r>
                <a:rPr lang="en-US" sz="3600" i="1"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để</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trả</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lời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câu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hỏi</a:t>
              </a:r>
              <a:r>
                <a:rPr lang="en-US" sz="3600" dirty="0">
                  <a:latin typeface="Arial-Rounded" panose="020B0500000000000000" pitchFamily="34" charset="0"/>
                  <a:ea typeface="Arial-Rounded" panose="020B0500000000000000" pitchFamily="34" charset="0"/>
                  <a:cs typeface="Arial-Rounded" panose="020B0500000000000000" pitchFamily="34" charset="0"/>
                </a:rPr>
                <a:t>.</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7">
              <a:extLst>
                <a:ext uri="{FF2B5EF4-FFF2-40B4-BE49-F238E27FC236}">
                  <a16:creationId xmlns:a16="http://schemas.microsoft.com/office/drawing/2014/main" id="{10386953-B1A4-7435-2D37-9D7FC2EFE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4240" y="4150581"/>
              <a:ext cx="851094" cy="584333"/>
            </a:xfrm>
            <a:prstGeom prst="rect">
              <a:avLst/>
            </a:prstGeom>
          </p:spPr>
        </p:pic>
      </p:grpSp>
    </p:spTree>
    <p:extLst>
      <p:ext uri="{BB962C8B-B14F-4D97-AF65-F5344CB8AC3E}">
        <p14:creationId xmlns:p14="http://schemas.microsoft.com/office/powerpoint/2010/main" val="316985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4083D2-D05F-9009-F4DA-924B7056EAC6}"/>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C1AB5678-12B9-A12E-4705-E3BC6314C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0BD2AC-5BEB-5BD0-C9C2-1D5395D050D5}"/>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TextBox 6">
            <a:extLst>
              <a:ext uri="{FF2B5EF4-FFF2-40B4-BE49-F238E27FC236}">
                <a16:creationId xmlns:a16="http://schemas.microsoft.com/office/drawing/2014/main" id="{D48A93C6-8F57-B786-B8A9-51E5AB15773E}"/>
              </a:ext>
            </a:extLst>
          </p:cNvPr>
          <p:cNvSpPr txBox="1"/>
          <p:nvPr/>
        </p:nvSpPr>
        <p:spPr>
          <a:xfrm>
            <a:off x="1202838" y="412280"/>
            <a:ext cx="9786323" cy="715089"/>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lvl="0"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2: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phát</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hiện</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ra</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vi-VN" sz="36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91F783B-A441-8F56-A75D-4442DCA4B827}"/>
              </a:ext>
            </a:extLst>
          </p:cNvPr>
          <p:cNvSpPr txBox="1"/>
          <p:nvPr/>
        </p:nvSpPr>
        <p:spPr>
          <a:xfrm>
            <a:off x="789530" y="1757355"/>
            <a:ext cx="11069782" cy="1464231"/>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Các bạn phát hiện ra dế than đang vừa xây nhà vừa hát.</a:t>
            </a:r>
          </a:p>
        </p:txBody>
      </p:sp>
      <p:grpSp>
        <p:nvGrpSpPr>
          <p:cNvPr id="13" name="Group 12">
            <a:extLst>
              <a:ext uri="{FF2B5EF4-FFF2-40B4-BE49-F238E27FC236}">
                <a16:creationId xmlns:a16="http://schemas.microsoft.com/office/drawing/2014/main" id="{0D2CFA4B-9554-40BA-8320-0DB4968450C0}"/>
              </a:ext>
            </a:extLst>
          </p:cNvPr>
          <p:cNvGrpSpPr/>
          <p:nvPr/>
        </p:nvGrpSpPr>
        <p:grpSpPr>
          <a:xfrm>
            <a:off x="1202838" y="4094409"/>
            <a:ext cx="10298282" cy="1281011"/>
            <a:chOff x="1202838" y="4094409"/>
            <a:chExt cx="10298282" cy="1281011"/>
          </a:xfrm>
        </p:grpSpPr>
        <p:sp>
          <p:nvSpPr>
            <p:cNvPr id="11" name="Hộp Văn bản 7">
              <a:extLst>
                <a:ext uri="{FF2B5EF4-FFF2-40B4-BE49-F238E27FC236}">
                  <a16:creationId xmlns:a16="http://schemas.microsoft.com/office/drawing/2014/main" id="{BC2699B0-6158-136A-6EDB-6E193F88CF69}"/>
                </a:ext>
              </a:extLst>
            </p:cNvPr>
            <p:cNvSpPr txBox="1"/>
            <p:nvPr/>
          </p:nvSpPr>
          <p:spPr>
            <a:xfrm>
              <a:off x="1202838" y="4175091"/>
              <a:ext cx="1029828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1" u="sng"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Chú ý:</a:t>
              </a: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kĩ</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đoạn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văn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cào</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cào</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đến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pháo</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tay</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lộp</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bộp</a:t>
              </a:r>
              <a:r>
                <a:rPr lang="en-US" sz="3600" b="0" i="1"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7">
              <a:extLst>
                <a:ext uri="{FF2B5EF4-FFF2-40B4-BE49-F238E27FC236}">
                  <a16:creationId xmlns:a16="http://schemas.microsoft.com/office/drawing/2014/main" id="{10386953-B1A4-7435-2D37-9D7FC2EFE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280" y="4094409"/>
              <a:ext cx="851094" cy="584333"/>
            </a:xfrm>
            <a:prstGeom prst="rect">
              <a:avLst/>
            </a:prstGeom>
          </p:spPr>
        </p:pic>
      </p:grpSp>
    </p:spTree>
    <p:extLst>
      <p:ext uri="{BB962C8B-B14F-4D97-AF65-F5344CB8AC3E}">
        <p14:creationId xmlns:p14="http://schemas.microsoft.com/office/powerpoint/2010/main" val="405333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4083D2-D05F-9009-F4DA-924B7056EAC6}"/>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C1AB5678-12B9-A12E-4705-E3BC6314C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0BD2AC-5BEB-5BD0-C9C2-1D5395D050D5}"/>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TextBox 6">
            <a:extLst>
              <a:ext uri="{FF2B5EF4-FFF2-40B4-BE49-F238E27FC236}">
                <a16:creationId xmlns:a16="http://schemas.microsoft.com/office/drawing/2014/main" id="{D48A93C6-8F57-B786-B8A9-51E5AB15773E}"/>
              </a:ext>
            </a:extLst>
          </p:cNvPr>
          <p:cNvSpPr txBox="1"/>
          <p:nvPr/>
        </p:nvSpPr>
        <p:spPr>
          <a:xfrm>
            <a:off x="1282880" y="280608"/>
            <a:ext cx="9786323" cy="1328023"/>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lvl="0"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3: Chi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tiết</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nào</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thấy</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cuộc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gặp</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gỡ</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của</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với</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dế</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than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rất</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thân</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mật</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TextBox 7">
            <a:extLst>
              <a:ext uri="{FF2B5EF4-FFF2-40B4-BE49-F238E27FC236}">
                <a16:creationId xmlns:a16="http://schemas.microsoft.com/office/drawing/2014/main" id="{C91F783B-A441-8F56-A75D-4442DCA4B827}"/>
              </a:ext>
            </a:extLst>
          </p:cNvPr>
          <p:cNvSpPr txBox="1"/>
          <p:nvPr/>
        </p:nvSpPr>
        <p:spPr>
          <a:xfrm>
            <a:off x="789530" y="1757355"/>
            <a:ext cx="11069782" cy="2281476"/>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Chi tiết cho thấy cuộc gặp gỡ của các bạn với dế thân rất thân mật là: Khi dứt bài hát, dế than giật mình nghe thấy một tràng pháo tay lộp bộp. Sau đó, các bạn tự giới thiệu về mình để làm quen với dế than.</a:t>
            </a:r>
          </a:p>
        </p:txBody>
      </p:sp>
      <p:grpSp>
        <p:nvGrpSpPr>
          <p:cNvPr id="13" name="Group 12">
            <a:extLst>
              <a:ext uri="{FF2B5EF4-FFF2-40B4-BE49-F238E27FC236}">
                <a16:creationId xmlns:a16="http://schemas.microsoft.com/office/drawing/2014/main" id="{0D2CFA4B-9554-40BA-8320-0DB4968450C0}"/>
              </a:ext>
            </a:extLst>
          </p:cNvPr>
          <p:cNvGrpSpPr/>
          <p:nvPr/>
        </p:nvGrpSpPr>
        <p:grpSpPr>
          <a:xfrm>
            <a:off x="1050438" y="4582089"/>
            <a:ext cx="10298282" cy="1281011"/>
            <a:chOff x="1202838" y="4094409"/>
            <a:chExt cx="10298282" cy="1281011"/>
          </a:xfrm>
        </p:grpSpPr>
        <p:sp>
          <p:nvSpPr>
            <p:cNvPr id="11" name="Hộp Văn bản 7">
              <a:extLst>
                <a:ext uri="{FF2B5EF4-FFF2-40B4-BE49-F238E27FC236}">
                  <a16:creationId xmlns:a16="http://schemas.microsoft.com/office/drawing/2014/main" id="{BC2699B0-6158-136A-6EDB-6E193F88CF69}"/>
                </a:ext>
              </a:extLst>
            </p:cNvPr>
            <p:cNvSpPr txBox="1"/>
            <p:nvPr/>
          </p:nvSpPr>
          <p:spPr>
            <a:xfrm>
              <a:off x="1202838" y="4175091"/>
              <a:ext cx="1029828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1" u="sng"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Chú ý:</a:t>
              </a: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kĩ</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cào</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cào</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pháo</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lộp</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1"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bộp</a:t>
              </a:r>
              <a:r>
                <a:rPr kumimoji="0" lang="en-US" sz="3600" b="0"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7">
              <a:extLst>
                <a:ext uri="{FF2B5EF4-FFF2-40B4-BE49-F238E27FC236}">
                  <a16:creationId xmlns:a16="http://schemas.microsoft.com/office/drawing/2014/main" id="{10386953-B1A4-7435-2D37-9D7FC2EFE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280" y="4094409"/>
              <a:ext cx="851094" cy="584333"/>
            </a:xfrm>
            <a:prstGeom prst="rect">
              <a:avLst/>
            </a:prstGeom>
          </p:spPr>
        </p:pic>
      </p:grpSp>
    </p:spTree>
    <p:extLst>
      <p:ext uri="{BB962C8B-B14F-4D97-AF65-F5344CB8AC3E}">
        <p14:creationId xmlns:p14="http://schemas.microsoft.com/office/powerpoint/2010/main" val="3163934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4" name="Picture 6"/>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6684452" y="2135677"/>
            <a:ext cx="1045018" cy="2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390468" y="3924852"/>
            <a:ext cx="1591732" cy="2887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6442580" y="4060748"/>
            <a:ext cx="1761068" cy="2802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8"/>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0185" b="84167" l="14200" r="52000">
                        <a14:foregroundMark x1="24400" y1="14444" x2="39500" y2="15093"/>
                        <a14:foregroundMark x1="25100" y1="13333" x2="38400" y2="13333"/>
                        <a14:foregroundMark x1="30800" y1="19630" x2="41000" y2="20000"/>
                        <a14:foregroundMark x1="27000" y1="12685" x2="35400" y2="11944"/>
                        <a14:foregroundMark x1="24000" y1="12685" x2="22900" y2="14074"/>
                      </a14:backgroundRemoval>
                    </a14:imgEffect>
                  </a14:imgLayer>
                </a14:imgProps>
              </a:ext>
              <a:ext uri="{28A0092B-C50C-407E-A947-70E740481C1C}">
                <a14:useLocalDpi xmlns:a14="http://schemas.microsoft.com/office/drawing/2010/main" val="0"/>
              </a:ext>
            </a:extLst>
          </a:blip>
          <a:srcRect l="13151" t="10074" r="47610" b="16560"/>
          <a:stretch/>
        </p:blipFill>
        <p:spPr bwMode="auto">
          <a:xfrm>
            <a:off x="7607309" y="2550244"/>
            <a:ext cx="1308091" cy="2641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81401"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47864" y="4953000"/>
            <a:ext cx="1633537" cy="137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3"/>
          <p:cNvPicPr>
            <a:picLocks noChangeAspect="1"/>
          </p:cNvPicPr>
          <p:nvPr/>
        </p:nvPicPr>
        <p:blipFill>
          <a:blip r:embed="rId13">
            <a:extLst>
              <a:ext uri="{BEBA8EAE-BF5A-486C-A8C5-ECC9F3942E4B}">
                <a14:imgProps xmlns:a14="http://schemas.microsoft.com/office/drawing/2010/main">
                  <a14:imgLayer r:embed="rId14">
                    <a14:imgEffect>
                      <a14:backgroundRemoval t="0" b="100000" l="0" r="100000">
                        <a14:foregroundMark x1="48209" y1="20359" x2="63912" y2="27345"/>
                        <a14:foregroundMark x1="75482" y1="19361" x2="77135" y2="30739"/>
                        <a14:foregroundMark x1="52617" y1="25349" x2="57025" y2="28743"/>
                        <a14:foregroundMark x1="73003" y1="25150" x2="78788" y2="28343"/>
                        <a14:backgroundMark x1="20110" y1="78044" x2="29752" y2="90020"/>
                      </a14:backgroundRemoval>
                    </a14:imgEffect>
                  </a14:imgLayer>
                </a14:imgProps>
              </a:ext>
              <a:ext uri="{28A0092B-C50C-407E-A947-70E740481C1C}">
                <a14:useLocalDpi xmlns:a14="http://schemas.microsoft.com/office/drawing/2010/main" val="0"/>
              </a:ext>
            </a:extLst>
          </a:blip>
          <a:stretch>
            <a:fillRect/>
          </a:stretch>
        </p:blipFill>
        <p:spPr>
          <a:xfrm>
            <a:off x="2099648" y="3366831"/>
            <a:ext cx="2298520" cy="3172338"/>
          </a:xfrm>
          <a:prstGeom prst="rect">
            <a:avLst/>
          </a:prstGeom>
        </p:spPr>
      </p:pic>
      <p:sp>
        <p:nvSpPr>
          <p:cNvPr id="15" name="Cloud Callout 14"/>
          <p:cNvSpPr/>
          <p:nvPr/>
        </p:nvSpPr>
        <p:spPr>
          <a:xfrm>
            <a:off x="0" y="-152400"/>
            <a:ext cx="8390468" cy="3352800"/>
          </a:xfrm>
          <a:prstGeom prst="cloudCallout">
            <a:avLst>
              <a:gd name="adj1" fmla="val -10034"/>
              <a:gd name="adj2" fmla="val 56756"/>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Hằng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ngày</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các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bạn</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học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sinh</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vùng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cao</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phải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bộ</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mấy</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tiếng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đồng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hồ</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mới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đến</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được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điểm</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trường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đến</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được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với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con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chữ</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Bây</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giờ</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các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bạn</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miền</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xuôi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ơi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hãy</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giúp</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các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bạn</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ấy</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có</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xe</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đạp</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học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nhé</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bằng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cách</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là</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trả</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lời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đúng</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các</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câu</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2400" b="1" i="1" u="none" strike="noStrike" kern="1200" cap="none" spc="0" normalizeH="0" baseline="0" noProof="0" dirty="0" err="1">
                <a:ln>
                  <a:noFill/>
                </a:ln>
                <a:solidFill>
                  <a:prstClr val="white"/>
                </a:solidFill>
                <a:effectLst/>
                <a:uLnTx/>
                <a:uFillTx/>
                <a:latin typeface="Nunito Black" pitchFamily="2" charset="0"/>
                <a:cs typeface="Times New Roman" pitchFamily="18" charset="0"/>
              </a:rPr>
              <a:t>hỏi</a:t>
            </a:r>
            <a:r>
              <a:rPr kumimoji="0" lang="en-US" sz="2400" b="1" i="1" u="none" strike="noStrike" kern="1200" cap="none" spc="0" normalizeH="0" baseline="0" noProof="0" dirty="0">
                <a:ln>
                  <a:noFill/>
                </a:ln>
                <a:solidFill>
                  <a:prstClr val="white"/>
                </a:solidFill>
                <a:effectLst/>
                <a:uLnTx/>
                <a:uFillTx/>
                <a:latin typeface="Nunito Black" pitchFamily="2" charset="0"/>
                <a:cs typeface="Times New Roman" pitchFamily="18" charset="0"/>
              </a:rPr>
              <a:t>!</a:t>
            </a:r>
          </a:p>
        </p:txBody>
      </p:sp>
    </p:spTree>
    <p:extLst>
      <p:ext uri="{BB962C8B-B14F-4D97-AF65-F5344CB8AC3E}">
        <p14:creationId xmlns:p14="http://schemas.microsoft.com/office/powerpoint/2010/main" val="191476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par>
                                <p:cTn id="17" presetID="32" presetClass="emph" presetSubtype="0" repeatCount="indefinite" fill="hold" nodeType="withEffect">
                                  <p:stCondLst>
                                    <p:cond delay="300"/>
                                  </p:stCondLst>
                                  <p:childTnLst>
                                    <p:animRot by="120000">
                                      <p:cBhvr>
                                        <p:cTn id="18" dur="300" fill="hold">
                                          <p:stCondLst>
                                            <p:cond delay="0"/>
                                          </p:stCondLst>
                                        </p:cTn>
                                        <p:tgtEl>
                                          <p:spTgt spid="7"/>
                                        </p:tgtEl>
                                        <p:attrNameLst>
                                          <p:attrName>r</p:attrName>
                                        </p:attrNameLst>
                                      </p:cBhvr>
                                    </p:animRot>
                                    <p:animRot by="-240000">
                                      <p:cBhvr>
                                        <p:cTn id="19" dur="600" fill="hold">
                                          <p:stCondLst>
                                            <p:cond delay="600"/>
                                          </p:stCondLst>
                                        </p:cTn>
                                        <p:tgtEl>
                                          <p:spTgt spid="7"/>
                                        </p:tgtEl>
                                        <p:attrNameLst>
                                          <p:attrName>r</p:attrName>
                                        </p:attrNameLst>
                                      </p:cBhvr>
                                    </p:animRot>
                                    <p:animRot by="240000">
                                      <p:cBhvr>
                                        <p:cTn id="20" dur="600" fill="hold">
                                          <p:stCondLst>
                                            <p:cond delay="1200"/>
                                          </p:stCondLst>
                                        </p:cTn>
                                        <p:tgtEl>
                                          <p:spTgt spid="7"/>
                                        </p:tgtEl>
                                        <p:attrNameLst>
                                          <p:attrName>r</p:attrName>
                                        </p:attrNameLst>
                                      </p:cBhvr>
                                    </p:animRot>
                                    <p:animRot by="-240000">
                                      <p:cBhvr>
                                        <p:cTn id="21" dur="600" fill="hold">
                                          <p:stCondLst>
                                            <p:cond delay="1800"/>
                                          </p:stCondLst>
                                        </p:cTn>
                                        <p:tgtEl>
                                          <p:spTgt spid="7"/>
                                        </p:tgtEl>
                                        <p:attrNameLst>
                                          <p:attrName>r</p:attrName>
                                        </p:attrNameLst>
                                      </p:cBhvr>
                                    </p:animRot>
                                    <p:animRot by="120000">
                                      <p:cBhvr>
                                        <p:cTn id="22" dur="600" fill="hold">
                                          <p:stCondLst>
                                            <p:cond delay="2400"/>
                                          </p:stCondLst>
                                        </p:cTn>
                                        <p:tgtEl>
                                          <p:spTgt spid="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4"/>
                                        </p:tgtEl>
                                        <p:attrNameLst>
                                          <p:attrName>r</p:attrName>
                                        </p:attrNameLst>
                                      </p:cBhvr>
                                    </p:animRot>
                                    <p:animRot by="-240000">
                                      <p:cBhvr>
                                        <p:cTn id="25" dur="600" fill="hold">
                                          <p:stCondLst>
                                            <p:cond delay="600"/>
                                          </p:stCondLst>
                                        </p:cTn>
                                        <p:tgtEl>
                                          <p:spTgt spid="4"/>
                                        </p:tgtEl>
                                        <p:attrNameLst>
                                          <p:attrName>r</p:attrName>
                                        </p:attrNameLst>
                                      </p:cBhvr>
                                    </p:animRot>
                                    <p:animRot by="240000">
                                      <p:cBhvr>
                                        <p:cTn id="26" dur="600" fill="hold">
                                          <p:stCondLst>
                                            <p:cond delay="1200"/>
                                          </p:stCondLst>
                                        </p:cTn>
                                        <p:tgtEl>
                                          <p:spTgt spid="4"/>
                                        </p:tgtEl>
                                        <p:attrNameLst>
                                          <p:attrName>r</p:attrName>
                                        </p:attrNameLst>
                                      </p:cBhvr>
                                    </p:animRot>
                                    <p:animRot by="-240000">
                                      <p:cBhvr>
                                        <p:cTn id="27" dur="600" fill="hold">
                                          <p:stCondLst>
                                            <p:cond delay="1800"/>
                                          </p:stCondLst>
                                        </p:cTn>
                                        <p:tgtEl>
                                          <p:spTgt spid="4"/>
                                        </p:tgtEl>
                                        <p:attrNameLst>
                                          <p:attrName>r</p:attrName>
                                        </p:attrNameLst>
                                      </p:cBhvr>
                                    </p:animRot>
                                    <p:animRot by="120000">
                                      <p:cBhvr>
                                        <p:cTn id="28" dur="600" fill="hold">
                                          <p:stCondLst>
                                            <p:cond delay="2400"/>
                                          </p:stCondLst>
                                        </p:cTn>
                                        <p:tgtEl>
                                          <p:spTgt spid="4"/>
                                        </p:tgtEl>
                                        <p:attrNameLst>
                                          <p:attrName>r</p:attrName>
                                        </p:attrNameLst>
                                      </p:cBhvr>
                                    </p:animRo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p:cTn id="33" dur="500" fill="hold"/>
                                        <p:tgtEl>
                                          <p:spTgt spid="14"/>
                                        </p:tgtEl>
                                        <p:attrNameLst>
                                          <p:attrName>ppt_w</p:attrName>
                                        </p:attrNameLst>
                                      </p:cBhvr>
                                      <p:tavLst>
                                        <p:tav tm="0">
                                          <p:val>
                                            <p:fltVal val="0"/>
                                          </p:val>
                                        </p:tav>
                                        <p:tav tm="100000">
                                          <p:val>
                                            <p:strVal val="#ppt_w"/>
                                          </p:val>
                                        </p:tav>
                                      </p:tavLst>
                                    </p:anim>
                                    <p:anim calcmode="lin" valueType="num">
                                      <p:cBhvr>
                                        <p:cTn id="34" dur="500" fill="hold"/>
                                        <p:tgtEl>
                                          <p:spTgt spid="14"/>
                                        </p:tgtEl>
                                        <p:attrNameLst>
                                          <p:attrName>ppt_h</p:attrName>
                                        </p:attrNameLst>
                                      </p:cBhvr>
                                      <p:tavLst>
                                        <p:tav tm="0">
                                          <p:val>
                                            <p:fltVal val="0"/>
                                          </p:val>
                                        </p:tav>
                                        <p:tav tm="100000">
                                          <p:val>
                                            <p:strVal val="#ppt_h"/>
                                          </p:val>
                                        </p:tav>
                                      </p:tavLst>
                                    </p:anim>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nodeType="clickEffect">
                                  <p:stCondLst>
                                    <p:cond delay="0"/>
                                  </p:stCondLst>
                                  <p:childTnLst>
                                    <p:animMotion origin="layout" path="M -0.01267 -0.07523 L -0.0052 0.4838 " pathEditMode="relative" rAng="0" ptsTypes="AA">
                                      <p:cBhvr>
                                        <p:cTn id="44" dur="11000" fill="hold"/>
                                        <p:tgtEl>
                                          <p:spTgt spid="6"/>
                                        </p:tgtEl>
                                        <p:attrNameLst>
                                          <p:attrName>ppt_x</p:attrName>
                                          <p:attrName>ppt_y</p:attrName>
                                        </p:attrNameLst>
                                      </p:cBhvr>
                                      <p:rCtr x="365" y="27940"/>
                                    </p:animMotion>
                                  </p:childTnLst>
                                </p:cTn>
                              </p:par>
                              <p:par>
                                <p:cTn id="45" presetID="42" presetClass="path" presetSubtype="0" accel="50000" decel="50000" fill="hold" nodeType="withEffect">
                                  <p:stCondLst>
                                    <p:cond delay="0"/>
                                  </p:stCondLst>
                                  <p:childTnLst>
                                    <p:animMotion origin="layout" path="M 2.77778E-6 -3.7037E-7 L 0.00382 0.55046 " pathEditMode="relative" rAng="0" ptsTypes="AA">
                                      <p:cBhvr>
                                        <p:cTn id="46" dur="9500" fill="hold"/>
                                        <p:tgtEl>
                                          <p:spTgt spid="5"/>
                                        </p:tgtEl>
                                        <p:attrNameLst>
                                          <p:attrName>ppt_x</p:attrName>
                                          <p:attrName>ppt_y</p:attrName>
                                        </p:attrNameLst>
                                      </p:cBhvr>
                                      <p:rCtr x="191" y="27523"/>
                                    </p:animMotion>
                                  </p:childTnLst>
                                </p:cTn>
                              </p:par>
                              <p:par>
                                <p:cTn id="47" presetID="42" presetClass="path" presetSubtype="0" accel="50000" decel="50000" fill="hold" nodeType="withEffect">
                                  <p:stCondLst>
                                    <p:cond delay="0"/>
                                  </p:stCondLst>
                                  <p:childTnLst>
                                    <p:animMotion origin="layout" path="M 4.44444E-6 -1.85185E-6 L 0.00486 0.69121 " pathEditMode="relative" rAng="0" ptsTypes="AA">
                                      <p:cBhvr>
                                        <p:cTn id="48" dur="11000" fill="hold"/>
                                        <p:tgtEl>
                                          <p:spTgt spid="7"/>
                                        </p:tgtEl>
                                        <p:attrNameLst>
                                          <p:attrName>ppt_x</p:attrName>
                                          <p:attrName>ppt_y</p:attrName>
                                        </p:attrNameLst>
                                      </p:cBhvr>
                                      <p:rCtr x="243" y="34560"/>
                                    </p:animMotion>
                                  </p:childTnLst>
                                </p:cTn>
                              </p:par>
                              <p:par>
                                <p:cTn id="49" presetID="42" presetClass="path" presetSubtype="0" accel="50000" decel="50000" fill="hold" nodeType="withEffect">
                                  <p:stCondLst>
                                    <p:cond delay="0"/>
                                  </p:stCondLst>
                                  <p:childTnLst>
                                    <p:animMotion origin="layout" path="M 2.22222E-6 3.7037E-6 L -0.00486 0.69537 " pathEditMode="relative" rAng="0" ptsTypes="AA">
                                      <p:cBhvr>
                                        <p:cTn id="50" dur="10750" fill="hold"/>
                                        <p:tgtEl>
                                          <p:spTgt spid="4"/>
                                        </p:tgtEl>
                                        <p:attrNameLst>
                                          <p:attrName>ppt_x</p:attrName>
                                          <p:attrName>ppt_y</p:attrName>
                                        </p:attrNameLst>
                                      </p:cBhvr>
                                      <p:rCtr x="-243" y="3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4083D2-D05F-9009-F4DA-924B7056EAC6}"/>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C1AB5678-12B9-A12E-4705-E3BC6314C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0BD2AC-5BEB-5BD0-C9C2-1D5395D050D5}"/>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TextBox 6">
            <a:extLst>
              <a:ext uri="{FF2B5EF4-FFF2-40B4-BE49-F238E27FC236}">
                <a16:creationId xmlns:a16="http://schemas.microsoft.com/office/drawing/2014/main" id="{D48A93C6-8F57-B786-B8A9-51E5AB15773E}"/>
              </a:ext>
            </a:extLst>
          </p:cNvPr>
          <p:cNvSpPr txBox="1"/>
          <p:nvPr/>
        </p:nvSpPr>
        <p:spPr>
          <a:xfrm>
            <a:off x="1282880" y="280608"/>
            <a:ext cx="9786323" cy="715089"/>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lvl="0"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4: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giúp</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dế</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than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8" name="TextBox 7">
            <a:extLst>
              <a:ext uri="{FF2B5EF4-FFF2-40B4-BE49-F238E27FC236}">
                <a16:creationId xmlns:a16="http://schemas.microsoft.com/office/drawing/2014/main" id="{C91F783B-A441-8F56-A75D-4442DCA4B827}"/>
              </a:ext>
            </a:extLst>
          </p:cNvPr>
          <p:cNvSpPr txBox="1"/>
          <p:nvPr/>
        </p:nvSpPr>
        <p:spPr>
          <a:xfrm>
            <a:off x="789530" y="1757355"/>
            <a:ext cx="11069782" cy="851297"/>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vi-VN" sz="4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Các bạn giúp dế than dựng nhà.</a:t>
            </a:r>
            <a:endParaRPr kumimoji="0" lang="vi-VN" sz="4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3" name="Group 12">
            <a:extLst>
              <a:ext uri="{FF2B5EF4-FFF2-40B4-BE49-F238E27FC236}">
                <a16:creationId xmlns:a16="http://schemas.microsoft.com/office/drawing/2014/main" id="{0D2CFA4B-9554-40BA-8320-0DB4968450C0}"/>
              </a:ext>
            </a:extLst>
          </p:cNvPr>
          <p:cNvGrpSpPr/>
          <p:nvPr/>
        </p:nvGrpSpPr>
        <p:grpSpPr>
          <a:xfrm>
            <a:off x="790872" y="3584834"/>
            <a:ext cx="10298282" cy="1281011"/>
            <a:chOff x="1202838" y="4094409"/>
            <a:chExt cx="10298282" cy="1281011"/>
          </a:xfrm>
        </p:grpSpPr>
        <p:sp>
          <p:nvSpPr>
            <p:cNvPr id="11" name="Hộp Văn bản 7">
              <a:extLst>
                <a:ext uri="{FF2B5EF4-FFF2-40B4-BE49-F238E27FC236}">
                  <a16:creationId xmlns:a16="http://schemas.microsoft.com/office/drawing/2014/main" id="{BC2699B0-6158-136A-6EDB-6E193F88CF69}"/>
                </a:ext>
              </a:extLst>
            </p:cNvPr>
            <p:cNvSpPr txBox="1"/>
            <p:nvPr/>
          </p:nvSpPr>
          <p:spPr>
            <a:xfrm>
              <a:off x="1202838" y="4175091"/>
              <a:ext cx="1029828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1" u="sng"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Chú ý:</a:t>
              </a: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kĩ</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nói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nhái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bén</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ở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cuối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để</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7">
              <a:extLst>
                <a:ext uri="{FF2B5EF4-FFF2-40B4-BE49-F238E27FC236}">
                  <a16:creationId xmlns:a16="http://schemas.microsoft.com/office/drawing/2014/main" id="{10386953-B1A4-7435-2D37-9D7FC2EFE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280" y="4094409"/>
              <a:ext cx="851094" cy="584333"/>
            </a:xfrm>
            <a:prstGeom prst="rect">
              <a:avLst/>
            </a:prstGeom>
          </p:spPr>
        </p:pic>
      </p:grpSp>
    </p:spTree>
    <p:extLst>
      <p:ext uri="{BB962C8B-B14F-4D97-AF65-F5344CB8AC3E}">
        <p14:creationId xmlns:p14="http://schemas.microsoft.com/office/powerpoint/2010/main" val="255117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4083D2-D05F-9009-F4DA-924B7056EAC6}"/>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C1AB5678-12B9-A12E-4705-E3BC6314C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0BD2AC-5BEB-5BD0-C9C2-1D5395D050D5}"/>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7" name="TextBox 6">
            <a:extLst>
              <a:ext uri="{FF2B5EF4-FFF2-40B4-BE49-F238E27FC236}">
                <a16:creationId xmlns:a16="http://schemas.microsoft.com/office/drawing/2014/main" id="{D48A93C6-8F57-B786-B8A9-51E5AB15773E}"/>
              </a:ext>
            </a:extLst>
          </p:cNvPr>
          <p:cNvSpPr txBox="1"/>
          <p:nvPr/>
        </p:nvSpPr>
        <p:spPr>
          <a:xfrm>
            <a:off x="386081" y="280608"/>
            <a:ext cx="11606344" cy="715089"/>
          </a:xfrm>
          <a:prstGeom prst="round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lvl="0" algn="ct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5: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Em</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nghĩ</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về</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việc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giúp</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đỡ</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dế</a:t>
            </a:r>
            <a:r>
              <a:rPr 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than?</a:t>
            </a:r>
          </a:p>
        </p:txBody>
      </p:sp>
      <p:sp>
        <p:nvSpPr>
          <p:cNvPr id="8" name="TextBox 7">
            <a:extLst>
              <a:ext uri="{FF2B5EF4-FFF2-40B4-BE49-F238E27FC236}">
                <a16:creationId xmlns:a16="http://schemas.microsoft.com/office/drawing/2014/main" id="{C91F783B-A441-8F56-A75D-4442DCA4B827}"/>
              </a:ext>
            </a:extLst>
          </p:cNvPr>
          <p:cNvSpPr txBox="1"/>
          <p:nvPr/>
        </p:nvSpPr>
        <p:spPr>
          <a:xfrm>
            <a:off x="790872" y="1446491"/>
            <a:ext cx="11069782" cy="2349579"/>
          </a:xfrm>
          <a:prstGeom prst="flowChartAlternateProcess">
            <a:avLst/>
          </a:prstGeom>
          <a:solidFill>
            <a:srgbClr val="FFFFCC"/>
          </a:solidFill>
          <a:ln w="28575">
            <a:solidFill>
              <a:srgbClr val="FF0000"/>
            </a:solidFill>
            <a:prstDash val="lgDashDotDot"/>
          </a:ln>
        </p:spPr>
        <p:style>
          <a:lnRef idx="2">
            <a:schemeClr val="accent2"/>
          </a:lnRef>
          <a:fillRef idx="1">
            <a:schemeClr val="lt1"/>
          </a:fillRef>
          <a:effectRef idx="0">
            <a:schemeClr val="accent2"/>
          </a:effectRef>
          <a:fontRef idx="minor">
            <a:schemeClr val="dk1"/>
          </a:fontRef>
        </p:style>
        <p:txBody>
          <a:bodyPr wrap="square">
            <a:spAutoFit/>
          </a:bodyPr>
          <a:lstStyle/>
          <a:p>
            <a:pPr lvl="0" algn="ctr"/>
            <a:r>
              <a:rPr lang="vi-VN" sz="4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Việc các bạn giúp đỡ dế than cho thấy các bạn là những người bạn tốt, biết giúp đỡ người khác.</a:t>
            </a:r>
          </a:p>
        </p:txBody>
      </p:sp>
      <p:grpSp>
        <p:nvGrpSpPr>
          <p:cNvPr id="13" name="Group 12">
            <a:extLst>
              <a:ext uri="{FF2B5EF4-FFF2-40B4-BE49-F238E27FC236}">
                <a16:creationId xmlns:a16="http://schemas.microsoft.com/office/drawing/2014/main" id="{0D2CFA4B-9554-40BA-8320-0DB4968450C0}"/>
              </a:ext>
            </a:extLst>
          </p:cNvPr>
          <p:cNvGrpSpPr/>
          <p:nvPr/>
        </p:nvGrpSpPr>
        <p:grpSpPr>
          <a:xfrm>
            <a:off x="790872" y="4255394"/>
            <a:ext cx="10298282" cy="727013"/>
            <a:chOff x="1202838" y="4094409"/>
            <a:chExt cx="10298282" cy="727013"/>
          </a:xfrm>
        </p:grpSpPr>
        <p:sp>
          <p:nvSpPr>
            <p:cNvPr id="11" name="Hộp Văn bản 7">
              <a:extLst>
                <a:ext uri="{FF2B5EF4-FFF2-40B4-BE49-F238E27FC236}">
                  <a16:creationId xmlns:a16="http://schemas.microsoft.com/office/drawing/2014/main" id="{BC2699B0-6158-136A-6EDB-6E193F88CF69}"/>
                </a:ext>
              </a:extLst>
            </p:cNvPr>
            <p:cNvSpPr txBox="1"/>
            <p:nvPr/>
          </p:nvSpPr>
          <p:spPr>
            <a:xfrm>
              <a:off x="1202838" y="4175091"/>
              <a:ext cx="1029828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600" b="1" i="1" u="sng"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Chú ý:</a:t>
              </a:r>
              <a:r>
                <a:rPr kumimoji="0" lang="vi-VN" sz="3600" b="1" i="1" u="none" strike="noStrike" kern="1200" cap="none" spc="0" normalizeH="0" baseline="0" noProof="0" dirty="0">
                  <a:ln>
                    <a:noFill/>
                  </a:ln>
                  <a:solidFill>
                    <a:srgbClr val="000066"/>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suy</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nghĩ</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trả</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sz="36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vi-VN" sz="36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2" name="Picture 7">
              <a:extLst>
                <a:ext uri="{FF2B5EF4-FFF2-40B4-BE49-F238E27FC236}">
                  <a16:creationId xmlns:a16="http://schemas.microsoft.com/office/drawing/2014/main" id="{10386953-B1A4-7435-2D37-9D7FC2EFE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280" y="4094409"/>
              <a:ext cx="851094" cy="584333"/>
            </a:xfrm>
            <a:prstGeom prst="rect">
              <a:avLst/>
            </a:prstGeom>
          </p:spPr>
        </p:pic>
      </p:grpSp>
    </p:spTree>
    <p:extLst>
      <p:ext uri="{BB962C8B-B14F-4D97-AF65-F5344CB8AC3E}">
        <p14:creationId xmlns:p14="http://schemas.microsoft.com/office/powerpoint/2010/main" val="51958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74083D2-D05F-9009-F4DA-924B7056EAC6}"/>
              </a:ext>
            </a:extLst>
          </p:cNvPr>
          <p:cNvGrpSpPr/>
          <p:nvPr/>
        </p:nvGrpSpPr>
        <p:grpSpPr>
          <a:xfrm>
            <a:off x="2371" y="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C1AB5678-12B9-A12E-4705-E3BC6314CD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F0BD2AC-5BEB-5BD0-C9C2-1D5395D050D5}"/>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0" name="TextBox 9">
            <a:extLst>
              <a:ext uri="{FF2B5EF4-FFF2-40B4-BE49-F238E27FC236}">
                <a16:creationId xmlns:a16="http://schemas.microsoft.com/office/drawing/2014/main" id="{29AA2064-83D0-4885-958F-FE2F29FCE707}"/>
              </a:ext>
            </a:extLst>
          </p:cNvPr>
          <p:cNvSpPr txBox="1"/>
          <p:nvPr/>
        </p:nvSpPr>
        <p:spPr>
          <a:xfrm>
            <a:off x="955040" y="1015999"/>
            <a:ext cx="7792720" cy="3840481"/>
          </a:xfrm>
          <a:prstGeom prst="rect">
            <a:avLst/>
          </a:prstGeom>
          <a:solidFill>
            <a:srgbClr val="FFFF99"/>
          </a:solidFill>
          <a:ln w="57150">
            <a:solidFill>
              <a:srgbClr val="00B050"/>
            </a:solidFill>
            <a:prstDash val="lgDashDot"/>
          </a:ln>
        </p:spPr>
        <p:txBody>
          <a:bodyPr vert="horz" lIns="91440" tIns="45720" rIns="91440" bIns="45720" rtlCol="0" anchor="b">
            <a:noAutofit/>
          </a:bodyPr>
          <a:lstStyle/>
          <a:p>
            <a:pPr marL="0" marR="0" lvl="0" indent="0" algn="ctr" defTabSz="914400" rtl="0" eaLnBrk="1" fontAlgn="auto" latinLnBrk="0" hangingPunct="1">
              <a:lnSpc>
                <a:spcPct val="120000"/>
              </a:lnSpc>
              <a:spcBef>
                <a:spcPts val="1800"/>
              </a:spcBef>
              <a:spcAft>
                <a:spcPts val="600"/>
              </a:spcAft>
              <a:buClrTx/>
              <a:buSzTx/>
              <a:buFontTx/>
              <a:buNone/>
              <a:tabLst/>
              <a:defRPr/>
            </a:pP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chuyện</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cuộc</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gặp</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gỡ</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vô</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thân</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mật</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cào</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cào</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nhái</a:t>
            </a:r>
            <a:r>
              <a:rPr kumimoji="0" lang="en-US" sz="3600" b="1" i="0" u="none" strike="noStrike" kern="1200" cap="none" spc="0" normalizeH="0" baseline="0" noProof="0" dirty="0">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srgbClr val="FF3399"/>
                </a:solidFill>
                <a:effectLst/>
                <a:uLnTx/>
                <a:uFillTx/>
                <a:latin typeface="Arial-Rounded" panose="020B0500000000000000" pitchFamily="34" charset="0"/>
                <a:ea typeface="Arial-Rounded" panose="020B0500000000000000" pitchFamily="34" charset="0"/>
                <a:cs typeface="Arial-Rounded" panose="020B0500000000000000" pitchFamily="34" charset="0"/>
              </a:rPr>
              <a:t>bén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chuồn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chuồn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dế</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than.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cùng</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dế</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than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xây</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nhà</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Qua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đó</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chúng</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ta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thấy</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được</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tinh</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thần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cộng</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đồng</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gắn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bó</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giữa</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các</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cá</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nhân</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trong</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xã</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srgbClr val="FF3399"/>
                </a:solidFill>
                <a:latin typeface="Arial-Rounded" panose="020B0500000000000000" pitchFamily="34" charset="0"/>
                <a:ea typeface="Arial-Rounded" panose="020B0500000000000000" pitchFamily="34" charset="0"/>
                <a:cs typeface="Arial-Rounded" panose="020B0500000000000000" pitchFamily="34" charset="0"/>
              </a:rPr>
              <a:t>hội</a:t>
            </a:r>
            <a:r>
              <a:rPr lang="en-US" sz="3600" b="1" dirty="0">
                <a:solidFill>
                  <a:srgbClr val="FF3399"/>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4" name="18">
            <a:extLst>
              <a:ext uri="{FF2B5EF4-FFF2-40B4-BE49-F238E27FC236}">
                <a16:creationId xmlns:a16="http://schemas.microsoft.com/office/drawing/2014/main" id="{0F8D33D7-4A6C-475A-BF1F-94ACAF6AEE7D}"/>
              </a:ext>
            </a:extLst>
          </p:cNvPr>
          <p:cNvPicPr>
            <a:picLocks noChangeAspect="1"/>
          </p:cNvPicPr>
          <p:nvPr/>
        </p:nvPicPr>
        <p:blipFill rotWithShape="1">
          <a:blip r:embed="rId3" cstate="screen"/>
          <a:srcRect/>
          <a:stretch>
            <a:fillRect/>
          </a:stretch>
        </p:blipFill>
        <p:spPr>
          <a:xfrm>
            <a:off x="8278524" y="2598519"/>
            <a:ext cx="4014439" cy="4722542"/>
          </a:xfrm>
          <a:prstGeom prst="rect">
            <a:avLst/>
          </a:prstGeom>
        </p:spPr>
      </p:pic>
    </p:spTree>
    <p:extLst>
      <p:ext uri="{BB962C8B-B14F-4D97-AF65-F5344CB8AC3E}">
        <p14:creationId xmlns:p14="http://schemas.microsoft.com/office/powerpoint/2010/main" val="29964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3BCF7FE-C083-42AD-DA58-13DAA562317D}"/>
              </a:ext>
            </a:extLst>
          </p:cNvPr>
          <p:cNvGrpSpPr/>
          <p:nvPr/>
        </p:nvGrpSpPr>
        <p:grpSpPr>
          <a:xfrm>
            <a:off x="20" y="10"/>
            <a:ext cx="12191980" cy="6857990"/>
            <a:chOff x="20" y="10"/>
            <a:chExt cx="12191980" cy="6857990"/>
          </a:xfrm>
        </p:grpSpPr>
        <p:pic>
          <p:nvPicPr>
            <p:cNvPr id="5" name="Picture 4" descr="鳥と森で若い女の子のイラスト のイラスト素材・ベクタ - . Image 25816579.">
              <a:extLst>
                <a:ext uri="{FF2B5EF4-FFF2-40B4-BE49-F238E27FC236}">
                  <a16:creationId xmlns:a16="http://schemas.microsoft.com/office/drawing/2014/main" id="{AFE8669A-1921-598A-0EA5-02E27CE137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05" b="1777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1BA5D08-470C-A287-0909-F754177DCB70}"/>
                </a:ext>
              </a:extLst>
            </p:cNvPr>
            <p:cNvSpPr/>
            <p:nvPr/>
          </p:nvSpPr>
          <p:spPr>
            <a:xfrm>
              <a:off x="197224" y="140677"/>
              <a:ext cx="11797552" cy="6636641"/>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8" name="Picture 7">
            <a:extLst>
              <a:ext uri="{FF2B5EF4-FFF2-40B4-BE49-F238E27FC236}">
                <a16:creationId xmlns:a16="http://schemas.microsoft.com/office/drawing/2014/main" id="{C0E16206-1761-491C-A2E6-9DC21A0CC0A4}"/>
              </a:ext>
            </a:extLst>
          </p:cNvPr>
          <p:cNvPicPr>
            <a:picLocks noChangeAspect="1"/>
          </p:cNvPicPr>
          <p:nvPr/>
        </p:nvPicPr>
        <p:blipFill>
          <a:blip r:embed="rId3"/>
          <a:stretch>
            <a:fillRect/>
          </a:stretch>
        </p:blipFill>
        <p:spPr>
          <a:xfrm>
            <a:off x="5791200" y="2283798"/>
            <a:ext cx="6203576" cy="3196984"/>
          </a:xfrm>
          <a:prstGeom prst="rect">
            <a:avLst/>
          </a:prstGeom>
        </p:spPr>
      </p:pic>
      <p:sp>
        <p:nvSpPr>
          <p:cNvPr id="13" name="TextBox 12">
            <a:extLst>
              <a:ext uri="{FF2B5EF4-FFF2-40B4-BE49-F238E27FC236}">
                <a16:creationId xmlns:a16="http://schemas.microsoft.com/office/drawing/2014/main" id="{569E4FD1-F958-4DA9-9CBE-09F3AB2FBA88}"/>
              </a:ext>
            </a:extLst>
          </p:cNvPr>
          <p:cNvSpPr txBox="1"/>
          <p:nvPr/>
        </p:nvSpPr>
        <p:spPr>
          <a:xfrm>
            <a:off x="376412" y="927635"/>
            <a:ext cx="11618364" cy="59400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Sáng sớm, cào cào và nhái bén đang tập nhảy xa thì chợt một tràng “re re re” vang lên. Hai bạn nghểnh đầu nghe: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Hay quá, ai hát đó?</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Chuồn chuồn vừa bay đến, đậu trên nhánh cỏ may, đôi cánh mỏng rung nhè nhẹ khi điệu nhạc vút cao: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Có phải cào cào hát không? Hay nhái bén?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Cào cào lắc đầu, nhái bén cũng xua tay: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à? Tớ hát thì ai nghe?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cào cào, nhái bén, chuồn chuồn rủ nhau đi tìm tiếng hát.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 lớp cỏ xanh rì, mặt đất đen ẩm ướt, dế than đang xây nhà. Chốc chốc cậu dừng lại, cất tiếng hát say sưa. Khi dứt bài hát, dế than giật mình nghe thấy một tràng pháo tay lộp bộp. Cào cào từ trên nhánh cỏ nhảy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cào cào. Tiếng hát của bạn hay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Chuồn chuồn khẽ đập đôi cánh: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Tớ là chuồn chuồn. Bạn thật là một tài năng âm nhạc.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Dế than ngượng ngùng: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Ôi, tớ chỉ là thợ đào đất thôi. Tớ là dế than.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Nhái bén mừng rỡ: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 từ nay tớ có thêm một láng giềng hát hay, làm giỏi là dế than. Để chúng tớ giúp bạn dựng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Cào cào, nhái bén, chuồn chuồn cùng xúm vào giúp dế than. Chỉ chốc lát, ngôi nhà xinh xắn bằng đất đã được xây xong dưới ô nấm giữa vùng cỏ xanh tươi.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9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Lý Lan)</a:t>
            </a:r>
          </a:p>
        </p:txBody>
      </p:sp>
      <p:pic>
        <p:nvPicPr>
          <p:cNvPr id="9" name="Picture 8">
            <a:extLst>
              <a:ext uri="{FF2B5EF4-FFF2-40B4-BE49-F238E27FC236}">
                <a16:creationId xmlns:a16="http://schemas.microsoft.com/office/drawing/2014/main" id="{BF20911C-C04C-49E2-86B5-EC4167027CB5}"/>
              </a:ext>
            </a:extLst>
          </p:cNvPr>
          <p:cNvPicPr>
            <a:picLocks noChangeAspect="1"/>
          </p:cNvPicPr>
          <p:nvPr/>
        </p:nvPicPr>
        <p:blipFill>
          <a:blip r:embed="rId4"/>
          <a:stretch>
            <a:fillRect/>
          </a:stretch>
        </p:blipFill>
        <p:spPr>
          <a:xfrm>
            <a:off x="3409448" y="119622"/>
            <a:ext cx="5718544" cy="1176630"/>
          </a:xfrm>
          <a:prstGeom prst="rect">
            <a:avLst/>
          </a:prstGeom>
        </p:spPr>
      </p:pic>
      <p:sp>
        <p:nvSpPr>
          <p:cNvPr id="10" name="TextBox 9">
            <a:extLst>
              <a:ext uri="{FF2B5EF4-FFF2-40B4-BE49-F238E27FC236}">
                <a16:creationId xmlns:a16="http://schemas.microsoft.com/office/drawing/2014/main" id="{69692144-221D-4601-AA7C-4B7AAC26116C}"/>
              </a:ext>
            </a:extLst>
          </p:cNvPr>
          <p:cNvSpPr txBox="1"/>
          <p:nvPr/>
        </p:nvSpPr>
        <p:spPr>
          <a:xfrm>
            <a:off x="103189" y="152919"/>
            <a:ext cx="3207657" cy="715089"/>
          </a:xfrm>
          <a:prstGeom prst="roundRect">
            <a:avLst/>
          </a:prstGeom>
          <a:solidFill>
            <a:srgbClr val="FFFFCC"/>
          </a:solidFill>
          <a:ln w="28575">
            <a:solidFill>
              <a:srgbClr val="217875"/>
            </a:solidFill>
            <a:prstDash val="sysDash"/>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86701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a:extLst>
              <a:ext uri="{FF2B5EF4-FFF2-40B4-BE49-F238E27FC236}">
                <a16:creationId xmlns:a16="http://schemas.microsoft.com/office/drawing/2014/main" id="{D8FAA4B2-A78C-E144-9F49-C823AAE63955}"/>
              </a:ext>
            </a:extLst>
          </p:cNvPr>
          <p:cNvSpPr txBox="1"/>
          <p:nvPr/>
        </p:nvSpPr>
        <p:spPr>
          <a:xfrm>
            <a:off x="5642788" y="1516471"/>
            <a:ext cx="1229826" cy="46166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1" lang="en-US" altLang="zh-CN" sz="2400" b="0" i="0" u="none" strike="noStrike" kern="1200" cap="none" spc="0" normalizeH="0" baseline="0" noProof="0" dirty="0">
                <a:ln>
                  <a:noFill/>
                </a:ln>
                <a:solidFill>
                  <a:prstClr val="white"/>
                </a:solidFill>
                <a:effectLst/>
                <a:uLnTx/>
                <a:uFillTx/>
                <a:latin typeface="微软雅黑" panose="020F0502020204030204"/>
                <a:cs typeface="+mn-ea"/>
                <a:sym typeface="+mn-lt"/>
              </a:rPr>
              <a:t>LOGO</a:t>
            </a:r>
            <a:endParaRPr kumimoji="1" lang="zh-CN" altLang="en-US" sz="2400" b="0" i="0" u="none" strike="noStrike" kern="1200" cap="none" spc="0" normalizeH="0" baseline="0" noProof="0" dirty="0">
              <a:ln>
                <a:noFill/>
              </a:ln>
              <a:solidFill>
                <a:prstClr val="white"/>
              </a:solidFill>
              <a:effectLst/>
              <a:uLnTx/>
              <a:uFillTx/>
              <a:latin typeface="微软雅黑" panose="020F0502020204030204"/>
              <a:cs typeface="+mn-ea"/>
              <a:sym typeface="+mn-lt"/>
            </a:endParaRPr>
          </a:p>
        </p:txBody>
      </p:sp>
      <p:sp>
        <p:nvSpPr>
          <p:cNvPr id="21" name="TextBox 3">
            <a:hlinkClick r:id="rId2"/>
            <a:extLst>
              <a:ext uri="{FF2B5EF4-FFF2-40B4-BE49-F238E27FC236}">
                <a16:creationId xmlns:a16="http://schemas.microsoft.com/office/drawing/2014/main" id="{55E089A8-C9DA-46DA-9862-57EAB6DD40D6}"/>
              </a:ext>
            </a:extLst>
          </p:cNvPr>
          <p:cNvSpPr txBox="1"/>
          <p:nvPr/>
        </p:nvSpPr>
        <p:spPr>
          <a:xfrm>
            <a:off x="3637255" y="6611779"/>
            <a:ext cx="5169613"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err="1">
                <a:ln>
                  <a:noFill/>
                </a:ln>
                <a:solidFill>
                  <a:srgbClr val="17A54F"/>
                </a:solidFill>
                <a:effectLst/>
                <a:uLnTx/>
                <a:uFillTx/>
                <a:latin typeface="微软雅黑" panose="020F0502020204030204"/>
                <a:cs typeface="Arial" panose="020B0604020202020204" pitchFamily="34" charset="0"/>
              </a:rPr>
              <a:t>Hương</a:t>
            </a:r>
            <a:r>
              <a:rPr kumimoji="0" lang="en-US" altLang="zh-CN" sz="1000" b="0" i="0" u="none" strike="noStrike" kern="1200" cap="none" spc="0" normalizeH="0" baseline="0" noProof="0" dirty="0">
                <a:ln>
                  <a:noFill/>
                </a:ln>
                <a:solidFill>
                  <a:srgbClr val="17A54F"/>
                </a:solidFill>
                <a:effectLst/>
                <a:uLnTx/>
                <a:uFillTx/>
                <a:latin typeface="微软雅黑" panose="020F0502020204030204"/>
                <a:cs typeface="Arial" panose="020B0604020202020204" pitchFamily="34" charset="0"/>
              </a:rPr>
              <a:t> </a:t>
            </a:r>
            <a:r>
              <a:rPr kumimoji="0" lang="en-US" altLang="zh-CN" sz="1000" b="0" i="0" u="none" strike="noStrike" kern="1200" cap="none" spc="0" normalizeH="0" baseline="0" noProof="0" dirty="0" err="1">
                <a:ln>
                  <a:noFill/>
                </a:ln>
                <a:solidFill>
                  <a:srgbClr val="17A54F"/>
                </a:solidFill>
                <a:effectLst/>
                <a:uLnTx/>
                <a:uFillTx/>
                <a:latin typeface="微软雅黑" panose="020F0502020204030204"/>
                <a:cs typeface="Arial" panose="020B0604020202020204" pitchFamily="34" charset="0"/>
              </a:rPr>
              <a:t>Thảo</a:t>
            </a:r>
            <a:r>
              <a:rPr kumimoji="0" lang="en-US" altLang="zh-CN" sz="1000" b="0" i="0" u="none" strike="noStrike" kern="1200" cap="none" spc="0" normalizeH="0" baseline="0" noProof="0" dirty="0">
                <a:ln>
                  <a:noFill/>
                </a:ln>
                <a:solidFill>
                  <a:srgbClr val="17A54F"/>
                </a:solidFill>
                <a:effectLst/>
                <a:uLnTx/>
                <a:uFillTx/>
                <a:latin typeface="微软雅黑" panose="020F0502020204030204"/>
                <a:cs typeface="Arial" panose="020B0604020202020204" pitchFamily="34" charset="0"/>
              </a:rPr>
              <a:t> – tranthao121004@gmail.com</a:t>
            </a:r>
            <a:endParaRPr kumimoji="0" lang="ko-KR" altLang="en-US" sz="1000" b="0" i="0" u="none" strike="noStrike" kern="1200" cap="none" spc="0" normalizeH="0" baseline="0" noProof="0" dirty="0">
              <a:ln>
                <a:noFill/>
              </a:ln>
              <a:solidFill>
                <a:srgbClr val="17A54F"/>
              </a:solidFill>
              <a:effectLst/>
              <a:uLnTx/>
              <a:uFillTx/>
              <a:latin typeface="微软雅黑" panose="020F0502020204030204"/>
              <a:cs typeface="Arial" panose="020B0604020202020204" pitchFamily="34" charset="0"/>
            </a:endParaRPr>
          </a:p>
        </p:txBody>
      </p:sp>
      <p:pic>
        <p:nvPicPr>
          <p:cNvPr id="2" name="Picture 1">
            <a:extLst>
              <a:ext uri="{FF2B5EF4-FFF2-40B4-BE49-F238E27FC236}">
                <a16:creationId xmlns:a16="http://schemas.microsoft.com/office/drawing/2014/main" id="{E83066ED-C1B7-41DA-BB5A-DB7752AC3515}"/>
              </a:ext>
            </a:extLst>
          </p:cNvPr>
          <p:cNvPicPr>
            <a:picLocks noChangeAspect="1"/>
          </p:cNvPicPr>
          <p:nvPr/>
        </p:nvPicPr>
        <p:blipFill>
          <a:blip r:embed="rId3"/>
          <a:stretch>
            <a:fillRect/>
          </a:stretch>
        </p:blipFill>
        <p:spPr>
          <a:xfrm>
            <a:off x="1612003" y="2219828"/>
            <a:ext cx="8967993" cy="3048264"/>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41DF5D91-AF8C-4FFE-91C8-557B4F5A15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6604" y="-6900"/>
            <a:ext cx="1659592" cy="1659592"/>
          </a:xfrm>
          <a:prstGeom prst="rect">
            <a:avLst/>
          </a:prstGeom>
        </p:spPr>
      </p:pic>
    </p:spTree>
    <p:extLst>
      <p:ext uri="{BB962C8B-B14F-4D97-AF65-F5344CB8AC3E}">
        <p14:creationId xmlns:p14="http://schemas.microsoft.com/office/powerpoint/2010/main" val="251653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 y="5801448"/>
            <a:ext cx="12190992" cy="1056552"/>
          </a:xfrm>
          <a:prstGeom prst="rect">
            <a:avLst/>
          </a:prstGeom>
        </p:spPr>
      </p:pic>
      <p:sp>
        <p:nvSpPr>
          <p:cNvPr id="12" name="Title 1">
            <a:extLst>
              <a:ext uri="{FF2B5EF4-FFF2-40B4-BE49-F238E27FC236}">
                <a16:creationId xmlns:a16="http://schemas.microsoft.com/office/drawing/2014/main" id="{3AF47FBC-6C6A-4571-99CA-79A4E7CAE81D}"/>
              </a:ext>
            </a:extLst>
          </p:cNvPr>
          <p:cNvSpPr txBox="1">
            <a:spLocks/>
          </p:cNvSpPr>
          <p:nvPr/>
        </p:nvSpPr>
        <p:spPr>
          <a:xfrm>
            <a:off x="1542073" y="751936"/>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tranthao121004@gmail.com</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SĐT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Zalo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mj-ea"/>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mj-ea"/>
              <a:cs typeface="Times New Roman" panose="02020603050405020304" pitchFamily="18" charset="0"/>
            </a:endParaRPr>
          </a:p>
        </p:txBody>
      </p:sp>
      <p:sp>
        <p:nvSpPr>
          <p:cNvPr id="3" name="TextBox 2">
            <a:extLst>
              <a:ext uri="{FF2B5EF4-FFF2-40B4-BE49-F238E27FC236}">
                <a16:creationId xmlns:a16="http://schemas.microsoft.com/office/drawing/2014/main" id="{C2A59B40-B15C-4776-A6D0-1307B8D21002}"/>
              </a:ext>
            </a:extLst>
          </p:cNvPr>
          <p:cNvSpPr txBox="1"/>
          <p:nvPr/>
        </p:nvSpPr>
        <p:spPr>
          <a:xfrm>
            <a:off x="563696" y="2143344"/>
            <a:ext cx="11533054"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Hiện nay có rất nhiều nick giả mạo, chuyên buôn bán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ăn</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cắp</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bài trên công sức, chất xám của người khác.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nick giả mạo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dùng</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sdt: 0328667364 và</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0325525487</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Thầy</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cô</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bấm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tìm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kiếm</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sdt</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zalo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sẽ</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nick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mạo</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ố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tài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khoản</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giao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dịch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của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người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giả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mạo</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0328667364</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Ngân hàng MB quân đội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Chủ </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TK</a:t>
            </a: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Lê Bá Linh</a:t>
            </a:r>
          </a:p>
        </p:txBody>
      </p:sp>
    </p:spTree>
    <p:extLst>
      <p:ext uri="{BB962C8B-B14F-4D97-AF65-F5344CB8AC3E}">
        <p14:creationId xmlns:p14="http://schemas.microsoft.com/office/powerpoint/2010/main" val="6688396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77" b="99072" l="0" r="100000"/>
                    </a14:imgEffect>
                  </a14:imgLayer>
                </a14:imgProps>
              </a:ext>
              <a:ext uri="{28A0092B-C50C-407E-A947-70E740481C1C}">
                <a14:useLocalDpi xmlns:a14="http://schemas.microsoft.com/office/drawing/2010/main" val="0"/>
              </a:ext>
            </a:extLst>
          </a:blip>
          <a:srcRect/>
          <a:stretch>
            <a:fillRect/>
          </a:stretch>
        </p:blipFill>
        <p:spPr bwMode="auto">
          <a:xfrm>
            <a:off x="-269823" y="0"/>
            <a:ext cx="12461823" cy="7227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938336" y="1144695"/>
            <a:ext cx="1821045" cy="1696690"/>
          </a:xfrm>
          <a:prstGeom prst="rect">
            <a:avLst/>
          </a:prstGeom>
        </p:spPr>
      </p:pic>
      <p:pic>
        <p:nvPicPr>
          <p:cNvPr id="6" name="Picture 5"/>
          <p:cNvPicPr>
            <a:picLocks noChangeAspect="1"/>
          </p:cNvPicPr>
          <p:nvPr/>
        </p:nvPicPr>
        <p:blipFill rotWithShape="1">
          <a:blip r:embed="rId5">
            <a:extLst>
              <a:ext uri="{BEBA8EAE-BF5A-486C-A8C5-ECC9F3942E4B}">
                <a14:imgProps xmlns:a14="http://schemas.microsoft.com/office/drawing/2010/main">
                  <a14:imgLayer r:embed="rId6">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038601" y="1575885"/>
            <a:ext cx="1453085" cy="1353858"/>
          </a:xfrm>
          <a:prstGeom prst="rect">
            <a:avLst/>
          </a:prstGeom>
        </p:spPr>
      </p:pic>
      <p:pic>
        <p:nvPicPr>
          <p:cNvPr id="16" name="Picture 7">
            <a:hlinkClick r:id="rId7" action="ppaction://hlinksldjump"/>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2312512" y="2887258"/>
            <a:ext cx="1533037" cy="2781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1595311" y="4877237"/>
            <a:ext cx="2245371" cy="190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4889" b="96000" l="40000" r="99892">
                        <a14:foregroundMark x1="65189" y1="75556" x2="67784" y2="72889"/>
                        <a14:foregroundMark x1="64432" y1="84889" x2="65189" y2="83111"/>
                        <a14:foregroundMark x1="62378" y1="94444" x2="62703" y2="98000"/>
                        <a14:foregroundMark x1="95351" y1="46444" x2="99892" y2="45778"/>
                      </a14:backgroundRemoval>
                    </a14:imgEffect>
                  </a14:imgLayer>
                </a14:imgProps>
              </a:ext>
              <a:ext uri="{28A0092B-C50C-407E-A947-70E740481C1C}">
                <a14:useLocalDpi xmlns:a14="http://schemas.microsoft.com/office/drawing/2010/main" val="0"/>
              </a:ext>
            </a:extLst>
          </a:blip>
          <a:srcRect l="39907" b="2336"/>
          <a:stretch/>
        </p:blipFill>
        <p:spPr bwMode="auto">
          <a:xfrm>
            <a:off x="5848857" y="571777"/>
            <a:ext cx="3208330" cy="2536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8">
            <a:hlinkClick r:id="rId14" action="ppaction://hlinksldjump"/>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50000" t="10431" r="17109" b="15502"/>
          <a:stretch/>
        </p:blipFill>
        <p:spPr bwMode="auto">
          <a:xfrm>
            <a:off x="4485633" y="2585819"/>
            <a:ext cx="1363225" cy="3045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7">
            <a:hlinkClick r:id="rId16" action="ppaction://hlinksldjump"/>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50000" t="6084" b="20229"/>
          <a:stretch/>
        </p:blipFill>
        <p:spPr bwMode="auto">
          <a:xfrm>
            <a:off x="6530879" y="2540359"/>
            <a:ext cx="1941941" cy="3090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529278" y="877995"/>
            <a:ext cx="3945140" cy="5334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Nunito Black" pitchFamily="2" charset="0"/>
                <a:cs typeface="Times New Roman" pitchFamily="18" charset="0"/>
              </a:rPr>
              <a:t>TRƯỜNG TIỂU HỌC MÙ CANG CHẢI</a:t>
            </a:r>
          </a:p>
        </p:txBody>
      </p:sp>
      <p:sp>
        <p:nvSpPr>
          <p:cNvPr id="25" name="Cloud Callout 24"/>
          <p:cNvSpPr/>
          <p:nvPr/>
        </p:nvSpPr>
        <p:spPr>
          <a:xfrm>
            <a:off x="1417040" y="737957"/>
            <a:ext cx="5342341" cy="1847863"/>
          </a:xfrm>
          <a:prstGeom prst="cloudCallout">
            <a:avLst>
              <a:gd name="adj1" fmla="val 49865"/>
              <a:gd name="adj2" fmla="val 73559"/>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CẢM ƠN CÁC BẠN NHÉ!</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CHÚNG MÌNH SẼ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CỐ GẮNG HỌC TỐT, MAI SAU GIÚP NƯỚC NON NHÀ !</a:t>
            </a:r>
          </a:p>
        </p:txBody>
      </p:sp>
      <p:pic>
        <p:nvPicPr>
          <p:cNvPr id="20" name="Picture 6">
            <a:hlinkClick r:id="rId18" action="ppaction://hlinksldjump"/>
          </p:cNvPr>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11852" b="86204" l="13300" r="52700">
                        <a14:foregroundMark x1="28900" y1="34815" x2="37600" y2="34815"/>
                      </a14:backgroundRemoval>
                    </a14:imgEffect>
                  </a14:imgLayer>
                </a14:imgProps>
              </a:ext>
              <a:ext uri="{28A0092B-C50C-407E-A947-70E740481C1C}">
                <a14:useLocalDpi xmlns:a14="http://schemas.microsoft.com/office/drawing/2010/main" val="0"/>
              </a:ext>
            </a:extLst>
          </a:blip>
          <a:srcRect l="14650" t="12166" r="48160" b="15482"/>
          <a:stretch/>
        </p:blipFill>
        <p:spPr bwMode="auto">
          <a:xfrm>
            <a:off x="8278154" y="2557501"/>
            <a:ext cx="1558067" cy="3273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100000" l="977" r="98633">
                        <a14:foregroundMark x1="72266" y1="53793" x2="81445" y2="53333"/>
                      </a14:backgroundRemoval>
                    </a14:imgEffect>
                  </a14:imgLayer>
                </a14:imgProps>
              </a:ext>
              <a:ext uri="{28A0092B-C50C-407E-A947-70E740481C1C}">
                <a14:useLocalDpi xmlns:a14="http://schemas.microsoft.com/office/drawing/2010/main" val="0"/>
              </a:ext>
            </a:extLst>
          </a:blip>
          <a:srcRect/>
          <a:stretch>
            <a:fillRect/>
          </a:stretch>
        </p:blipFill>
        <p:spPr bwMode="auto">
          <a:xfrm>
            <a:off x="8371430" y="4855488"/>
            <a:ext cx="2296570" cy="195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21" cstate="print">
            <a:extLst>
              <a:ext uri="{BEBA8EAE-BF5A-486C-A8C5-ECC9F3942E4B}">
                <a14:imgProps xmlns:a14="http://schemas.microsoft.com/office/drawing/2010/main">
                  <a14:imgLayer r:embed="rId22">
                    <a14:imgEffect>
                      <a14:backgroundRemoval t="9779" b="99069" l="0" r="100000"/>
                    </a14:imgEffect>
                  </a14:imgLayer>
                </a14:imgProps>
              </a:ext>
              <a:ext uri="{28A0092B-C50C-407E-A947-70E740481C1C}">
                <a14:useLocalDpi xmlns:a14="http://schemas.microsoft.com/office/drawing/2010/main" val="0"/>
              </a:ext>
            </a:extLst>
          </a:blip>
          <a:stretch>
            <a:fillRect/>
          </a:stretch>
        </p:blipFill>
        <p:spPr>
          <a:xfrm>
            <a:off x="5974961" y="4724863"/>
            <a:ext cx="2303193" cy="2355289"/>
          </a:xfrm>
          <a:prstGeom prst="rect">
            <a:avLst/>
          </a:prstGeom>
        </p:spPr>
      </p:pic>
      <p:pic>
        <p:nvPicPr>
          <p:cNvPr id="3" name="Picture 2"/>
          <p:cNvPicPr>
            <a:picLocks noChangeAspect="1"/>
          </p:cNvPicPr>
          <p:nvPr/>
        </p:nvPicPr>
        <p:blipFill>
          <a:blip r:embed="rId23" cstate="print">
            <a:extLst>
              <a:ext uri="{BEBA8EAE-BF5A-486C-A8C5-ECC9F3942E4B}">
                <a14:imgProps xmlns:a14="http://schemas.microsoft.com/office/drawing/2010/main">
                  <a14:imgLayer r:embed="rId24">
                    <a14:imgEffect>
                      <a14:backgroundRemoval t="0" b="100000" l="0" r="100000">
                        <a14:foregroundMark x1="18171" y1="26852" x2="20122" y2="32037"/>
                        <a14:foregroundMark x1="15366" y1="26481" x2="28293" y2="20741"/>
                        <a14:foregroundMark x1="18902" y1="25370" x2="30366" y2="31296"/>
                        <a14:foregroundMark x1="11951" y1="22963" x2="21585" y2="28333"/>
                        <a14:foregroundMark x1="12927" y1="25741" x2="23049" y2="33704"/>
                        <a14:foregroundMark x1="12683" y1="22222" x2="25122" y2="18889"/>
                        <a14:foregroundMark x1="17073" y1="35926" x2="28049" y2="34815"/>
                        <a14:backgroundMark x1="31098" y1="44630" x2="37805" y2="59444"/>
                        <a14:backgroundMark x1="61463" y1="48333" x2="55244" y2="67593"/>
                        <a14:backgroundMark x1="49024" y1="65741" x2="51951" y2="67222"/>
                        <a14:backgroundMark x1="23293" y1="50370" x2="21341" y2="60556"/>
                        <a14:backgroundMark x1="32561" y1="22222" x2="30122" y2="30185"/>
                        <a14:backgroundMark x1="22805" y1="41667" x2="29024" y2="40741"/>
                        <a14:backgroundMark x1="62439" y1="76296" x2="73171" y2="76296"/>
                        <a14:backgroundMark x1="71463" y1="42778" x2="77439" y2="40000"/>
                        <a14:backgroundMark x1="64390" y1="46111" x2="68415" y2="41296"/>
                        <a14:backgroundMark x1="17561" y1="22222" x2="17317" y2="26111"/>
                        <a14:backgroundMark x1="21341" y1="20370" x2="22317" y2="29444"/>
                        <a14:backgroundMark x1="20122" y1="21852" x2="19634" y2="28704"/>
                        <a14:backgroundMark x1="14146" y1="22222" x2="15854" y2="28333"/>
                        <a14:backgroundMark x1="15854" y1="22963" x2="28537" y2="24630"/>
                        <a14:backgroundMark x1="16098" y1="35185" x2="27805" y2="33333"/>
                        <a14:backgroundMark x1="11951" y1="23333" x2="11951" y2="28333"/>
                      </a14:backgroundRemoval>
                    </a14:imgEffect>
                  </a14:imgLayer>
                </a14:imgProps>
              </a:ext>
              <a:ext uri="{28A0092B-C50C-407E-A947-70E740481C1C}">
                <a14:useLocalDpi xmlns:a14="http://schemas.microsoft.com/office/drawing/2010/main" val="0"/>
              </a:ext>
            </a:extLst>
          </a:blip>
          <a:stretch>
            <a:fillRect/>
          </a:stretch>
        </p:blipFill>
        <p:spPr>
          <a:xfrm>
            <a:off x="3717196" y="5083370"/>
            <a:ext cx="2416905" cy="1591620"/>
          </a:xfrm>
          <a:prstGeom prst="rect">
            <a:avLst/>
          </a:prstGeom>
        </p:spPr>
      </p:pic>
      <p:sp>
        <p:nvSpPr>
          <p:cNvPr id="7" name="Rectangle: Rounded Corners 6">
            <a:hlinkClick r:id="rId25" action="ppaction://hlinksldjump"/>
            <a:extLst>
              <a:ext uri="{FF2B5EF4-FFF2-40B4-BE49-F238E27FC236}">
                <a16:creationId xmlns:a16="http://schemas.microsoft.com/office/drawing/2014/main" id="{0894FE11-6D16-4C9B-9734-6F9E3F5236BD}"/>
              </a:ext>
            </a:extLst>
          </p:cNvPr>
          <p:cNvSpPr/>
          <p:nvPr/>
        </p:nvSpPr>
        <p:spPr>
          <a:xfrm>
            <a:off x="10322560" y="183010"/>
            <a:ext cx="1635760" cy="5549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Học</a:t>
            </a:r>
            <a:r>
              <a:rPr lang="en-US" dirty="0"/>
              <a:t> </a:t>
            </a:r>
            <a:r>
              <a:rPr lang="en-US" dirty="0" err="1"/>
              <a:t>tiếp</a:t>
            </a:r>
            <a:endParaRPr lang="en-US" dirty="0"/>
          </a:p>
        </p:txBody>
      </p:sp>
    </p:spTree>
    <p:extLst>
      <p:ext uri="{BB962C8B-B14F-4D97-AF65-F5344CB8AC3E}">
        <p14:creationId xmlns:p14="http://schemas.microsoft.com/office/powerpoint/2010/main" val="2009211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800"/>
                                  </p:stCondLst>
                                  <p:childTnLst>
                                    <p:animRot by="120000">
                                      <p:cBhvr>
                                        <p:cTn id="6" dur="300" fill="hold">
                                          <p:stCondLst>
                                            <p:cond delay="0"/>
                                          </p:stCondLst>
                                        </p:cTn>
                                        <p:tgtEl>
                                          <p:spTgt spid="16"/>
                                        </p:tgtEl>
                                        <p:attrNameLst>
                                          <p:attrName>r</p:attrName>
                                        </p:attrNameLst>
                                      </p:cBhvr>
                                    </p:animRot>
                                    <p:animRot by="-240000">
                                      <p:cBhvr>
                                        <p:cTn id="7" dur="600" fill="hold">
                                          <p:stCondLst>
                                            <p:cond delay="600"/>
                                          </p:stCondLst>
                                        </p:cTn>
                                        <p:tgtEl>
                                          <p:spTgt spid="16"/>
                                        </p:tgtEl>
                                        <p:attrNameLst>
                                          <p:attrName>r</p:attrName>
                                        </p:attrNameLst>
                                      </p:cBhvr>
                                    </p:animRot>
                                    <p:animRot by="240000">
                                      <p:cBhvr>
                                        <p:cTn id="8" dur="600" fill="hold">
                                          <p:stCondLst>
                                            <p:cond delay="1200"/>
                                          </p:stCondLst>
                                        </p:cTn>
                                        <p:tgtEl>
                                          <p:spTgt spid="16"/>
                                        </p:tgtEl>
                                        <p:attrNameLst>
                                          <p:attrName>r</p:attrName>
                                        </p:attrNameLst>
                                      </p:cBhvr>
                                    </p:animRot>
                                    <p:animRot by="-240000">
                                      <p:cBhvr>
                                        <p:cTn id="9" dur="600" fill="hold">
                                          <p:stCondLst>
                                            <p:cond delay="1800"/>
                                          </p:stCondLst>
                                        </p:cTn>
                                        <p:tgtEl>
                                          <p:spTgt spid="16"/>
                                        </p:tgtEl>
                                        <p:attrNameLst>
                                          <p:attrName>r</p:attrName>
                                        </p:attrNameLst>
                                      </p:cBhvr>
                                    </p:animRot>
                                    <p:animRot by="120000">
                                      <p:cBhvr>
                                        <p:cTn id="10" dur="600" fill="hold">
                                          <p:stCondLst>
                                            <p:cond delay="2400"/>
                                          </p:stCondLst>
                                        </p:cTn>
                                        <p:tgtEl>
                                          <p:spTgt spid="16"/>
                                        </p:tgtEl>
                                        <p:attrNameLst>
                                          <p:attrName>r</p:attrName>
                                        </p:attrNameLst>
                                      </p:cBhvr>
                                    </p:animRot>
                                  </p:childTnLst>
                                </p:cTn>
                              </p:par>
                              <p:par>
                                <p:cTn id="11" presetID="32" presetClass="emph" presetSubtype="0" repeatCount="indefinite" fill="hold" nodeType="withEffect">
                                  <p:stCondLst>
                                    <p:cond delay="700"/>
                                  </p:stCondLst>
                                  <p:childTnLst>
                                    <p:animRot by="120000">
                                      <p:cBhvr>
                                        <p:cTn id="12" dur="300" fill="hold">
                                          <p:stCondLst>
                                            <p:cond delay="0"/>
                                          </p:stCondLst>
                                        </p:cTn>
                                        <p:tgtEl>
                                          <p:spTgt spid="19"/>
                                        </p:tgtEl>
                                        <p:attrNameLst>
                                          <p:attrName>r</p:attrName>
                                        </p:attrNameLst>
                                      </p:cBhvr>
                                    </p:animRot>
                                    <p:animRot by="-240000">
                                      <p:cBhvr>
                                        <p:cTn id="13" dur="600" fill="hold">
                                          <p:stCondLst>
                                            <p:cond delay="600"/>
                                          </p:stCondLst>
                                        </p:cTn>
                                        <p:tgtEl>
                                          <p:spTgt spid="19"/>
                                        </p:tgtEl>
                                        <p:attrNameLst>
                                          <p:attrName>r</p:attrName>
                                        </p:attrNameLst>
                                      </p:cBhvr>
                                    </p:animRot>
                                    <p:animRot by="240000">
                                      <p:cBhvr>
                                        <p:cTn id="14" dur="600" fill="hold">
                                          <p:stCondLst>
                                            <p:cond delay="1200"/>
                                          </p:stCondLst>
                                        </p:cTn>
                                        <p:tgtEl>
                                          <p:spTgt spid="19"/>
                                        </p:tgtEl>
                                        <p:attrNameLst>
                                          <p:attrName>r</p:attrName>
                                        </p:attrNameLst>
                                      </p:cBhvr>
                                    </p:animRot>
                                    <p:animRot by="-240000">
                                      <p:cBhvr>
                                        <p:cTn id="15" dur="600" fill="hold">
                                          <p:stCondLst>
                                            <p:cond delay="1800"/>
                                          </p:stCondLst>
                                        </p:cTn>
                                        <p:tgtEl>
                                          <p:spTgt spid="19"/>
                                        </p:tgtEl>
                                        <p:attrNameLst>
                                          <p:attrName>r</p:attrName>
                                        </p:attrNameLst>
                                      </p:cBhvr>
                                    </p:animRot>
                                    <p:animRot by="120000">
                                      <p:cBhvr>
                                        <p:cTn id="16" dur="600" fill="hold">
                                          <p:stCondLst>
                                            <p:cond delay="2400"/>
                                          </p:stCondLst>
                                        </p:cTn>
                                        <p:tgtEl>
                                          <p:spTgt spid="19"/>
                                        </p:tgtEl>
                                        <p:attrNameLst>
                                          <p:attrName>r</p:attrName>
                                        </p:attrNameLst>
                                      </p:cBhvr>
                                    </p:animRot>
                                  </p:childTnLst>
                                </p:cTn>
                              </p:par>
                              <p:par>
                                <p:cTn id="17" presetID="32" presetClass="emph" presetSubtype="0" repeatCount="indefinite" fill="hold" nodeType="withEffect">
                                  <p:stCondLst>
                                    <p:cond delay="700"/>
                                  </p:stCondLst>
                                  <p:childTnLst>
                                    <p:animRot by="120000">
                                      <p:cBhvr>
                                        <p:cTn id="18" dur="300" fill="hold">
                                          <p:stCondLst>
                                            <p:cond delay="0"/>
                                          </p:stCondLst>
                                        </p:cTn>
                                        <p:tgtEl>
                                          <p:spTgt spid="17"/>
                                        </p:tgtEl>
                                        <p:attrNameLst>
                                          <p:attrName>r</p:attrName>
                                        </p:attrNameLst>
                                      </p:cBhvr>
                                    </p:animRot>
                                    <p:animRot by="-240000">
                                      <p:cBhvr>
                                        <p:cTn id="19" dur="600" fill="hold">
                                          <p:stCondLst>
                                            <p:cond delay="600"/>
                                          </p:stCondLst>
                                        </p:cTn>
                                        <p:tgtEl>
                                          <p:spTgt spid="17"/>
                                        </p:tgtEl>
                                        <p:attrNameLst>
                                          <p:attrName>r</p:attrName>
                                        </p:attrNameLst>
                                      </p:cBhvr>
                                    </p:animRot>
                                    <p:animRot by="240000">
                                      <p:cBhvr>
                                        <p:cTn id="20" dur="600" fill="hold">
                                          <p:stCondLst>
                                            <p:cond delay="1200"/>
                                          </p:stCondLst>
                                        </p:cTn>
                                        <p:tgtEl>
                                          <p:spTgt spid="17"/>
                                        </p:tgtEl>
                                        <p:attrNameLst>
                                          <p:attrName>r</p:attrName>
                                        </p:attrNameLst>
                                      </p:cBhvr>
                                    </p:animRot>
                                    <p:animRot by="-240000">
                                      <p:cBhvr>
                                        <p:cTn id="21" dur="600" fill="hold">
                                          <p:stCondLst>
                                            <p:cond delay="1800"/>
                                          </p:stCondLst>
                                        </p:cTn>
                                        <p:tgtEl>
                                          <p:spTgt spid="17"/>
                                        </p:tgtEl>
                                        <p:attrNameLst>
                                          <p:attrName>r</p:attrName>
                                        </p:attrNameLst>
                                      </p:cBhvr>
                                    </p:animRot>
                                    <p:animRot by="120000">
                                      <p:cBhvr>
                                        <p:cTn id="22" dur="600" fill="hold">
                                          <p:stCondLst>
                                            <p:cond delay="2400"/>
                                          </p:stCondLst>
                                        </p:cTn>
                                        <p:tgtEl>
                                          <p:spTgt spid="17"/>
                                        </p:tgtEl>
                                        <p:attrNameLst>
                                          <p:attrName>r</p:attrName>
                                        </p:attrNameLst>
                                      </p:cBhvr>
                                    </p:animRot>
                                  </p:childTnLst>
                                </p:cTn>
                              </p:par>
                              <p:par>
                                <p:cTn id="23" presetID="32" presetClass="emph" presetSubtype="0" repeatCount="indefinite" fill="hold" nodeType="withEffect">
                                  <p:stCondLst>
                                    <p:cond delay="200"/>
                                  </p:stCondLst>
                                  <p:childTnLst>
                                    <p:animRot by="120000">
                                      <p:cBhvr>
                                        <p:cTn id="24" dur="300" fill="hold">
                                          <p:stCondLst>
                                            <p:cond delay="0"/>
                                          </p:stCondLst>
                                        </p:cTn>
                                        <p:tgtEl>
                                          <p:spTgt spid="20"/>
                                        </p:tgtEl>
                                        <p:attrNameLst>
                                          <p:attrName>r</p:attrName>
                                        </p:attrNameLst>
                                      </p:cBhvr>
                                    </p:animRot>
                                    <p:animRot by="-240000">
                                      <p:cBhvr>
                                        <p:cTn id="25" dur="600" fill="hold">
                                          <p:stCondLst>
                                            <p:cond delay="600"/>
                                          </p:stCondLst>
                                        </p:cTn>
                                        <p:tgtEl>
                                          <p:spTgt spid="20"/>
                                        </p:tgtEl>
                                        <p:attrNameLst>
                                          <p:attrName>r</p:attrName>
                                        </p:attrNameLst>
                                      </p:cBhvr>
                                    </p:animRot>
                                    <p:animRot by="240000">
                                      <p:cBhvr>
                                        <p:cTn id="26" dur="600" fill="hold">
                                          <p:stCondLst>
                                            <p:cond delay="1200"/>
                                          </p:stCondLst>
                                        </p:cTn>
                                        <p:tgtEl>
                                          <p:spTgt spid="20"/>
                                        </p:tgtEl>
                                        <p:attrNameLst>
                                          <p:attrName>r</p:attrName>
                                        </p:attrNameLst>
                                      </p:cBhvr>
                                    </p:animRot>
                                    <p:animRot by="-240000">
                                      <p:cBhvr>
                                        <p:cTn id="27" dur="600" fill="hold">
                                          <p:stCondLst>
                                            <p:cond delay="1800"/>
                                          </p:stCondLst>
                                        </p:cTn>
                                        <p:tgtEl>
                                          <p:spTgt spid="20"/>
                                        </p:tgtEl>
                                        <p:attrNameLst>
                                          <p:attrName>r</p:attrName>
                                        </p:attrNameLst>
                                      </p:cBhvr>
                                    </p:animRot>
                                    <p:animRot by="120000">
                                      <p:cBhvr>
                                        <p:cTn id="28" dur="600" fill="hold">
                                          <p:stCondLst>
                                            <p:cond delay="24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barn(inVertical)">
                                      <p:cBhvr>
                                        <p:cTn id="34" dur="500"/>
                                        <p:tgtEl>
                                          <p:spTgt spid="22"/>
                                        </p:tgtEl>
                                      </p:cBhvr>
                                    </p:animEffect>
                                  </p:childTnLst>
                                </p:cTn>
                              </p:par>
                            </p:childTnLst>
                          </p:cTn>
                        </p:par>
                      </p:childTnLst>
                    </p:cTn>
                  </p:par>
                </p:childTnLst>
              </p:cTn>
              <p:nextCondLst>
                <p:cond evt="onClick" delay="0">
                  <p:tgtEl>
                    <p:spTgt spid="16"/>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nextCondLst>
                <p:cond evt="onClick" delay="0">
                  <p:tgtEl>
                    <p:spTgt spid="4"/>
                  </p:tgtEl>
                </p:cond>
              </p:nextCondLst>
            </p:seq>
            <p:seq concurrent="1" nextAc="seek">
              <p:cTn id="41" restart="whenNotActive" fill="hold" evtFilter="cancelBubble" nodeType="interactiveSeq">
                <p:stCondLst>
                  <p:cond evt="onClick" delay="0">
                    <p:tgtEl>
                      <p:spTgt spid="19"/>
                    </p:tgtEl>
                  </p:cond>
                </p:stCondLst>
                <p:endSync evt="end" delay="0">
                  <p:rtn val="all"/>
                </p:endSync>
                <p:childTnLst>
                  <p:par>
                    <p:cTn id="42" fill="hold">
                      <p:stCondLst>
                        <p:cond delay="0"/>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barn(inVertical)">
                                      <p:cBhvr>
                                        <p:cTn id="46" dur="500"/>
                                        <p:tgtEl>
                                          <p:spTgt spid="3"/>
                                        </p:tgtEl>
                                      </p:cBhvr>
                                    </p:animEffec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barn(inVertical)">
                                      <p:cBhvr>
                                        <p:cTn id="52" dur="500"/>
                                        <p:tgtEl>
                                          <p:spTgt spid="21"/>
                                        </p:tgtEl>
                                      </p:cBhvr>
                                    </p:animEffect>
                                  </p:childTnLst>
                                </p:cTn>
                              </p:par>
                            </p:childTnLst>
                          </p:cTn>
                        </p:par>
                      </p:childTnLst>
                    </p:cTn>
                  </p:par>
                </p:childTnLst>
              </p:cTn>
              <p:nextCondLst>
                <p:cond evt="onClick" delay="0">
                  <p:tgtEl>
                    <p:spTgt spid="20"/>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barn(inVertical)">
                                      <p:cBhvr>
                                        <p:cTn id="58" dur="500"/>
                                        <p:tgtEl>
                                          <p:spTgt spid="2"/>
                                        </p:tgtEl>
                                      </p:cBhvr>
                                    </p:animEffect>
                                  </p:childTnLst>
                                </p:cTn>
                              </p:par>
                            </p:childTnLst>
                          </p:cTn>
                        </p:par>
                      </p:childTnLst>
                    </p:cTn>
                  </p:par>
                </p:childTnLst>
              </p:cTn>
              <p:nextCondLst>
                <p:cond evt="onClick" delay="0">
                  <p:tgtEl>
                    <p:spTgt spid="17"/>
                  </p:tgtEl>
                </p:cond>
              </p:nextCondLst>
            </p:seq>
          </p:childTnLst>
        </p:cTn>
      </p:par>
    </p:tnLst>
    <p:bldLst>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711242" y="3372602"/>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918520" y="838200"/>
            <a:ext cx="6792722" cy="3124200"/>
          </a:xfrm>
          <a:prstGeom prst="cloudCallout">
            <a:avLst>
              <a:gd name="adj1" fmla="val -32767"/>
              <a:gd name="adj2" fmla="val 62029"/>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Bài</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đọc</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trước</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em</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học</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là</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bài</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gì</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a:t>
            </a:r>
            <a:endPar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
        <p:nvSpPr>
          <p:cNvPr id="9" name="Cloud Callout 8"/>
          <p:cNvSpPr/>
          <p:nvPr/>
        </p:nvSpPr>
        <p:spPr>
          <a:xfrm>
            <a:off x="4277360" y="4191000"/>
            <a:ext cx="4028441" cy="1981200"/>
          </a:xfrm>
          <a:prstGeom prst="cloudCallout">
            <a:avLst>
              <a:gd name="adj1" fmla="val 69128"/>
              <a:gd name="adj2" fmla="val -42447"/>
            </a:avLst>
          </a:prstGeom>
          <a:solidFill>
            <a:srgbClr val="FF99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Nunito Black" pitchFamily="2" charset="0"/>
                <a:ea typeface="Open Sans" panose="020B0606030504020204" pitchFamily="34" charset="0"/>
                <a:cs typeface="Open Sans" panose="020B0606030504020204" pitchFamily="34" charset="0"/>
              </a:rPr>
              <a:t>Con </a:t>
            </a:r>
            <a:r>
              <a:rPr kumimoji="0" lang="en-US" sz="3600" b="1" i="0" u="none" strike="noStrike" kern="1200" cap="none" spc="0" normalizeH="0" baseline="0" noProof="0" dirty="0" err="1">
                <a:ln>
                  <a:noFill/>
                </a:ln>
                <a:solidFill>
                  <a:prstClr val="white"/>
                </a:solidFill>
                <a:effectLst/>
                <a:uLnTx/>
                <a:uFillTx/>
                <a:latin typeface="Nunito Black" pitchFamily="2" charset="0"/>
                <a:ea typeface="Open Sans" panose="020B0606030504020204" pitchFamily="34" charset="0"/>
                <a:cs typeface="Open Sans" panose="020B0606030504020204" pitchFamily="34" charset="0"/>
              </a:rPr>
              <a:t>đường</a:t>
            </a:r>
            <a:r>
              <a:rPr kumimoji="0" lang="en-US" sz="3600" b="1" i="0" u="none" strike="noStrike" kern="1200" cap="none" spc="0" normalizeH="0" noProof="0" dirty="0">
                <a:ln>
                  <a:noFill/>
                </a:ln>
                <a:solidFill>
                  <a:prstClr val="white"/>
                </a:solidFill>
                <a:effectLst/>
                <a:uLnTx/>
                <a:uFillTx/>
                <a:latin typeface="Nunito Black" pitchFamily="2" charset="0"/>
                <a:ea typeface="Open Sans" panose="020B0606030504020204" pitchFamily="34" charset="0"/>
                <a:cs typeface="Open Sans" panose="020B0606030504020204" pitchFamily="34" charset="0"/>
              </a:rPr>
              <a:t> </a:t>
            </a:r>
            <a:r>
              <a:rPr kumimoji="0" lang="en-US" sz="3600" b="1" i="0" u="none" strike="noStrike" kern="1200" cap="none" spc="0" normalizeH="0" noProof="0" dirty="0" err="1">
                <a:ln>
                  <a:noFill/>
                </a:ln>
                <a:solidFill>
                  <a:prstClr val="white"/>
                </a:solidFill>
                <a:effectLst/>
                <a:uLnTx/>
                <a:uFillTx/>
                <a:latin typeface="Nunito Black" pitchFamily="2" charset="0"/>
                <a:ea typeface="Open Sans" panose="020B0606030504020204" pitchFamily="34" charset="0"/>
                <a:cs typeface="Open Sans" panose="020B0606030504020204" pitchFamily="34" charset="0"/>
              </a:rPr>
              <a:t>của</a:t>
            </a:r>
            <a:r>
              <a:rPr kumimoji="0" lang="en-US" sz="3600" b="1" i="0" u="none" strike="noStrike" kern="1200" cap="none" spc="0" normalizeH="0" noProof="0" dirty="0">
                <a:ln>
                  <a:noFill/>
                </a:ln>
                <a:solidFill>
                  <a:prstClr val="white"/>
                </a:solidFill>
                <a:effectLst/>
                <a:uLnTx/>
                <a:uFillTx/>
                <a:latin typeface="Nunito Black" pitchFamily="2" charset="0"/>
                <a:ea typeface="Open Sans" panose="020B0606030504020204" pitchFamily="34" charset="0"/>
                <a:cs typeface="Open Sans" panose="020B0606030504020204" pitchFamily="34" charset="0"/>
              </a:rPr>
              <a:t> </a:t>
            </a:r>
            <a:r>
              <a:rPr kumimoji="0" lang="en-US" sz="3600" b="1" i="0" u="none" strike="noStrike" kern="1200" cap="none" spc="0" normalizeH="0" noProof="0" dirty="0" err="1">
                <a:ln>
                  <a:noFill/>
                </a:ln>
                <a:solidFill>
                  <a:prstClr val="white"/>
                </a:solidFill>
                <a:effectLst/>
                <a:uLnTx/>
                <a:uFillTx/>
                <a:latin typeface="Nunito Black" pitchFamily="2" charset="0"/>
                <a:ea typeface="Open Sans" panose="020B0606030504020204" pitchFamily="34" charset="0"/>
                <a:cs typeface="Open Sans" panose="020B0606030504020204" pitchFamily="34" charset="0"/>
              </a:rPr>
              <a:t>bé</a:t>
            </a:r>
            <a:endParaRPr kumimoji="0" lang="en-US" sz="3600" b="1" i="0" u="none" strike="noStrike" kern="1200" cap="none" spc="0" normalizeH="0" baseline="0" noProof="0" dirty="0">
              <a:ln>
                <a:noFill/>
              </a:ln>
              <a:solidFill>
                <a:prstClr val="white"/>
              </a:solidFill>
              <a:effectLst/>
              <a:uLnTx/>
              <a:uFillTx/>
              <a:latin typeface="Nunito Black" pitchFamily="2" charset="0"/>
              <a:ea typeface="Open Sans" panose="020B0606030504020204" pitchFamily="34" charset="0"/>
              <a:cs typeface="Open Sans" panose="020B0606030504020204" pitchFamily="34" charset="0"/>
            </a:endParaRPr>
          </a:p>
        </p:txBody>
      </p:sp>
      <p:sp>
        <p:nvSpPr>
          <p:cNvPr id="10" name="Right Arrow 9">
            <a:hlinkClick r:id="rId8" action="ppaction://hlinksldjump"/>
          </p:cNvPr>
          <p:cNvSpPr/>
          <p:nvPr/>
        </p:nvSpPr>
        <p:spPr>
          <a:xfrm>
            <a:off x="7731761" y="6062412"/>
            <a:ext cx="1388792"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Tree>
    <p:extLst>
      <p:ext uri="{BB962C8B-B14F-4D97-AF65-F5344CB8AC3E}">
        <p14:creationId xmlns:p14="http://schemas.microsoft.com/office/powerpoint/2010/main" val="420623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077200" y="3475876"/>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1371602" y="304800"/>
            <a:ext cx="8911650" cy="3124200"/>
          </a:xfrm>
          <a:prstGeom prst="cloudCallout">
            <a:avLst>
              <a:gd name="adj1" fmla="val -32767"/>
              <a:gd name="adj2" fmla="val 62029"/>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Nunito Black" pitchFamily="2" charset="0"/>
                <a:cs typeface="Times New Roman" pitchFamily="18" charset="0"/>
              </a:rPr>
              <a:t>Đi</a:t>
            </a:r>
            <a:r>
              <a:rPr lang="en-US" sz="3600" b="1" dirty="0">
                <a:solidFill>
                  <a:prstClr val="white"/>
                </a:solidFill>
                <a:latin typeface="Nunito Black" pitchFamily="2" charset="0"/>
                <a:cs typeface="Times New Roman" pitchFamily="18" charset="0"/>
              </a:rPr>
              <a:t> song </a:t>
            </a:r>
            <a:r>
              <a:rPr lang="en-US" sz="3600" b="1" dirty="0" err="1">
                <a:solidFill>
                  <a:prstClr val="white"/>
                </a:solidFill>
                <a:latin typeface="Nunito Black" pitchFamily="2" charset="0"/>
                <a:cs typeface="Times New Roman" pitchFamily="18" charset="0"/>
              </a:rPr>
              <a:t>song</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với</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nhau</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là</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nghĩa</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của</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từ</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nào</a:t>
            </a:r>
            <a:r>
              <a:rPr lang="en-US" sz="3600" b="1" dirty="0">
                <a:solidFill>
                  <a:prstClr val="white"/>
                </a:solidFill>
                <a:latin typeface="Nunito Black" pitchFamily="2" charset="0"/>
                <a:cs typeface="Times New Roman" pitchFamily="18" charset="0"/>
              </a:rPr>
              <a:t>?</a:t>
            </a:r>
            <a:endPar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
        <p:nvSpPr>
          <p:cNvPr id="10" name="Cloud Callout 9"/>
          <p:cNvSpPr/>
          <p:nvPr/>
        </p:nvSpPr>
        <p:spPr>
          <a:xfrm>
            <a:off x="4191001" y="4250765"/>
            <a:ext cx="3657601" cy="1981200"/>
          </a:xfrm>
          <a:prstGeom prst="cloudCallout">
            <a:avLst>
              <a:gd name="adj1" fmla="val 68618"/>
              <a:gd name="adj2" fmla="val -17015"/>
            </a:avLst>
          </a:prstGeom>
          <a:solidFill>
            <a:srgbClr val="FF99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Song </a:t>
            </a:r>
            <a:r>
              <a:rPr kumimoji="0" lang="en-US" sz="36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hành</a:t>
            </a:r>
            <a:endPar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
        <p:nvSpPr>
          <p:cNvPr id="11" name="Right Arrow 10">
            <a:hlinkClick r:id="rId7" action="ppaction://hlinksldjump"/>
          </p:cNvPr>
          <p:cNvSpPr/>
          <p:nvPr/>
        </p:nvSpPr>
        <p:spPr>
          <a:xfrm>
            <a:off x="9164321" y="6011379"/>
            <a:ext cx="1254888"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Tree>
    <p:extLst>
      <p:ext uri="{BB962C8B-B14F-4D97-AF65-F5344CB8AC3E}">
        <p14:creationId xmlns:p14="http://schemas.microsoft.com/office/powerpoint/2010/main" val="3182519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4648200" y="1676400"/>
            <a:ext cx="2266903" cy="2112102"/>
          </a:xfrm>
          <a:prstGeom prst="rect">
            <a:avLst/>
          </a:prstGeom>
        </p:spPr>
      </p:pic>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backgroundRemoval t="34643" b="100000" l="39157" r="73896"/>
                    </a14:imgEffect>
                  </a14:imgLayer>
                </a14:imgProps>
              </a:ext>
              <a:ext uri="{28A0092B-C50C-407E-A947-70E740481C1C}">
                <a14:useLocalDpi xmlns:a14="http://schemas.microsoft.com/office/drawing/2010/main" val="0"/>
              </a:ext>
            </a:extLst>
          </a:blip>
          <a:srcRect l="38554" t="36111" r="22892"/>
          <a:stretch/>
        </p:blipFill>
        <p:spPr>
          <a:xfrm>
            <a:off x="3781448" y="2173376"/>
            <a:ext cx="1733503" cy="1615127"/>
          </a:xfrm>
          <a:prstGeom prst="rect">
            <a:avLst/>
          </a:prstGeom>
        </p:spPr>
      </p:pic>
      <p:pic>
        <p:nvPicPr>
          <p:cNvPr id="6"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9144000" y="3261238"/>
            <a:ext cx="1956758" cy="3550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7"/>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492435" y="3214744"/>
            <a:ext cx="2289013" cy="364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loud Callout 2"/>
          <p:cNvSpPr/>
          <p:nvPr/>
        </p:nvSpPr>
        <p:spPr>
          <a:xfrm>
            <a:off x="1492434" y="569626"/>
            <a:ext cx="9450386" cy="3392774"/>
          </a:xfrm>
          <a:prstGeom prst="cloudCallout">
            <a:avLst>
              <a:gd name="adj1" fmla="val -32767"/>
              <a:gd name="adj2" fmla="val 62029"/>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Nunito Black" pitchFamily="2" charset="0"/>
                <a:cs typeface="Times New Roman" pitchFamily="18" charset="0"/>
              </a:rPr>
              <a:t>Điền</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vào</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chỗ</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trống</a:t>
            </a:r>
            <a:r>
              <a:rPr lang="en-US" sz="3600" b="1" dirty="0">
                <a:solidFill>
                  <a:prstClr val="white"/>
                </a:solidFill>
                <a:latin typeface="Nunito Black" pitchFamily="2" charset="0"/>
                <a:cs typeface="Times New Roman"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prstClr val="white"/>
                </a:solidFill>
                <a:latin typeface="Nunito Black" pitchFamily="2" charset="0"/>
                <a:cs typeface="Times New Roman" pitchFamily="18" charset="0"/>
              </a:rPr>
              <a:t>Đường</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của</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chú</a:t>
            </a:r>
            <a:r>
              <a:rPr lang="en-US" sz="3600" b="1" dirty="0">
                <a:solidFill>
                  <a:prstClr val="white"/>
                </a:solidFill>
                <a:latin typeface="Nunito Black" pitchFamily="2" charset="0"/>
                <a:cs typeface="Times New Roman"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Mênh</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mông</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trên</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biển</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cả</a:t>
            </a:r>
            <a:endPar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
        <p:nvSpPr>
          <p:cNvPr id="9" name="Cloud Callout 8"/>
          <p:cNvSpPr/>
          <p:nvPr/>
        </p:nvSpPr>
        <p:spPr>
          <a:xfrm>
            <a:off x="4648199" y="4191000"/>
            <a:ext cx="3657601" cy="1981200"/>
          </a:xfrm>
          <a:prstGeom prst="cloudCallout">
            <a:avLst>
              <a:gd name="adj1" fmla="val 69128"/>
              <a:gd name="adj2" fmla="val -42447"/>
            </a:avLst>
          </a:prstGeom>
          <a:solidFill>
            <a:srgbClr val="FF99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hải</a:t>
            </a:r>
            <a:r>
              <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quân</a:t>
            </a:r>
            <a:endPar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
        <p:nvSpPr>
          <p:cNvPr id="8" name="Right Arrow 7">
            <a:hlinkClick r:id="rId8" action="ppaction://hlinksldjump"/>
          </p:cNvPr>
          <p:cNvSpPr/>
          <p:nvPr/>
        </p:nvSpPr>
        <p:spPr>
          <a:xfrm>
            <a:off x="7813040" y="5953394"/>
            <a:ext cx="133096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Tree>
    <p:extLst>
      <p:ext uri="{BB962C8B-B14F-4D97-AF65-F5344CB8AC3E}">
        <p14:creationId xmlns:p14="http://schemas.microsoft.com/office/powerpoint/2010/main" val="341790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400"/>
                                  </p:stCondLst>
                                  <p:childTnLst>
                                    <p:animRot by="120000">
                                      <p:cBhvr>
                                        <p:cTn id="6" dur="300" fill="hold">
                                          <p:stCondLst>
                                            <p:cond delay="0"/>
                                          </p:stCondLst>
                                        </p:cTn>
                                        <p:tgtEl>
                                          <p:spTgt spid="7"/>
                                        </p:tgtEl>
                                        <p:attrNameLst>
                                          <p:attrName>r</p:attrName>
                                        </p:attrNameLst>
                                      </p:cBhvr>
                                    </p:animRot>
                                    <p:animRot by="-240000">
                                      <p:cBhvr>
                                        <p:cTn id="7" dur="600" fill="hold">
                                          <p:stCondLst>
                                            <p:cond delay="600"/>
                                          </p:stCondLst>
                                        </p:cTn>
                                        <p:tgtEl>
                                          <p:spTgt spid="7"/>
                                        </p:tgtEl>
                                        <p:attrNameLst>
                                          <p:attrName>r</p:attrName>
                                        </p:attrNameLst>
                                      </p:cBhvr>
                                    </p:animRot>
                                    <p:animRot by="240000">
                                      <p:cBhvr>
                                        <p:cTn id="8" dur="600" fill="hold">
                                          <p:stCondLst>
                                            <p:cond delay="1200"/>
                                          </p:stCondLst>
                                        </p:cTn>
                                        <p:tgtEl>
                                          <p:spTgt spid="7"/>
                                        </p:tgtEl>
                                        <p:attrNameLst>
                                          <p:attrName>r</p:attrName>
                                        </p:attrNameLst>
                                      </p:cBhvr>
                                    </p:animRot>
                                    <p:animRot by="-240000">
                                      <p:cBhvr>
                                        <p:cTn id="9" dur="600" fill="hold">
                                          <p:stCondLst>
                                            <p:cond delay="1800"/>
                                          </p:stCondLst>
                                        </p:cTn>
                                        <p:tgtEl>
                                          <p:spTgt spid="7"/>
                                        </p:tgtEl>
                                        <p:attrNameLst>
                                          <p:attrName>r</p:attrName>
                                        </p:attrNameLst>
                                      </p:cBhvr>
                                    </p:animRot>
                                    <p:animRot by="120000">
                                      <p:cBhvr>
                                        <p:cTn id="10" dur="600" fill="hold">
                                          <p:stCondLst>
                                            <p:cond delay="2400"/>
                                          </p:stCondLst>
                                        </p:cTn>
                                        <p:tgtEl>
                                          <p:spTgt spid="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6"/>
                                        </p:tgtEl>
                                        <p:attrNameLst>
                                          <p:attrName>r</p:attrName>
                                        </p:attrNameLst>
                                      </p:cBhvr>
                                    </p:animRot>
                                    <p:animRot by="-240000">
                                      <p:cBhvr>
                                        <p:cTn id="13" dur="600" fill="hold">
                                          <p:stCondLst>
                                            <p:cond delay="600"/>
                                          </p:stCondLst>
                                        </p:cTn>
                                        <p:tgtEl>
                                          <p:spTgt spid="6"/>
                                        </p:tgtEl>
                                        <p:attrNameLst>
                                          <p:attrName>r</p:attrName>
                                        </p:attrNameLst>
                                      </p:cBhvr>
                                    </p:animRot>
                                    <p:animRot by="240000">
                                      <p:cBhvr>
                                        <p:cTn id="14" dur="600" fill="hold">
                                          <p:stCondLst>
                                            <p:cond delay="1200"/>
                                          </p:stCondLst>
                                        </p:cTn>
                                        <p:tgtEl>
                                          <p:spTgt spid="6"/>
                                        </p:tgtEl>
                                        <p:attrNameLst>
                                          <p:attrName>r</p:attrName>
                                        </p:attrNameLst>
                                      </p:cBhvr>
                                    </p:animRot>
                                    <p:animRot by="-240000">
                                      <p:cBhvr>
                                        <p:cTn id="15" dur="600" fill="hold">
                                          <p:stCondLst>
                                            <p:cond delay="1800"/>
                                          </p:stCondLst>
                                        </p:cTn>
                                        <p:tgtEl>
                                          <p:spTgt spid="6"/>
                                        </p:tgtEl>
                                        <p:attrNameLst>
                                          <p:attrName>r</p:attrName>
                                        </p:attrNameLst>
                                      </p:cBhvr>
                                    </p:animRot>
                                    <p:animRot by="120000">
                                      <p:cBhvr>
                                        <p:cTn id="16" dur="600" fill="hold">
                                          <p:stCondLst>
                                            <p:cond delay="24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9000" b="-19000"/>
          </a:stretch>
        </a:blipFill>
        <a:effectLst/>
      </p:bgPr>
    </p:bg>
    <p:spTree>
      <p:nvGrpSpPr>
        <p:cNvPr id="1" name=""/>
        <p:cNvGrpSpPr/>
        <p:nvPr/>
      </p:nvGrpSpPr>
      <p:grpSpPr>
        <a:xfrm>
          <a:off x="0" y="0"/>
          <a:ext cx="0" cy="0"/>
          <a:chOff x="0" y="0"/>
          <a:chExt cx="0" cy="0"/>
        </a:xfrm>
      </p:grpSpPr>
      <p:pic>
        <p:nvPicPr>
          <p:cNvPr id="5" name="Picture 7"/>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167" b="79167" l="11500" r="56200">
                        <a14:foregroundMark x1="32400" y1="33519" x2="29400" y2="66759"/>
                        <a14:foregroundMark x1="42400" y1="43981" x2="47000" y2="48241"/>
                        <a14:foregroundMark x1="20300" y1="42037" x2="12700" y2="49352"/>
                      </a14:backgroundRemoval>
                    </a14:imgEffect>
                  </a14:imgLayer>
                </a14:imgProps>
              </a:ext>
              <a:ext uri="{28A0092B-C50C-407E-A947-70E740481C1C}">
                <a14:useLocalDpi xmlns:a14="http://schemas.microsoft.com/office/drawing/2010/main" val="0"/>
              </a:ext>
            </a:extLst>
          </a:blip>
          <a:srcRect l="11067" t="9162" r="46758" b="19983"/>
          <a:stretch/>
        </p:blipFill>
        <p:spPr bwMode="auto">
          <a:xfrm>
            <a:off x="8077200" y="3510087"/>
            <a:ext cx="1820332" cy="3302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7963" b="84537" l="49500" r="97500"/>
                    </a14:imgEffect>
                  </a14:imgLayer>
                </a14:imgProps>
              </a:ext>
              <a:ext uri="{28A0092B-C50C-407E-A947-70E740481C1C}">
                <a14:useLocalDpi xmlns:a14="http://schemas.microsoft.com/office/drawing/2010/main" val="0"/>
              </a:ext>
            </a:extLst>
          </a:blip>
          <a:srcRect l="50000" t="6084" b="20229"/>
          <a:stretch/>
        </p:blipFill>
        <p:spPr bwMode="auto">
          <a:xfrm>
            <a:off x="1371601" y="2971801"/>
            <a:ext cx="2126443" cy="33845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loud Callout 8"/>
          <p:cNvSpPr/>
          <p:nvPr/>
        </p:nvSpPr>
        <p:spPr>
          <a:xfrm>
            <a:off x="1693890" y="304800"/>
            <a:ext cx="9623684" cy="3124200"/>
          </a:xfrm>
          <a:prstGeom prst="cloudCallout">
            <a:avLst>
              <a:gd name="adj1" fmla="val -32767"/>
              <a:gd name="adj2" fmla="val 62029"/>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prstClr val="white"/>
                </a:solidFill>
                <a:latin typeface="Nunito Black" pitchFamily="2" charset="0"/>
                <a:cs typeface="Times New Roman" pitchFamily="18" charset="0"/>
              </a:rPr>
              <a:t>Điền</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vào</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chỗ</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trống</a:t>
            </a:r>
            <a:r>
              <a:rPr lang="en-US" sz="3600" b="1" dirty="0">
                <a:solidFill>
                  <a:prstClr val="white"/>
                </a:solidFill>
                <a:latin typeface="Nunito Black" pitchFamily="2" charset="0"/>
                <a:cs typeface="Times New Roman" pitchFamily="18" charset="0"/>
              </a:rPr>
              <a:t>:</a:t>
            </a:r>
          </a:p>
          <a:p>
            <a:pPr lvl="0" algn="ctr">
              <a:defRPr/>
            </a:pPr>
            <a:r>
              <a:rPr lang="en-US" sz="3600" b="1" dirty="0" err="1">
                <a:solidFill>
                  <a:prstClr val="white"/>
                </a:solidFill>
                <a:latin typeface="Nunito Black" pitchFamily="2" charset="0"/>
                <a:cs typeface="Times New Roman" pitchFamily="18" charset="0"/>
              </a:rPr>
              <a:t>Và</a:t>
            </a:r>
            <a:r>
              <a:rPr lang="en-US" sz="3600" b="1" dirty="0">
                <a:solidFill>
                  <a:prstClr val="white"/>
                </a:solidFill>
                <a:latin typeface="Nunito Black" pitchFamily="2" charset="0"/>
                <a:cs typeface="Times New Roman" pitchFamily="18" charset="0"/>
              </a:rPr>
              <a:t> con </a:t>
            </a:r>
            <a:r>
              <a:rPr lang="en-US" sz="3600" b="1" dirty="0" err="1">
                <a:solidFill>
                  <a:prstClr val="white"/>
                </a:solidFill>
                <a:latin typeface="Nunito Black" pitchFamily="2" charset="0"/>
                <a:cs typeface="Times New Roman" pitchFamily="18" charset="0"/>
              </a:rPr>
              <a:t>đường</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của</a:t>
            </a:r>
            <a:r>
              <a:rPr lang="en-US" sz="3600" b="1" dirty="0">
                <a:solidFill>
                  <a:prstClr val="white"/>
                </a:solidFill>
                <a:latin typeface="Nunito Black" pitchFamily="2" charset="0"/>
                <a:cs typeface="Times New Roman" pitchFamily="18" charset="0"/>
              </a:rPr>
              <a:t> </a:t>
            </a:r>
            <a:r>
              <a:rPr lang="en-US" sz="3600" b="1" dirty="0" err="1">
                <a:solidFill>
                  <a:prstClr val="white"/>
                </a:solidFill>
                <a:latin typeface="Nunito Black" pitchFamily="2" charset="0"/>
                <a:cs typeface="Times New Roman" pitchFamily="18" charset="0"/>
              </a:rPr>
              <a:t>mẹ</a:t>
            </a:r>
            <a:endParaRPr lang="en-US" sz="3600" b="1" dirty="0">
              <a:solidFill>
                <a:prstClr val="white"/>
              </a:solidFill>
              <a:latin typeface="Nunito Black" pitchFamily="2" charset="0"/>
              <a:cs typeface="Times New Roman" pitchFamily="18" charset="0"/>
            </a:endParaRPr>
          </a:p>
          <a:p>
            <a:pPr lvl="0" algn="ctr">
              <a:defRPr/>
            </a:pPr>
            <a:r>
              <a:rPr lang="en-US" sz="3600" b="1" dirty="0" err="1">
                <a:solidFill>
                  <a:prstClr val="white"/>
                </a:solidFill>
                <a:latin typeface="Nunito Black" pitchFamily="2" charset="0"/>
                <a:cs typeface="Times New Roman" pitchFamily="18" charset="0"/>
              </a:rPr>
              <a:t>Là</a:t>
            </a:r>
            <a:r>
              <a:rPr lang="en-US" sz="3600" b="1" dirty="0">
                <a:solidFill>
                  <a:prstClr val="white"/>
                </a:solidFill>
                <a:latin typeface="Nunito Black" pitchFamily="2" charset="0"/>
                <a:cs typeface="Times New Roman" pitchFamily="18" charset="0"/>
              </a:rPr>
              <a:t> ở </a:t>
            </a:r>
            <a:r>
              <a:rPr lang="en-US" sz="3600" b="1" dirty="0" err="1">
                <a:solidFill>
                  <a:prstClr val="white"/>
                </a:solidFill>
                <a:latin typeface="Nunito Black" pitchFamily="2" charset="0"/>
                <a:cs typeface="Times New Roman" pitchFamily="18" charset="0"/>
              </a:rPr>
              <a:t>trên</a:t>
            </a:r>
            <a:r>
              <a:rPr lang="en-US" sz="3600" b="1" dirty="0">
                <a:solidFill>
                  <a:prstClr val="white"/>
                </a:solidFill>
                <a:latin typeface="Nunito Black" pitchFamily="2" charset="0"/>
                <a:cs typeface="Times New Roman" pitchFamily="18" charset="0"/>
              </a:rPr>
              <a:t>….</a:t>
            </a:r>
          </a:p>
        </p:txBody>
      </p:sp>
      <p:sp>
        <p:nvSpPr>
          <p:cNvPr id="10" name="Cloud Callout 9"/>
          <p:cNvSpPr/>
          <p:nvPr/>
        </p:nvSpPr>
        <p:spPr>
          <a:xfrm>
            <a:off x="3850641" y="4250765"/>
            <a:ext cx="3997962" cy="1981200"/>
          </a:xfrm>
          <a:prstGeom prst="cloudCallout">
            <a:avLst>
              <a:gd name="adj1" fmla="val 68618"/>
              <a:gd name="adj2" fmla="val -17015"/>
            </a:avLst>
          </a:prstGeom>
          <a:solidFill>
            <a:srgbClr val="FF999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Nunito Black" pitchFamily="2" charset="0"/>
                <a:cs typeface="Times New Roman" pitchFamily="18" charset="0"/>
              </a:rPr>
              <a:t>cánh</a:t>
            </a:r>
            <a:r>
              <a:rPr kumimoji="0" lang="en-US" sz="3600" b="1" i="0" u="none" strike="noStrike" kern="1200" cap="none" spc="0" normalizeH="0" noProof="0" dirty="0">
                <a:ln>
                  <a:noFill/>
                </a:ln>
                <a:solidFill>
                  <a:prstClr val="white"/>
                </a:solidFill>
                <a:effectLst/>
                <a:uLnTx/>
                <a:uFillTx/>
                <a:latin typeface="Nunito Black" pitchFamily="2" charset="0"/>
                <a:cs typeface="Times New Roman" pitchFamily="18" charset="0"/>
              </a:rPr>
              <a:t> </a:t>
            </a:r>
            <a:r>
              <a:rPr kumimoji="0" lang="en-US" sz="3600" b="1" i="0" u="none" strike="noStrike" kern="1200" cap="none" spc="0" normalizeH="0" noProof="0" dirty="0" err="1">
                <a:ln>
                  <a:noFill/>
                </a:ln>
                <a:solidFill>
                  <a:prstClr val="white"/>
                </a:solidFill>
                <a:effectLst/>
                <a:uLnTx/>
                <a:uFillTx/>
                <a:latin typeface="Nunito Black" pitchFamily="2" charset="0"/>
                <a:cs typeface="Times New Roman" pitchFamily="18" charset="0"/>
              </a:rPr>
              <a:t>đồng</a:t>
            </a:r>
            <a:endParaRPr kumimoji="0" lang="en-US" sz="3600" b="1" i="0" u="none" strike="noStrike" kern="1200" cap="none" spc="0" normalizeH="0" baseline="0" noProof="0" dirty="0">
              <a:ln>
                <a:noFill/>
              </a:ln>
              <a:solidFill>
                <a:prstClr val="white"/>
              </a:solidFill>
              <a:effectLst/>
              <a:uLnTx/>
              <a:uFillTx/>
              <a:latin typeface="Nunito Black" pitchFamily="2" charset="0"/>
              <a:cs typeface="Times New Roman" pitchFamily="18" charset="0"/>
            </a:endParaRPr>
          </a:p>
        </p:txBody>
      </p:sp>
      <p:sp>
        <p:nvSpPr>
          <p:cNvPr id="7" name="Right Arrow 6">
            <a:hlinkClick r:id="rId7" action="ppaction://hlinksldjump"/>
          </p:cNvPr>
          <p:cNvSpPr/>
          <p:nvPr/>
        </p:nvSpPr>
        <p:spPr>
          <a:xfrm>
            <a:off x="9375857" y="5999888"/>
            <a:ext cx="1043351" cy="858113"/>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Trở</a:t>
            </a:r>
            <a:r>
              <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18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về</a:t>
            </a:r>
            <a:endParaRPr kumimoji="0" lang="en-US" sz="1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30258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6"/>
                                        </p:tgtEl>
                                        <p:attrNameLst>
                                          <p:attrName>r</p:attrName>
                                        </p:attrNameLst>
                                      </p:cBhvr>
                                    </p:animRot>
                                    <p:animRot by="-240000">
                                      <p:cBhvr>
                                        <p:cTn id="7" dur="600" fill="hold">
                                          <p:stCondLst>
                                            <p:cond delay="600"/>
                                          </p:stCondLst>
                                        </p:cTn>
                                        <p:tgtEl>
                                          <p:spTgt spid="6"/>
                                        </p:tgtEl>
                                        <p:attrNameLst>
                                          <p:attrName>r</p:attrName>
                                        </p:attrNameLst>
                                      </p:cBhvr>
                                    </p:animRot>
                                    <p:animRot by="240000">
                                      <p:cBhvr>
                                        <p:cTn id="8" dur="600" fill="hold">
                                          <p:stCondLst>
                                            <p:cond delay="1200"/>
                                          </p:stCondLst>
                                        </p:cTn>
                                        <p:tgtEl>
                                          <p:spTgt spid="6"/>
                                        </p:tgtEl>
                                        <p:attrNameLst>
                                          <p:attrName>r</p:attrName>
                                        </p:attrNameLst>
                                      </p:cBhvr>
                                    </p:animRot>
                                    <p:animRot by="-240000">
                                      <p:cBhvr>
                                        <p:cTn id="9" dur="600" fill="hold">
                                          <p:stCondLst>
                                            <p:cond delay="1800"/>
                                          </p:stCondLst>
                                        </p:cTn>
                                        <p:tgtEl>
                                          <p:spTgt spid="6"/>
                                        </p:tgtEl>
                                        <p:attrNameLst>
                                          <p:attrName>r</p:attrName>
                                        </p:attrNameLst>
                                      </p:cBhvr>
                                    </p:animRot>
                                    <p:animRot by="120000">
                                      <p:cBhvr>
                                        <p:cTn id="10" dur="600" fill="hold">
                                          <p:stCondLst>
                                            <p:cond delay="2400"/>
                                          </p:stCondLst>
                                        </p:cTn>
                                        <p:tgtEl>
                                          <p:spTgt spid="6"/>
                                        </p:tgtEl>
                                        <p:attrNameLst>
                                          <p:attrName>r</p:attrName>
                                        </p:attrNameLst>
                                      </p:cBhvr>
                                    </p:animRot>
                                  </p:childTnLst>
                                </p:cTn>
                              </p:par>
                              <p:par>
                                <p:cTn id="11" presetID="32" presetClass="emph" presetSubtype="0" repeatCount="indefinite" fill="hold" nodeType="withEffect">
                                  <p:stCondLst>
                                    <p:cond delay="200"/>
                                  </p:stCondLst>
                                  <p:childTnLst>
                                    <p:animRot by="120000">
                                      <p:cBhvr>
                                        <p:cTn id="12" dur="300" fill="hold">
                                          <p:stCondLst>
                                            <p:cond delay="0"/>
                                          </p:stCondLst>
                                        </p:cTn>
                                        <p:tgtEl>
                                          <p:spTgt spid="5"/>
                                        </p:tgtEl>
                                        <p:attrNameLst>
                                          <p:attrName>r</p:attrName>
                                        </p:attrNameLst>
                                      </p:cBhvr>
                                    </p:animRot>
                                    <p:animRot by="-240000">
                                      <p:cBhvr>
                                        <p:cTn id="13" dur="600" fill="hold">
                                          <p:stCondLst>
                                            <p:cond delay="600"/>
                                          </p:stCondLst>
                                        </p:cTn>
                                        <p:tgtEl>
                                          <p:spTgt spid="5"/>
                                        </p:tgtEl>
                                        <p:attrNameLst>
                                          <p:attrName>r</p:attrName>
                                        </p:attrNameLst>
                                      </p:cBhvr>
                                    </p:animRot>
                                    <p:animRot by="240000">
                                      <p:cBhvr>
                                        <p:cTn id="14" dur="600" fill="hold">
                                          <p:stCondLst>
                                            <p:cond delay="1200"/>
                                          </p:stCondLst>
                                        </p:cTn>
                                        <p:tgtEl>
                                          <p:spTgt spid="5"/>
                                        </p:tgtEl>
                                        <p:attrNameLst>
                                          <p:attrName>r</p:attrName>
                                        </p:attrNameLst>
                                      </p:cBhvr>
                                    </p:animRot>
                                    <p:animRot by="-240000">
                                      <p:cBhvr>
                                        <p:cTn id="15" dur="600" fill="hold">
                                          <p:stCondLst>
                                            <p:cond delay="1800"/>
                                          </p:stCondLst>
                                        </p:cTn>
                                        <p:tgtEl>
                                          <p:spTgt spid="5"/>
                                        </p:tgtEl>
                                        <p:attrNameLst>
                                          <p:attrName>r</p:attrName>
                                        </p:attrNameLst>
                                      </p:cBhvr>
                                    </p:animRot>
                                    <p:animRot by="120000">
                                      <p:cBhvr>
                                        <p:cTn id="16" dur="600" fill="hold">
                                          <p:stCondLst>
                                            <p:cond delay="24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18D421D7-9277-4477-A002-B546DD3586A5}"/>
              </a:ext>
            </a:extLst>
          </p:cNvPr>
          <p:cNvPicPr>
            <a:picLocks noChangeAspect="1"/>
          </p:cNvPicPr>
          <p:nvPr/>
        </p:nvPicPr>
        <p:blipFill>
          <a:blip r:embed="rId2"/>
          <a:stretch>
            <a:fillRect/>
          </a:stretch>
        </p:blipFill>
        <p:spPr>
          <a:xfrm>
            <a:off x="0" y="0"/>
            <a:ext cx="12192000" cy="6857999"/>
          </a:xfrm>
          <a:prstGeom prst="rect">
            <a:avLst/>
          </a:prstGeom>
        </p:spPr>
      </p:pic>
      <p:pic>
        <p:nvPicPr>
          <p:cNvPr id="2056" name="Picture 8">
            <a:extLst>
              <a:ext uri="{FF2B5EF4-FFF2-40B4-BE49-F238E27FC236}">
                <a16:creationId xmlns:a16="http://schemas.microsoft.com/office/drawing/2014/main" id="{DC362562-659F-484D-8F1E-58A604825B6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flipH="1">
            <a:off x="1053122" y="574616"/>
            <a:ext cx="1225408"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6" name="Picture 6" descr="å¯ç±çå°èèï¼ cute little bee. | Caras graciosas, Imagenes gif, Emoticonos">
            <a:extLst>
              <a:ext uri="{FF2B5EF4-FFF2-40B4-BE49-F238E27FC236}">
                <a16:creationId xmlns:a16="http://schemas.microsoft.com/office/drawing/2014/main" id="{6A44B16A-C879-4520-AD17-2186B093C299}"/>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3600000">
            <a:off x="175127" y="3573533"/>
            <a:ext cx="1340241" cy="1616579"/>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CA2937BE-1A1D-42CA-AE7B-8218DD4B764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89928" l="13102" r="91566">
                        <a14:backgroundMark x1="31024" y1="50540" x2="18675" y2="58094"/>
                        <a14:backgroundMark x1="18373" y1="49820" x2="16867" y2="51259"/>
                        <a14:backgroundMark x1="16867" y1="56655" x2="20030" y2="64029"/>
                      </a14:backgroundRemoval>
                    </a14:imgEffect>
                  </a14:imgLayer>
                </a14:imgProps>
              </a:ext>
            </a:extLst>
          </a:blip>
          <a:srcRect l="28552"/>
          <a:stretch/>
        </p:blipFill>
        <p:spPr>
          <a:xfrm>
            <a:off x="9299737" y="0"/>
            <a:ext cx="2892263" cy="3389670"/>
          </a:xfrm>
          <a:prstGeom prst="rect">
            <a:avLst/>
          </a:prstGeom>
        </p:spPr>
      </p:pic>
      <p:sp>
        <p:nvSpPr>
          <p:cNvPr id="14" name="Rectangle: Rounded Corners 13">
            <a:extLst>
              <a:ext uri="{FF2B5EF4-FFF2-40B4-BE49-F238E27FC236}">
                <a16:creationId xmlns:a16="http://schemas.microsoft.com/office/drawing/2014/main" id="{DED91783-B49F-436D-A62A-CA399AD71EC0}"/>
              </a:ext>
            </a:extLst>
          </p:cNvPr>
          <p:cNvSpPr/>
          <p:nvPr/>
        </p:nvSpPr>
        <p:spPr>
          <a:xfrm>
            <a:off x="1336330" y="952965"/>
            <a:ext cx="10028577" cy="4413344"/>
          </a:xfrm>
          <a:prstGeom prst="roundRect">
            <a:avLst>
              <a:gd name="adj" fmla="val 50000"/>
            </a:avLst>
          </a:prstGeom>
          <a:ln/>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1" name="Picture 6" descr="å¯ç±çå°èèï¼ cute little bee. | Caras graciosas, Imagenes gif, Emoticonos">
            <a:extLst>
              <a:ext uri="{FF2B5EF4-FFF2-40B4-BE49-F238E27FC236}">
                <a16:creationId xmlns:a16="http://schemas.microsoft.com/office/drawing/2014/main" id="{9C8CDF31-E57B-440E-9D74-1B8EA0F0FBF3}"/>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088441" flipV="1">
            <a:off x="10103621" y="4208425"/>
            <a:ext cx="1340241" cy="1698520"/>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A1897378-214F-4264-BE8A-F332E322976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p:blipFill>
        <p:spPr bwMode="auto">
          <a:xfrm>
            <a:off x="10416266" y="882729"/>
            <a:ext cx="1287521" cy="1324121"/>
          </a:xfrm>
          <a:prstGeom prst="rect">
            <a:avLst/>
          </a:prstGeom>
          <a:noFill/>
          <a:effectLst>
            <a:glow rad="101600">
              <a:srgbClr val="FFD766">
                <a:alpha val="60000"/>
              </a:srgbClr>
            </a:glow>
          </a:effectLst>
          <a:extLst>
            <a:ext uri="{909E8E84-426E-40DD-AFC4-6F175D3DCCD1}">
              <a14:hiddenFill xmlns:a14="http://schemas.microsoft.com/office/drawing/2010/main">
                <a:solidFill>
                  <a:srgbClr val="FFFFFF"/>
                </a:solidFill>
              </a14:hiddenFill>
            </a:ext>
          </a:extLst>
        </p:spPr>
      </p:pic>
      <p:sp>
        <p:nvSpPr>
          <p:cNvPr id="13" name="Google Shape;487;p33">
            <a:extLst>
              <a:ext uri="{FF2B5EF4-FFF2-40B4-BE49-F238E27FC236}">
                <a16:creationId xmlns:a16="http://schemas.microsoft.com/office/drawing/2014/main" id="{96E5D45A-1F51-44C6-BD97-5506287251F8}"/>
              </a:ext>
            </a:extLst>
          </p:cNvPr>
          <p:cNvSpPr txBox="1">
            <a:spLocks/>
          </p:cNvSpPr>
          <p:nvPr/>
        </p:nvSpPr>
        <p:spPr>
          <a:xfrm>
            <a:off x="1163757" y="928241"/>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2022</a:t>
            </a:r>
          </a:p>
        </p:txBody>
      </p:sp>
      <p:pic>
        <p:nvPicPr>
          <p:cNvPr id="16" name="Picture 15">
            <a:extLst>
              <a:ext uri="{FF2B5EF4-FFF2-40B4-BE49-F238E27FC236}">
                <a16:creationId xmlns:a16="http://schemas.microsoft.com/office/drawing/2014/main" id="{72BFDB15-F9F7-4028-B174-5FFD89BA1E4A}"/>
              </a:ext>
            </a:extLst>
          </p:cNvPr>
          <p:cNvPicPr>
            <a:picLocks noChangeAspect="1"/>
          </p:cNvPicPr>
          <p:nvPr/>
        </p:nvPicPr>
        <p:blipFill>
          <a:blip r:embed="rId7"/>
          <a:stretch>
            <a:fillRect/>
          </a:stretch>
        </p:blipFill>
        <p:spPr>
          <a:xfrm>
            <a:off x="1761193" y="1491691"/>
            <a:ext cx="8805411" cy="1102636"/>
          </a:xfrm>
          <a:prstGeom prst="rect">
            <a:avLst/>
          </a:prstGeom>
        </p:spPr>
      </p:pic>
      <p:sp>
        <p:nvSpPr>
          <p:cNvPr id="2" name="TextBox 1">
            <a:extLst>
              <a:ext uri="{FF2B5EF4-FFF2-40B4-BE49-F238E27FC236}">
                <a16:creationId xmlns:a16="http://schemas.microsoft.com/office/drawing/2014/main" id="{C1FDED0A-7258-4F9A-B98A-E6261AC70411}"/>
              </a:ext>
            </a:extLst>
          </p:cNvPr>
          <p:cNvSpPr txBox="1"/>
          <p:nvPr/>
        </p:nvSpPr>
        <p:spPr>
          <a:xfrm>
            <a:off x="2377440" y="2935406"/>
            <a:ext cx="7670800" cy="1545154"/>
          </a:xfrm>
          <a:prstGeom prst="rect">
            <a:avLst/>
          </a:prstGeom>
          <a:noFill/>
        </p:spPr>
        <p:txBody>
          <a:bodyPr wrap="square" rtlCol="0">
            <a:spAutoFit/>
          </a:bodyPr>
          <a:lstStyle/>
          <a:p>
            <a:endParaRPr lang="en-US" dirty="0"/>
          </a:p>
        </p:txBody>
      </p:sp>
      <p:pic>
        <p:nvPicPr>
          <p:cNvPr id="4" name="Picture 3">
            <a:extLst>
              <a:ext uri="{FF2B5EF4-FFF2-40B4-BE49-F238E27FC236}">
                <a16:creationId xmlns:a16="http://schemas.microsoft.com/office/drawing/2014/main" id="{AAE37E34-FEA4-40EB-AB4F-8D677D2C534D}"/>
              </a:ext>
            </a:extLst>
          </p:cNvPr>
          <p:cNvPicPr>
            <a:picLocks noChangeAspect="1"/>
          </p:cNvPicPr>
          <p:nvPr/>
        </p:nvPicPr>
        <p:blipFill>
          <a:blip r:embed="rId8"/>
          <a:stretch>
            <a:fillRect/>
          </a:stretch>
        </p:blipFill>
        <p:spPr>
          <a:xfrm>
            <a:off x="1625396" y="2494850"/>
            <a:ext cx="9199661" cy="2767824"/>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70FF694E-C5BC-4B89-B5F6-639673AB51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66604" y="-6900"/>
            <a:ext cx="1659592" cy="1659592"/>
          </a:xfrm>
          <a:prstGeom prst="rect">
            <a:avLst/>
          </a:prstGeom>
        </p:spPr>
      </p:pic>
    </p:spTree>
    <p:extLst>
      <p:ext uri="{BB962C8B-B14F-4D97-AF65-F5344CB8AC3E}">
        <p14:creationId xmlns:p14="http://schemas.microsoft.com/office/powerpoint/2010/main" val="1341144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3.2.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ags/tag8.xml><?xml version="1.0" encoding="utf-8"?>
<p:tagLst xmlns:a="http://schemas.openxmlformats.org/drawingml/2006/main" xmlns:r="http://schemas.openxmlformats.org/officeDocument/2006/relationships" xmlns:p="http://schemas.openxmlformats.org/presentationml/2006/main">
  <p:tag name="PA" val="v3.2.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freeppt7.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vqx1ulpp">
      <a:majorFont>
        <a:latin typeface="微软雅黑" panose="020F0302020204030204"/>
        <a:ea typeface="义启小魏楷"/>
        <a:cs typeface=""/>
      </a:majorFont>
      <a:minorFont>
        <a:latin typeface="微软雅黑" panose="020F0502020204030204"/>
        <a:ea typeface="义启小魏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暗香扑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2563</Words>
  <Application>Microsoft Office PowerPoint</Application>
  <PresentationFormat>Widescreen</PresentationFormat>
  <Paragraphs>198</Paragraphs>
  <Slides>35</Slides>
  <Notes>6</Notes>
  <HiddenSlides>0</HiddenSlides>
  <MMClips>2</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35</vt:i4>
      </vt:variant>
    </vt:vector>
  </HeadingPairs>
  <TitlesOfParts>
    <vt:vector size="53" baseType="lpstr">
      <vt:lpstr>#9Slide03 AmpleSoft Bold</vt:lpstr>
      <vt:lpstr>Alibaba PuHuiTi</vt:lpstr>
      <vt:lpstr>Bubblegum Sans</vt:lpstr>
      <vt:lpstr>等线</vt:lpstr>
      <vt:lpstr>KaiTi</vt:lpstr>
      <vt:lpstr>微软雅黑</vt:lpstr>
      <vt:lpstr>义启小魏楷</vt:lpstr>
      <vt:lpstr>Arial</vt:lpstr>
      <vt:lpstr>Arial-Rounded</vt:lpstr>
      <vt:lpstr>Calibri</vt:lpstr>
      <vt:lpstr>Calibri Light</vt:lpstr>
      <vt:lpstr>Nunito Black</vt:lpstr>
      <vt:lpstr>Times New Roman</vt:lpstr>
      <vt:lpstr>Office Theme</vt:lpstr>
      <vt:lpstr>www.freeppt7.com</vt:lpstr>
      <vt:lpstr>1_Office Theme</vt:lpstr>
      <vt:lpstr>2_Office Theme</vt:lpstr>
      <vt:lpstr>Office 主题</vt:lpstr>
      <vt:lpstr>PowerPoint Presentation</vt:lpstr>
      <vt:lpstr>MANG CON CHỮ  LÊN VÙNG CAO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56</cp:revision>
  <dcterms:created xsi:type="dcterms:W3CDTF">2022-08-20T23:34:02Z</dcterms:created>
  <dcterms:modified xsi:type="dcterms:W3CDTF">2022-09-30T07:02:30Z</dcterms:modified>
</cp:coreProperties>
</file>