
<file path=[Content_Types].xml><?xml version="1.0" encoding="utf-8"?>
<Types xmlns="http://schemas.openxmlformats.org/package/2006/content-types">
  <Default Extension="jpeg" ContentType="image/jpeg"/>
  <Default Extension="mp3" ContentType="audio/mpeg"/>
  <Default Extension="png" ContentType="image/png"/>
  <Default Extension="rels" ContentType="application/vnd.openxmlformats-package.relationships+xml"/>
  <Default Extension="svg" ContentType="image/svg+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tags/tag1.xml" ContentType="application/vnd.openxmlformats-officedocument.presentationml.tags+xml"/>
  <Override PartName="/ppt/tags/tag2.xml" ContentType="application/vnd.openxmlformats-officedocument.presentationml.tags+xml"/>
  <Override PartName="/ppt/tags/tag3.xml" ContentType="application/vnd.openxmlformats-officedocument.presentationml.tags+xml"/>
  <Override PartName="/ppt/notesSlides/notesSlide6.xml" ContentType="application/vnd.openxmlformats-officedocument.presentationml.notesSlide+xml"/>
  <Override PartName="/ppt/notesSlides/notesSlide7.xml" ContentType="application/vnd.openxmlformats-officedocument.presentationml.notesSlide+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1" r:id="rId2"/>
  </p:sldMasterIdLst>
  <p:notesMasterIdLst>
    <p:notesMasterId r:id="rId35"/>
  </p:notesMasterIdLst>
  <p:sldIdLst>
    <p:sldId id="257" r:id="rId3"/>
    <p:sldId id="261" r:id="rId4"/>
    <p:sldId id="262" r:id="rId5"/>
    <p:sldId id="283" r:id="rId6"/>
    <p:sldId id="264" r:id="rId7"/>
    <p:sldId id="265" r:id="rId8"/>
    <p:sldId id="266" r:id="rId9"/>
    <p:sldId id="284" r:id="rId10"/>
    <p:sldId id="268" r:id="rId11"/>
    <p:sldId id="285" r:id="rId12"/>
    <p:sldId id="286" r:id="rId13"/>
    <p:sldId id="287" r:id="rId14"/>
    <p:sldId id="288" r:id="rId15"/>
    <p:sldId id="260" r:id="rId16"/>
    <p:sldId id="269" r:id="rId17"/>
    <p:sldId id="270" r:id="rId18"/>
    <p:sldId id="271" r:id="rId19"/>
    <p:sldId id="289" r:id="rId20"/>
    <p:sldId id="290" r:id="rId21"/>
    <p:sldId id="291" r:id="rId22"/>
    <p:sldId id="292" r:id="rId23"/>
    <p:sldId id="272" r:id="rId24"/>
    <p:sldId id="274" r:id="rId25"/>
    <p:sldId id="293" r:id="rId26"/>
    <p:sldId id="294" r:id="rId27"/>
    <p:sldId id="295" r:id="rId28"/>
    <p:sldId id="296" r:id="rId29"/>
    <p:sldId id="299" r:id="rId30"/>
    <p:sldId id="277" r:id="rId31"/>
    <p:sldId id="297" r:id="rId32"/>
    <p:sldId id="298" r:id="rId33"/>
    <p:sldId id="273" r:id="rId3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667" autoAdjust="0"/>
    <p:restoredTop sz="94660"/>
  </p:normalViewPr>
  <p:slideViewPr>
    <p:cSldViewPr snapToGrid="0">
      <p:cViewPr varScale="1">
        <p:scale>
          <a:sx n="62" d="100"/>
          <a:sy n="62" d="100"/>
        </p:scale>
        <p:origin x="764" y="5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4C9137F-BDD5-442F-8B58-A926560F256D}" type="datetimeFigureOut">
              <a:rPr lang="en-US" smtClean="0"/>
              <a:t>11/27/2022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2194970-918B-49F9-A5C8-6DBC88D596DA}" type="slidenum">
              <a:rPr lang="en-US" smtClean="0"/>
              <a:t>‹#›</a:t>
            </a:fld>
            <a:endParaRPr lang="en-US"/>
          </a:p>
        </p:txBody>
      </p:sp>
    </p:spTree>
    <p:extLst>
      <p:ext uri="{BB962C8B-B14F-4D97-AF65-F5344CB8AC3E}">
        <p14:creationId xmlns:p14="http://schemas.microsoft.com/office/powerpoint/2010/main" val="31650440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177234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29173159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31757957"/>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024202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09177645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a:solidFill>
                  <a:schemeClr val="tx1"/>
                </a:solidFill>
              </a:rPr>
              <a:t>)</a:t>
            </a:r>
            <a:endParaRPr 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933845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dirty="0">
                <a:solidFill>
                  <a:schemeClr val="tx1"/>
                </a:solidFill>
              </a:rPr>
              <a:t>“</a:t>
            </a:r>
            <a:r>
              <a:rPr lang="en-US" sz="1200" b="1" dirty="0" err="1">
                <a:solidFill>
                  <a:schemeClr val="tx1"/>
                </a:solidFill>
              </a:rPr>
              <a:t>Có</a:t>
            </a:r>
            <a:r>
              <a:rPr lang="en-US" sz="1200" b="1" dirty="0">
                <a:solidFill>
                  <a:schemeClr val="tx1"/>
                </a:solidFill>
              </a:rPr>
              <a:t> </a:t>
            </a:r>
            <a:r>
              <a:rPr lang="en-US" sz="1200" b="1" dirty="0" err="1">
                <a:solidFill>
                  <a:schemeClr val="tx1"/>
                </a:solidFill>
              </a:rPr>
              <a:t>một</a:t>
            </a:r>
            <a:r>
              <a:rPr lang="en-US" sz="1200" b="1" dirty="0">
                <a:solidFill>
                  <a:schemeClr val="tx1"/>
                </a:solidFill>
              </a:rPr>
              <a:t> </a:t>
            </a:r>
            <a:r>
              <a:rPr lang="en-US" sz="1200" b="1" dirty="0" err="1">
                <a:solidFill>
                  <a:schemeClr val="tx1"/>
                </a:solidFill>
              </a:rPr>
              <a:t>số</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họ</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ghép</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a:t>
            </a:r>
            <a:r>
              <a:rPr lang="en-US" sz="1200" b="1" dirty="0" err="1">
                <a:solidFill>
                  <a:schemeClr val="tx1"/>
                </a:solidFill>
              </a:rPr>
              <a:t>của</a:t>
            </a:r>
            <a:r>
              <a:rPr lang="en-US" sz="1200" b="1" dirty="0">
                <a:solidFill>
                  <a:schemeClr val="tx1"/>
                </a:solidFill>
              </a:rPr>
              <a:t> </a:t>
            </a:r>
            <a:r>
              <a:rPr lang="en-US" sz="1200" b="1" dirty="0" err="1">
                <a:solidFill>
                  <a:schemeClr val="tx1"/>
                </a:solidFill>
              </a:rPr>
              <a:t>từ</a:t>
            </a:r>
            <a:r>
              <a:rPr lang="en-US" sz="1200" b="1" dirty="0">
                <a:solidFill>
                  <a:schemeClr val="tx1"/>
                </a:solidFill>
              </a:rPr>
              <a:t> </a:t>
            </a:r>
            <a:r>
              <a:rPr lang="en-US" sz="1200" b="1" dirty="0" err="1">
                <a:solidFill>
                  <a:schemeClr val="tx1"/>
                </a:solidFill>
              </a:rPr>
              <a:t>trong</a:t>
            </a:r>
            <a:r>
              <a:rPr lang="en-US" sz="1200" b="1" dirty="0">
                <a:solidFill>
                  <a:schemeClr val="tx1"/>
                </a:solidFill>
              </a:rPr>
              <a:t> </a:t>
            </a:r>
            <a:r>
              <a:rPr lang="en-US" sz="1200" b="1" dirty="0" err="1">
                <a:solidFill>
                  <a:schemeClr val="tx1"/>
                </a:solidFill>
              </a:rPr>
              <a:t>mục</a:t>
            </a:r>
            <a:r>
              <a:rPr lang="en-US" sz="1200" b="1" dirty="0">
                <a:solidFill>
                  <a:schemeClr val="tx1"/>
                </a:solidFill>
              </a:rPr>
              <a:t> </a:t>
            </a:r>
            <a:r>
              <a:rPr lang="en-US" sz="1200" b="1" dirty="0" err="1">
                <a:solidFill>
                  <a:schemeClr val="tx1"/>
                </a:solidFill>
              </a:rPr>
              <a:t>đọc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luôn</a:t>
            </a:r>
            <a:r>
              <a:rPr lang="en-US" sz="1200" b="1" dirty="0">
                <a:solidFill>
                  <a:schemeClr val="tx1"/>
                </a:solidFill>
              </a:rPr>
              <a:t>, </a:t>
            </a:r>
            <a:r>
              <a:rPr lang="en-US" sz="1200" b="1" dirty="0" err="1">
                <a:solidFill>
                  <a:schemeClr val="tx1"/>
                </a:solidFill>
              </a:rPr>
              <a:t>nhưng</a:t>
            </a:r>
            <a:r>
              <a:rPr lang="en-US" sz="1200" b="1" dirty="0">
                <a:solidFill>
                  <a:schemeClr val="tx1"/>
                </a:solidFill>
              </a:rPr>
              <a:t> </a:t>
            </a:r>
            <a:r>
              <a:rPr lang="en-US" sz="1200" b="1" dirty="0" err="1">
                <a:solidFill>
                  <a:schemeClr val="tx1"/>
                </a:solidFill>
              </a:rPr>
              <a:t>vì</a:t>
            </a:r>
            <a:r>
              <a:rPr lang="en-US" sz="1200" b="1" dirty="0">
                <a:solidFill>
                  <a:schemeClr val="tx1"/>
                </a:solidFill>
              </a:rPr>
              <a:t> </a:t>
            </a:r>
            <a:r>
              <a:rPr lang="en-US" sz="1200" b="1" dirty="0" err="1">
                <a:solidFill>
                  <a:schemeClr val="tx1"/>
                </a:solidFill>
              </a:rPr>
              <a:t>mỗi</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sẽ</a:t>
            </a:r>
            <a:r>
              <a:rPr lang="en-US" sz="1200" b="1" dirty="0">
                <a:solidFill>
                  <a:schemeClr val="tx1"/>
                </a:solidFill>
              </a:rPr>
              <a:t> </a:t>
            </a:r>
            <a:r>
              <a:rPr lang="en-US" sz="1200" b="1" dirty="0" err="1">
                <a:solidFill>
                  <a:schemeClr val="tx1"/>
                </a:solidFill>
              </a:rPr>
              <a:t>thống</a:t>
            </a:r>
            <a:r>
              <a:rPr lang="en-US" sz="1200" b="1" dirty="0">
                <a:solidFill>
                  <a:schemeClr val="tx1"/>
                </a:solidFill>
              </a:rPr>
              <a:t> </a:t>
            </a:r>
            <a:r>
              <a:rPr lang="en-US" sz="1200" b="1" dirty="0" err="1">
                <a:solidFill>
                  <a:schemeClr val="tx1"/>
                </a:solidFill>
              </a:rPr>
              <a:t>nhất</a:t>
            </a:r>
            <a:r>
              <a:rPr lang="en-US" sz="1200" b="1" dirty="0">
                <a:solidFill>
                  <a:schemeClr val="tx1"/>
                </a:solidFill>
              </a:rPr>
              <a:t> 1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riêng</a:t>
            </a:r>
            <a:r>
              <a:rPr lang="en-US" sz="1200" b="1" dirty="0">
                <a:solidFill>
                  <a:schemeClr val="tx1"/>
                </a:solidFill>
              </a:rPr>
              <a:t>, ý </a:t>
            </a:r>
            <a:r>
              <a:rPr lang="en-US" sz="1200" b="1" dirty="0" err="1">
                <a:solidFill>
                  <a:schemeClr val="tx1"/>
                </a:solidFill>
              </a:rPr>
              <a:t>tưởng</a:t>
            </a:r>
            <a:r>
              <a:rPr lang="en-US" sz="1200" b="1" dirty="0">
                <a:solidFill>
                  <a:schemeClr val="tx1"/>
                </a:solidFill>
              </a:rPr>
              <a:t> </a:t>
            </a:r>
            <a:r>
              <a:rPr lang="en-US" sz="1200" b="1" dirty="0" err="1">
                <a:solidFill>
                  <a:schemeClr val="tx1"/>
                </a:solidFill>
              </a:rPr>
              <a:t>dạy</a:t>
            </a:r>
            <a:r>
              <a:rPr lang="en-US" sz="1200" b="1" dirty="0">
                <a:solidFill>
                  <a:schemeClr val="tx1"/>
                </a:solidFill>
              </a:rPr>
              <a:t> </a:t>
            </a:r>
            <a:r>
              <a:rPr lang="en-US" sz="1200" b="1" dirty="0" err="1">
                <a:solidFill>
                  <a:schemeClr val="tx1"/>
                </a:solidFill>
              </a:rPr>
              <a:t>riêng</a:t>
            </a:r>
            <a:r>
              <a:rPr lang="en-US" sz="1200" b="1" dirty="0">
                <a:solidFill>
                  <a:schemeClr val="tx1"/>
                </a:solidFill>
              </a:rPr>
              <a:t>, </a:t>
            </a:r>
            <a:r>
              <a:rPr lang="en-US" sz="1200" b="1" dirty="0" err="1">
                <a:solidFill>
                  <a:schemeClr val="tx1"/>
                </a:solidFill>
              </a:rPr>
              <a:t>nên</a:t>
            </a:r>
            <a:r>
              <a:rPr lang="en-US" sz="1200" b="1" dirty="0">
                <a:solidFill>
                  <a:schemeClr val="tx1"/>
                </a:solidFill>
              </a:rPr>
              <a:t> </a:t>
            </a:r>
            <a:r>
              <a:rPr lang="en-US" sz="1200" b="1" dirty="0" err="1">
                <a:solidFill>
                  <a:schemeClr val="tx1"/>
                </a:solidFill>
              </a:rPr>
              <a:t>em</a:t>
            </a:r>
            <a:r>
              <a:rPr lang="en-US" sz="1200" b="1" dirty="0">
                <a:solidFill>
                  <a:schemeClr val="tx1"/>
                </a:solidFill>
              </a:rPr>
              <a:t> </a:t>
            </a:r>
            <a:r>
              <a:rPr lang="en-US" sz="1200" b="1" dirty="0" err="1">
                <a:solidFill>
                  <a:schemeClr val="tx1"/>
                </a:solidFill>
              </a:rPr>
              <a:t>để</a:t>
            </a:r>
            <a:r>
              <a:rPr lang="en-US" sz="1200" b="1" dirty="0">
                <a:solidFill>
                  <a:schemeClr val="tx1"/>
                </a:solidFill>
              </a:rPr>
              <a:t> </a:t>
            </a:r>
            <a:r>
              <a:rPr lang="en-US" sz="1200" b="1" dirty="0" err="1">
                <a:solidFill>
                  <a:schemeClr val="tx1"/>
                </a:solidFill>
              </a:rPr>
              <a:t>phần</a:t>
            </a:r>
            <a:r>
              <a:rPr lang="en-US" sz="1200" b="1" dirty="0">
                <a:solidFill>
                  <a:schemeClr val="tx1"/>
                </a:solidFill>
              </a:rPr>
              <a:t> </a:t>
            </a:r>
            <a:r>
              <a:rPr lang="en-US" sz="1200" b="1" dirty="0" err="1">
                <a:solidFill>
                  <a:schemeClr val="tx1"/>
                </a:solidFill>
              </a:rPr>
              <a:t>giải</a:t>
            </a:r>
            <a:r>
              <a:rPr lang="en-US" sz="1200" b="1" dirty="0">
                <a:solidFill>
                  <a:schemeClr val="tx1"/>
                </a:solidFill>
              </a:rPr>
              <a:t> </a:t>
            </a:r>
            <a:r>
              <a:rPr lang="en-US" sz="1200" b="1" dirty="0" err="1">
                <a:solidFill>
                  <a:schemeClr val="tx1"/>
                </a:solidFill>
              </a:rPr>
              <a:t>thích</a:t>
            </a:r>
            <a:r>
              <a:rPr lang="en-US" sz="1200" b="1" dirty="0">
                <a:solidFill>
                  <a:schemeClr val="tx1"/>
                </a:solidFill>
              </a:rPr>
              <a:t> </a:t>
            </a:r>
            <a:r>
              <a:rPr lang="en-US" sz="1200" b="1" dirty="0" err="1">
                <a:solidFill>
                  <a:schemeClr val="tx1"/>
                </a:solidFill>
              </a:rPr>
              <a:t>nghĩa</a:t>
            </a:r>
            <a:r>
              <a:rPr lang="en-US" sz="1200" b="1" dirty="0">
                <a:solidFill>
                  <a:schemeClr val="tx1"/>
                </a:solidFill>
              </a:rPr>
              <a:t> ở </a:t>
            </a:r>
            <a:r>
              <a:rPr lang="en-US" sz="1200" b="1" dirty="0" err="1">
                <a:solidFill>
                  <a:schemeClr val="tx1"/>
                </a:solidFill>
              </a:rPr>
              <a:t>đây</a:t>
            </a:r>
            <a:r>
              <a:rPr lang="en-US" sz="1200" b="1" dirty="0">
                <a:solidFill>
                  <a:schemeClr val="tx1"/>
                </a:solidFill>
              </a:rPr>
              <a:t> (GV </a:t>
            </a:r>
            <a:r>
              <a:rPr lang="en-US" sz="1200" b="1" dirty="0" err="1">
                <a:solidFill>
                  <a:schemeClr val="tx1"/>
                </a:solidFill>
              </a:rPr>
              <a:t>kéo</a:t>
            </a:r>
            <a:r>
              <a:rPr lang="en-US" sz="1200" b="1" dirty="0">
                <a:solidFill>
                  <a:schemeClr val="tx1"/>
                </a:solidFill>
              </a:rPr>
              <a:t> slide </a:t>
            </a:r>
            <a:r>
              <a:rPr lang="en-US" sz="1200" b="1" dirty="0" err="1">
                <a:solidFill>
                  <a:schemeClr val="tx1"/>
                </a:solidFill>
              </a:rPr>
              <a:t>lên</a:t>
            </a:r>
            <a:r>
              <a:rPr lang="en-US" sz="1200" b="1" dirty="0">
                <a:solidFill>
                  <a:schemeClr val="tx1"/>
                </a:solidFill>
              </a:rPr>
              <a:t> </a:t>
            </a:r>
            <a:r>
              <a:rPr lang="en-US" sz="1200" b="1" dirty="0" err="1">
                <a:solidFill>
                  <a:schemeClr val="tx1"/>
                </a:solidFill>
              </a:rPr>
              <a:t>sau</a:t>
            </a:r>
            <a:r>
              <a:rPr lang="en-US" sz="1200" b="1" dirty="0">
                <a:solidFill>
                  <a:schemeClr val="tx1"/>
                </a:solidFill>
              </a:rPr>
              <a:t> </a:t>
            </a:r>
            <a:r>
              <a:rPr lang="en-US" sz="1200" b="1" dirty="0" err="1">
                <a:solidFill>
                  <a:schemeClr val="tx1"/>
                </a:solidFill>
              </a:rPr>
              <a:t>các</a:t>
            </a:r>
            <a:r>
              <a:rPr lang="en-US" sz="1200" b="1" dirty="0">
                <a:solidFill>
                  <a:schemeClr val="tx1"/>
                </a:solidFill>
              </a:rPr>
              <a:t> </a:t>
            </a:r>
            <a:r>
              <a:rPr lang="en-US" sz="1200" b="1" dirty="0" err="1">
                <a:solidFill>
                  <a:schemeClr val="tx1"/>
                </a:solidFill>
              </a:rPr>
              <a:t>đoạn</a:t>
            </a:r>
            <a:r>
              <a:rPr lang="en-US" sz="1200" b="1" dirty="0">
                <a:solidFill>
                  <a:schemeClr val="tx1"/>
                </a:solidFill>
              </a:rPr>
              <a:t> </a:t>
            </a:r>
            <a:r>
              <a:rPr lang="en-US" sz="1200" b="1" dirty="0" err="1">
                <a:solidFill>
                  <a:schemeClr val="tx1"/>
                </a:solidFill>
              </a:rPr>
              <a:t>theo</a:t>
            </a:r>
            <a:r>
              <a:rPr lang="en-US" sz="1200" b="1" dirty="0">
                <a:solidFill>
                  <a:schemeClr val="tx1"/>
                </a:solidFill>
              </a:rPr>
              <a:t> </a:t>
            </a:r>
            <a:r>
              <a:rPr lang="en-US" sz="1200" b="1" dirty="0" err="1">
                <a:solidFill>
                  <a:schemeClr val="tx1"/>
                </a:solidFill>
              </a:rPr>
              <a:t>quy</a:t>
            </a:r>
            <a:r>
              <a:rPr lang="en-US" sz="1200" b="1" dirty="0">
                <a:solidFill>
                  <a:schemeClr val="tx1"/>
                </a:solidFill>
              </a:rPr>
              <a:t> </a:t>
            </a:r>
            <a:r>
              <a:rPr lang="en-US" sz="1200" b="1" dirty="0" err="1">
                <a:solidFill>
                  <a:schemeClr val="tx1"/>
                </a:solidFill>
              </a:rPr>
              <a:t>trình</a:t>
            </a:r>
            <a:r>
              <a:rPr lang="en-US" sz="1200" b="1" dirty="0">
                <a:solidFill>
                  <a:schemeClr val="tx1"/>
                </a:solidFill>
              </a:rPr>
              <a:t> </a:t>
            </a:r>
            <a:r>
              <a:rPr lang="en-US" sz="1200" b="1" dirty="0" err="1">
                <a:solidFill>
                  <a:schemeClr val="tx1"/>
                </a:solidFill>
              </a:rPr>
              <a:t>trường</a:t>
            </a:r>
            <a:r>
              <a:rPr lang="en-US" sz="1200" b="1" dirty="0">
                <a:solidFill>
                  <a:schemeClr val="tx1"/>
                </a:solidFill>
              </a:rPr>
              <a:t> </a:t>
            </a:r>
            <a:r>
              <a:rPr lang="en-US" sz="1200" b="1" dirty="0" err="1">
                <a:solidFill>
                  <a:schemeClr val="tx1"/>
                </a:solidFill>
              </a:rPr>
              <a:t>mình</a:t>
            </a:r>
            <a:r>
              <a:rPr lang="en-US" sz="1200" b="1" dirty="0">
                <a:solidFill>
                  <a:schemeClr val="tx1"/>
                </a:solidFill>
              </a:rPr>
              <a:t> </a:t>
            </a:r>
            <a:r>
              <a:rPr lang="en-US" sz="1200" b="1" dirty="0" err="1">
                <a:solidFill>
                  <a:schemeClr val="tx1"/>
                </a:solidFill>
              </a:rPr>
              <a:t>nhé</a:t>
            </a:r>
            <a:r>
              <a:rPr lang="en-US" sz="1200" b="1" dirty="0">
                <a:solidFill>
                  <a:schemeClr val="tx1"/>
                </a:solidFill>
              </a:rPr>
              <a:t>)</a:t>
            </a:r>
            <a:endParaRPr 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54319516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49418725"/>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72680462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82419189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7478941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59267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72631878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204458799"/>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692812155"/>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125670964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5257197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49533885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07407595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770981577"/>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en-US" altLang="zh-CN" dirty="0" err="1"/>
              <a:t>Hương</a:t>
            </a:r>
            <a:r>
              <a:rPr lang="en-US" altLang="zh-CN" dirty="0"/>
              <a:t> </a:t>
            </a:r>
            <a:r>
              <a:rPr lang="en-US" altLang="zh-CN" dirty="0" err="1"/>
              <a:t>Thảo</a:t>
            </a:r>
            <a:r>
              <a:rPr lang="en-US" altLang="zh-CN" dirty="0"/>
              <a:t> – </a:t>
            </a:r>
            <a:r>
              <a:rPr lang="en-US" altLang="zh-CN" dirty="0" err="1"/>
              <a:t>Zalo</a:t>
            </a:r>
            <a:r>
              <a:rPr lang="en-US" altLang="zh-CN" dirty="0"/>
              <a:t> 0972115126</a:t>
            </a:r>
            <a:endParaRPr lang="zh-CN" altLang="en-US" dirty="0"/>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379005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415946558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95892304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51979936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59756775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1942897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383825261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B2C40F5-5416-4F92-A630-01A7CF08C62A}" type="slidenum">
              <a:rPr kumimoji="0" lang="zh-CN" altLang="en-US" sz="1200" b="0" i="0" u="none" strike="noStrike" kern="1200" cap="none" spc="0" normalizeH="0" baseline="0" noProof="0" smtClean="0">
                <a:ln>
                  <a:noFill/>
                </a:ln>
                <a:solidFill>
                  <a:prstClr val="black"/>
                </a:solidFill>
                <a:effectLst/>
                <a:uLnTx/>
                <a:uFillTx/>
                <a:latin typeface="等线" panose="020F0502020204030204"/>
                <a:ea typeface="等线" panose="02010600030101010101" pitchFamily="2" charset="-122"/>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zh-CN" altLang="en-US" sz="1200" b="0" i="0" u="none" strike="noStrike" kern="1200" cap="none" spc="0" normalizeH="0" baseline="0" noProof="0">
              <a:ln>
                <a:noFill/>
              </a:ln>
              <a:solidFill>
                <a:prstClr val="black"/>
              </a:solidFill>
              <a:effectLst/>
              <a:uLnTx/>
              <a:uFillTx/>
              <a:latin typeface="等线" panose="020F0502020204030204"/>
              <a:ea typeface="等线" panose="02010600030101010101" pitchFamily="2" charset="-122"/>
              <a:cs typeface="+mn-cs"/>
            </a:endParaRPr>
          </a:p>
        </p:txBody>
      </p:sp>
    </p:spTree>
    <p:extLst>
      <p:ext uri="{BB962C8B-B14F-4D97-AF65-F5344CB8AC3E}">
        <p14:creationId xmlns:p14="http://schemas.microsoft.com/office/powerpoint/2010/main" val="2486778763"/>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descr="图片包含 建筑物&#10;&#10;描述已自动生成">
            <a:extLst>
              <a:ext uri="{FF2B5EF4-FFF2-40B4-BE49-F238E27FC236}">
                <a16:creationId xmlns:a16="http://schemas.microsoft.com/office/drawing/2014/main" id="{8D43CED1-CE32-43FA-92F9-0A1801CFF85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69668" y="505097"/>
            <a:ext cx="7010400" cy="6352580"/>
          </a:xfrm>
          <a:prstGeom prst="rect">
            <a:avLst/>
          </a:prstGeom>
        </p:spPr>
      </p:pic>
      <p:pic>
        <p:nvPicPr>
          <p:cNvPr id="10" name="图片 9">
            <a:extLst>
              <a:ext uri="{FF2B5EF4-FFF2-40B4-BE49-F238E27FC236}">
                <a16:creationId xmlns:a16="http://schemas.microsoft.com/office/drawing/2014/main" id="{A5819F04-AACA-476E-A6BE-6BA3857E6C4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5747"/>
          <a:stretch/>
        </p:blipFill>
        <p:spPr>
          <a:xfrm>
            <a:off x="0" y="3823063"/>
            <a:ext cx="12192000" cy="3034614"/>
          </a:xfrm>
          <a:prstGeom prst="rect">
            <a:avLst/>
          </a:prstGeom>
        </p:spPr>
      </p:pic>
    </p:spTree>
    <p:extLst>
      <p:ext uri="{BB962C8B-B14F-4D97-AF65-F5344CB8AC3E}">
        <p14:creationId xmlns:p14="http://schemas.microsoft.com/office/powerpoint/2010/main" val="5780639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5715557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节标题">
    <p:spTree>
      <p:nvGrpSpPr>
        <p:cNvPr id="1" name=""/>
        <p:cNvGrpSpPr/>
        <p:nvPr/>
      </p:nvGrpSpPr>
      <p:grpSpPr>
        <a:xfrm>
          <a:off x="0" y="0"/>
          <a:ext cx="0" cy="0"/>
          <a:chOff x="0" y="0"/>
          <a:chExt cx="0" cy="0"/>
        </a:xfrm>
      </p:grpSpPr>
      <p:pic>
        <p:nvPicPr>
          <p:cNvPr id="8" name="图片 7" descr="图片包含 建筑物&#10;&#10;描述已自动生成">
            <a:extLst>
              <a:ext uri="{FF2B5EF4-FFF2-40B4-BE49-F238E27FC236}">
                <a16:creationId xmlns:a16="http://schemas.microsoft.com/office/drawing/2014/main" id="{8D43CED1-CE32-43FA-92F9-0A1801CFF858}"/>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69668" y="505097"/>
            <a:ext cx="7010400" cy="6352580"/>
          </a:xfrm>
          <a:prstGeom prst="rect">
            <a:avLst/>
          </a:prstGeom>
        </p:spPr>
      </p:pic>
      <p:pic>
        <p:nvPicPr>
          <p:cNvPr id="10" name="图片 9">
            <a:extLst>
              <a:ext uri="{FF2B5EF4-FFF2-40B4-BE49-F238E27FC236}">
                <a16:creationId xmlns:a16="http://schemas.microsoft.com/office/drawing/2014/main" id="{A5819F04-AACA-476E-A6BE-6BA3857E6C43}"/>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5747"/>
          <a:stretch/>
        </p:blipFill>
        <p:spPr>
          <a:xfrm>
            <a:off x="0" y="3823063"/>
            <a:ext cx="12192000" cy="3034614"/>
          </a:xfrm>
          <a:prstGeom prst="rect">
            <a:avLst/>
          </a:prstGeom>
        </p:spPr>
      </p:pic>
    </p:spTree>
    <p:extLst>
      <p:ext uri="{BB962C8B-B14F-4D97-AF65-F5344CB8AC3E}">
        <p14:creationId xmlns:p14="http://schemas.microsoft.com/office/powerpoint/2010/main" val="15546211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10"/>
                                        </p:tgtEl>
                                        <p:attrNameLst>
                                          <p:attrName>style.visibility</p:attrName>
                                        </p:attrNameLst>
                                      </p:cBhvr>
                                      <p:to>
                                        <p:strVal val="visible"/>
                                      </p:to>
                                    </p:set>
                                    <p:animEffect transition="in" filter="fade">
                                      <p:cBhvr>
                                        <p:cTn id="11" dur="5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descr="图片包含 建筑物&#10;&#10;描述已自动生成">
            <a:extLst>
              <a:ext uri="{FF2B5EF4-FFF2-40B4-BE49-F238E27FC236}">
                <a16:creationId xmlns:a16="http://schemas.microsoft.com/office/drawing/2014/main" id="{4B2CE298-FD3C-4338-BDB0-18A7FC3E56F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7564528" y="1955800"/>
            <a:ext cx="4895669" cy="4436285"/>
          </a:xfrm>
          <a:prstGeom prst="rect">
            <a:avLst/>
          </a:prstGeom>
        </p:spPr>
      </p:pic>
      <p:pic>
        <p:nvPicPr>
          <p:cNvPr id="8" name="图片 7">
            <a:extLst>
              <a:ext uri="{FF2B5EF4-FFF2-40B4-BE49-F238E27FC236}">
                <a16:creationId xmlns:a16="http://schemas.microsoft.com/office/drawing/2014/main" id="{7A01A207-A3E3-4B3E-952A-F4AC72346C6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5747"/>
          <a:stretch/>
        </p:blipFill>
        <p:spPr>
          <a:xfrm>
            <a:off x="0" y="3823386"/>
            <a:ext cx="12192000" cy="3034614"/>
          </a:xfrm>
          <a:prstGeom prst="rect">
            <a:avLst/>
          </a:prstGeom>
        </p:spPr>
      </p:pic>
    </p:spTree>
    <p:extLst>
      <p:ext uri="{BB962C8B-B14F-4D97-AF65-F5344CB8AC3E}">
        <p14:creationId xmlns:p14="http://schemas.microsoft.com/office/powerpoint/2010/main" val="10626333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descr="图片包含 建筑物&#10;&#10;描述已自动生成">
            <a:extLst>
              <a:ext uri="{FF2B5EF4-FFF2-40B4-BE49-F238E27FC236}">
                <a16:creationId xmlns:a16="http://schemas.microsoft.com/office/drawing/2014/main" id="{B268A57E-3E6E-4CDB-B8AF-0C76D996CDE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377206" y="2201333"/>
            <a:ext cx="5334810" cy="4834219"/>
          </a:xfrm>
          <a:prstGeom prst="rect">
            <a:avLst/>
          </a:prstGeom>
        </p:spPr>
      </p:pic>
      <p:pic>
        <p:nvPicPr>
          <p:cNvPr id="9" name="图片 8">
            <a:extLst>
              <a:ext uri="{FF2B5EF4-FFF2-40B4-BE49-F238E27FC236}">
                <a16:creationId xmlns:a16="http://schemas.microsoft.com/office/drawing/2014/main" id="{8DFCDB6B-1576-4886-AA82-925E265428C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5747"/>
          <a:stretch/>
        </p:blipFill>
        <p:spPr>
          <a:xfrm>
            <a:off x="0" y="3823386"/>
            <a:ext cx="12192000" cy="3034614"/>
          </a:xfrm>
          <a:prstGeom prst="rect">
            <a:avLst/>
          </a:prstGeom>
        </p:spPr>
      </p:pic>
    </p:spTree>
    <p:extLst>
      <p:ext uri="{BB962C8B-B14F-4D97-AF65-F5344CB8AC3E}">
        <p14:creationId xmlns:p14="http://schemas.microsoft.com/office/powerpoint/2010/main" val="9920200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5E4F600-9E5F-4C70-8CE3-30741768C3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5747"/>
          <a:stretch/>
        </p:blipFill>
        <p:spPr>
          <a:xfrm>
            <a:off x="0" y="3823386"/>
            <a:ext cx="12192000" cy="3034614"/>
          </a:xfrm>
          <a:prstGeom prst="rect">
            <a:avLst/>
          </a:prstGeom>
        </p:spPr>
      </p:pic>
    </p:spTree>
    <p:extLst>
      <p:ext uri="{BB962C8B-B14F-4D97-AF65-F5344CB8AC3E}">
        <p14:creationId xmlns:p14="http://schemas.microsoft.com/office/powerpoint/2010/main" val="38679400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C28916CD-DDD2-4BE7-B793-995CB6FFE873}"/>
              </a:ext>
            </a:extLst>
          </p:cNvPr>
          <p:cNvSpPr/>
          <p:nvPr userDrawn="1"/>
        </p:nvSpPr>
        <p:spPr>
          <a:xfrm>
            <a:off x="770466" y="693944"/>
            <a:ext cx="10684933" cy="5842000"/>
          </a:xfrm>
          <a:prstGeom prst="roundRect">
            <a:avLst>
              <a:gd name="adj" fmla="val 11160"/>
            </a:avLst>
          </a:prstGeom>
          <a:solidFill>
            <a:schemeClr val="bg1">
              <a:alpha val="80000"/>
            </a:schemeClr>
          </a:solidFill>
          <a:ln w="635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图片包含 建筑物&#10;&#10;描述已自动生成">
            <a:extLst>
              <a:ext uri="{FF2B5EF4-FFF2-40B4-BE49-F238E27FC236}">
                <a16:creationId xmlns:a16="http://schemas.microsoft.com/office/drawing/2014/main" id="{7A2DBF53-5681-49A2-BC99-BB51E5898B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8915400" y="3814391"/>
            <a:ext cx="3629464" cy="3288894"/>
          </a:xfrm>
          <a:prstGeom prst="rect">
            <a:avLst/>
          </a:prstGeom>
        </p:spPr>
      </p:pic>
    </p:spTree>
    <p:extLst>
      <p:ext uri="{BB962C8B-B14F-4D97-AF65-F5344CB8AC3E}">
        <p14:creationId xmlns:p14="http://schemas.microsoft.com/office/powerpoint/2010/main" val="319937770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descr="图片包含 自然&#10;&#10;描述已自动生成">
            <a:extLst>
              <a:ext uri="{FF2B5EF4-FFF2-40B4-BE49-F238E27FC236}">
                <a16:creationId xmlns:a16="http://schemas.microsoft.com/office/drawing/2014/main" id="{284CA4F8-F507-4E19-9DE3-C27DA31758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322"/>
            <a:ext cx="12192000" cy="6857355"/>
          </a:xfrm>
          <a:prstGeom prst="rect">
            <a:avLst/>
          </a:prstGeom>
        </p:spPr>
      </p:pic>
      <p:sp>
        <p:nvSpPr>
          <p:cNvPr id="12" name="矩形: 圆角 11">
            <a:extLst>
              <a:ext uri="{FF2B5EF4-FFF2-40B4-BE49-F238E27FC236}">
                <a16:creationId xmlns:a16="http://schemas.microsoft.com/office/drawing/2014/main" id="{CF7ACB05-C9D3-4C35-A75F-F802F1F6BE9E}"/>
              </a:ext>
            </a:extLst>
          </p:cNvPr>
          <p:cNvSpPr/>
          <p:nvPr userDrawn="1"/>
        </p:nvSpPr>
        <p:spPr>
          <a:xfrm>
            <a:off x="770466" y="693944"/>
            <a:ext cx="10684933" cy="5842000"/>
          </a:xfrm>
          <a:prstGeom prst="roundRect">
            <a:avLst>
              <a:gd name="adj" fmla="val 11160"/>
            </a:avLst>
          </a:prstGeom>
          <a:solidFill>
            <a:schemeClr val="bg1">
              <a:alpha val="80000"/>
            </a:schemeClr>
          </a:solidFill>
          <a:ln w="635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CEDAB64E-4698-4A4F-92EF-95CE83AF576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5747"/>
          <a:stretch/>
        </p:blipFill>
        <p:spPr>
          <a:xfrm>
            <a:off x="0" y="3823386"/>
            <a:ext cx="12192000" cy="3034614"/>
          </a:xfrm>
          <a:prstGeom prst="rect">
            <a:avLst/>
          </a:prstGeom>
        </p:spPr>
      </p:pic>
    </p:spTree>
    <p:extLst>
      <p:ext uri="{BB962C8B-B14F-4D97-AF65-F5344CB8AC3E}">
        <p14:creationId xmlns:p14="http://schemas.microsoft.com/office/powerpoint/2010/main" val="14143263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8" name="矩形: 圆角 7">
            <a:extLst>
              <a:ext uri="{FF2B5EF4-FFF2-40B4-BE49-F238E27FC236}">
                <a16:creationId xmlns:a16="http://schemas.microsoft.com/office/drawing/2014/main" id="{968F6F3D-51F5-4537-9B1E-2F535B57413B}"/>
              </a:ext>
            </a:extLst>
          </p:cNvPr>
          <p:cNvSpPr/>
          <p:nvPr userDrawn="1"/>
        </p:nvSpPr>
        <p:spPr>
          <a:xfrm>
            <a:off x="770466" y="693944"/>
            <a:ext cx="10684933" cy="5842000"/>
          </a:xfrm>
          <a:prstGeom prst="roundRect">
            <a:avLst>
              <a:gd name="adj" fmla="val 11160"/>
            </a:avLst>
          </a:prstGeom>
          <a:solidFill>
            <a:schemeClr val="bg1">
              <a:alpha val="80000"/>
            </a:schemeClr>
          </a:solidFill>
          <a:ln w="635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图片包含 建筑物&#10;&#10;描述已自动生成">
            <a:extLst>
              <a:ext uri="{FF2B5EF4-FFF2-40B4-BE49-F238E27FC236}">
                <a16:creationId xmlns:a16="http://schemas.microsoft.com/office/drawing/2014/main" id="{33B018B4-E4B4-4578-8D5C-B61D7A7E8F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377206" y="2201333"/>
            <a:ext cx="5334810" cy="4834219"/>
          </a:xfrm>
          <a:prstGeom prst="rect">
            <a:avLst/>
          </a:prstGeom>
        </p:spPr>
      </p:pic>
    </p:spTree>
    <p:extLst>
      <p:ext uri="{BB962C8B-B14F-4D97-AF65-F5344CB8AC3E}">
        <p14:creationId xmlns:p14="http://schemas.microsoft.com/office/powerpoint/2010/main" val="11220455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DF1C6DB9-6D25-4031-8C40-43847C727151}"/>
              </a:ext>
            </a:extLst>
          </p:cNvPr>
          <p:cNvSpPr/>
          <p:nvPr userDrawn="1"/>
        </p:nvSpPr>
        <p:spPr>
          <a:xfrm>
            <a:off x="352426" y="247650"/>
            <a:ext cx="11449050" cy="6457950"/>
          </a:xfrm>
          <a:prstGeom prst="roundRect">
            <a:avLst>
              <a:gd name="adj" fmla="val 11160"/>
            </a:avLst>
          </a:prstGeom>
          <a:solidFill>
            <a:schemeClr val="bg1">
              <a:alpha val="80000"/>
            </a:schemeClr>
          </a:solidFill>
          <a:ln w="635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7912410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descr="图片包含 建筑物&#10;&#10;描述已自动生成">
            <a:extLst>
              <a:ext uri="{FF2B5EF4-FFF2-40B4-BE49-F238E27FC236}">
                <a16:creationId xmlns:a16="http://schemas.microsoft.com/office/drawing/2014/main" id="{2EE63DD3-9C4B-44EE-B981-9F80E03CFA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69668" y="505097"/>
            <a:ext cx="7010400" cy="6352580"/>
          </a:xfrm>
          <a:prstGeom prst="rect">
            <a:avLst/>
          </a:prstGeom>
        </p:spPr>
      </p:pic>
      <p:pic>
        <p:nvPicPr>
          <p:cNvPr id="9" name="图片 8">
            <a:extLst>
              <a:ext uri="{FF2B5EF4-FFF2-40B4-BE49-F238E27FC236}">
                <a16:creationId xmlns:a16="http://schemas.microsoft.com/office/drawing/2014/main" id="{6F4D713A-9EB2-4E93-A067-73779C5E911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5747"/>
          <a:stretch/>
        </p:blipFill>
        <p:spPr>
          <a:xfrm>
            <a:off x="0" y="3823063"/>
            <a:ext cx="12192000" cy="3034614"/>
          </a:xfrm>
          <a:prstGeom prst="rect">
            <a:avLst/>
          </a:prstGeom>
        </p:spPr>
      </p:pic>
      <p:sp>
        <p:nvSpPr>
          <p:cNvPr id="10" name="椭圆 9">
            <a:extLst>
              <a:ext uri="{FF2B5EF4-FFF2-40B4-BE49-F238E27FC236}">
                <a16:creationId xmlns:a16="http://schemas.microsoft.com/office/drawing/2014/main" id="{43F18BFA-EF68-4D9E-9C6B-0A7B87A27307}"/>
              </a:ext>
            </a:extLst>
          </p:cNvPr>
          <p:cNvSpPr>
            <a:spLocks noChangeAspect="1"/>
          </p:cNvSpPr>
          <p:nvPr userDrawn="1"/>
        </p:nvSpPr>
        <p:spPr>
          <a:xfrm>
            <a:off x="4826001" y="1583266"/>
            <a:ext cx="1728000" cy="1728000"/>
          </a:xfrm>
          <a:prstGeom prst="ellipse">
            <a:avLst/>
          </a:prstGeom>
          <a:solidFill>
            <a:schemeClr val="bg1"/>
          </a:solidFill>
          <a:ln w="63500">
            <a:solidFill>
              <a:schemeClr val="accent4">
                <a:lumMod val="50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a:extLst>
              <a:ext uri="{FF2B5EF4-FFF2-40B4-BE49-F238E27FC236}">
                <a16:creationId xmlns:a16="http://schemas.microsoft.com/office/drawing/2014/main" id="{A7014AEA-4A2D-4D8D-9618-9DD3D4C60A6B}"/>
              </a:ext>
            </a:extLst>
          </p:cNvPr>
          <p:cNvSpPr>
            <a:spLocks noChangeAspect="1"/>
          </p:cNvSpPr>
          <p:nvPr userDrawn="1"/>
        </p:nvSpPr>
        <p:spPr>
          <a:xfrm>
            <a:off x="6424265" y="1583266"/>
            <a:ext cx="1728000" cy="1728000"/>
          </a:xfrm>
          <a:prstGeom prst="ellipse">
            <a:avLst/>
          </a:prstGeom>
          <a:solidFill>
            <a:schemeClr val="bg1"/>
          </a:solidFill>
          <a:ln w="63500">
            <a:solidFill>
              <a:schemeClr val="accent4">
                <a:lumMod val="50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a:extLst>
              <a:ext uri="{FF2B5EF4-FFF2-40B4-BE49-F238E27FC236}">
                <a16:creationId xmlns:a16="http://schemas.microsoft.com/office/drawing/2014/main" id="{BD65941F-BE0E-4452-B31D-BFB11FFFAF9F}"/>
              </a:ext>
            </a:extLst>
          </p:cNvPr>
          <p:cNvSpPr>
            <a:spLocks noChangeAspect="1"/>
          </p:cNvSpPr>
          <p:nvPr userDrawn="1"/>
        </p:nvSpPr>
        <p:spPr>
          <a:xfrm>
            <a:off x="8022529" y="1583266"/>
            <a:ext cx="1728000" cy="1728000"/>
          </a:xfrm>
          <a:prstGeom prst="ellipse">
            <a:avLst/>
          </a:prstGeom>
          <a:solidFill>
            <a:schemeClr val="bg1"/>
          </a:solidFill>
          <a:ln w="63500">
            <a:solidFill>
              <a:schemeClr val="accent4">
                <a:lumMod val="50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A745324A-6EB2-455A-8460-D15EF7ADFBA3}"/>
              </a:ext>
            </a:extLst>
          </p:cNvPr>
          <p:cNvSpPr>
            <a:spLocks noChangeAspect="1"/>
          </p:cNvSpPr>
          <p:nvPr userDrawn="1"/>
        </p:nvSpPr>
        <p:spPr>
          <a:xfrm>
            <a:off x="9620793" y="1583266"/>
            <a:ext cx="1728000" cy="1728000"/>
          </a:xfrm>
          <a:prstGeom prst="ellipse">
            <a:avLst/>
          </a:prstGeom>
          <a:solidFill>
            <a:schemeClr val="bg1"/>
          </a:solidFill>
          <a:ln w="63500">
            <a:solidFill>
              <a:schemeClr val="accent4">
                <a:lumMod val="50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36759866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幻灯片">
    <p:spTree>
      <p:nvGrpSpPr>
        <p:cNvPr id="1" name=""/>
        <p:cNvGrpSpPr/>
        <p:nvPr/>
      </p:nvGrpSpPr>
      <p:grpSpPr>
        <a:xfrm>
          <a:off x="0" y="0"/>
          <a:ext cx="0" cy="0"/>
          <a:chOff x="0" y="0"/>
          <a:chExt cx="0" cy="0"/>
        </a:xfrm>
      </p:grpSpPr>
      <p:pic>
        <p:nvPicPr>
          <p:cNvPr id="7" name="图片 6" descr="图片包含 建筑物&#10;&#10;描述已自动生成">
            <a:extLst>
              <a:ext uri="{FF2B5EF4-FFF2-40B4-BE49-F238E27FC236}">
                <a16:creationId xmlns:a16="http://schemas.microsoft.com/office/drawing/2014/main" id="{4B2CE298-FD3C-4338-BDB0-18A7FC3E56FE}"/>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7564528" y="1955800"/>
            <a:ext cx="4895669" cy="4436285"/>
          </a:xfrm>
          <a:prstGeom prst="rect">
            <a:avLst/>
          </a:prstGeom>
        </p:spPr>
      </p:pic>
      <p:pic>
        <p:nvPicPr>
          <p:cNvPr id="8" name="图片 7">
            <a:extLst>
              <a:ext uri="{FF2B5EF4-FFF2-40B4-BE49-F238E27FC236}">
                <a16:creationId xmlns:a16="http://schemas.microsoft.com/office/drawing/2014/main" id="{7A01A207-A3E3-4B3E-952A-F4AC72346C6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5747"/>
          <a:stretch/>
        </p:blipFill>
        <p:spPr>
          <a:xfrm>
            <a:off x="0" y="3823386"/>
            <a:ext cx="12192000" cy="3034614"/>
          </a:xfrm>
          <a:prstGeom prst="rect">
            <a:avLst/>
          </a:prstGeom>
        </p:spPr>
      </p:pic>
    </p:spTree>
    <p:extLst>
      <p:ext uri="{BB962C8B-B14F-4D97-AF65-F5344CB8AC3E}">
        <p14:creationId xmlns:p14="http://schemas.microsoft.com/office/powerpoint/2010/main" val="35797918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图片与标题">
    <p:spTree>
      <p:nvGrpSpPr>
        <p:cNvPr id="1" name=""/>
        <p:cNvGrpSpPr/>
        <p:nvPr/>
      </p:nvGrpSpPr>
      <p:grpSpPr>
        <a:xfrm>
          <a:off x="0" y="0"/>
          <a:ext cx="0" cy="0"/>
          <a:chOff x="0" y="0"/>
          <a:chExt cx="0" cy="0"/>
        </a:xfrm>
      </p:grpSpPr>
    </p:spTree>
    <p:extLst>
      <p:ext uri="{BB962C8B-B14F-4D97-AF65-F5344CB8AC3E}">
        <p14:creationId xmlns:p14="http://schemas.microsoft.com/office/powerpoint/2010/main" val="27578656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pic>
        <p:nvPicPr>
          <p:cNvPr id="7" name="图片 6" descr="图片包含 建筑物&#10;&#10;描述已自动生成">
            <a:extLst>
              <a:ext uri="{FF2B5EF4-FFF2-40B4-BE49-F238E27FC236}">
                <a16:creationId xmlns:a16="http://schemas.microsoft.com/office/drawing/2014/main" id="{B268A57E-3E6E-4CDB-B8AF-0C76D996CDE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377206" y="2201333"/>
            <a:ext cx="5334810" cy="4834219"/>
          </a:xfrm>
          <a:prstGeom prst="rect">
            <a:avLst/>
          </a:prstGeom>
        </p:spPr>
      </p:pic>
      <p:pic>
        <p:nvPicPr>
          <p:cNvPr id="9" name="图片 8">
            <a:extLst>
              <a:ext uri="{FF2B5EF4-FFF2-40B4-BE49-F238E27FC236}">
                <a16:creationId xmlns:a16="http://schemas.microsoft.com/office/drawing/2014/main" id="{8DFCDB6B-1576-4886-AA82-925E265428C1}"/>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5747"/>
          <a:stretch/>
        </p:blipFill>
        <p:spPr>
          <a:xfrm>
            <a:off x="0" y="3823386"/>
            <a:ext cx="12192000" cy="3034614"/>
          </a:xfrm>
          <a:prstGeom prst="rect">
            <a:avLst/>
          </a:prstGeom>
        </p:spPr>
      </p:pic>
    </p:spTree>
    <p:extLst>
      <p:ext uri="{BB962C8B-B14F-4D97-AF65-F5344CB8AC3E}">
        <p14:creationId xmlns:p14="http://schemas.microsoft.com/office/powerpoint/2010/main" val="2639306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两栏内容">
    <p:spTree>
      <p:nvGrpSpPr>
        <p:cNvPr id="1" name=""/>
        <p:cNvGrpSpPr/>
        <p:nvPr/>
      </p:nvGrpSpPr>
      <p:grpSpPr>
        <a:xfrm>
          <a:off x="0" y="0"/>
          <a:ext cx="0" cy="0"/>
          <a:chOff x="0" y="0"/>
          <a:chExt cx="0" cy="0"/>
        </a:xfrm>
      </p:grpSpPr>
      <p:pic>
        <p:nvPicPr>
          <p:cNvPr id="2" name="图片 1">
            <a:extLst>
              <a:ext uri="{FF2B5EF4-FFF2-40B4-BE49-F238E27FC236}">
                <a16:creationId xmlns:a16="http://schemas.microsoft.com/office/drawing/2014/main" id="{C5E4F600-9E5F-4C70-8CE3-30741768C32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55747"/>
          <a:stretch/>
        </p:blipFill>
        <p:spPr>
          <a:xfrm>
            <a:off x="0" y="3823386"/>
            <a:ext cx="12192000" cy="3034614"/>
          </a:xfrm>
          <a:prstGeom prst="rect">
            <a:avLst/>
          </a:prstGeom>
        </p:spPr>
      </p:pic>
    </p:spTree>
    <p:extLst>
      <p:ext uri="{BB962C8B-B14F-4D97-AF65-F5344CB8AC3E}">
        <p14:creationId xmlns:p14="http://schemas.microsoft.com/office/powerpoint/2010/main" val="1647300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两栏内容">
    <p:spTree>
      <p:nvGrpSpPr>
        <p:cNvPr id="1" name=""/>
        <p:cNvGrpSpPr/>
        <p:nvPr/>
      </p:nvGrpSpPr>
      <p:grpSpPr>
        <a:xfrm>
          <a:off x="0" y="0"/>
          <a:ext cx="0" cy="0"/>
          <a:chOff x="0" y="0"/>
          <a:chExt cx="0" cy="0"/>
        </a:xfrm>
      </p:grpSpPr>
      <p:sp>
        <p:nvSpPr>
          <p:cNvPr id="10" name="矩形: 圆角 9">
            <a:extLst>
              <a:ext uri="{FF2B5EF4-FFF2-40B4-BE49-F238E27FC236}">
                <a16:creationId xmlns:a16="http://schemas.microsoft.com/office/drawing/2014/main" id="{C28916CD-DDD2-4BE7-B793-995CB6FFE873}"/>
              </a:ext>
            </a:extLst>
          </p:cNvPr>
          <p:cNvSpPr/>
          <p:nvPr userDrawn="1"/>
        </p:nvSpPr>
        <p:spPr>
          <a:xfrm>
            <a:off x="770466" y="693944"/>
            <a:ext cx="10684933" cy="5842000"/>
          </a:xfrm>
          <a:prstGeom prst="roundRect">
            <a:avLst>
              <a:gd name="adj" fmla="val 11160"/>
            </a:avLst>
          </a:prstGeom>
          <a:solidFill>
            <a:schemeClr val="bg1">
              <a:alpha val="80000"/>
            </a:schemeClr>
          </a:solidFill>
          <a:ln w="635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图片包含 建筑物&#10;&#10;描述已自动生成">
            <a:extLst>
              <a:ext uri="{FF2B5EF4-FFF2-40B4-BE49-F238E27FC236}">
                <a16:creationId xmlns:a16="http://schemas.microsoft.com/office/drawing/2014/main" id="{7A2DBF53-5681-49A2-BC99-BB51E5898B4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8915400" y="3814391"/>
            <a:ext cx="3629464" cy="3288894"/>
          </a:xfrm>
          <a:prstGeom prst="rect">
            <a:avLst/>
          </a:prstGeom>
        </p:spPr>
      </p:pic>
    </p:spTree>
    <p:extLst>
      <p:ext uri="{BB962C8B-B14F-4D97-AF65-F5344CB8AC3E}">
        <p14:creationId xmlns:p14="http://schemas.microsoft.com/office/powerpoint/2010/main" val="1075318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比较">
    <p:spTree>
      <p:nvGrpSpPr>
        <p:cNvPr id="1" name=""/>
        <p:cNvGrpSpPr/>
        <p:nvPr/>
      </p:nvGrpSpPr>
      <p:grpSpPr>
        <a:xfrm>
          <a:off x="0" y="0"/>
          <a:ext cx="0" cy="0"/>
          <a:chOff x="0" y="0"/>
          <a:chExt cx="0" cy="0"/>
        </a:xfrm>
      </p:grpSpPr>
      <p:pic>
        <p:nvPicPr>
          <p:cNvPr id="10" name="图片 9" descr="图片包含 自然&#10;&#10;描述已自动生成">
            <a:extLst>
              <a:ext uri="{FF2B5EF4-FFF2-40B4-BE49-F238E27FC236}">
                <a16:creationId xmlns:a16="http://schemas.microsoft.com/office/drawing/2014/main" id="{284CA4F8-F507-4E19-9DE3-C27DA317584F}"/>
              </a:ext>
            </a:extLst>
          </p:cNvPr>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flipH="1">
            <a:off x="0" y="322"/>
            <a:ext cx="12192000" cy="6857355"/>
          </a:xfrm>
          <a:prstGeom prst="rect">
            <a:avLst/>
          </a:prstGeom>
        </p:spPr>
      </p:pic>
      <p:sp>
        <p:nvSpPr>
          <p:cNvPr id="12" name="矩形: 圆角 11">
            <a:extLst>
              <a:ext uri="{FF2B5EF4-FFF2-40B4-BE49-F238E27FC236}">
                <a16:creationId xmlns:a16="http://schemas.microsoft.com/office/drawing/2014/main" id="{CF7ACB05-C9D3-4C35-A75F-F802F1F6BE9E}"/>
              </a:ext>
            </a:extLst>
          </p:cNvPr>
          <p:cNvSpPr/>
          <p:nvPr userDrawn="1"/>
        </p:nvSpPr>
        <p:spPr>
          <a:xfrm>
            <a:off x="770466" y="693944"/>
            <a:ext cx="10684933" cy="5842000"/>
          </a:xfrm>
          <a:prstGeom prst="roundRect">
            <a:avLst>
              <a:gd name="adj" fmla="val 11160"/>
            </a:avLst>
          </a:prstGeom>
          <a:solidFill>
            <a:schemeClr val="bg1">
              <a:alpha val="80000"/>
            </a:schemeClr>
          </a:solidFill>
          <a:ln w="635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1" name="图片 10">
            <a:extLst>
              <a:ext uri="{FF2B5EF4-FFF2-40B4-BE49-F238E27FC236}">
                <a16:creationId xmlns:a16="http://schemas.microsoft.com/office/drawing/2014/main" id="{CEDAB64E-4698-4A4F-92EF-95CE83AF5767}"/>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5747"/>
          <a:stretch/>
        </p:blipFill>
        <p:spPr>
          <a:xfrm>
            <a:off x="0" y="3823386"/>
            <a:ext cx="12192000" cy="3034614"/>
          </a:xfrm>
          <a:prstGeom prst="rect">
            <a:avLst/>
          </a:prstGeom>
        </p:spPr>
      </p:pic>
    </p:spTree>
    <p:extLst>
      <p:ext uri="{BB962C8B-B14F-4D97-AF65-F5344CB8AC3E}">
        <p14:creationId xmlns:p14="http://schemas.microsoft.com/office/powerpoint/2010/main" val="37264508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fade">
                                      <p:cBhvr>
                                        <p:cTn id="7" dur="500"/>
                                        <p:tgtEl>
                                          <p:spTgt spid="10"/>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par>
                          <p:cTn id="12" fill="hold">
                            <p:stCondLst>
                              <p:cond delay="1000"/>
                            </p:stCondLst>
                            <p:childTnLst>
                              <p:par>
                                <p:cTn id="13" presetID="10" presetClass="entr" presetSubtype="0" fill="hold" nodeType="afterEffect">
                                  <p:stCondLst>
                                    <p:cond delay="0"/>
                                  </p:stCondLst>
                                  <p:childTnLst>
                                    <p:set>
                                      <p:cBhvr>
                                        <p:cTn id="14" dur="1" fill="hold">
                                          <p:stCondLst>
                                            <p:cond delay="0"/>
                                          </p:stCondLst>
                                        </p:cTn>
                                        <p:tgtEl>
                                          <p:spTgt spid="11"/>
                                        </p:tgtEl>
                                        <p:attrNameLst>
                                          <p:attrName>style.visibility</p:attrName>
                                        </p:attrNameLst>
                                      </p:cBhvr>
                                      <p:to>
                                        <p:strVal val="visible"/>
                                      </p:to>
                                    </p:set>
                                    <p:animEffect transition="in" filter="fade">
                                      <p:cBhvr>
                                        <p:cTn id="15"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仅标题">
    <p:spTree>
      <p:nvGrpSpPr>
        <p:cNvPr id="1" name=""/>
        <p:cNvGrpSpPr/>
        <p:nvPr/>
      </p:nvGrpSpPr>
      <p:grpSpPr>
        <a:xfrm>
          <a:off x="0" y="0"/>
          <a:ext cx="0" cy="0"/>
          <a:chOff x="0" y="0"/>
          <a:chExt cx="0" cy="0"/>
        </a:xfrm>
      </p:grpSpPr>
      <p:sp>
        <p:nvSpPr>
          <p:cNvPr id="8" name="矩形: 圆角 7">
            <a:extLst>
              <a:ext uri="{FF2B5EF4-FFF2-40B4-BE49-F238E27FC236}">
                <a16:creationId xmlns:a16="http://schemas.microsoft.com/office/drawing/2014/main" id="{968F6F3D-51F5-4537-9B1E-2F535B57413B}"/>
              </a:ext>
            </a:extLst>
          </p:cNvPr>
          <p:cNvSpPr/>
          <p:nvPr userDrawn="1"/>
        </p:nvSpPr>
        <p:spPr>
          <a:xfrm>
            <a:off x="770466" y="693944"/>
            <a:ext cx="10684933" cy="5842000"/>
          </a:xfrm>
          <a:prstGeom prst="roundRect">
            <a:avLst>
              <a:gd name="adj" fmla="val 11160"/>
            </a:avLst>
          </a:prstGeom>
          <a:solidFill>
            <a:schemeClr val="bg1">
              <a:alpha val="80000"/>
            </a:schemeClr>
          </a:solidFill>
          <a:ln w="635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9" name="图片 8" descr="图片包含 建筑物&#10;&#10;描述已自动生成">
            <a:extLst>
              <a:ext uri="{FF2B5EF4-FFF2-40B4-BE49-F238E27FC236}">
                <a16:creationId xmlns:a16="http://schemas.microsoft.com/office/drawing/2014/main" id="{33B018B4-E4B4-4578-8D5C-B61D7A7E8FDC}"/>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377206" y="4069849"/>
            <a:ext cx="3272806" cy="2965703"/>
          </a:xfrm>
          <a:prstGeom prst="rect">
            <a:avLst/>
          </a:prstGeom>
        </p:spPr>
      </p:pic>
    </p:spTree>
    <p:extLst>
      <p:ext uri="{BB962C8B-B14F-4D97-AF65-F5344CB8AC3E}">
        <p14:creationId xmlns:p14="http://schemas.microsoft.com/office/powerpoint/2010/main" val="1191878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5" name="矩形: 圆角 4">
            <a:extLst>
              <a:ext uri="{FF2B5EF4-FFF2-40B4-BE49-F238E27FC236}">
                <a16:creationId xmlns:a16="http://schemas.microsoft.com/office/drawing/2014/main" id="{DF1C6DB9-6D25-4031-8C40-43847C727151}"/>
              </a:ext>
            </a:extLst>
          </p:cNvPr>
          <p:cNvSpPr/>
          <p:nvPr userDrawn="1"/>
        </p:nvSpPr>
        <p:spPr>
          <a:xfrm>
            <a:off x="352426" y="247650"/>
            <a:ext cx="11449050" cy="6457950"/>
          </a:xfrm>
          <a:prstGeom prst="roundRect">
            <a:avLst>
              <a:gd name="adj" fmla="val 11160"/>
            </a:avLst>
          </a:prstGeom>
          <a:solidFill>
            <a:schemeClr val="bg1">
              <a:alpha val="80000"/>
            </a:schemeClr>
          </a:solidFill>
          <a:ln w="63500">
            <a:solidFill>
              <a:schemeClr val="accent4">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14779592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内容与标题">
    <p:spTree>
      <p:nvGrpSpPr>
        <p:cNvPr id="1" name=""/>
        <p:cNvGrpSpPr/>
        <p:nvPr/>
      </p:nvGrpSpPr>
      <p:grpSpPr>
        <a:xfrm>
          <a:off x="0" y="0"/>
          <a:ext cx="0" cy="0"/>
          <a:chOff x="0" y="0"/>
          <a:chExt cx="0" cy="0"/>
        </a:xfrm>
      </p:grpSpPr>
      <p:pic>
        <p:nvPicPr>
          <p:cNvPr id="8" name="图片 7" descr="图片包含 建筑物&#10;&#10;描述已自动生成">
            <a:extLst>
              <a:ext uri="{FF2B5EF4-FFF2-40B4-BE49-F238E27FC236}">
                <a16:creationId xmlns:a16="http://schemas.microsoft.com/office/drawing/2014/main" id="{2EE63DD3-9C4B-44EE-B981-9F80E03CFA7F}"/>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071" t="7361" r="34429"/>
          <a:stretch/>
        </p:blipFill>
        <p:spPr>
          <a:xfrm>
            <a:off x="-69668" y="505097"/>
            <a:ext cx="7010400" cy="6352580"/>
          </a:xfrm>
          <a:prstGeom prst="rect">
            <a:avLst/>
          </a:prstGeom>
        </p:spPr>
      </p:pic>
      <p:pic>
        <p:nvPicPr>
          <p:cNvPr id="9" name="图片 8">
            <a:extLst>
              <a:ext uri="{FF2B5EF4-FFF2-40B4-BE49-F238E27FC236}">
                <a16:creationId xmlns:a16="http://schemas.microsoft.com/office/drawing/2014/main" id="{6F4D713A-9EB2-4E93-A067-73779C5E911F}"/>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t="55747"/>
          <a:stretch/>
        </p:blipFill>
        <p:spPr>
          <a:xfrm>
            <a:off x="0" y="3823063"/>
            <a:ext cx="12192000" cy="3034614"/>
          </a:xfrm>
          <a:prstGeom prst="rect">
            <a:avLst/>
          </a:prstGeom>
        </p:spPr>
      </p:pic>
      <p:sp>
        <p:nvSpPr>
          <p:cNvPr id="10" name="椭圆 9">
            <a:extLst>
              <a:ext uri="{FF2B5EF4-FFF2-40B4-BE49-F238E27FC236}">
                <a16:creationId xmlns:a16="http://schemas.microsoft.com/office/drawing/2014/main" id="{43F18BFA-EF68-4D9E-9C6B-0A7B87A27307}"/>
              </a:ext>
            </a:extLst>
          </p:cNvPr>
          <p:cNvSpPr>
            <a:spLocks noChangeAspect="1"/>
          </p:cNvSpPr>
          <p:nvPr userDrawn="1"/>
        </p:nvSpPr>
        <p:spPr>
          <a:xfrm>
            <a:off x="4826001" y="1583266"/>
            <a:ext cx="1728000" cy="1728000"/>
          </a:xfrm>
          <a:prstGeom prst="ellipse">
            <a:avLst/>
          </a:prstGeom>
          <a:solidFill>
            <a:schemeClr val="bg1"/>
          </a:solidFill>
          <a:ln w="63500">
            <a:solidFill>
              <a:schemeClr val="accent4">
                <a:lumMod val="50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a:extLst>
              <a:ext uri="{FF2B5EF4-FFF2-40B4-BE49-F238E27FC236}">
                <a16:creationId xmlns:a16="http://schemas.microsoft.com/office/drawing/2014/main" id="{A7014AEA-4A2D-4D8D-9618-9DD3D4C60A6B}"/>
              </a:ext>
            </a:extLst>
          </p:cNvPr>
          <p:cNvSpPr>
            <a:spLocks noChangeAspect="1"/>
          </p:cNvSpPr>
          <p:nvPr userDrawn="1"/>
        </p:nvSpPr>
        <p:spPr>
          <a:xfrm>
            <a:off x="6424265" y="1583266"/>
            <a:ext cx="1728000" cy="1728000"/>
          </a:xfrm>
          <a:prstGeom prst="ellipse">
            <a:avLst/>
          </a:prstGeom>
          <a:solidFill>
            <a:schemeClr val="bg1"/>
          </a:solidFill>
          <a:ln w="63500">
            <a:solidFill>
              <a:schemeClr val="accent4">
                <a:lumMod val="50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椭圆 11">
            <a:extLst>
              <a:ext uri="{FF2B5EF4-FFF2-40B4-BE49-F238E27FC236}">
                <a16:creationId xmlns:a16="http://schemas.microsoft.com/office/drawing/2014/main" id="{BD65941F-BE0E-4452-B31D-BFB11FFFAF9F}"/>
              </a:ext>
            </a:extLst>
          </p:cNvPr>
          <p:cNvSpPr>
            <a:spLocks noChangeAspect="1"/>
          </p:cNvSpPr>
          <p:nvPr userDrawn="1"/>
        </p:nvSpPr>
        <p:spPr>
          <a:xfrm>
            <a:off x="8022529" y="1583266"/>
            <a:ext cx="1728000" cy="1728000"/>
          </a:xfrm>
          <a:prstGeom prst="ellipse">
            <a:avLst/>
          </a:prstGeom>
          <a:solidFill>
            <a:schemeClr val="bg1"/>
          </a:solidFill>
          <a:ln w="63500">
            <a:solidFill>
              <a:schemeClr val="accent4">
                <a:lumMod val="50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椭圆 12">
            <a:extLst>
              <a:ext uri="{FF2B5EF4-FFF2-40B4-BE49-F238E27FC236}">
                <a16:creationId xmlns:a16="http://schemas.microsoft.com/office/drawing/2014/main" id="{A745324A-6EB2-455A-8460-D15EF7ADFBA3}"/>
              </a:ext>
            </a:extLst>
          </p:cNvPr>
          <p:cNvSpPr>
            <a:spLocks noChangeAspect="1"/>
          </p:cNvSpPr>
          <p:nvPr userDrawn="1"/>
        </p:nvSpPr>
        <p:spPr>
          <a:xfrm>
            <a:off x="9620793" y="1583266"/>
            <a:ext cx="1728000" cy="1728000"/>
          </a:xfrm>
          <a:prstGeom prst="ellipse">
            <a:avLst/>
          </a:prstGeom>
          <a:solidFill>
            <a:schemeClr val="bg1"/>
          </a:solidFill>
          <a:ln w="63500">
            <a:solidFill>
              <a:schemeClr val="accent4">
                <a:lumMod val="50000"/>
              </a:schemeClr>
            </a:solidFill>
          </a:ln>
          <a:effectLst>
            <a:outerShdw blurRad="50800" dist="76200" dir="2700000" algn="tl"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Tree>
    <p:extLst>
      <p:ext uri="{BB962C8B-B14F-4D97-AF65-F5344CB8AC3E}">
        <p14:creationId xmlns:p14="http://schemas.microsoft.com/office/powerpoint/2010/main" val="5259271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par>
                          <p:cTn id="8" fill="hold">
                            <p:stCondLst>
                              <p:cond delay="500"/>
                            </p:stCondLst>
                            <p:childTnLst>
                              <p:par>
                                <p:cTn id="9" presetID="10" presetClass="entr" presetSubtype="0" fill="hold" nodeType="afterEffect">
                                  <p:stCondLst>
                                    <p:cond delay="0"/>
                                  </p:stCondLst>
                                  <p:childTnLst>
                                    <p:set>
                                      <p:cBhvr>
                                        <p:cTn id="10" dur="1" fill="hold">
                                          <p:stCondLst>
                                            <p:cond delay="0"/>
                                          </p:stCondLst>
                                        </p:cTn>
                                        <p:tgtEl>
                                          <p:spTgt spid="9"/>
                                        </p:tgtEl>
                                        <p:attrNameLst>
                                          <p:attrName>style.visibility</p:attrName>
                                        </p:attrNameLst>
                                      </p:cBhvr>
                                      <p:to>
                                        <p:strVal val="visible"/>
                                      </p:to>
                                    </p:set>
                                    <p:animEffect transition="in" filter="fade">
                                      <p:cBhvr>
                                        <p:cTn id="11" dur="500"/>
                                        <p:tgtEl>
                                          <p:spTgt spid="9"/>
                                        </p:tgtEl>
                                      </p:cBhvr>
                                    </p:animEffect>
                                  </p:childTnLst>
                                </p:cTn>
                              </p:par>
                            </p:childTnLst>
                          </p:cTn>
                        </p:par>
                        <p:par>
                          <p:cTn id="12" fill="hold">
                            <p:stCondLst>
                              <p:cond delay="1000"/>
                            </p:stCondLst>
                            <p:childTnLst>
                              <p:par>
                                <p:cTn id="13" presetID="10" presetClass="entr" presetSubtype="0" fill="hold" grpId="0"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500"/>
                                        <p:tgtEl>
                                          <p:spTgt spid="10"/>
                                        </p:tgtEl>
                                      </p:cBhvr>
                                    </p:animEffect>
                                  </p:childTnLst>
                                </p:cTn>
                              </p:par>
                            </p:childTnLst>
                          </p:cTn>
                        </p:par>
                        <p:par>
                          <p:cTn id="16" fill="hold">
                            <p:stCondLst>
                              <p:cond delay="1500"/>
                            </p:stCondLst>
                            <p:childTnLst>
                              <p:par>
                                <p:cTn id="17" presetID="10" presetClass="entr" presetSubtype="0" fill="hold" grpId="0" nodeType="after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fade">
                                      <p:cBhvr>
                                        <p:cTn id="19" dur="500"/>
                                        <p:tgtEl>
                                          <p:spTgt spid="11"/>
                                        </p:tgtEl>
                                      </p:cBhvr>
                                    </p:animEffect>
                                  </p:childTnLst>
                                </p:cTn>
                              </p:par>
                            </p:childTnLst>
                          </p:cTn>
                        </p:par>
                        <p:par>
                          <p:cTn id="20" fill="hold">
                            <p:stCondLst>
                              <p:cond delay="2000"/>
                            </p:stCondLst>
                            <p:childTnLst>
                              <p:par>
                                <p:cTn id="21" presetID="10" presetClass="entr" presetSubtype="0" fill="hold" grpId="0"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childTnLst>
                                </p:cTn>
                              </p:par>
                            </p:childTnLst>
                          </p:cTn>
                        </p:par>
                        <p:par>
                          <p:cTn id="24" fill="hold">
                            <p:stCondLst>
                              <p:cond delay="2500"/>
                            </p:stCondLst>
                            <p:childTnLst>
                              <p:par>
                                <p:cTn id="25" presetID="10" presetClass="entr" presetSubtype="0" fill="hold" grpId="0" nodeType="afterEffect">
                                  <p:stCondLst>
                                    <p:cond delay="0"/>
                                  </p:stCondLst>
                                  <p:childTnLst>
                                    <p:set>
                                      <p:cBhvr>
                                        <p:cTn id="26" dur="1" fill="hold">
                                          <p:stCondLst>
                                            <p:cond delay="0"/>
                                          </p:stCondLst>
                                        </p:cTn>
                                        <p:tgtEl>
                                          <p:spTgt spid="13"/>
                                        </p:tgtEl>
                                        <p:attrNameLst>
                                          <p:attrName>style.visibility</p:attrName>
                                        </p:attrNameLst>
                                      </p:cBhvr>
                                      <p:to>
                                        <p:strVal val="visible"/>
                                      </p:to>
                                    </p:set>
                                    <p:animEffect transition="in" filter="fade">
                                      <p:cBhvr>
                                        <p:cTn id="27"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P spid="12" grpId="0" animBg="1"/>
      <p:bldP spid="13" grpId="0" animBg="1"/>
    </p:bld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theme" Target="../theme/theme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8.xml"/><Relationship Id="rId3" Type="http://schemas.openxmlformats.org/officeDocument/2006/relationships/slideLayout" Target="../slideLayouts/slideLayout13.xml"/><Relationship Id="rId7" Type="http://schemas.openxmlformats.org/officeDocument/2006/relationships/slideLayout" Target="../slideLayouts/slideLayout17.xml"/><Relationship Id="rId12" Type="http://schemas.openxmlformats.org/officeDocument/2006/relationships/image" Target="../media/image1.jpeg"/><Relationship Id="rId2" Type="http://schemas.openxmlformats.org/officeDocument/2006/relationships/slideLayout" Target="../slideLayouts/slideLayout12.xml"/><Relationship Id="rId1" Type="http://schemas.openxmlformats.org/officeDocument/2006/relationships/slideLayout" Target="../slideLayouts/slideLayout11.xml"/><Relationship Id="rId6" Type="http://schemas.openxmlformats.org/officeDocument/2006/relationships/slideLayout" Target="../slideLayouts/slideLayout16.xml"/><Relationship Id="rId11" Type="http://schemas.openxmlformats.org/officeDocument/2006/relationships/theme" Target="../theme/theme2.xml"/><Relationship Id="rId5" Type="http://schemas.openxmlformats.org/officeDocument/2006/relationships/slideLayout" Target="../slideLayouts/slideLayout15.xml"/><Relationship Id="rId10" Type="http://schemas.openxmlformats.org/officeDocument/2006/relationships/slideLayout" Target="../slideLayouts/slideLayout20.xml"/><Relationship Id="rId4" Type="http://schemas.openxmlformats.org/officeDocument/2006/relationships/slideLayout" Target="../slideLayouts/slideLayout14.xml"/><Relationship Id="rId9" Type="http://schemas.openxmlformats.org/officeDocument/2006/relationships/slideLayout" Target="../slideLayouts/slideLayout1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descr="图片包含 自然&#10;&#10;描述已自动生成">
            <a:extLst>
              <a:ext uri="{FF2B5EF4-FFF2-40B4-BE49-F238E27FC236}">
                <a16:creationId xmlns:a16="http://schemas.microsoft.com/office/drawing/2014/main" id="{28281FD6-A688-4D57-877E-49AF2FC5D35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pic>
        <p:nvPicPr>
          <p:cNvPr id="3" name="Picture 2" descr="Shape&#10;&#10;Description automatically generated with medium confidence">
            <a:extLst>
              <a:ext uri="{FF2B5EF4-FFF2-40B4-BE49-F238E27FC236}">
                <a16:creationId xmlns:a16="http://schemas.microsoft.com/office/drawing/2014/main" id="{2C58152F-F9D9-436F-B316-27B03462950D}"/>
              </a:ext>
            </a:extLst>
          </p:cNvPr>
          <p:cNvPicPr>
            <a:picLocks noChangeAspect="1"/>
          </p:cNvPicPr>
          <p:nvPr userDrawn="1"/>
        </p:nvPicPr>
        <p:blipFill>
          <a:blip r:embed="rId13">
            <a:extLst>
              <a:ext uri="{28A0092B-C50C-407E-A947-70E740481C1C}">
                <a14:useLocalDpi xmlns:a14="http://schemas.microsoft.com/office/drawing/2010/main" val="0"/>
              </a:ext>
            </a:extLst>
          </a:blip>
          <a:stretch>
            <a:fillRect/>
          </a:stretch>
        </p:blipFill>
        <p:spPr>
          <a:xfrm>
            <a:off x="-1600200" y="266700"/>
            <a:ext cx="1285577" cy="1285577"/>
          </a:xfrm>
          <a:prstGeom prst="rect">
            <a:avLst/>
          </a:prstGeom>
        </p:spPr>
      </p:pic>
    </p:spTree>
    <p:extLst>
      <p:ext uri="{BB962C8B-B14F-4D97-AF65-F5344CB8AC3E}">
        <p14:creationId xmlns:p14="http://schemas.microsoft.com/office/powerpoint/2010/main" val="440146913"/>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8" name="图片 7" descr="图片包含 自然&#10;&#10;描述已自动生成">
            <a:extLst>
              <a:ext uri="{FF2B5EF4-FFF2-40B4-BE49-F238E27FC236}">
                <a16:creationId xmlns:a16="http://schemas.microsoft.com/office/drawing/2014/main" id="{28281FD6-A688-4D57-877E-49AF2FC5D351}"/>
              </a:ext>
            </a:extLst>
          </p:cNvPr>
          <p:cNvPicPr>
            <a:picLocks noChangeAspect="1"/>
          </p:cNvPicPr>
          <p:nvPr userDrawn="1"/>
        </p:nvPicPr>
        <p:blipFill>
          <a:blip r:embed="rId12">
            <a:extLst>
              <a:ext uri="{28A0092B-C50C-407E-A947-70E740481C1C}">
                <a14:useLocalDpi xmlns:a14="http://schemas.microsoft.com/office/drawing/2010/main" val="0"/>
              </a:ext>
            </a:extLst>
          </a:blip>
          <a:stretch>
            <a:fillRect/>
          </a:stretch>
        </p:blipFill>
        <p:spPr>
          <a:xfrm>
            <a:off x="0" y="322"/>
            <a:ext cx="12192000" cy="6857355"/>
          </a:xfrm>
          <a:prstGeom prst="rect">
            <a:avLst/>
          </a:prstGeom>
        </p:spPr>
      </p:pic>
    </p:spTree>
    <p:extLst>
      <p:ext uri="{BB962C8B-B14F-4D97-AF65-F5344CB8AC3E}">
        <p14:creationId xmlns:p14="http://schemas.microsoft.com/office/powerpoint/2010/main" val="781206560"/>
      </p:ext>
    </p:extLst>
  </p:cSld>
  <p:clrMap bg1="lt1" tx1="dk1" bg2="lt2" tx2="dk2" accent1="accent1" accent2="accent2" accent3="accent3" accent4="accent4" accent5="accent5" accent6="accent6" hlink="hlink" folHlink="folHlink"/>
  <p:sldLayoutIdLst>
    <p:sldLayoutId id="2147483672" r:id="rId1"/>
    <p:sldLayoutId id="2147483673" r:id="rId2"/>
    <p:sldLayoutId id="2147483674" r:id="rId3"/>
    <p:sldLayoutId id="2147483675" r:id="rId4"/>
    <p:sldLayoutId id="2147483676" r:id="rId5"/>
    <p:sldLayoutId id="2147483677" r:id="rId6"/>
    <p:sldLayoutId id="2147483678" r:id="rId7"/>
    <p:sldLayoutId id="2147483679" r:id="rId8"/>
    <p:sldLayoutId id="2147483680" r:id="rId9"/>
    <p:sldLayoutId id="2147483681" r:id="rId10"/>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slideLayout" Target="../slideLayouts/slideLayout1.xml"/><Relationship Id="rId7" Type="http://schemas.openxmlformats.org/officeDocument/2006/relationships/image" Target="../media/image9.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3" Type="http://schemas.openxmlformats.org/officeDocument/2006/relationships/tags" Target="../tags/tag9.xml"/><Relationship Id="rId7" Type="http://schemas.openxmlformats.org/officeDocument/2006/relationships/image" Target="../media/image17.png"/><Relationship Id="rId2" Type="http://schemas.openxmlformats.org/officeDocument/2006/relationships/tags" Target="../tags/tag8.xml"/><Relationship Id="rId1" Type="http://schemas.openxmlformats.org/officeDocument/2006/relationships/tags" Target="../tags/tag7.xml"/><Relationship Id="rId6" Type="http://schemas.openxmlformats.org/officeDocument/2006/relationships/image" Target="../media/image16.png"/><Relationship Id="rId5" Type="http://schemas.openxmlformats.org/officeDocument/2006/relationships/notesSlide" Target="../notesSlides/notesSlide10.xml"/><Relationship Id="rId4" Type="http://schemas.openxmlformats.org/officeDocument/2006/relationships/slideLayout" Target="../slideLayouts/slideLayout18.xml"/></Relationships>
</file>

<file path=ppt/slides/_rels/slide11.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1.xml"/><Relationship Id="rId1" Type="http://schemas.openxmlformats.org/officeDocument/2006/relationships/slideLayout" Target="../slideLayouts/slideLayout15.xml"/><Relationship Id="rId6" Type="http://schemas.openxmlformats.org/officeDocument/2006/relationships/image" Target="../media/image27.png"/><Relationship Id="rId5" Type="http://schemas.openxmlformats.org/officeDocument/2006/relationships/image" Target="../media/image26.png"/><Relationship Id="rId4" Type="http://schemas.microsoft.com/office/2007/relationships/hdphoto" Target="../media/hdphoto3.wdp"/></Relationships>
</file>

<file path=ppt/slides/_rels/slide12.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2.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13.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13.xml"/><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14.xml"/><Relationship Id="rId1" Type="http://schemas.openxmlformats.org/officeDocument/2006/relationships/slideLayout" Target="../slideLayouts/slideLayout3.xml"/><Relationship Id="rId6" Type="http://schemas.openxmlformats.org/officeDocument/2006/relationships/image" Target="../media/image31.png"/><Relationship Id="rId5" Type="http://schemas.openxmlformats.org/officeDocument/2006/relationships/image" Target="../media/image30.svg"/><Relationship Id="rId4" Type="http://schemas.openxmlformats.org/officeDocument/2006/relationships/image" Target="../media/image29.png"/></Relationships>
</file>

<file path=ppt/slides/_rels/slide15.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notesSlide" Target="../notesSlides/notesSlide15.xml"/><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notesSlide" Target="../notesSlides/notesSlide16.xml"/><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7.xml"/><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2" Type="http://schemas.openxmlformats.org/officeDocument/2006/relationships/image" Target="../media/image37.jpeg"/><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audio" Target="../media/audio2.wav"/><Relationship Id="rId1" Type="http://schemas.openxmlformats.org/officeDocument/2006/relationships/slideLayout" Target="../slideLayouts/slideLayout8.xml"/><Relationship Id="rId4" Type="http://schemas.openxmlformats.org/officeDocument/2006/relationships/image" Target="../media/image39.png"/></Relationships>
</file>

<file path=ppt/slides/_rels/slide22.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audio" Target="../media/audio3.wav"/><Relationship Id="rId7" Type="http://schemas.openxmlformats.org/officeDocument/2006/relationships/image" Target="../media/image42.png"/><Relationship Id="rId2" Type="http://schemas.openxmlformats.org/officeDocument/2006/relationships/notesSlide" Target="../notesSlides/notesSlide18.xml"/><Relationship Id="rId1" Type="http://schemas.openxmlformats.org/officeDocument/2006/relationships/slideLayout" Target="../slideLayouts/slideLayout6.xml"/><Relationship Id="rId6" Type="http://schemas.openxmlformats.org/officeDocument/2006/relationships/image" Target="../media/image38.png"/><Relationship Id="rId11" Type="http://schemas.openxmlformats.org/officeDocument/2006/relationships/audio" Target="../media/audio3.wav"/><Relationship Id="rId5" Type="http://schemas.openxmlformats.org/officeDocument/2006/relationships/image" Target="../media/image41.png"/><Relationship Id="rId10" Type="http://schemas.openxmlformats.org/officeDocument/2006/relationships/image" Target="../media/image45.png"/><Relationship Id="rId4" Type="http://schemas.openxmlformats.org/officeDocument/2006/relationships/image" Target="../media/image40.jpeg"/><Relationship Id="rId9" Type="http://schemas.openxmlformats.org/officeDocument/2006/relationships/image" Target="../media/image44.png"/></Relationships>
</file>

<file path=ppt/slides/_rels/slide23.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9.xml"/><Relationship Id="rId1" Type="http://schemas.openxmlformats.org/officeDocument/2006/relationships/slideLayout" Target="../slideLayouts/slideLayout5.xml"/></Relationships>
</file>

<file path=ppt/slides/_rels/slide24.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0.xml"/><Relationship Id="rId1" Type="http://schemas.openxmlformats.org/officeDocument/2006/relationships/slideLayout" Target="../slideLayouts/slideLayout5.xml"/></Relationships>
</file>

<file path=ppt/slides/_rels/slide25.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1.xml"/><Relationship Id="rId1" Type="http://schemas.openxmlformats.org/officeDocument/2006/relationships/slideLayout" Target="../slideLayouts/slideLayout5.xml"/><Relationship Id="rId4" Type="http://schemas.openxmlformats.org/officeDocument/2006/relationships/image" Target="../media/image46.png"/></Relationships>
</file>

<file path=ppt/slides/_rels/slide26.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2.xml"/><Relationship Id="rId1" Type="http://schemas.openxmlformats.org/officeDocument/2006/relationships/slideLayout" Target="../slideLayouts/slideLayout5.xml"/></Relationships>
</file>

<file path=ppt/slides/_rels/slide27.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23.xml"/><Relationship Id="rId1" Type="http://schemas.openxmlformats.org/officeDocument/2006/relationships/slideLayout" Target="../slideLayouts/slideLayout5.xml"/><Relationship Id="rId4" Type="http://schemas.openxmlformats.org/officeDocument/2006/relationships/image" Target="../media/image47.pn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25.xml"/><Relationship Id="rId1" Type="http://schemas.openxmlformats.org/officeDocument/2006/relationships/slideLayout" Target="../slideLayouts/slideLayout6.xml"/><Relationship Id="rId4" Type="http://schemas.openxmlformats.org/officeDocument/2006/relationships/image" Target="../media/image49.png"/></Relationships>
</file>

<file path=ppt/slides/_rels/slide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6.xml"/><Relationship Id="rId1" Type="http://schemas.openxmlformats.org/officeDocument/2006/relationships/slideLayout" Target="../slideLayouts/slideLayout18.xml"/><Relationship Id="rId4" Type="http://schemas.openxmlformats.org/officeDocument/2006/relationships/image" Target="../media/image17.png"/></Relationships>
</file>

<file path=ppt/slides/_rels/slide31.xml.rels><?xml version="1.0" encoding="UTF-8" standalone="yes"?>
<Relationships xmlns="http://schemas.openxmlformats.org/package/2006/relationships"><Relationship Id="rId3" Type="http://schemas.openxmlformats.org/officeDocument/2006/relationships/image" Target="../media/image50.jpeg"/><Relationship Id="rId2" Type="http://schemas.openxmlformats.org/officeDocument/2006/relationships/notesSlide" Target="../notesSlides/notesSlide27.xml"/><Relationship Id="rId1" Type="http://schemas.openxmlformats.org/officeDocument/2006/relationships/slideLayout" Target="../slideLayouts/slideLayout16.xml"/><Relationship Id="rId4" Type="http://schemas.openxmlformats.org/officeDocument/2006/relationships/image" Target="../media/image51.png"/></Relationships>
</file>

<file path=ppt/slides/_rels/slide32.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notesSlide" Target="../notesSlides/notesSlide28.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4.xml"/><Relationship Id="rId1" Type="http://schemas.openxmlformats.org/officeDocument/2006/relationships/slideLayout" Target="../slideLayouts/slideLayout18.xml"/><Relationship Id="rId6" Type="http://schemas.openxmlformats.org/officeDocument/2006/relationships/image" Target="../media/image15.png"/><Relationship Id="rId5" Type="http://schemas.openxmlformats.org/officeDocument/2006/relationships/image" Target="../media/image14.png"/><Relationship Id="rId4" Type="http://schemas.openxmlformats.org/officeDocument/2006/relationships/image" Target="../media/image13.png"/></Relationships>
</file>

<file path=ppt/slides/_rels/slide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7.png"/></Relationships>
</file>

<file path=ppt/slides/_rels/slide6.xml.rels><?xml version="1.0" encoding="UTF-8" standalone="yes"?>
<Relationships xmlns="http://schemas.openxmlformats.org/package/2006/relationships"><Relationship Id="rId3" Type="http://schemas.openxmlformats.org/officeDocument/2006/relationships/tags" Target="../tags/tag3.xml"/><Relationship Id="rId2" Type="http://schemas.openxmlformats.org/officeDocument/2006/relationships/tags" Target="../tags/tag2.xml"/><Relationship Id="rId1" Type="http://schemas.openxmlformats.org/officeDocument/2006/relationships/tags" Target="../tags/tag1.xml"/><Relationship Id="rId5" Type="http://schemas.openxmlformats.org/officeDocument/2006/relationships/notesSlide" Target="../notesSlides/notesSlide6.xml"/><Relationship Id="rId4"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tags" Target="../tags/tag6.xml"/><Relationship Id="rId7" Type="http://schemas.openxmlformats.org/officeDocument/2006/relationships/image" Target="../media/image17.png"/><Relationship Id="rId2" Type="http://schemas.openxmlformats.org/officeDocument/2006/relationships/tags" Target="../tags/tag5.xml"/><Relationship Id="rId1" Type="http://schemas.openxmlformats.org/officeDocument/2006/relationships/tags" Target="../tags/tag4.xml"/><Relationship Id="rId6" Type="http://schemas.openxmlformats.org/officeDocument/2006/relationships/image" Target="../media/image16.png"/><Relationship Id="rId5" Type="http://schemas.openxmlformats.org/officeDocument/2006/relationships/notesSlide" Target="../notesSlides/notesSlide8.xml"/><Relationship Id="rId4" Type="http://schemas.openxmlformats.org/officeDocument/2006/relationships/slideLayout" Target="../slideLayouts/slideLayout18.xml"/></Relationships>
</file>

<file path=ppt/slides/_rels/slide9.xml.rels><?xml version="1.0" encoding="UTF-8" standalone="yes"?>
<Relationships xmlns="http://schemas.openxmlformats.org/package/2006/relationships"><Relationship Id="rId8" Type="http://schemas.openxmlformats.org/officeDocument/2006/relationships/image" Target="../media/image22.png"/><Relationship Id="rId3" Type="http://schemas.openxmlformats.org/officeDocument/2006/relationships/image" Target="../media/image19.png"/><Relationship Id="rId7" Type="http://schemas.openxmlformats.org/officeDocument/2006/relationships/image" Target="../media/image21.png"/><Relationship Id="rId2" Type="http://schemas.openxmlformats.org/officeDocument/2006/relationships/notesSlide" Target="../notesSlides/notesSlide9.xml"/><Relationship Id="rId1" Type="http://schemas.openxmlformats.org/officeDocument/2006/relationships/slideLayout" Target="../slideLayouts/slideLayout5.xml"/><Relationship Id="rId6" Type="http://schemas.microsoft.com/office/2007/relationships/hdphoto" Target="../media/hdphoto2.wdp"/><Relationship Id="rId5" Type="http://schemas.openxmlformats.org/officeDocument/2006/relationships/image" Target="../media/image20.png"/><Relationship Id="rId10" Type="http://schemas.openxmlformats.org/officeDocument/2006/relationships/image" Target="../media/image24.png"/><Relationship Id="rId4" Type="http://schemas.microsoft.com/office/2007/relationships/hdphoto" Target="../media/hdphoto1.wdp"/><Relationship Id="rId9"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中国风视频片头民族管弦乐">
            <a:hlinkClick r:id="" action="ppaction://media"/>
            <a:extLst>
              <a:ext uri="{FF2B5EF4-FFF2-40B4-BE49-F238E27FC236}">
                <a16:creationId xmlns:a16="http://schemas.microsoft.com/office/drawing/2014/main" id="{F2F7EFB2-3774-440B-B023-B535824A54FC}"/>
              </a:ext>
            </a:extLst>
          </p:cNvPr>
          <p:cNvPicPr>
            <a:picLocks noChangeAspect="1"/>
          </p:cNvPicPr>
          <p:nvPr>
            <a:audioFile r:link="rId2"/>
            <p:extLst>
              <p:ext uri="{DAA4B4D4-6D71-4841-9C94-3DE7FCFB9230}">
                <p14:media xmlns:p14="http://schemas.microsoft.com/office/powerpoint/2010/main" r:embed="rId1">
                  <p14:fade in="500" out="500"/>
                </p14:media>
              </p:ext>
            </p:extLst>
          </p:nvPr>
        </p:nvPicPr>
        <p:blipFill>
          <a:blip r:embed="rId5"/>
          <a:stretch>
            <a:fillRect/>
          </a:stretch>
        </p:blipFill>
        <p:spPr>
          <a:xfrm>
            <a:off x="10810875" y="7289271"/>
            <a:ext cx="609600" cy="609600"/>
          </a:xfrm>
          <a:prstGeom prst="rect">
            <a:avLst/>
          </a:prstGeom>
        </p:spPr>
      </p:pic>
      <p:sp>
        <p:nvSpPr>
          <p:cNvPr id="11" name="Google Shape;487;p33">
            <a:extLst>
              <a:ext uri="{FF2B5EF4-FFF2-40B4-BE49-F238E27FC236}">
                <a16:creationId xmlns:a16="http://schemas.microsoft.com/office/drawing/2014/main" id="{238ED891-FC41-443A-95B3-BF38014A3657}"/>
              </a:ext>
            </a:extLst>
          </p:cNvPr>
          <p:cNvSpPr txBox="1">
            <a:spLocks/>
          </p:cNvSpPr>
          <p:nvPr/>
        </p:nvSpPr>
        <p:spPr>
          <a:xfrm>
            <a:off x="3244697" y="99877"/>
            <a:ext cx="10272000" cy="7636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R="0" lvl="0"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1pPr>
            <a:lvl2pPr marR="0" lvl="1"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2pPr>
            <a:lvl3pPr marR="0" lvl="2"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3pPr>
            <a:lvl4pPr marR="0" lvl="3"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4pPr>
            <a:lvl5pPr marR="0" lvl="4"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5pPr>
            <a:lvl6pPr marR="0" lvl="5"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6pPr>
            <a:lvl7pPr marR="0" lvl="6"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7pPr>
            <a:lvl8pPr marR="0" lvl="7"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8pPr>
            <a:lvl9pPr marR="0" lvl="8" algn="l" rtl="0">
              <a:lnSpc>
                <a:spcPct val="100000"/>
              </a:lnSpc>
              <a:spcBef>
                <a:spcPts val="0"/>
              </a:spcBef>
              <a:spcAft>
                <a:spcPts val="0"/>
              </a:spcAft>
              <a:buClr>
                <a:srgbClr val="0C1D3F"/>
              </a:buClr>
              <a:buSzPts val="3200"/>
              <a:buFont typeface="Bubblegum Sans"/>
              <a:buNone/>
              <a:defRPr sz="3200" b="0" i="0" u="none" strike="noStrike" cap="none">
                <a:solidFill>
                  <a:srgbClr val="0C1D3F"/>
                </a:solidFill>
                <a:latin typeface="Bubblegum Sans"/>
                <a:ea typeface="Bubblegum Sans"/>
                <a:cs typeface="Bubblegum Sans"/>
                <a:sym typeface="Bubblegum Sans"/>
              </a:defRPr>
            </a:lvl9pPr>
          </a:lstStyle>
          <a:p>
            <a:pPr marL="0" marR="0" lvl="0" indent="0" algn="ctr" defTabSz="457200" rtl="0" eaLnBrk="1" fontAlgn="auto" latinLnBrk="0" hangingPunct="1">
              <a:lnSpc>
                <a:spcPct val="100000"/>
              </a:lnSpc>
              <a:spcBef>
                <a:spcPts val="0"/>
              </a:spcBef>
              <a:spcAft>
                <a:spcPts val="0"/>
              </a:spcAft>
              <a:buClr>
                <a:srgbClr val="0C1D3F"/>
              </a:buClr>
              <a:buSzPts val="3200"/>
              <a:buFont typeface="Bubblegum Sans"/>
              <a:buNone/>
              <a:tabLst/>
              <a:defRPr/>
            </a:pP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Thứ</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ngày</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tháng</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 </a:t>
            </a:r>
            <a:r>
              <a:rPr kumimoji="0" lang="en-US" sz="3200" b="0" i="0" u="none" strike="noStrike" kern="1200" cap="none" spc="0" normalizeH="0" baseline="0" noProof="0" dirty="0" err="1">
                <a:ln>
                  <a:noFill/>
                </a:ln>
                <a:solidFill>
                  <a:srgbClr val="000000"/>
                </a:solidFill>
                <a:effectLst/>
                <a:uLnTx/>
                <a:uFillTx/>
                <a:latin typeface="Arial" panose="020B0604020202020204" pitchFamily="34" charset="0"/>
                <a:sym typeface="Bubblegum Sans"/>
              </a:rPr>
              <a:t>năm</a:t>
            </a:r>
            <a:r>
              <a:rPr kumimoji="0" lang="en-US" sz="3200" b="0" i="0" u="none" strike="noStrike" kern="1200" cap="none" spc="0" normalizeH="0" baseline="0" noProof="0" dirty="0">
                <a:ln>
                  <a:noFill/>
                </a:ln>
                <a:solidFill>
                  <a:srgbClr val="000000"/>
                </a:solidFill>
                <a:effectLst/>
                <a:uLnTx/>
                <a:uFillTx/>
                <a:latin typeface="Arial" panose="020B0604020202020204" pitchFamily="34" charset="0"/>
                <a:sym typeface="Bubblegum Sans"/>
              </a:rPr>
              <a:t> ….</a:t>
            </a:r>
          </a:p>
        </p:txBody>
      </p:sp>
      <p:pic>
        <p:nvPicPr>
          <p:cNvPr id="12" name="Picture 11">
            <a:extLst>
              <a:ext uri="{FF2B5EF4-FFF2-40B4-BE49-F238E27FC236}">
                <a16:creationId xmlns:a16="http://schemas.microsoft.com/office/drawing/2014/main" id="{1BCF0F86-E20C-4967-9B76-06ABAE925C99}"/>
              </a:ext>
            </a:extLst>
          </p:cNvPr>
          <p:cNvPicPr>
            <a:picLocks noChangeAspect="1"/>
          </p:cNvPicPr>
          <p:nvPr/>
        </p:nvPicPr>
        <p:blipFill>
          <a:blip r:embed="rId6"/>
          <a:stretch>
            <a:fillRect/>
          </a:stretch>
        </p:blipFill>
        <p:spPr>
          <a:xfrm>
            <a:off x="4055493" y="972874"/>
            <a:ext cx="8805411" cy="1102636"/>
          </a:xfrm>
          <a:prstGeom prst="rect">
            <a:avLst/>
          </a:prstGeom>
        </p:spPr>
      </p:pic>
      <p:pic>
        <p:nvPicPr>
          <p:cNvPr id="13" name="Picture 12">
            <a:extLst>
              <a:ext uri="{FF2B5EF4-FFF2-40B4-BE49-F238E27FC236}">
                <a16:creationId xmlns:a16="http://schemas.microsoft.com/office/drawing/2014/main" id="{AF1E6731-960C-42B8-B23B-F270BF8BB5A0}"/>
              </a:ext>
            </a:extLst>
          </p:cNvPr>
          <p:cNvPicPr>
            <a:picLocks noChangeAspect="1"/>
          </p:cNvPicPr>
          <p:nvPr/>
        </p:nvPicPr>
        <p:blipFill>
          <a:blip r:embed="rId7"/>
          <a:stretch>
            <a:fillRect/>
          </a:stretch>
        </p:blipFill>
        <p:spPr>
          <a:xfrm flipH="1">
            <a:off x="8459504" y="4171950"/>
            <a:ext cx="3446746" cy="2409825"/>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pic>
        <p:nvPicPr>
          <p:cNvPr id="15" name="Picture 14">
            <a:extLst>
              <a:ext uri="{FF2B5EF4-FFF2-40B4-BE49-F238E27FC236}">
                <a16:creationId xmlns:a16="http://schemas.microsoft.com/office/drawing/2014/main" id="{F25469EB-42D7-4D20-9FD7-D1BF46158450}"/>
              </a:ext>
            </a:extLst>
          </p:cNvPr>
          <p:cNvPicPr>
            <a:picLocks noChangeAspect="1"/>
          </p:cNvPicPr>
          <p:nvPr/>
        </p:nvPicPr>
        <p:blipFill>
          <a:blip r:embed="rId8"/>
          <a:stretch>
            <a:fillRect/>
          </a:stretch>
        </p:blipFill>
        <p:spPr>
          <a:xfrm>
            <a:off x="5870957" y="1926232"/>
            <a:ext cx="5822185" cy="2395936"/>
          </a:xfrm>
          <a:prstGeom prst="rect">
            <a:avLst/>
          </a:prstGeom>
        </p:spPr>
      </p:pic>
    </p:spTree>
    <p:extLst>
      <p:ext uri="{BB962C8B-B14F-4D97-AF65-F5344CB8AC3E}">
        <p14:creationId xmlns:p14="http://schemas.microsoft.com/office/powerpoint/2010/main" val="38953220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10"/>
                                        </p:tgtEl>
                                      </p:cBhvr>
                                    </p:cmd>
                                  </p:childTnLst>
                                </p:cTn>
                              </p:par>
                            </p:childTnLst>
                          </p:cTn>
                        </p:par>
                      </p:childTnLst>
                    </p:cTn>
                  </p:par>
                  <p:par>
                    <p:cTn id="7" fill="hold">
                      <p:stCondLst>
                        <p:cond delay="indefinite"/>
                      </p:stCondLst>
                      <p:childTnLst>
                        <p:par>
                          <p:cTn id="8" fill="hold">
                            <p:stCondLst>
                              <p:cond delay="0"/>
                            </p:stCondLst>
                            <p:childTnLst>
                              <p:par>
                                <p:cTn id="9" presetID="10"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fade">
                                      <p:cBhvr>
                                        <p:cTn id="11" dur="500"/>
                                        <p:tgtEl>
                                          <p:spTgt spid="12"/>
                                        </p:tgtEl>
                                      </p:cBhvr>
                                    </p:animEffect>
                                  </p:childTnLst>
                                </p:cTn>
                              </p:par>
                            </p:childTnLst>
                          </p:cTn>
                        </p:par>
                      </p:childTnLst>
                    </p:cTn>
                  </p:par>
                  <p:par>
                    <p:cTn id="12" fill="hold">
                      <p:stCondLst>
                        <p:cond delay="indefinite"/>
                      </p:stCondLst>
                      <p:childTnLst>
                        <p:par>
                          <p:cTn id="13" fill="hold">
                            <p:stCondLst>
                              <p:cond delay="0"/>
                            </p:stCondLst>
                            <p:childTnLst>
                              <p:par>
                                <p:cTn id="14" presetID="31" presetClass="entr" presetSubtype="0" fill="hold" nodeType="clickEffect">
                                  <p:stCondLst>
                                    <p:cond delay="0"/>
                                  </p:stCondLst>
                                  <p:childTnLst>
                                    <p:set>
                                      <p:cBhvr>
                                        <p:cTn id="15" dur="1" fill="hold">
                                          <p:stCondLst>
                                            <p:cond delay="0"/>
                                          </p:stCondLst>
                                        </p:cTn>
                                        <p:tgtEl>
                                          <p:spTgt spid="15"/>
                                        </p:tgtEl>
                                        <p:attrNameLst>
                                          <p:attrName>style.visibility</p:attrName>
                                        </p:attrNameLst>
                                      </p:cBhvr>
                                      <p:to>
                                        <p:strVal val="visible"/>
                                      </p:to>
                                    </p:set>
                                    <p:anim calcmode="lin" valueType="num">
                                      <p:cBhvr>
                                        <p:cTn id="16" dur="1000" fill="hold"/>
                                        <p:tgtEl>
                                          <p:spTgt spid="15"/>
                                        </p:tgtEl>
                                        <p:attrNameLst>
                                          <p:attrName>ppt_w</p:attrName>
                                        </p:attrNameLst>
                                      </p:cBhvr>
                                      <p:tavLst>
                                        <p:tav tm="0">
                                          <p:val>
                                            <p:fltVal val="0"/>
                                          </p:val>
                                        </p:tav>
                                        <p:tav tm="100000">
                                          <p:val>
                                            <p:strVal val="#ppt_w"/>
                                          </p:val>
                                        </p:tav>
                                      </p:tavLst>
                                    </p:anim>
                                    <p:anim calcmode="lin" valueType="num">
                                      <p:cBhvr>
                                        <p:cTn id="17" dur="1000" fill="hold"/>
                                        <p:tgtEl>
                                          <p:spTgt spid="15"/>
                                        </p:tgtEl>
                                        <p:attrNameLst>
                                          <p:attrName>ppt_h</p:attrName>
                                        </p:attrNameLst>
                                      </p:cBhvr>
                                      <p:tavLst>
                                        <p:tav tm="0">
                                          <p:val>
                                            <p:fltVal val="0"/>
                                          </p:val>
                                        </p:tav>
                                        <p:tav tm="100000">
                                          <p:val>
                                            <p:strVal val="#ppt_h"/>
                                          </p:val>
                                        </p:tav>
                                      </p:tavLst>
                                    </p:anim>
                                    <p:anim calcmode="lin" valueType="num">
                                      <p:cBhvr>
                                        <p:cTn id="18" dur="1000" fill="hold"/>
                                        <p:tgtEl>
                                          <p:spTgt spid="15"/>
                                        </p:tgtEl>
                                        <p:attrNameLst>
                                          <p:attrName>style.rotation</p:attrName>
                                        </p:attrNameLst>
                                      </p:cBhvr>
                                      <p:tavLst>
                                        <p:tav tm="0">
                                          <p:val>
                                            <p:fltVal val="90"/>
                                          </p:val>
                                        </p:tav>
                                        <p:tav tm="100000">
                                          <p:val>
                                            <p:fltVal val="0"/>
                                          </p:val>
                                        </p:tav>
                                      </p:tavLst>
                                    </p:anim>
                                    <p:animEffect transition="in" filter="fade">
                                      <p:cBhvr>
                                        <p:cTn id="19" dur="1000"/>
                                        <p:tgtEl>
                                          <p:spTgt spid="15"/>
                                        </p:tgtEl>
                                      </p:cBhvr>
                                    </p:animEffect>
                                  </p:childTnLst>
                                </p:cTn>
                              </p:par>
                            </p:childTnLst>
                          </p:cTn>
                        </p:par>
                      </p:childTnLst>
                    </p:cTn>
                  </p:par>
                </p:childTnLst>
              </p:cTn>
              <p:prevCondLst>
                <p:cond evt="onPrev" delay="0">
                  <p:tgtEl>
                    <p:sldTgt/>
                  </p:tgtEl>
                </p:cond>
              </p:prevCondLst>
              <p:nextCondLst>
                <p:cond evt="onNext" delay="0">
                  <p:tgtEl>
                    <p:sldTgt/>
                  </p:tgtEl>
                </p:cond>
              </p:nextCondLst>
            </p:seq>
            <p:audio>
              <p:cMediaNode vol="80000" numSld="999" showWhenStopped="0">
                <p:cTn id="20" repeatCount="indefinite" fill="remove" display="0">
                  <p:stCondLst>
                    <p:cond delay="indefinite"/>
                  </p:stCondLst>
                  <p:endCondLst>
                    <p:cond evt="onStopAudio" delay="0">
                      <p:tgtEl>
                        <p:sldTgt/>
                      </p:tgtEl>
                    </p:cond>
                  </p:endCondLst>
                </p:cTn>
                <p:tgtEl>
                  <p:spTgt spid="10"/>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D287777-B4BA-408A-8585-F6AF2149A487}"/>
              </a:ext>
            </a:extLst>
          </p:cNvPr>
          <p:cNvGrpSpPr/>
          <p:nvPr/>
        </p:nvGrpSpPr>
        <p:grpSpPr>
          <a:xfrm>
            <a:off x="7572374" y="2790825"/>
            <a:ext cx="4081145" cy="3752849"/>
            <a:chOff x="4338320" y="791752"/>
            <a:chExt cx="6115050" cy="5418548"/>
          </a:xfrm>
        </p:grpSpPr>
        <p:pic>
          <p:nvPicPr>
            <p:cNvPr id="9" name="Picture 8">
              <a:extLst>
                <a:ext uri="{FF2B5EF4-FFF2-40B4-BE49-F238E27FC236}">
                  <a16:creationId xmlns:a16="http://schemas.microsoft.com/office/drawing/2014/main" id="{36D8FB84-77DA-455A-9C4C-FB7DC84915E3}"/>
                </a:ext>
              </a:extLst>
            </p:cNvPr>
            <p:cNvPicPr>
              <a:picLocks noChangeAspect="1"/>
            </p:cNvPicPr>
            <p:nvPr/>
          </p:nvPicPr>
          <p:blipFill>
            <a:blip r:embed="rId6"/>
            <a:stretch>
              <a:fillRect/>
            </a:stretch>
          </p:blipFill>
          <p:spPr>
            <a:xfrm>
              <a:off x="4338320" y="791752"/>
              <a:ext cx="6115050" cy="5418548"/>
            </a:xfrm>
            <a:prstGeom prst="rect">
              <a:avLst/>
            </a:prstGeom>
          </p:spPr>
        </p:pic>
        <p:pic>
          <p:nvPicPr>
            <p:cNvPr id="11" name="Picture 10">
              <a:extLst>
                <a:ext uri="{FF2B5EF4-FFF2-40B4-BE49-F238E27FC236}">
                  <a16:creationId xmlns:a16="http://schemas.microsoft.com/office/drawing/2014/main" id="{8F893B43-3179-42C7-B835-595FA360EBC6}"/>
                </a:ext>
              </a:extLst>
            </p:cNvPr>
            <p:cNvPicPr>
              <a:picLocks noChangeAspect="1"/>
            </p:cNvPicPr>
            <p:nvPr/>
          </p:nvPicPr>
          <p:blipFill>
            <a:blip r:embed="rId7"/>
            <a:stretch>
              <a:fillRect/>
            </a:stretch>
          </p:blipFill>
          <p:spPr>
            <a:xfrm>
              <a:off x="4743451" y="1366838"/>
              <a:ext cx="3381374" cy="1596102"/>
            </a:xfrm>
            <a:prstGeom prst="rect">
              <a:avLst/>
            </a:prstGeom>
            <a:ln>
              <a:noFill/>
            </a:ln>
            <a:effectLst>
              <a:softEdge rad="112500"/>
            </a:effectLst>
          </p:spPr>
        </p:pic>
        <p:pic>
          <p:nvPicPr>
            <p:cNvPr id="13" name="Picture 12">
              <a:extLst>
                <a:ext uri="{FF2B5EF4-FFF2-40B4-BE49-F238E27FC236}">
                  <a16:creationId xmlns:a16="http://schemas.microsoft.com/office/drawing/2014/main" id="{15F0BF62-1937-4B97-AE7B-DF69F65B133E}"/>
                </a:ext>
              </a:extLst>
            </p:cNvPr>
            <p:cNvPicPr>
              <a:picLocks noChangeAspect="1"/>
            </p:cNvPicPr>
            <p:nvPr/>
          </p:nvPicPr>
          <p:blipFill>
            <a:blip r:embed="rId7"/>
            <a:stretch>
              <a:fillRect/>
            </a:stretch>
          </p:blipFill>
          <p:spPr>
            <a:xfrm>
              <a:off x="4776787" y="2652712"/>
              <a:ext cx="725777" cy="509588"/>
            </a:xfrm>
            <a:prstGeom prst="rect">
              <a:avLst/>
            </a:prstGeom>
          </p:spPr>
        </p:pic>
        <p:pic>
          <p:nvPicPr>
            <p:cNvPr id="14" name="Picture 13">
              <a:extLst>
                <a:ext uri="{FF2B5EF4-FFF2-40B4-BE49-F238E27FC236}">
                  <a16:creationId xmlns:a16="http://schemas.microsoft.com/office/drawing/2014/main" id="{2F57BA44-1E90-4811-B377-3DE3F037A4DA}"/>
                </a:ext>
              </a:extLst>
            </p:cNvPr>
            <p:cNvPicPr>
              <a:picLocks noChangeAspect="1"/>
            </p:cNvPicPr>
            <p:nvPr/>
          </p:nvPicPr>
          <p:blipFill>
            <a:blip r:embed="rId7"/>
            <a:stretch>
              <a:fillRect/>
            </a:stretch>
          </p:blipFill>
          <p:spPr>
            <a:xfrm>
              <a:off x="4338637" y="833436"/>
              <a:ext cx="1471902" cy="1033463"/>
            </a:xfrm>
            <a:prstGeom prst="rect">
              <a:avLst/>
            </a:prstGeom>
          </p:spPr>
        </p:pic>
      </p:grpSp>
      <p:sp>
        <p:nvSpPr>
          <p:cNvPr id="16" name="TextBox 15">
            <a:extLst>
              <a:ext uri="{FF2B5EF4-FFF2-40B4-BE49-F238E27FC236}">
                <a16:creationId xmlns:a16="http://schemas.microsoft.com/office/drawing/2014/main" id="{D6451CAD-A80E-47C4-8550-CACB2E0D7FB9}"/>
              </a:ext>
            </a:extLst>
          </p:cNvPr>
          <p:cNvSpPr txBox="1"/>
          <p:nvPr/>
        </p:nvSpPr>
        <p:spPr>
          <a:xfrm>
            <a:off x="476251" y="352425"/>
            <a:ext cx="10220324" cy="64633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kiện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có một năm trời nắng hạn rất lâu, ruộng đồng nứt nẻ, cây cỏ trụi trơ, chim muông khát khô cả họng.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thấy nguy quá, bèn lên thiên đình kiện Trời. Dọc đường, gặp cua, gấu, cọp, ong và cáo. Tất cả đều xin đi theo.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cửa nhà Trời, chỉ thấy một cái trống to, cóc bảo: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Anh cua bò vào chum nước này. Cô ong đợi sau cánh cửa. Còn chị cáo, anh gấu, anh cọp thì nấp ở hai bên.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Sắp đặt xong, cóc một mình bước tới, lấy dùi đánh ba hồi trống. Thấy chú cóc bé tẹo dám náo động thiên đình, Trời nổi giận, sai gà ra trị tội. Gà vừa bay đến, cóc ra hiệu, cáo nhảy xổ tới, cắn cổ gà tha đi. Trời sai chó bắt cáo. Chó mới ra tới cửa, gấu đã quật chó chết tươi. Trời càng tức, sai Thần Sét trị gấu. Thần Sét cầm lưỡi tầm sét hùng hổ đi ra, chưa kịp nhìn địch thủ, đã bị ong ở sau cửa bay ra đốt túi bụi. Thần nhảy vào chum nước, lập tức cua giơ càng ra kẹp. Thần đau quá, nhảy ra thì bị cọp vồ.</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túng thế, đành mời cóc vào. Cóc tâu: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Muôn tâu Thượng đế! Đã lâu lắm rồi, trần gian không hề được một giọt nước mưa. Thượng đế cần làm mưa ngay để cứu muôn loài.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sợ trần gian nổi loạn, dịu giọng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Thôi, cậu hãy về đi. Ta sẽ cho mưa xuống!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 còn dặn thêm: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Lần sau, hễ muốn mưa, cậu chỉ cần nghiến răng báo hiệu cho ta, khỏi phải lên đây!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về đến trần gian thì nước đã ngập cả ruộng đồng.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hễ cóc nghiến răng là trời đổ mưa.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(Truyện cổ Việt Nam)</a:t>
            </a:r>
          </a:p>
        </p:txBody>
      </p:sp>
      <p:grpSp>
        <p:nvGrpSpPr>
          <p:cNvPr id="17" name="Group 16">
            <a:extLst>
              <a:ext uri="{FF2B5EF4-FFF2-40B4-BE49-F238E27FC236}">
                <a16:creationId xmlns:a16="http://schemas.microsoft.com/office/drawing/2014/main" id="{EC08E531-2C32-4E20-BA15-E4E1E184676C}"/>
              </a:ext>
            </a:extLst>
          </p:cNvPr>
          <p:cNvGrpSpPr/>
          <p:nvPr/>
        </p:nvGrpSpPr>
        <p:grpSpPr>
          <a:xfrm>
            <a:off x="73127" y="594300"/>
            <a:ext cx="510686" cy="536148"/>
            <a:chOff x="951863" y="770660"/>
            <a:chExt cx="428490" cy="634396"/>
          </a:xfrm>
        </p:grpSpPr>
        <p:sp>
          <p:nvSpPr>
            <p:cNvPr id="18" name="MH_SubTitle_1">
              <a:extLst>
                <a:ext uri="{FF2B5EF4-FFF2-40B4-BE49-F238E27FC236}">
                  <a16:creationId xmlns:a16="http://schemas.microsoft.com/office/drawing/2014/main" id="{DD0C84BB-3BDD-4EA1-813C-EE7C696986F3}"/>
                </a:ext>
              </a:extLst>
            </p:cNvPr>
            <p:cNvSpPr>
              <a:spLocks/>
            </p:cNvSpPr>
            <p:nvPr>
              <p:custDataLst>
                <p:tags r:id="rId3"/>
              </p:custDataLst>
            </p:nvPr>
          </p:nvSpPr>
          <p:spPr bwMode="auto">
            <a:xfrm>
              <a:off x="951863" y="770660"/>
              <a:ext cx="428490" cy="634396"/>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9" name="TextBox 18">
              <a:extLst>
                <a:ext uri="{FF2B5EF4-FFF2-40B4-BE49-F238E27FC236}">
                  <a16:creationId xmlns:a16="http://schemas.microsoft.com/office/drawing/2014/main" id="{4DEDA518-A3AB-40FD-B001-05F9C287C147}"/>
                </a:ext>
              </a:extLst>
            </p:cNvPr>
            <p:cNvSpPr txBox="1"/>
            <p:nvPr/>
          </p:nvSpPr>
          <p:spPr>
            <a:xfrm>
              <a:off x="1067703" y="850490"/>
              <a:ext cx="196809" cy="546264"/>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Rounded" panose="020B0500000000000000" pitchFamily="34" charset="0"/>
                  <a:ea typeface="Arial-Rounded" panose="020B0500000000000000" pitchFamily="34" charset="0"/>
                  <a:cs typeface="Arial-Rounded" panose="020B0500000000000000" pitchFamily="34" charset="0"/>
                </a:rPr>
                <a:t>1</a:t>
              </a:r>
            </a:p>
          </p:txBody>
        </p:sp>
      </p:grpSp>
      <p:grpSp>
        <p:nvGrpSpPr>
          <p:cNvPr id="22" name="Group 21">
            <a:extLst>
              <a:ext uri="{FF2B5EF4-FFF2-40B4-BE49-F238E27FC236}">
                <a16:creationId xmlns:a16="http://schemas.microsoft.com/office/drawing/2014/main" id="{B33B8EDD-035B-42AB-900C-2D8E1B00CA7F}"/>
              </a:ext>
            </a:extLst>
          </p:cNvPr>
          <p:cNvGrpSpPr/>
          <p:nvPr/>
        </p:nvGrpSpPr>
        <p:grpSpPr>
          <a:xfrm>
            <a:off x="85725" y="1705254"/>
            <a:ext cx="541042" cy="465103"/>
            <a:chOff x="841539" y="777345"/>
            <a:chExt cx="547383" cy="590228"/>
          </a:xfrm>
        </p:grpSpPr>
        <p:sp>
          <p:nvSpPr>
            <p:cNvPr id="23" name="MH_SubTitle_1">
              <a:extLst>
                <a:ext uri="{FF2B5EF4-FFF2-40B4-BE49-F238E27FC236}">
                  <a16:creationId xmlns:a16="http://schemas.microsoft.com/office/drawing/2014/main" id="{EDB0860E-0CE1-4FFF-996D-0F04706205B2}"/>
                </a:ext>
              </a:extLst>
            </p:cNvPr>
            <p:cNvSpPr>
              <a:spLocks/>
            </p:cNvSpPr>
            <p:nvPr>
              <p:custDataLst>
                <p:tags r:id="rId2"/>
              </p:custDataLst>
            </p:nvPr>
          </p:nvSpPr>
          <p:spPr bwMode="auto">
            <a:xfrm>
              <a:off x="841539" y="802789"/>
              <a:ext cx="547383" cy="56478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FFCCCC"/>
            </a:solidFill>
            <a:ln w="38100">
              <a:solidFill>
                <a:srgbClr val="FC7095"/>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4" name="TextBox 23">
              <a:extLst>
                <a:ext uri="{FF2B5EF4-FFF2-40B4-BE49-F238E27FC236}">
                  <a16:creationId xmlns:a16="http://schemas.microsoft.com/office/drawing/2014/main" id="{D0694AB5-3D18-446F-A28E-E2EBCAABE009}"/>
                </a:ext>
              </a:extLst>
            </p:cNvPr>
            <p:cNvSpPr txBox="1"/>
            <p:nvPr/>
          </p:nvSpPr>
          <p:spPr>
            <a:xfrm>
              <a:off x="950145" y="777345"/>
              <a:ext cx="307264" cy="58586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B4F7C"/>
                  </a:solidFill>
                  <a:effectLst/>
                  <a:uLnTx/>
                  <a:uFillTx/>
                  <a:latin typeface="Arial-Rounded" panose="020B0500000000000000" pitchFamily="34" charset="0"/>
                  <a:ea typeface="Arial-Rounded" panose="020B0500000000000000" pitchFamily="34" charset="0"/>
                  <a:cs typeface="Arial-Rounded" panose="020B0500000000000000" pitchFamily="34" charset="0"/>
                </a:rPr>
                <a:t>2</a:t>
              </a:r>
              <a:endParaRPr kumimoji="0" lang="en-US" sz="2800" b="1" i="0" u="none" strike="noStrike" kern="1200" cap="none" spc="0" normalizeH="0" baseline="0" noProof="0" dirty="0">
                <a:ln>
                  <a:noFill/>
                </a:ln>
                <a:solidFill>
                  <a:srgbClr val="FB4F7C"/>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7" name="Group 26">
            <a:extLst>
              <a:ext uri="{FF2B5EF4-FFF2-40B4-BE49-F238E27FC236}">
                <a16:creationId xmlns:a16="http://schemas.microsoft.com/office/drawing/2014/main" id="{A6335612-0F6C-42E8-A472-EB8E9260C50A}"/>
              </a:ext>
            </a:extLst>
          </p:cNvPr>
          <p:cNvGrpSpPr/>
          <p:nvPr/>
        </p:nvGrpSpPr>
        <p:grpSpPr>
          <a:xfrm>
            <a:off x="142875" y="3918025"/>
            <a:ext cx="442499" cy="486710"/>
            <a:chOff x="730351" y="1014107"/>
            <a:chExt cx="409786" cy="398611"/>
          </a:xfrm>
        </p:grpSpPr>
        <p:sp>
          <p:nvSpPr>
            <p:cNvPr id="28" name="MH_SubTitle_1">
              <a:extLst>
                <a:ext uri="{FF2B5EF4-FFF2-40B4-BE49-F238E27FC236}">
                  <a16:creationId xmlns:a16="http://schemas.microsoft.com/office/drawing/2014/main" id="{EE6710D4-35E4-4BA3-9FCF-54AC182DD884}"/>
                </a:ext>
              </a:extLst>
            </p:cNvPr>
            <p:cNvSpPr>
              <a:spLocks/>
            </p:cNvSpPr>
            <p:nvPr>
              <p:custDataLst>
                <p:tags r:id="rId1"/>
              </p:custDataLst>
            </p:nvPr>
          </p:nvSpPr>
          <p:spPr bwMode="auto">
            <a:xfrm>
              <a:off x="733120" y="1014107"/>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29" name="TextBox 28">
              <a:extLst>
                <a:ext uri="{FF2B5EF4-FFF2-40B4-BE49-F238E27FC236}">
                  <a16:creationId xmlns:a16="http://schemas.microsoft.com/office/drawing/2014/main" id="{06681932-CC37-41EC-B14F-4E1678DFE73F}"/>
                </a:ext>
              </a:extLst>
            </p:cNvPr>
            <p:cNvSpPr txBox="1"/>
            <p:nvPr/>
          </p:nvSpPr>
          <p:spPr>
            <a:xfrm>
              <a:off x="730351" y="1034619"/>
              <a:ext cx="409786" cy="378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Rounded" panose="020B0500000000000000" pitchFamily="34" charset="0"/>
                  <a:ea typeface="Arial-Rounded" panose="020B0500000000000000" pitchFamily="34" charset="0"/>
                  <a:cs typeface="Arial-Rounded" panose="020B0500000000000000" pitchFamily="34" charset="0"/>
                </a:rPr>
                <a:t>3</a:t>
              </a:r>
            </a:p>
          </p:txBody>
        </p:sp>
      </p:grpSp>
    </p:spTree>
    <p:extLst>
      <p:ext uri="{BB962C8B-B14F-4D97-AF65-F5344CB8AC3E}">
        <p14:creationId xmlns:p14="http://schemas.microsoft.com/office/powerpoint/2010/main" val="2640442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Picture 14">
            <a:extLst>
              <a:ext uri="{FF2B5EF4-FFF2-40B4-BE49-F238E27FC236}">
                <a16:creationId xmlns:a16="http://schemas.microsoft.com/office/drawing/2014/main" id="{B60D3890-27FE-4A40-8802-12B0CF5A39B6}"/>
              </a:ext>
            </a:extLst>
          </p:cNvPr>
          <p:cNvPicPr>
            <a:picLocks noChangeAspect="1"/>
          </p:cNvPicPr>
          <p:nvPr/>
        </p:nvPicPr>
        <p:blipFill>
          <a:blip r:embed="rId3" cstate="print">
            <a:extLst>
              <a:ext uri="{BEBA8EAE-BF5A-486C-A8C5-ECC9F3942E4B}">
                <a14:imgProps xmlns:a14="http://schemas.microsoft.com/office/drawing/2010/main">
                  <a14:imgLayer r:embed="rId4">
                    <a14:imgEffect>
                      <a14:sharpenSoften amount="25000"/>
                    </a14:imgEffect>
                  </a14:imgLayer>
                </a14:imgProps>
              </a:ext>
              <a:ext uri="{28A0092B-C50C-407E-A947-70E740481C1C}">
                <a14:useLocalDpi xmlns:a14="http://schemas.microsoft.com/office/drawing/2010/main" val="0"/>
              </a:ext>
            </a:extLst>
          </a:blip>
          <a:stretch>
            <a:fillRect/>
          </a:stretch>
        </p:blipFill>
        <p:spPr>
          <a:xfrm>
            <a:off x="5539468" y="1776532"/>
            <a:ext cx="5334618" cy="2683825"/>
          </a:xfrm>
          <a:prstGeom prst="rect">
            <a:avLst/>
          </a:prstGeom>
        </p:spPr>
      </p:pic>
      <p:pic>
        <p:nvPicPr>
          <p:cNvPr id="16" name="Picture 15">
            <a:extLst>
              <a:ext uri="{FF2B5EF4-FFF2-40B4-BE49-F238E27FC236}">
                <a16:creationId xmlns:a16="http://schemas.microsoft.com/office/drawing/2014/main" id="{FF6C470E-9066-4A32-A239-561CB7A9BEEF}"/>
              </a:ext>
            </a:extLst>
          </p:cNvPr>
          <p:cNvPicPr>
            <a:picLocks noChangeAspect="1"/>
          </p:cNvPicPr>
          <p:nvPr/>
        </p:nvPicPr>
        <p:blipFill rotWithShape="1">
          <a:blip r:embed="rId5">
            <a:extLst>
              <a:ext uri="{28A0092B-C50C-407E-A947-70E740481C1C}">
                <a14:useLocalDpi xmlns:a14="http://schemas.microsoft.com/office/drawing/2010/main" val="0"/>
              </a:ext>
            </a:extLst>
          </a:blip>
          <a:srcRect t="16916" b="16617"/>
          <a:stretch/>
        </p:blipFill>
        <p:spPr>
          <a:xfrm>
            <a:off x="942975" y="2855835"/>
            <a:ext cx="4807792" cy="3195626"/>
          </a:xfrm>
          <a:prstGeom prst="rect">
            <a:avLst/>
          </a:prstGeom>
        </p:spPr>
      </p:pic>
      <p:pic>
        <p:nvPicPr>
          <p:cNvPr id="17" name="Picture 16">
            <a:extLst>
              <a:ext uri="{FF2B5EF4-FFF2-40B4-BE49-F238E27FC236}">
                <a16:creationId xmlns:a16="http://schemas.microsoft.com/office/drawing/2014/main" id="{D0397A74-9235-4DE9-B5FD-D31EC4140C4E}"/>
              </a:ext>
            </a:extLst>
          </p:cNvPr>
          <p:cNvPicPr>
            <a:picLocks noChangeAspect="1"/>
          </p:cNvPicPr>
          <p:nvPr/>
        </p:nvPicPr>
        <p:blipFill>
          <a:blip r:embed="rId6"/>
          <a:stretch>
            <a:fillRect/>
          </a:stretch>
        </p:blipFill>
        <p:spPr>
          <a:xfrm>
            <a:off x="3534794" y="830658"/>
            <a:ext cx="4462659" cy="1158340"/>
          </a:xfrm>
          <a:prstGeom prst="rect">
            <a:avLst/>
          </a:prstGeom>
        </p:spPr>
      </p:pic>
    </p:spTree>
    <p:extLst>
      <p:ext uri="{BB962C8B-B14F-4D97-AF65-F5344CB8AC3E}">
        <p14:creationId xmlns:p14="http://schemas.microsoft.com/office/powerpoint/2010/main" val="13192942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14:bounceEnd="80000">
                                          <p:cBhvr additive="base">
                                            <p:cTn id="7" dur="500" fill="hold"/>
                                            <p:tgtEl>
                                              <p:spTgt spid="17"/>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7"/>
                                            </p:tgtEl>
                                            <p:attrNameLst>
                                              <p:attrName>style.visibility</p:attrName>
                                            </p:attrNameLst>
                                          </p:cBhvr>
                                          <p:to>
                                            <p:strVal val="visible"/>
                                          </p:to>
                                        </p:set>
                                        <p:anim calcmode="lin" valueType="num">
                                          <p:cBhvr additive="base">
                                            <p:cTn id="7" dur="500" fill="hold"/>
                                            <p:tgtEl>
                                              <p:spTgt spid="17"/>
                                            </p:tgtEl>
                                            <p:attrNameLst>
                                              <p:attrName>ppt_x</p:attrName>
                                            </p:attrNameLst>
                                          </p:cBhvr>
                                          <p:tavLst>
                                            <p:tav tm="0">
                                              <p:val>
                                                <p:strVal val="0-#ppt_w/2"/>
                                              </p:val>
                                            </p:tav>
                                            <p:tav tm="100000">
                                              <p:val>
                                                <p:strVal val="#ppt_x"/>
                                              </p:val>
                                            </p:tav>
                                          </p:tavLst>
                                        </p:anim>
                                        <p:anim calcmode="lin" valueType="num">
                                          <p:cBhvr additive="base">
                                            <p:cTn id="8" dur="500" fill="hold"/>
                                            <p:tgtEl>
                                              <p:spTgt spid="17"/>
                                            </p:tgtEl>
                                            <p:attrNameLst>
                                              <p:attrName>ppt_y</p:attrName>
                                            </p:attrNameLst>
                                          </p:cBhvr>
                                          <p:tavLst>
                                            <p:tav tm="0">
                                              <p:val>
                                                <p:strVal val="#ppt_y"/>
                                              </p:val>
                                            </p:tav>
                                            <p:tav tm="100000">
                                              <p:val>
                                                <p:strVal val="#ppt_y"/>
                                              </p:val>
                                            </p:tav>
                                          </p:tavLst>
                                        </p:anim>
                                      </p:childTnLst>
                                    </p:cTn>
                                  </p:par>
                                </p:childTnLst>
                              </p:cTn>
                            </p:par>
                            <p:par>
                              <p:cTn id="9" fill="hold">
                                <p:stCondLst>
                                  <p:cond delay="500"/>
                                </p:stCondLst>
                                <p:childTnLst>
                                  <p:par>
                                    <p:cTn id="10" presetID="22" presetClass="entr" presetSubtype="4" fill="hold" nodeType="after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wipe(down)">
                                          <p:cBhvr>
                                            <p:cTn id="12" dur="500"/>
                                            <p:tgtEl>
                                              <p:spTgt spid="15"/>
                                            </p:tgtEl>
                                          </p:cBhvr>
                                        </p:animEffect>
                                      </p:childTnLst>
                                    </p:cTn>
                                  </p:par>
                                  <p:par>
                                    <p:cTn id="13" presetID="22" presetClass="entr" presetSubtype="4" fill="hold" nodeType="withEffect">
                                      <p:stCondLst>
                                        <p:cond delay="0"/>
                                      </p:stCondLst>
                                      <p:childTnLst>
                                        <p:set>
                                          <p:cBhvr>
                                            <p:cTn id="14" dur="1" fill="hold">
                                              <p:stCondLst>
                                                <p:cond delay="0"/>
                                              </p:stCondLst>
                                            </p:cTn>
                                            <p:tgtEl>
                                              <p:spTgt spid="16"/>
                                            </p:tgtEl>
                                            <p:attrNameLst>
                                              <p:attrName>style.visibility</p:attrName>
                                            </p:attrNameLst>
                                          </p:cBhvr>
                                          <p:to>
                                            <p:strVal val="visible"/>
                                          </p:to>
                                        </p:set>
                                        <p:animEffect transition="in" filter="wipe(down)">
                                          <p:cBhvr>
                                            <p:cTn id="15" dur="5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D287777-B4BA-408A-8585-F6AF2149A487}"/>
              </a:ext>
            </a:extLst>
          </p:cNvPr>
          <p:cNvGrpSpPr/>
          <p:nvPr/>
        </p:nvGrpSpPr>
        <p:grpSpPr>
          <a:xfrm>
            <a:off x="7572374" y="2790825"/>
            <a:ext cx="4081145" cy="3752849"/>
            <a:chOff x="4338320" y="791752"/>
            <a:chExt cx="6115050" cy="5418548"/>
          </a:xfrm>
        </p:grpSpPr>
        <p:pic>
          <p:nvPicPr>
            <p:cNvPr id="9" name="Picture 8">
              <a:extLst>
                <a:ext uri="{FF2B5EF4-FFF2-40B4-BE49-F238E27FC236}">
                  <a16:creationId xmlns:a16="http://schemas.microsoft.com/office/drawing/2014/main" id="{36D8FB84-77DA-455A-9C4C-FB7DC84915E3}"/>
                </a:ext>
              </a:extLst>
            </p:cNvPr>
            <p:cNvPicPr>
              <a:picLocks noChangeAspect="1"/>
            </p:cNvPicPr>
            <p:nvPr/>
          </p:nvPicPr>
          <p:blipFill>
            <a:blip r:embed="rId3"/>
            <a:stretch>
              <a:fillRect/>
            </a:stretch>
          </p:blipFill>
          <p:spPr>
            <a:xfrm>
              <a:off x="4338320" y="791752"/>
              <a:ext cx="6115050" cy="5418548"/>
            </a:xfrm>
            <a:prstGeom prst="rect">
              <a:avLst/>
            </a:prstGeom>
          </p:spPr>
        </p:pic>
        <p:pic>
          <p:nvPicPr>
            <p:cNvPr id="11" name="Picture 10">
              <a:extLst>
                <a:ext uri="{FF2B5EF4-FFF2-40B4-BE49-F238E27FC236}">
                  <a16:creationId xmlns:a16="http://schemas.microsoft.com/office/drawing/2014/main" id="{8F893B43-3179-42C7-B835-595FA360EBC6}"/>
                </a:ext>
              </a:extLst>
            </p:cNvPr>
            <p:cNvPicPr>
              <a:picLocks noChangeAspect="1"/>
            </p:cNvPicPr>
            <p:nvPr/>
          </p:nvPicPr>
          <p:blipFill>
            <a:blip r:embed="rId4"/>
            <a:stretch>
              <a:fillRect/>
            </a:stretch>
          </p:blipFill>
          <p:spPr>
            <a:xfrm>
              <a:off x="4743451" y="1366838"/>
              <a:ext cx="3381374" cy="1596102"/>
            </a:xfrm>
            <a:prstGeom prst="rect">
              <a:avLst/>
            </a:prstGeom>
            <a:ln>
              <a:noFill/>
            </a:ln>
            <a:effectLst>
              <a:softEdge rad="112500"/>
            </a:effectLst>
          </p:spPr>
        </p:pic>
        <p:pic>
          <p:nvPicPr>
            <p:cNvPr id="13" name="Picture 12">
              <a:extLst>
                <a:ext uri="{FF2B5EF4-FFF2-40B4-BE49-F238E27FC236}">
                  <a16:creationId xmlns:a16="http://schemas.microsoft.com/office/drawing/2014/main" id="{15F0BF62-1937-4B97-AE7B-DF69F65B133E}"/>
                </a:ext>
              </a:extLst>
            </p:cNvPr>
            <p:cNvPicPr>
              <a:picLocks noChangeAspect="1"/>
            </p:cNvPicPr>
            <p:nvPr/>
          </p:nvPicPr>
          <p:blipFill>
            <a:blip r:embed="rId4"/>
            <a:stretch>
              <a:fillRect/>
            </a:stretch>
          </p:blipFill>
          <p:spPr>
            <a:xfrm>
              <a:off x="4776787" y="2652712"/>
              <a:ext cx="725777" cy="509588"/>
            </a:xfrm>
            <a:prstGeom prst="rect">
              <a:avLst/>
            </a:prstGeom>
          </p:spPr>
        </p:pic>
        <p:pic>
          <p:nvPicPr>
            <p:cNvPr id="14" name="Picture 13">
              <a:extLst>
                <a:ext uri="{FF2B5EF4-FFF2-40B4-BE49-F238E27FC236}">
                  <a16:creationId xmlns:a16="http://schemas.microsoft.com/office/drawing/2014/main" id="{2F57BA44-1E90-4811-B377-3DE3F037A4DA}"/>
                </a:ext>
              </a:extLst>
            </p:cNvPr>
            <p:cNvPicPr>
              <a:picLocks noChangeAspect="1"/>
            </p:cNvPicPr>
            <p:nvPr/>
          </p:nvPicPr>
          <p:blipFill>
            <a:blip r:embed="rId4"/>
            <a:stretch>
              <a:fillRect/>
            </a:stretch>
          </p:blipFill>
          <p:spPr>
            <a:xfrm>
              <a:off x="4338637" y="833436"/>
              <a:ext cx="1471902" cy="1033463"/>
            </a:xfrm>
            <a:prstGeom prst="rect">
              <a:avLst/>
            </a:prstGeom>
          </p:spPr>
        </p:pic>
      </p:grpSp>
      <p:sp>
        <p:nvSpPr>
          <p:cNvPr id="16" name="TextBox 15">
            <a:extLst>
              <a:ext uri="{FF2B5EF4-FFF2-40B4-BE49-F238E27FC236}">
                <a16:creationId xmlns:a16="http://schemas.microsoft.com/office/drawing/2014/main" id="{D6451CAD-A80E-47C4-8550-CACB2E0D7FB9}"/>
              </a:ext>
            </a:extLst>
          </p:cNvPr>
          <p:cNvSpPr txBox="1"/>
          <p:nvPr/>
        </p:nvSpPr>
        <p:spPr>
          <a:xfrm>
            <a:off x="476251" y="352425"/>
            <a:ext cx="10220324" cy="64633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kiện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có một năm trời nắng hạn rất lâu, ruộng đồng nứt nẻ, cây cỏ trụi trơ, chim muông khát khô cả họng.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thấy nguy quá, bèn lên thiên đình kiện Trời. Dọc đường, gặp cua, gấu, cọp, ong và cáo. Tất cả đều xin đi theo.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cửa nhà Trời, chỉ thấy một cái trống to, cóc bảo: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Anh cua bò vào chum nước này. Cô ong đợi sau cánh cửa. Còn chị cáo, anh gấu, anh cọp thì nấp ở hai bên.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Sắp đặt xong, cóc một mình bước tới, lấy dùi đánh ba hồi trống. Thấy chú cóc bé tẹo dám náo động thiên đình, Trời nổi giận, sai gà ra trị tội. Gà vừa bay đến, cóc ra hiệu, cáo nhảy xổ tới, cắn cổ gà tha đi. Trời sai chó bắt cáo. Chó mới ra tới cửa, gấu đã quật chó chết tươi. Trời càng tức, sai Thần Sét trị gấu. Thần Sét cầm lưỡi tầm sét hùng hổ đi ra, chưa kịp nhìn địch thủ, đã bị ong ở sau cửa bay ra đốt túi bụi. Thần nhảy vào chum nước, lập tức cua giơ càng ra kẹp. Thần đau quá, nhảy ra thì bị cọp vồ.</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túng thế, đành mời cóc vào. Cóc tâu: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Muôn tâu Thượng đế! Đã lâu lắm rồi, trần gian không hề được một giọt nước mưa. Thượng đế cần làm mưa ngay để cứu muôn loài.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sợ trần gian nổi loạn, dịu giọng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Thôi, cậu hãy về đi. Ta sẽ cho mưa xuống!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 còn dặn thêm: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Lần sau, hễ muốn mưa, cậu chỉ cần nghiến răng báo hiệu cho ta, khỏi phải lên đây!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về đến trần gian thì nước đã ngập cả ruộng đồng.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hễ cóc nghiến răng là trời đổ mưa.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(Truyện cổ Việt Nam)</a:t>
            </a:r>
          </a:p>
        </p:txBody>
      </p:sp>
    </p:spTree>
    <p:extLst>
      <p:ext uri="{BB962C8B-B14F-4D97-AF65-F5344CB8AC3E}">
        <p14:creationId xmlns:p14="http://schemas.microsoft.com/office/powerpoint/2010/main" val="3235446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7">
            <a:extLst>
              <a:ext uri="{FF2B5EF4-FFF2-40B4-BE49-F238E27FC236}">
                <a16:creationId xmlns:a16="http://schemas.microsoft.com/office/drawing/2014/main" id="{6CF882C6-B4D7-4498-9890-57B75FA28C36}"/>
              </a:ext>
            </a:extLst>
          </p:cNvPr>
          <p:cNvSpPr/>
          <p:nvPr/>
        </p:nvSpPr>
        <p:spPr>
          <a:xfrm>
            <a:off x="2975809" y="1734782"/>
            <a:ext cx="6389955" cy="1445746"/>
          </a:xfrm>
          <a:prstGeom prst="roundRect">
            <a:avLst/>
          </a:prstGeom>
          <a:solidFill>
            <a:srgbClr val="CF2665">
              <a:alpha val="63000"/>
            </a:srgbClr>
          </a:solid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5" name="Picture 4">
            <a:extLst>
              <a:ext uri="{FF2B5EF4-FFF2-40B4-BE49-F238E27FC236}">
                <a16:creationId xmlns:a16="http://schemas.microsoft.com/office/drawing/2014/main" id="{867BCE28-CD63-42C5-BEBC-0EBF24AC961C}"/>
              </a:ext>
            </a:extLst>
          </p:cNvPr>
          <p:cNvPicPr>
            <a:picLocks noChangeAspect="1"/>
          </p:cNvPicPr>
          <p:nvPr/>
        </p:nvPicPr>
        <p:blipFill>
          <a:blip r:embed="rId3"/>
          <a:stretch>
            <a:fillRect/>
          </a:stretch>
        </p:blipFill>
        <p:spPr>
          <a:xfrm>
            <a:off x="1654968" y="2054104"/>
            <a:ext cx="8858256" cy="1511939"/>
          </a:xfrm>
          <a:prstGeom prst="rect">
            <a:avLst/>
          </a:prstGeom>
        </p:spPr>
      </p:pic>
    </p:spTree>
    <p:extLst>
      <p:ext uri="{BB962C8B-B14F-4D97-AF65-F5344CB8AC3E}">
        <p14:creationId xmlns:p14="http://schemas.microsoft.com/office/powerpoint/2010/main" val="25928704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nodeType="with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500" fill="hold"/>
                                        <p:tgtEl>
                                          <p:spTgt spid="5"/>
                                        </p:tgtEl>
                                        <p:attrNameLst>
                                          <p:attrName>ppt_w</p:attrName>
                                        </p:attrNameLst>
                                      </p:cBhvr>
                                      <p:tavLst>
                                        <p:tav tm="0">
                                          <p:val>
                                            <p:fltVal val="0"/>
                                          </p:val>
                                        </p:tav>
                                        <p:tav tm="100000">
                                          <p:val>
                                            <p:strVal val="#ppt_w"/>
                                          </p:val>
                                        </p:tav>
                                      </p:tavLst>
                                    </p:anim>
                                    <p:anim calcmode="lin" valueType="num">
                                      <p:cBhvr>
                                        <p:cTn id="8" dur="500" fill="hold"/>
                                        <p:tgtEl>
                                          <p:spTgt spid="5"/>
                                        </p:tgtEl>
                                        <p:attrNameLst>
                                          <p:attrName>ppt_h</p:attrName>
                                        </p:attrNameLst>
                                      </p:cBhvr>
                                      <p:tavLst>
                                        <p:tav tm="0">
                                          <p:val>
                                            <p:fltVal val="0"/>
                                          </p:val>
                                        </p:tav>
                                        <p:tav tm="100000">
                                          <p:val>
                                            <p:strVal val="#ppt_h"/>
                                          </p:val>
                                        </p:tav>
                                      </p:tavLst>
                                    </p:anim>
                                    <p:animEffect transition="in" filter="fade">
                                      <p:cBhvr>
                                        <p:cTn id="9" dur="5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 name="Group 2">
            <a:extLst>
              <a:ext uri="{FF2B5EF4-FFF2-40B4-BE49-F238E27FC236}">
                <a16:creationId xmlns:a16="http://schemas.microsoft.com/office/drawing/2014/main" id="{E331E1C5-EE5B-4478-A6A1-2C5202AA59E2}"/>
              </a:ext>
            </a:extLst>
          </p:cNvPr>
          <p:cNvGrpSpPr/>
          <p:nvPr/>
        </p:nvGrpSpPr>
        <p:grpSpPr>
          <a:xfrm>
            <a:off x="3469570" y="735931"/>
            <a:ext cx="5493819" cy="5128665"/>
            <a:chOff x="2421820" y="459706"/>
            <a:chExt cx="5493819" cy="5128665"/>
          </a:xfrm>
        </p:grpSpPr>
        <p:grpSp>
          <p:nvGrpSpPr>
            <p:cNvPr id="4" name="Group 3">
              <a:extLst>
                <a:ext uri="{FF2B5EF4-FFF2-40B4-BE49-F238E27FC236}">
                  <a16:creationId xmlns:a16="http://schemas.microsoft.com/office/drawing/2014/main" id="{65C7B309-D2CE-4CAC-B95F-63EF77862E2A}"/>
                </a:ext>
              </a:extLst>
            </p:cNvPr>
            <p:cNvGrpSpPr/>
            <p:nvPr/>
          </p:nvGrpSpPr>
          <p:grpSpPr>
            <a:xfrm rot="405374" flipH="1">
              <a:off x="2421820" y="459706"/>
              <a:ext cx="5493819" cy="5128665"/>
              <a:chOff x="4626472" y="3203091"/>
              <a:chExt cx="4931242" cy="1041448"/>
            </a:xfrm>
            <a:solidFill>
              <a:srgbClr val="CF2665">
                <a:alpha val="63000"/>
              </a:srgbClr>
            </a:solidFill>
          </p:grpSpPr>
          <p:sp>
            <p:nvSpPr>
              <p:cNvPr id="6" name="Rounded Rectangle 7">
                <a:extLst>
                  <a:ext uri="{FF2B5EF4-FFF2-40B4-BE49-F238E27FC236}">
                    <a16:creationId xmlns:a16="http://schemas.microsoft.com/office/drawing/2014/main" id="{60CF31CD-834A-4AC4-AB3A-13666EA149AE}"/>
                  </a:ext>
                </a:extLst>
              </p:cNvPr>
              <p:cNvSpPr/>
              <p:nvPr/>
            </p:nvSpPr>
            <p:spPr>
              <a:xfrm>
                <a:off x="4626472" y="3253740"/>
                <a:ext cx="4931242" cy="990799"/>
              </a:xfrm>
              <a:prstGeom prst="wedgeEllipseCallout">
                <a:avLst>
                  <a:gd name="adj1" fmla="val -60309"/>
                  <a:gd name="adj2" fmla="val 8145"/>
                </a:avLst>
              </a:prstGeom>
              <a:grpFill/>
              <a:ln w="57150">
                <a:solidFill>
                  <a:srgbClr val="F3F6F0"/>
                </a:solidFill>
              </a:ln>
              <a:effectLst>
                <a:outerShdw blurRad="165100" dist="38100" dir="5400000" algn="t" rotWithShape="0">
                  <a:prstClr val="black">
                    <a:alpha val="40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id-ID"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7" name="Graphic 6">
                <a:extLst>
                  <a:ext uri="{FF2B5EF4-FFF2-40B4-BE49-F238E27FC236}">
                    <a16:creationId xmlns:a16="http://schemas.microsoft.com/office/drawing/2014/main" id="{EBE2C7DF-4627-4E19-8B86-046A9264942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3253731">
                <a:off x="8582638" y="2951047"/>
                <a:ext cx="252629" cy="756718"/>
              </a:xfrm>
              <a:prstGeom prst="rect">
                <a:avLst/>
              </a:prstGeom>
            </p:spPr>
          </p:pic>
        </p:grpSp>
        <p:sp>
          <p:nvSpPr>
            <p:cNvPr id="5" name="Rectangle 4">
              <a:extLst>
                <a:ext uri="{FF2B5EF4-FFF2-40B4-BE49-F238E27FC236}">
                  <a16:creationId xmlns:a16="http://schemas.microsoft.com/office/drawing/2014/main" id="{0CE5B24D-6D6A-4C6E-86B9-68645F8F8C73}"/>
                </a:ext>
              </a:extLst>
            </p:cNvPr>
            <p:cNvSpPr/>
            <p:nvPr/>
          </p:nvSpPr>
          <p:spPr>
            <a:xfrm rot="20559448">
              <a:off x="2657469" y="1941843"/>
              <a:ext cx="4993174" cy="2736327"/>
            </a:xfrm>
            <a:prstGeom prst="rect">
              <a:avLst/>
            </a:prstGeom>
          </p:spPr>
          <p:txBody>
            <a:bodyPr wrap="square">
              <a:spAutoFit/>
            </a:bodyPr>
            <a:lstStyle/>
            <a:p>
              <a:pPr marL="0" marR="0" lvl="0" indent="0" algn="ctr" defTabSz="914400" rtl="0" eaLnBrk="1" fontAlgn="auto" latinLnBrk="0" hangingPunct="1">
                <a:lnSpc>
                  <a:spcPct val="15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Trong</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FF00"/>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Cóc</a:t>
              </a:r>
              <a:r>
                <a:rPr lang="en-US" sz="4000" b="1" dirty="0">
                  <a:solidFill>
                    <a:srgbClr val="FFFF00"/>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FF00"/>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kiện</a:t>
              </a:r>
              <a:r>
                <a:rPr lang="en-US" sz="4000" b="1" dirty="0">
                  <a:solidFill>
                    <a:srgbClr val="FFFF00"/>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 </a:t>
              </a:r>
              <a:r>
                <a:rPr lang="en-US" sz="4000" b="1" dirty="0" err="1">
                  <a:solidFill>
                    <a:srgbClr val="FFFF00"/>
                  </a:solidFill>
                  <a:effectLst>
                    <a:glow rad="63500">
                      <a:srgbClr val="F77A9A">
                        <a:satMod val="175000"/>
                        <a:alpha val="40000"/>
                      </a:srgbClr>
                    </a:glow>
                  </a:effectLst>
                  <a:latin typeface="Arial-Rounded" panose="020B0500000000000000" pitchFamily="34" charset="0"/>
                  <a:ea typeface="Arial-Rounded" panose="020B0500000000000000" pitchFamily="34" charset="0"/>
                  <a:cs typeface="Arial-Rounded" panose="020B0500000000000000" pitchFamily="34" charset="0"/>
                </a:rPr>
                <a:t>trời</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có</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từ</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nào</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em</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chưa</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hiểu</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nghĩa</a:t>
              </a:r>
              <a:r>
                <a:rPr kumimoji="0" lang="en-US"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a:t>
              </a:r>
              <a:endParaRPr kumimoji="0" lang="id-ID" sz="4000" b="1" i="0" u="none" strike="noStrike" kern="1200" cap="none" spc="0" normalizeH="0" baseline="0" noProof="0" dirty="0">
                <a:ln>
                  <a:noFill/>
                </a:ln>
                <a:solidFill>
                  <a:srgbClr val="F77A9A">
                    <a:lumMod val="20000"/>
                    <a:lumOff val="80000"/>
                  </a:srgbClr>
                </a:solidFill>
                <a:effectLst>
                  <a:glow rad="63500">
                    <a:srgbClr val="F77A9A">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grpSp>
      <p:pic>
        <p:nvPicPr>
          <p:cNvPr id="8" name="图片 27">
            <a:extLst>
              <a:ext uri="{FF2B5EF4-FFF2-40B4-BE49-F238E27FC236}">
                <a16:creationId xmlns:a16="http://schemas.microsoft.com/office/drawing/2014/main" id="{4A32FE4D-E438-43AC-9F27-23D881C646F6}"/>
              </a:ext>
            </a:extLst>
          </p:cNvPr>
          <p:cNvPicPr>
            <a:picLocks noChangeAspect="1"/>
          </p:cNvPicPr>
          <p:nvPr/>
        </p:nvPicPr>
        <p:blipFill>
          <a:blip r:embed="rId6" cstate="print">
            <a:extLst>
              <a:ext uri="{28A0092B-C50C-407E-A947-70E740481C1C}">
                <a14:useLocalDpi xmlns:a14="http://schemas.microsoft.com/office/drawing/2010/main"/>
              </a:ext>
            </a:extLst>
          </a:blip>
          <a:stretch>
            <a:fillRect/>
          </a:stretch>
        </p:blipFill>
        <p:spPr>
          <a:xfrm flipH="1">
            <a:off x="8853634" y="2546718"/>
            <a:ext cx="3573315" cy="4185463"/>
          </a:xfrm>
          <a:prstGeom prst="rect">
            <a:avLst/>
          </a:prstGeom>
        </p:spPr>
      </p:pic>
      <p:sp>
        <p:nvSpPr>
          <p:cNvPr id="10" name="TextBox 9">
            <a:extLst>
              <a:ext uri="{FF2B5EF4-FFF2-40B4-BE49-F238E27FC236}">
                <a16:creationId xmlns:a16="http://schemas.microsoft.com/office/drawing/2014/main" id="{49BCEF24-AF26-4735-8BD1-4367EA2B2B77}"/>
              </a:ext>
            </a:extLst>
          </p:cNvPr>
          <p:cNvSpPr txBox="1"/>
          <p:nvPr/>
        </p:nvSpPr>
        <p:spPr>
          <a:xfrm>
            <a:off x="4692721" y="118422"/>
            <a:ext cx="6405936" cy="369332"/>
          </a:xfrm>
          <a:prstGeom prst="rect">
            <a:avLst/>
          </a:prstGeom>
          <a:noFill/>
        </p:spPr>
        <p:txBody>
          <a:bodyPr wrap="square">
            <a:spAutoFit/>
          </a:bodyPr>
          <a:lstStyle/>
          <a:p>
            <a:r>
              <a:rPr lang="en-US" altLang="zh-CN" dirty="0" err="1">
                <a:latin typeface="Calibri" panose="020F0502020204030204" pitchFamily="34" charset="0"/>
                <a:cs typeface="Calibri" panose="020F0502020204030204" pitchFamily="34" charset="0"/>
              </a:rPr>
              <a:t>Hương</a:t>
            </a:r>
            <a:r>
              <a:rPr lang="en-US" altLang="zh-CN" dirty="0">
                <a:latin typeface="Calibri" panose="020F0502020204030204" pitchFamily="34" charset="0"/>
                <a:cs typeface="Calibri" panose="020F0502020204030204" pitchFamily="34" charset="0"/>
              </a:rPr>
              <a:t> </a:t>
            </a:r>
            <a:r>
              <a:rPr lang="en-US" altLang="zh-CN" dirty="0" err="1">
                <a:latin typeface="Calibri" panose="020F0502020204030204" pitchFamily="34" charset="0"/>
                <a:cs typeface="Calibri" panose="020F0502020204030204" pitchFamily="34" charset="0"/>
              </a:rPr>
              <a:t>Thảo</a:t>
            </a:r>
            <a:r>
              <a:rPr lang="en-US" altLang="zh-CN" dirty="0">
                <a:latin typeface="Calibri" panose="020F0502020204030204" pitchFamily="34" charset="0"/>
                <a:cs typeface="Calibri" panose="020F0502020204030204" pitchFamily="34" charset="0"/>
              </a:rPr>
              <a:t> – </a:t>
            </a:r>
            <a:r>
              <a:rPr lang="en-US" altLang="zh-CN" dirty="0" err="1">
                <a:latin typeface="Calibri" panose="020F0502020204030204" pitchFamily="34" charset="0"/>
                <a:cs typeface="Calibri" panose="020F0502020204030204" pitchFamily="34" charset="0"/>
              </a:rPr>
              <a:t>Zalo</a:t>
            </a:r>
            <a:r>
              <a:rPr lang="en-US" altLang="zh-CN" dirty="0">
                <a:latin typeface="Calibri" panose="020F0502020204030204" pitchFamily="34" charset="0"/>
                <a:cs typeface="Calibri" panose="020F0502020204030204" pitchFamily="34" charset="0"/>
              </a:rPr>
              <a:t> 0972115126</a:t>
            </a:r>
            <a:endParaRPr lang="zh-CN" altLang="en-US"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231081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5" presetClass="entr" presetSubtype="0"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1000" fill="hold"/>
                                        <p:tgtEl>
                                          <p:spTgt spid="8"/>
                                        </p:tgtEl>
                                        <p:attrNameLst>
                                          <p:attrName>ppt_w</p:attrName>
                                        </p:attrNameLst>
                                      </p:cBhvr>
                                      <p:tavLst>
                                        <p:tav tm="0">
                                          <p:val>
                                            <p:strVal val="#ppt_w*0.70"/>
                                          </p:val>
                                        </p:tav>
                                        <p:tav tm="100000">
                                          <p:val>
                                            <p:strVal val="#ppt_w"/>
                                          </p:val>
                                        </p:tav>
                                      </p:tavLst>
                                    </p:anim>
                                    <p:anim calcmode="lin" valueType="num">
                                      <p:cBhvr>
                                        <p:cTn id="8" dur="1000" fill="hold"/>
                                        <p:tgtEl>
                                          <p:spTgt spid="8"/>
                                        </p:tgtEl>
                                        <p:attrNameLst>
                                          <p:attrName>ppt_h</p:attrName>
                                        </p:attrNameLst>
                                      </p:cBhvr>
                                      <p:tavLst>
                                        <p:tav tm="0">
                                          <p:val>
                                            <p:strVal val="#ppt_h"/>
                                          </p:val>
                                        </p:tav>
                                        <p:tav tm="100000">
                                          <p:val>
                                            <p:strVal val="#ppt_h"/>
                                          </p:val>
                                        </p:tav>
                                      </p:tavLst>
                                    </p:anim>
                                    <p:animEffect transition="in" filter="fade">
                                      <p:cBhvr>
                                        <p:cTn id="9" dur="1000"/>
                                        <p:tgtEl>
                                          <p:spTgt spid="8"/>
                                        </p:tgtEl>
                                      </p:cBhvr>
                                    </p:animEffect>
                                  </p:childTnLst>
                                </p:cTn>
                              </p:par>
                              <p:par>
                                <p:cTn id="10" presetID="22" presetClass="entr" presetSubtype="2" fill="hold" nodeType="with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wipe(right)">
                                      <p:cBhvr>
                                        <p:cTn id="12" dur="750"/>
                                        <p:tgtEl>
                                          <p:spTgt spid="3"/>
                                        </p:tgtEl>
                                      </p:cBhvr>
                                    </p:animEffect>
                                  </p:childTnLst>
                                  <p:subTnLst>
                                    <p:audio>
                                      <p:cMediaNode>
                                        <p:cTn display="0" masterRel="sameClick">
                                          <p:stCondLst>
                                            <p:cond evt="begin" delay="0">
                                              <p:tn val="10"/>
                                            </p:cond>
                                          </p:stCondLst>
                                          <p:endCondLst>
                                            <p:cond evt="onStopAudio" delay="0">
                                              <p:tgtEl>
                                                <p:sldTgt/>
                                              </p:tgtEl>
                                            </p:cond>
                                          </p:endCondLst>
                                        </p:cTn>
                                        <p:tgtEl>
                                          <p:sndTgt r:embed="rId3" name="chimes.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2050" name="Picture 2" descr="Thần tài, Thổ địa du Xuân 2018 - Tập 3: Mùng 2 Tết mẹ - Đài phát thanh  truyền hình tỉnh Bà Rịa Vũng Tàu">
            <a:extLst>
              <a:ext uri="{FF2B5EF4-FFF2-40B4-BE49-F238E27FC236}">
                <a16:creationId xmlns:a16="http://schemas.microsoft.com/office/drawing/2014/main" id="{87CD9CF4-3325-42BD-8208-9128C1E7C25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334"/>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055" name="Rectangle 2054">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TextBox 64">
            <a:extLst>
              <a:ext uri="{FF2B5EF4-FFF2-40B4-BE49-F238E27FC236}">
                <a16:creationId xmlns:a16="http://schemas.microsoft.com/office/drawing/2014/main" id="{51ABA12E-C736-4D43-AD0C-788369566EF3}"/>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Thiên</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đình</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triều</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đình</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ở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trên</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trời</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theo</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tưởng</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tượng</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người</a:t>
            </a:r>
            <a:r>
              <a:rPr lang="en-US" sz="32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xưa</a:t>
            </a:r>
            <a:endParaRPr lang="en-US" sz="3200" b="1" dirty="0">
              <a:solidFill>
                <a:schemeClr val="tx1">
                  <a:lumMod val="85000"/>
                  <a:lumOff val="1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2057" name="Straight Connector 2056">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2059" name="Straight Connector 2058">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3194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65"/>
                                        </p:tgtEl>
                                        <p:attrNameLst>
                                          <p:attrName>style.visibility</p:attrName>
                                        </p:attrNameLst>
                                      </p:cBhvr>
                                      <p:to>
                                        <p:strVal val="visible"/>
                                      </p:to>
                                    </p:set>
                                    <p:animEffect transition="in" filter="barn(inVertical)">
                                      <p:cBhvr>
                                        <p:cTn id="7" dur="500"/>
                                        <p:tgtEl>
                                          <p:spTgt spid="6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5" grpId="0"/>
    </p:bldLst>
  </p:timing>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Hát karaoke ồn ào ngày Tết: Phạt thế nào?">
            <a:extLst>
              <a:ext uri="{FF2B5EF4-FFF2-40B4-BE49-F238E27FC236}">
                <a16:creationId xmlns:a16="http://schemas.microsoft.com/office/drawing/2014/main" id="{C8FA3727-9030-4D28-ADA3-E267696E87F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6667"/>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3079" name="Rectangle 3078">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TextBox 9">
            <a:extLst>
              <a:ext uri="{FF2B5EF4-FFF2-40B4-BE49-F238E27FC236}">
                <a16:creationId xmlns:a16="http://schemas.microsoft.com/office/drawing/2014/main" id="{49FE101C-26FD-4C3A-84EA-B37D916F156D}"/>
              </a:ext>
            </a:extLst>
          </p:cNvPr>
          <p:cNvSpPr txBox="1"/>
          <p:nvPr/>
        </p:nvSpPr>
        <p:spPr>
          <a:xfrm>
            <a:off x="523875" y="5317240"/>
            <a:ext cx="11210925" cy="744836"/>
          </a:xfrm>
          <a:prstGeom prst="rect">
            <a:avLst/>
          </a:prstGeom>
        </p:spPr>
        <p:txBody>
          <a:bodyPr vert="horz" lIns="91440" tIns="45720" rIns="91440" bIns="45720" rtlCol="0" anchor="ctr">
            <a:noAutofit/>
          </a:bodyPr>
          <a:lstStyle/>
          <a:p>
            <a:pPr algn="ctr">
              <a:lnSpc>
                <a:spcPct val="90000"/>
              </a:lnSpc>
              <a:spcBef>
                <a:spcPct val="0"/>
              </a:spcBef>
              <a:spcAft>
                <a:spcPts val="600"/>
              </a:spcAft>
            </a:pP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Náo</a:t>
            </a:r>
            <a:r>
              <a:rPr lang="en-US" sz="48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động</a:t>
            </a:r>
            <a:r>
              <a:rPr lang="en-US" sz="48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làm</a:t>
            </a:r>
            <a:r>
              <a:rPr lang="en-US" sz="48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ầm</a:t>
            </a:r>
            <a:r>
              <a:rPr lang="en-US" sz="48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ĩ, </a:t>
            </a: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ồn</a:t>
            </a:r>
            <a:r>
              <a:rPr lang="en-US" sz="48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ào</a:t>
            </a:r>
            <a:endParaRPr lang="en-US" sz="4800" dirty="0">
              <a:solidFill>
                <a:schemeClr val="tx1">
                  <a:lumMod val="85000"/>
                  <a:lumOff val="1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3081" name="Straight Connector 3080">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3083" name="Straight Connector 3082">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012427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barn(inVertical)">
                                      <p:cBhvr>
                                        <p:cTn id="7" dur="500"/>
                                        <p:tgtEl>
                                          <p:spTgt spid="10">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4098" name="Picture 2" descr="Bình Minh: &quot;Vai Thiên Lôi của Táo 2016 đẹp&quot; | VTV.VN">
            <a:extLst>
              <a:ext uri="{FF2B5EF4-FFF2-40B4-BE49-F238E27FC236}">
                <a16:creationId xmlns:a16="http://schemas.microsoft.com/office/drawing/2014/main" id="{895B10B8-EB30-4F07-83D3-BD5B1F57086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5730"/>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4103" name="Rectangle 4102">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Box 6">
            <a:extLst>
              <a:ext uri="{FF2B5EF4-FFF2-40B4-BE49-F238E27FC236}">
                <a16:creationId xmlns:a16="http://schemas.microsoft.com/office/drawing/2014/main" id="{187CAD3F-DE49-448E-B7A5-AA4259EA4ECB}"/>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Lưỡi</a:t>
            </a:r>
            <a:r>
              <a:rPr lang="en-US" sz="40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tầm</a:t>
            </a:r>
            <a:r>
              <a:rPr lang="en-US" sz="40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sét</a:t>
            </a:r>
            <a:r>
              <a:rPr lang="en-US" sz="40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vũ</a:t>
            </a:r>
            <a:r>
              <a:rPr lang="en-US" sz="40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khí</a:t>
            </a:r>
            <a:r>
              <a:rPr lang="en-US" sz="40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hình</a:t>
            </a:r>
            <a:r>
              <a:rPr lang="en-US" sz="40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cái</a:t>
            </a:r>
            <a:r>
              <a:rPr lang="en-US" sz="40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búa</a:t>
            </a:r>
            <a:r>
              <a:rPr lang="en-US" sz="40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40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Thần</a:t>
            </a:r>
            <a:r>
              <a:rPr lang="en-US" sz="40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0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Sét</a:t>
            </a:r>
            <a:endParaRPr lang="en-US" sz="4000" dirty="0">
              <a:solidFill>
                <a:schemeClr val="tx1">
                  <a:lumMod val="85000"/>
                  <a:lumOff val="1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4105" name="Straight Connector 4104">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4107" name="Straight Connector 4106">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249726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7">
                                            <p:txEl>
                                              <p:pRg st="0" end="0"/>
                                            </p:txEl>
                                          </p:spTgt>
                                        </p:tgtEl>
                                        <p:attrNameLst>
                                          <p:attrName>style.visibility</p:attrName>
                                        </p:attrNameLst>
                                      </p:cBhvr>
                                      <p:to>
                                        <p:strVal val="visible"/>
                                      </p:to>
                                    </p:set>
                                    <p:animEffect transition="in" filter="barn(inVertical)">
                                      <p:cBhvr>
                                        <p:cTn id="7" dur="500"/>
                                        <p:tgtEl>
                                          <p:spTgt spid="7">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5122" name="Picture 2" descr="Kỳ phùng địch thủ là gì và tại sao nó lại có sức ảnh hưởng rất lớn tới sự  phát triển của Esports?">
            <a:extLst>
              <a:ext uri="{FF2B5EF4-FFF2-40B4-BE49-F238E27FC236}">
                <a16:creationId xmlns:a16="http://schemas.microsoft.com/office/drawing/2014/main" id="{9455FF43-B1F7-49E7-BF4F-50DC0C9DBD8C}"/>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5127" name="Rectangle 5126">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BD85C68-CA20-4A8C-8590-0BF845C4AE8E}"/>
              </a:ext>
            </a:extLst>
          </p:cNvPr>
          <p:cNvSpPr txBox="1"/>
          <p:nvPr/>
        </p:nvSpPr>
        <p:spPr>
          <a:xfrm>
            <a:off x="523875" y="5317240"/>
            <a:ext cx="11210925" cy="744836"/>
          </a:xfrm>
          <a:prstGeom prst="rect">
            <a:avLst/>
          </a:prstGeom>
        </p:spPr>
        <p:txBody>
          <a:bodyPr vert="horz" lIns="91440" tIns="45720" rIns="91440" bIns="45720" rtlCol="0" anchor="ctr">
            <a:noAutofit/>
          </a:bodyPr>
          <a:lstStyle/>
          <a:p>
            <a:pPr algn="ctr">
              <a:lnSpc>
                <a:spcPct val="90000"/>
              </a:lnSpc>
              <a:spcBef>
                <a:spcPct val="0"/>
              </a:spcBef>
              <a:spcAft>
                <a:spcPts val="600"/>
              </a:spcAft>
            </a:pP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Địch</a:t>
            </a:r>
            <a:r>
              <a:rPr lang="en-US" sz="48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thủ</a:t>
            </a:r>
            <a:r>
              <a:rPr lang="en-US" sz="48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người</a:t>
            </a:r>
            <a:r>
              <a:rPr lang="en-US" sz="48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đối</a:t>
            </a:r>
            <a:r>
              <a:rPr lang="en-US" sz="4800" b="0"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800" b="0"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chọi</a:t>
            </a:r>
            <a:endParaRPr lang="en-US" sz="4800" dirty="0">
              <a:solidFill>
                <a:schemeClr val="tx1">
                  <a:lumMod val="85000"/>
                  <a:lumOff val="1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5129" name="Straight Connector 5128">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5131" name="Straight Connector 5130">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904327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barn(inVertical)">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9">
            <a:extLst>
              <a:ext uri="{FF2B5EF4-FFF2-40B4-BE49-F238E27FC236}">
                <a16:creationId xmlns:a16="http://schemas.microsoft.com/office/drawing/2014/main" id="{3AFE8227-C443-417B-BA91-520EB1EF455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2"/>
            <a:ext cx="12192000" cy="6857997"/>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5" name="Picture 4">
            <a:extLst>
              <a:ext uri="{FF2B5EF4-FFF2-40B4-BE49-F238E27FC236}">
                <a16:creationId xmlns:a16="http://schemas.microsoft.com/office/drawing/2014/main" id="{FEEA8FCD-622D-4101-B2A4-A2CB24529897}"/>
              </a:ext>
            </a:extLst>
          </p:cNvPr>
          <p:cNvPicPr>
            <a:picLocks noChangeAspect="1"/>
          </p:cNvPicPr>
          <p:nvPr/>
        </p:nvPicPr>
        <p:blipFill rotWithShape="1">
          <a:blip r:embed="rId2"/>
          <a:srcRect l="11445" r="-2" b="-2"/>
          <a:stretch/>
        </p:blipFill>
        <p:spPr>
          <a:xfrm>
            <a:off x="20" y="431"/>
            <a:ext cx="8420080" cy="6408311"/>
          </a:xfrm>
          <a:prstGeom prst="rect">
            <a:avLst/>
          </a:prstGeom>
        </p:spPr>
      </p:pic>
      <p:sp>
        <p:nvSpPr>
          <p:cNvPr id="3" name="TextBox 2">
            <a:extLst>
              <a:ext uri="{FF2B5EF4-FFF2-40B4-BE49-F238E27FC236}">
                <a16:creationId xmlns:a16="http://schemas.microsoft.com/office/drawing/2014/main" id="{9FBE0360-0F7E-4007-8C69-54C737FF37DF}"/>
              </a:ext>
            </a:extLst>
          </p:cNvPr>
          <p:cNvSpPr txBox="1"/>
          <p:nvPr/>
        </p:nvSpPr>
        <p:spPr>
          <a:xfrm>
            <a:off x="8643193" y="2418408"/>
            <a:ext cx="3348782" cy="3540265"/>
          </a:xfrm>
          <a:prstGeom prst="rect">
            <a:avLst/>
          </a:prstGeom>
        </p:spPr>
        <p:txBody>
          <a:bodyPr vert="horz" lIns="91440" tIns="45720" rIns="91440" bIns="45720" rtlCol="0">
            <a:normAutofit/>
          </a:bodyPr>
          <a:lstStyle/>
          <a:p>
            <a:pPr indent="-228600" algn="just">
              <a:lnSpc>
                <a:spcPct val="90000"/>
              </a:lnSpc>
              <a:spcAft>
                <a:spcPts val="600"/>
              </a:spcAft>
              <a:buFont typeface="Arial" panose="020B0604020202020204" pitchFamily="34" charset="0"/>
              <a:buChar char="•"/>
            </a:pP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Túng</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thế</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núng</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thế</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rơi</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vào</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cảnh</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lúng</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túng</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không</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lối</a:t>
            </a:r>
            <a:r>
              <a:rPr lang="en-US" sz="3200" b="1" i="0" dirty="0">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3200" b="1" i="0" dirty="0" err="1">
                <a:solidFill>
                  <a:srgbClr val="002060"/>
                </a:solidFill>
                <a:effectLst/>
                <a:latin typeface="Arial-Rounded" panose="020B0500000000000000" pitchFamily="34" charset="0"/>
                <a:ea typeface="Arial-Rounded" panose="020B0500000000000000" pitchFamily="34" charset="0"/>
                <a:cs typeface="Arial-Rounded" panose="020B0500000000000000" pitchFamily="34" charset="0"/>
              </a:rPr>
              <a:t>thoát</a:t>
            </a:r>
            <a:endParaRPr lang="en-US" sz="3200" b="1" dirty="0">
              <a:solidFill>
                <a:srgbClr val="002060"/>
              </a:solidFill>
              <a:latin typeface="Arial-Rounded" panose="020B0500000000000000" pitchFamily="34" charset="0"/>
              <a:ea typeface="Arial-Rounded" panose="020B0500000000000000" pitchFamily="34" charset="0"/>
              <a:cs typeface="Arial-Rounded" panose="020B0500000000000000" pitchFamily="34" charset="0"/>
            </a:endParaRPr>
          </a:p>
        </p:txBody>
      </p:sp>
      <p:sp>
        <p:nvSpPr>
          <p:cNvPr id="16" name="Rectangle 11">
            <a:extLst>
              <a:ext uri="{FF2B5EF4-FFF2-40B4-BE49-F238E27FC236}">
                <a16:creationId xmlns:a16="http://schemas.microsoft.com/office/drawing/2014/main" id="{907741FC-B544-4A6E-B831-6789D042333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 y="6408741"/>
            <a:ext cx="12191998" cy="457202"/>
          </a:xfrm>
          <a:prstGeom prst="rect">
            <a:avLst/>
          </a:prstGeom>
          <a:gradFill>
            <a:gsLst>
              <a:gs pos="34000">
                <a:srgbClr val="000000">
                  <a:alpha val="96000"/>
                </a:srgbClr>
              </a:gs>
              <a:gs pos="100000">
                <a:schemeClr val="accent1"/>
              </a:gs>
            </a:gsLst>
            <a:lin ang="8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3F0BE7ED-7814-4273-B18A-F26CC038038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4" y="6408742"/>
            <a:ext cx="8115300" cy="449258"/>
          </a:xfrm>
          <a:prstGeom prst="rect">
            <a:avLst/>
          </a:prstGeom>
          <a:gradFill>
            <a:gsLst>
              <a:gs pos="28000">
                <a:schemeClr val="accent1">
                  <a:lumMod val="75000"/>
                  <a:alpha val="59000"/>
                </a:schemeClr>
              </a:gs>
              <a:gs pos="100000">
                <a:srgbClr val="000000">
                  <a:alpha val="70000"/>
                </a:srgbClr>
              </a:gs>
            </a:gsLst>
            <a:lin ang="11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94763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0A3B1A57-56A2-4D72-BE38-4EF247259557}"/>
              </a:ext>
            </a:extLst>
          </p:cNvPr>
          <p:cNvSpPr txBox="1"/>
          <p:nvPr/>
        </p:nvSpPr>
        <p:spPr>
          <a:xfrm>
            <a:off x="1068115" y="2328386"/>
            <a:ext cx="8504510" cy="2769989"/>
          </a:xfrm>
          <a:prstGeom prst="rect">
            <a:avLst/>
          </a:prstGeom>
          <a:noFill/>
        </p:spPr>
        <p:txBody>
          <a:bodyPr wrap="square" lIns="0" tIns="0" rIns="0" bIns="0" rtlCol="0">
            <a:spAutoFit/>
          </a:bodyPr>
          <a:lstStyle/>
          <a:p>
            <a:pPr lvl="0" algn="ctr">
              <a:defRPr/>
            </a:pPr>
            <a:r>
              <a:rPr lang="vi-VN" sz="3600" b="1" dirty="0">
                <a:solidFill>
                  <a:srgbClr val="C00000"/>
                </a:solidFill>
                <a:latin typeface="Calibri"/>
                <a:cs typeface="Calibri" panose="020F0502020204030204" pitchFamily="34" charset="0"/>
              </a:rPr>
              <a:t>Trông tôi xấu xí, xù xì</a:t>
            </a:r>
          </a:p>
          <a:p>
            <a:pPr lvl="0" algn="ctr">
              <a:defRPr/>
            </a:pPr>
            <a:r>
              <a:rPr lang="vi-VN" sz="3600" b="1" dirty="0">
                <a:solidFill>
                  <a:srgbClr val="C00000"/>
                </a:solidFill>
                <a:latin typeface="Calibri"/>
                <a:cs typeface="Calibri" panose="020F0502020204030204" pitchFamily="34" charset="0"/>
              </a:rPr>
              <a:t>Đêm về </a:t>
            </a:r>
            <a:r>
              <a:rPr lang="en-US" sz="3600" b="1" dirty="0" err="1">
                <a:solidFill>
                  <a:srgbClr val="C00000"/>
                </a:solidFill>
                <a:latin typeface="Calibri"/>
                <a:cs typeface="Calibri" panose="020F0502020204030204" pitchFamily="34" charset="0"/>
              </a:rPr>
              <a:t>người</a:t>
            </a:r>
            <a:r>
              <a:rPr lang="vi-VN" sz="3600" b="1" dirty="0">
                <a:solidFill>
                  <a:srgbClr val="C00000"/>
                </a:solidFill>
                <a:latin typeface="Calibri"/>
                <a:cs typeface="Calibri" panose="020F0502020204030204" pitchFamily="34" charset="0"/>
              </a:rPr>
              <a:t> ngủ, tôi thì bắt sâu</a:t>
            </a:r>
          </a:p>
          <a:p>
            <a:pPr lvl="0" algn="ctr">
              <a:defRPr/>
            </a:pPr>
            <a:r>
              <a:rPr lang="vi-VN" sz="3600" b="1" dirty="0">
                <a:solidFill>
                  <a:srgbClr val="C00000"/>
                </a:solidFill>
                <a:latin typeface="Calibri"/>
                <a:cs typeface="Calibri" panose="020F0502020204030204" pitchFamily="34" charset="0"/>
              </a:rPr>
              <a:t>Khi nào trời nắng quá lâu</a:t>
            </a:r>
          </a:p>
          <a:p>
            <a:pPr lvl="0" algn="r">
              <a:defRPr/>
            </a:pPr>
            <a:r>
              <a:rPr lang="vi-VN" sz="3600" b="1" dirty="0">
                <a:solidFill>
                  <a:srgbClr val="C00000"/>
                </a:solidFill>
                <a:latin typeface="Calibri"/>
                <a:cs typeface="Calibri" panose="020F0502020204030204" pitchFamily="34" charset="0"/>
              </a:rPr>
              <a:t>Tôi kêu mấy tiếng, mưa đâu bay về.</a:t>
            </a:r>
          </a:p>
          <a:p>
            <a:pPr lvl="0" algn="r">
              <a:defRPr/>
            </a:pPr>
            <a:r>
              <a:rPr lang="vi-VN" sz="3600" b="1" dirty="0">
                <a:solidFill>
                  <a:srgbClr val="C00000"/>
                </a:solidFill>
                <a:latin typeface="Calibri"/>
                <a:cs typeface="Calibri" panose="020F0502020204030204" pitchFamily="34" charset="0"/>
              </a:rPr>
              <a:t>(Là con gì?)</a:t>
            </a:r>
            <a:endParaRPr kumimoji="0" lang="en-US" sz="3600" b="1" i="0" u="none" strike="noStrike" kern="1200" cap="none" spc="0" normalizeH="0" baseline="0" noProof="0" dirty="0">
              <a:ln>
                <a:noFill/>
              </a:ln>
              <a:solidFill>
                <a:srgbClr val="C00000"/>
              </a:solidFill>
              <a:effectLst/>
              <a:uLnTx/>
              <a:uFillTx/>
              <a:latin typeface="Calibri"/>
              <a:cs typeface="Calibri" panose="020F0502020204030204" pitchFamily="34" charset="0"/>
            </a:endParaRPr>
          </a:p>
        </p:txBody>
      </p:sp>
      <p:grpSp>
        <p:nvGrpSpPr>
          <p:cNvPr id="8" name="Group 7">
            <a:extLst>
              <a:ext uri="{FF2B5EF4-FFF2-40B4-BE49-F238E27FC236}">
                <a16:creationId xmlns:a16="http://schemas.microsoft.com/office/drawing/2014/main" id="{DC752125-E0AD-4726-835F-38E3DDA7039E}"/>
              </a:ext>
            </a:extLst>
          </p:cNvPr>
          <p:cNvGrpSpPr/>
          <p:nvPr/>
        </p:nvGrpSpPr>
        <p:grpSpPr>
          <a:xfrm>
            <a:off x="3135807" y="876824"/>
            <a:ext cx="6112968" cy="1037557"/>
            <a:chOff x="319084" y="397395"/>
            <a:chExt cx="5310784" cy="1037557"/>
          </a:xfrm>
        </p:grpSpPr>
        <p:sp>
          <p:nvSpPr>
            <p:cNvPr id="9" name="Speech Bubble: Rectangle with Corners Rounded 8">
              <a:extLst>
                <a:ext uri="{FF2B5EF4-FFF2-40B4-BE49-F238E27FC236}">
                  <a16:creationId xmlns:a16="http://schemas.microsoft.com/office/drawing/2014/main" id="{C1189079-F011-498B-8916-D85A1D16F31B}"/>
                </a:ext>
              </a:extLst>
            </p:cNvPr>
            <p:cNvSpPr/>
            <p:nvPr/>
          </p:nvSpPr>
          <p:spPr>
            <a:xfrm>
              <a:off x="319084" y="397395"/>
              <a:ext cx="5310784" cy="1037557"/>
            </a:xfrm>
            <a:prstGeom prst="wedgeRoundRectCallout">
              <a:avLst>
                <a:gd name="adj1" fmla="val 1978"/>
                <a:gd name="adj2" fmla="val 81560"/>
                <a:gd name="adj3" fmla="val 16667"/>
              </a:avLst>
            </a:prstGeom>
            <a:solidFill>
              <a:schemeClr val="accent4">
                <a:lumMod val="20000"/>
                <a:lumOff val="80000"/>
              </a:schemeClr>
            </a:solidFill>
            <a:ln w="28575">
              <a:solidFill>
                <a:srgbClr val="77438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p>
          </p:txBody>
        </p:sp>
        <p:sp>
          <p:nvSpPr>
            <p:cNvPr id="10" name="TextBox 9">
              <a:extLst>
                <a:ext uri="{FF2B5EF4-FFF2-40B4-BE49-F238E27FC236}">
                  <a16:creationId xmlns:a16="http://schemas.microsoft.com/office/drawing/2014/main" id="{11AA7710-72B6-4CE8-839F-847BF90964C2}"/>
                </a:ext>
              </a:extLst>
            </p:cNvPr>
            <p:cNvSpPr txBox="1"/>
            <p:nvPr/>
          </p:nvSpPr>
          <p:spPr>
            <a:xfrm>
              <a:off x="431449" y="475605"/>
              <a:ext cx="5091045" cy="646331"/>
            </a:xfrm>
            <a:prstGeom prst="rect">
              <a:avLst/>
            </a:prstGeom>
            <a:noFill/>
          </p:spPr>
          <p:txBody>
            <a:bodyPr wrap="square" rtlCol="0">
              <a:spAutoFit/>
            </a:bodyPr>
            <a:lstStyle/>
            <a:p>
              <a:pPr algn="ctr"/>
              <a:r>
                <a:rPr lang="en-US" sz="3600" b="1" dirty="0" err="1">
                  <a:solidFill>
                    <a:schemeClr val="tx1">
                      <a:lumMod val="95000"/>
                      <a:lumOff val="5000"/>
                    </a:schemeClr>
                  </a:solidFill>
                  <a:latin typeface="Calibri" panose="020F0502020204030204" pitchFamily="34" charset="0"/>
                  <a:cs typeface="Calibri" panose="020F0502020204030204" pitchFamily="34" charset="0"/>
                </a:rPr>
                <a:t>Tìm</a:t>
              </a:r>
              <a:r>
                <a:rPr lang="en-US" sz="3600" b="1" dirty="0">
                  <a:solidFill>
                    <a:schemeClr val="tx1">
                      <a:lumMod val="95000"/>
                      <a:lumOff val="5000"/>
                    </a:schemeClr>
                  </a:solidFill>
                  <a:latin typeface="Calibri" panose="020F0502020204030204" pitchFamily="34" charset="0"/>
                  <a:cs typeface="Calibri" panose="020F0502020204030204" pitchFamily="34" charset="0"/>
                </a:rPr>
                <a:t> </a:t>
              </a:r>
              <a:r>
                <a:rPr lang="en-US" sz="3600" b="1" dirty="0" err="1">
                  <a:solidFill>
                    <a:schemeClr val="tx1">
                      <a:lumMod val="95000"/>
                      <a:lumOff val="5000"/>
                    </a:schemeClr>
                  </a:solidFill>
                  <a:latin typeface="Calibri" panose="020F0502020204030204" pitchFamily="34" charset="0"/>
                  <a:cs typeface="Calibri" panose="020F0502020204030204" pitchFamily="34" charset="0"/>
                </a:rPr>
                <a:t>lời</a:t>
              </a:r>
              <a:r>
                <a:rPr lang="en-US" sz="3600" b="1" dirty="0">
                  <a:solidFill>
                    <a:schemeClr val="tx1">
                      <a:lumMod val="95000"/>
                      <a:lumOff val="5000"/>
                    </a:schemeClr>
                  </a:solidFill>
                  <a:latin typeface="Calibri" panose="020F0502020204030204" pitchFamily="34" charset="0"/>
                  <a:cs typeface="Calibri" panose="020F0502020204030204" pitchFamily="34" charset="0"/>
                </a:rPr>
                <a:t> </a:t>
              </a:r>
              <a:r>
                <a:rPr lang="en-US" sz="3600" b="1" dirty="0" err="1">
                  <a:solidFill>
                    <a:schemeClr val="tx1">
                      <a:lumMod val="95000"/>
                      <a:lumOff val="5000"/>
                    </a:schemeClr>
                  </a:solidFill>
                  <a:latin typeface="Calibri" panose="020F0502020204030204" pitchFamily="34" charset="0"/>
                  <a:cs typeface="Calibri" panose="020F0502020204030204" pitchFamily="34" charset="0"/>
                </a:rPr>
                <a:t>giải</a:t>
              </a:r>
              <a:r>
                <a:rPr lang="en-US" sz="3600" b="1" dirty="0">
                  <a:solidFill>
                    <a:schemeClr val="tx1">
                      <a:lumMod val="95000"/>
                      <a:lumOff val="5000"/>
                    </a:schemeClr>
                  </a:solidFill>
                  <a:latin typeface="Calibri" panose="020F0502020204030204" pitchFamily="34" charset="0"/>
                  <a:cs typeface="Calibri" panose="020F0502020204030204" pitchFamily="34" charset="0"/>
                </a:rPr>
                <a:t> </a:t>
              </a:r>
              <a:r>
                <a:rPr lang="en-US" sz="3600" b="1" dirty="0" err="1">
                  <a:solidFill>
                    <a:schemeClr val="tx1">
                      <a:lumMod val="95000"/>
                      <a:lumOff val="5000"/>
                    </a:schemeClr>
                  </a:solidFill>
                  <a:latin typeface="Calibri" panose="020F0502020204030204" pitchFamily="34" charset="0"/>
                  <a:cs typeface="Calibri" panose="020F0502020204030204" pitchFamily="34" charset="0"/>
                </a:rPr>
                <a:t>cho</a:t>
              </a:r>
              <a:r>
                <a:rPr lang="en-US" sz="3600" b="1" dirty="0">
                  <a:solidFill>
                    <a:schemeClr val="tx1">
                      <a:lumMod val="95000"/>
                      <a:lumOff val="5000"/>
                    </a:schemeClr>
                  </a:solidFill>
                  <a:latin typeface="Calibri" panose="020F0502020204030204" pitchFamily="34" charset="0"/>
                  <a:cs typeface="Calibri" panose="020F0502020204030204" pitchFamily="34" charset="0"/>
                </a:rPr>
                <a:t> </a:t>
              </a:r>
              <a:r>
                <a:rPr lang="en-US" sz="3600" b="1" dirty="0" err="1">
                  <a:solidFill>
                    <a:schemeClr val="tx1">
                      <a:lumMod val="95000"/>
                      <a:lumOff val="5000"/>
                    </a:schemeClr>
                  </a:solidFill>
                  <a:latin typeface="Calibri" panose="020F0502020204030204" pitchFamily="34" charset="0"/>
                  <a:cs typeface="Calibri" panose="020F0502020204030204" pitchFamily="34" charset="0"/>
                </a:rPr>
                <a:t>câu</a:t>
              </a:r>
              <a:r>
                <a:rPr lang="en-US" sz="3600" b="1" dirty="0">
                  <a:solidFill>
                    <a:schemeClr val="tx1">
                      <a:lumMod val="95000"/>
                      <a:lumOff val="5000"/>
                    </a:schemeClr>
                  </a:solidFill>
                  <a:latin typeface="Calibri" panose="020F0502020204030204" pitchFamily="34" charset="0"/>
                  <a:cs typeface="Calibri" panose="020F0502020204030204" pitchFamily="34" charset="0"/>
                </a:rPr>
                <a:t> </a:t>
              </a:r>
              <a:r>
                <a:rPr lang="en-US" sz="3600" b="1" dirty="0" err="1">
                  <a:solidFill>
                    <a:schemeClr val="tx1">
                      <a:lumMod val="95000"/>
                      <a:lumOff val="5000"/>
                    </a:schemeClr>
                  </a:solidFill>
                  <a:latin typeface="Calibri" panose="020F0502020204030204" pitchFamily="34" charset="0"/>
                  <a:cs typeface="Calibri" panose="020F0502020204030204" pitchFamily="34" charset="0"/>
                </a:rPr>
                <a:t>đố</a:t>
              </a:r>
              <a:r>
                <a:rPr lang="en-US" sz="3600" b="1" dirty="0">
                  <a:solidFill>
                    <a:schemeClr val="tx1">
                      <a:lumMod val="95000"/>
                      <a:lumOff val="5000"/>
                    </a:schemeClr>
                  </a:solidFill>
                  <a:latin typeface="Calibri" panose="020F0502020204030204" pitchFamily="34" charset="0"/>
                  <a:cs typeface="Calibri" panose="020F0502020204030204" pitchFamily="34" charset="0"/>
                </a:rPr>
                <a:t> </a:t>
              </a:r>
              <a:r>
                <a:rPr lang="en-US" sz="3600" b="1" dirty="0" err="1">
                  <a:solidFill>
                    <a:schemeClr val="tx1">
                      <a:lumMod val="95000"/>
                      <a:lumOff val="5000"/>
                    </a:schemeClr>
                  </a:solidFill>
                  <a:latin typeface="Calibri" panose="020F0502020204030204" pitchFamily="34" charset="0"/>
                  <a:cs typeface="Calibri" panose="020F0502020204030204" pitchFamily="34" charset="0"/>
                </a:rPr>
                <a:t>sau</a:t>
              </a:r>
              <a:endParaRPr lang="en-US" sz="3600" b="1" dirty="0">
                <a:solidFill>
                  <a:schemeClr val="tx1">
                    <a:lumMod val="95000"/>
                    <a:lumOff val="5000"/>
                  </a:schemeClr>
                </a:solidFill>
                <a:latin typeface="Calibri" panose="020F0502020204030204" pitchFamily="34" charset="0"/>
                <a:cs typeface="Calibri" panose="020F0502020204030204" pitchFamily="34" charset="0"/>
              </a:endParaRPr>
            </a:p>
          </p:txBody>
        </p:sp>
      </p:grpSp>
      <p:grpSp>
        <p:nvGrpSpPr>
          <p:cNvPr id="11" name="Group 10">
            <a:extLst>
              <a:ext uri="{FF2B5EF4-FFF2-40B4-BE49-F238E27FC236}">
                <a16:creationId xmlns:a16="http://schemas.microsoft.com/office/drawing/2014/main" id="{D2282602-CE30-47B5-896A-85A4DBCEFEFD}"/>
              </a:ext>
            </a:extLst>
          </p:cNvPr>
          <p:cNvGrpSpPr/>
          <p:nvPr/>
        </p:nvGrpSpPr>
        <p:grpSpPr>
          <a:xfrm>
            <a:off x="3238500" y="5337595"/>
            <a:ext cx="5172075" cy="1025105"/>
            <a:chOff x="-122048" y="133227"/>
            <a:chExt cx="5286765" cy="1200328"/>
          </a:xfrm>
          <a:solidFill>
            <a:schemeClr val="accent6">
              <a:lumMod val="20000"/>
              <a:lumOff val="80000"/>
            </a:schemeClr>
          </a:solidFill>
        </p:grpSpPr>
        <p:sp>
          <p:nvSpPr>
            <p:cNvPr id="12" name="Speech Bubble: Rectangle with Corners Rounded 11">
              <a:extLst>
                <a:ext uri="{FF2B5EF4-FFF2-40B4-BE49-F238E27FC236}">
                  <a16:creationId xmlns:a16="http://schemas.microsoft.com/office/drawing/2014/main" id="{B603DC6B-E725-40A9-94F7-D66D558D0679}"/>
                </a:ext>
              </a:extLst>
            </p:cNvPr>
            <p:cNvSpPr/>
            <p:nvPr/>
          </p:nvSpPr>
          <p:spPr>
            <a:xfrm>
              <a:off x="-122048" y="133227"/>
              <a:ext cx="5286765" cy="1200328"/>
            </a:xfrm>
            <a:prstGeom prst="wedgeRoundRectCallout">
              <a:avLst>
                <a:gd name="adj1" fmla="val -29757"/>
                <a:gd name="adj2" fmla="val 50645"/>
                <a:gd name="adj3" fmla="val 16667"/>
              </a:avLst>
            </a:prstGeom>
            <a:grpFill/>
            <a:ln w="28575">
              <a:solidFill>
                <a:srgbClr val="774381"/>
              </a:solidFill>
              <a:prstDash val="sys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4400" b="0" i="0" u="none" strike="noStrike" kern="1200" cap="none" spc="0" normalizeH="0" baseline="0" noProof="0">
                <a:ln>
                  <a:noFill/>
                </a:ln>
                <a:solidFill>
                  <a:srgbClr val="FF0000"/>
                </a:solidFill>
                <a:effectLst/>
                <a:uLnTx/>
                <a:uFillTx/>
                <a:latin typeface="等线" panose="020F0502020204030204"/>
                <a:ea typeface="+mn-ea"/>
                <a:cs typeface="+mn-cs"/>
              </a:endParaRPr>
            </a:p>
          </p:txBody>
        </p:sp>
        <p:sp>
          <p:nvSpPr>
            <p:cNvPr id="13" name="TextBox 12">
              <a:extLst>
                <a:ext uri="{FF2B5EF4-FFF2-40B4-BE49-F238E27FC236}">
                  <a16:creationId xmlns:a16="http://schemas.microsoft.com/office/drawing/2014/main" id="{F296D01D-136E-41C9-A12E-8462F1FC5A51}"/>
                </a:ext>
              </a:extLst>
            </p:cNvPr>
            <p:cNvSpPr txBox="1"/>
            <p:nvPr/>
          </p:nvSpPr>
          <p:spPr>
            <a:xfrm>
              <a:off x="62941" y="151954"/>
              <a:ext cx="4945997" cy="900963"/>
            </a:xfrm>
            <a:prstGeom prst="rect">
              <a:avLst/>
            </a:prstGeom>
            <a:grp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err="1">
                  <a:ln>
                    <a:noFill/>
                  </a:ln>
                  <a:solidFill>
                    <a:schemeClr val="accent5">
                      <a:lumMod val="50000"/>
                    </a:schemeClr>
                  </a:solidFill>
                  <a:effectLst/>
                  <a:uLnTx/>
                  <a:uFillTx/>
                  <a:latin typeface="Calibri" panose="020F0502020204030204" pitchFamily="34" charset="0"/>
                  <a:cs typeface="Calibri" panose="020F0502020204030204" pitchFamily="34" charset="0"/>
                </a:rPr>
                <a:t>Đáp</a:t>
              </a:r>
              <a:r>
                <a:rPr kumimoji="0" lang="en-US" sz="4400" b="1" i="0" u="none" strike="noStrike" kern="1200" cap="none" spc="0" normalizeH="0" baseline="0" noProof="0" dirty="0">
                  <a:ln>
                    <a:noFill/>
                  </a:ln>
                  <a:solidFill>
                    <a:schemeClr val="accent5">
                      <a:lumMod val="50000"/>
                    </a:schemeClr>
                  </a:solidFill>
                  <a:effectLst/>
                  <a:uLnTx/>
                  <a:uFillTx/>
                  <a:latin typeface="Calibri" panose="020F0502020204030204" pitchFamily="34" charset="0"/>
                  <a:cs typeface="Calibri" panose="020F0502020204030204" pitchFamily="34" charset="0"/>
                </a:rPr>
                <a:t> </a:t>
              </a:r>
              <a:r>
                <a:rPr kumimoji="0" lang="en-US" sz="4400" b="1" i="0" u="none" strike="noStrike" kern="1200" cap="none" spc="0" normalizeH="0" baseline="0" noProof="0" dirty="0" err="1">
                  <a:ln>
                    <a:noFill/>
                  </a:ln>
                  <a:solidFill>
                    <a:schemeClr val="accent5">
                      <a:lumMod val="50000"/>
                    </a:schemeClr>
                  </a:solidFill>
                  <a:effectLst/>
                  <a:uLnTx/>
                  <a:uFillTx/>
                  <a:latin typeface="Calibri" panose="020F0502020204030204" pitchFamily="34" charset="0"/>
                  <a:cs typeface="Calibri" panose="020F0502020204030204" pitchFamily="34" charset="0"/>
                </a:rPr>
                <a:t>án</a:t>
              </a:r>
              <a:r>
                <a:rPr kumimoji="0" lang="en-US" sz="4400" b="1" i="0" u="none" strike="noStrike" kern="1200" cap="none" spc="0" normalizeH="0" baseline="0" noProof="0" dirty="0">
                  <a:ln>
                    <a:noFill/>
                  </a:ln>
                  <a:solidFill>
                    <a:schemeClr val="accent5">
                      <a:lumMod val="50000"/>
                    </a:schemeClr>
                  </a:solidFill>
                  <a:effectLst/>
                  <a:uLnTx/>
                  <a:uFillTx/>
                  <a:latin typeface="Calibri" panose="020F0502020204030204" pitchFamily="34" charset="0"/>
                  <a:cs typeface="Calibri" panose="020F0502020204030204" pitchFamily="34" charset="0"/>
                </a:rPr>
                <a:t>: con </a:t>
              </a:r>
              <a:r>
                <a:rPr kumimoji="0" lang="en-US" sz="4400" b="1" i="0" u="none" strike="noStrike" kern="1200" cap="none" spc="0" normalizeH="0" baseline="0" noProof="0" dirty="0" err="1">
                  <a:ln>
                    <a:noFill/>
                  </a:ln>
                  <a:solidFill>
                    <a:schemeClr val="accent5">
                      <a:lumMod val="50000"/>
                    </a:schemeClr>
                  </a:solidFill>
                  <a:effectLst/>
                  <a:uLnTx/>
                  <a:uFillTx/>
                  <a:latin typeface="Calibri" panose="020F0502020204030204" pitchFamily="34" charset="0"/>
                  <a:cs typeface="Calibri" panose="020F0502020204030204" pitchFamily="34" charset="0"/>
                </a:rPr>
                <a:t>cóc</a:t>
              </a:r>
              <a:endParaRPr kumimoji="0" lang="en-US" sz="4400" b="1" i="0" u="none" strike="noStrike" kern="1200" cap="none" spc="0" normalizeH="0" baseline="0" noProof="0" dirty="0">
                <a:ln>
                  <a:noFill/>
                </a:ln>
                <a:solidFill>
                  <a:schemeClr val="accent5">
                    <a:lumMod val="50000"/>
                  </a:schemeClr>
                </a:solidFill>
                <a:effectLst/>
                <a:uLnTx/>
                <a:uFillTx/>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012362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 calcmode="lin" valueType="num">
                                      <p:cBhvr additive="base">
                                        <p:cTn id="7" dur="500" fill="hold"/>
                                        <p:tgtEl>
                                          <p:spTgt spid="7"/>
                                        </p:tgtEl>
                                        <p:attrNameLst>
                                          <p:attrName>ppt_x</p:attrName>
                                        </p:attrNameLst>
                                      </p:cBhvr>
                                      <p:tavLst>
                                        <p:tav tm="0">
                                          <p:val>
                                            <p:strVal val="#ppt_x"/>
                                          </p:val>
                                        </p:tav>
                                        <p:tav tm="100000">
                                          <p:val>
                                            <p:strVal val="#ppt_x"/>
                                          </p:val>
                                        </p:tav>
                                      </p:tavLst>
                                    </p:anim>
                                    <p:anim calcmode="lin" valueType="num">
                                      <p:cBhvr additive="base">
                                        <p:cTn id="8" dur="500" fill="hold"/>
                                        <p:tgtEl>
                                          <p:spTgt spid="7"/>
                                        </p:tgtEl>
                                        <p:attrNameLst>
                                          <p:attrName>ppt_y</p:attrName>
                                        </p:attrNameLst>
                                      </p:cBhvr>
                                      <p:tavLst>
                                        <p:tav tm="0">
                                          <p:val>
                                            <p:strVal val="1+#ppt_h/2"/>
                                          </p:val>
                                        </p:tav>
                                        <p:tav tm="100000">
                                          <p:val>
                                            <p:strVal val="#ppt_y"/>
                                          </p:val>
                                        </p:tav>
                                      </p:tavLst>
                                    </p:anim>
                                  </p:childTnLst>
                                </p:cTn>
                              </p:par>
                            </p:childTnLst>
                          </p:cTn>
                        </p:par>
                        <p:par>
                          <p:cTn id="9" fill="hold">
                            <p:stCondLst>
                              <p:cond delay="500"/>
                            </p:stCondLst>
                            <p:childTnLst>
                              <p:par>
                                <p:cTn id="10" presetID="42" presetClass="entr" presetSubtype="0" fill="hold" nodeType="after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1000"/>
                                        <p:tgtEl>
                                          <p:spTgt spid="8"/>
                                        </p:tgtEl>
                                      </p:cBhvr>
                                    </p:animEffect>
                                    <p:anim calcmode="lin" valueType="num">
                                      <p:cBhvr>
                                        <p:cTn id="13" dur="1000" fill="hold"/>
                                        <p:tgtEl>
                                          <p:spTgt spid="8"/>
                                        </p:tgtEl>
                                        <p:attrNameLst>
                                          <p:attrName>ppt_x</p:attrName>
                                        </p:attrNameLst>
                                      </p:cBhvr>
                                      <p:tavLst>
                                        <p:tav tm="0">
                                          <p:val>
                                            <p:strVal val="#ppt_x"/>
                                          </p:val>
                                        </p:tav>
                                        <p:tav tm="100000">
                                          <p:val>
                                            <p:strVal val="#ppt_x"/>
                                          </p:val>
                                        </p:tav>
                                      </p:tavLst>
                                    </p:anim>
                                    <p:anim calcmode="lin" valueType="num">
                                      <p:cBhvr>
                                        <p:cTn id="14" dur="1000" fill="hold"/>
                                        <p:tgtEl>
                                          <p:spTgt spid="8"/>
                                        </p:tgtEl>
                                        <p:attrNameLst>
                                          <p:attrName>ppt_y</p:attrName>
                                        </p:attrNameLst>
                                      </p:cBhvr>
                                      <p:tavLst>
                                        <p:tav tm="0">
                                          <p:val>
                                            <p:strVal val="#ppt_y+.1"/>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16" presetClass="entr" presetSubtype="21" fill="hold" nodeType="click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barn(inVertical)">
                                      <p:cBhvr>
                                        <p:cTn id="19"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6146" name="Picture 2" descr="Nếu trái đất nghiêng 23 độ thì sao?">
            <a:extLst>
              <a:ext uri="{FF2B5EF4-FFF2-40B4-BE49-F238E27FC236}">
                <a16:creationId xmlns:a16="http://schemas.microsoft.com/office/drawing/2014/main" id="{0DED3B9D-74E5-469F-A8AE-C2F2420E0C38}"/>
              </a:ext>
            </a:extLst>
          </p:cNvPr>
          <p:cNvPicPr>
            <a:picLocks noChangeAspect="1" noChangeArrowheads="1"/>
          </p:cNvPicPr>
          <p:nvPr/>
        </p:nvPicPr>
        <p:blipFill rotWithShape="1">
          <a:blip r:embed="rId2">
            <a:extLst>
              <a:ext uri="{28A0092B-C50C-407E-A947-70E740481C1C}">
                <a14:useLocalDpi xmlns:a14="http://schemas.microsoft.com/office/drawing/2010/main" val="0"/>
              </a:ext>
            </a:extLst>
          </a:blip>
          <a:srcRect t="13351" b="7701"/>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6151" name="Rectangle 6150">
            <a:extLst>
              <a:ext uri="{FF2B5EF4-FFF2-40B4-BE49-F238E27FC236}">
                <a16:creationId xmlns:a16="http://schemas.microsoft.com/office/drawing/2014/main" id="{37C89E4B-3C9F-44B9-8B86-D9E3D112D8E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5320142"/>
            <a:ext cx="12192000" cy="736551"/>
          </a:xfrm>
          <a:prstGeom prst="rect">
            <a:avLst/>
          </a:prstGeom>
          <a:solidFill>
            <a:schemeClr val="bg1">
              <a:alpha val="9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a:extLst>
              <a:ext uri="{FF2B5EF4-FFF2-40B4-BE49-F238E27FC236}">
                <a16:creationId xmlns:a16="http://schemas.microsoft.com/office/drawing/2014/main" id="{CDAA91A6-6391-483D-8F45-794EF28F44E8}"/>
              </a:ext>
            </a:extLst>
          </p:cNvPr>
          <p:cNvSpPr txBox="1"/>
          <p:nvPr/>
        </p:nvSpPr>
        <p:spPr>
          <a:xfrm>
            <a:off x="523875" y="5317240"/>
            <a:ext cx="11210925" cy="744836"/>
          </a:xfrm>
          <a:prstGeom prst="rect">
            <a:avLst/>
          </a:prstGeom>
        </p:spPr>
        <p:txBody>
          <a:bodyPr vert="horz" lIns="91440" tIns="45720" rIns="91440" bIns="45720" rtlCol="0" anchor="ctr">
            <a:normAutofit/>
          </a:bodyPr>
          <a:lstStyle/>
          <a:p>
            <a:pPr algn="ctr">
              <a:lnSpc>
                <a:spcPct val="90000"/>
              </a:lnSpc>
              <a:spcBef>
                <a:spcPct val="0"/>
              </a:spcBef>
              <a:spcAft>
                <a:spcPts val="600"/>
              </a:spcAft>
            </a:pPr>
            <a:r>
              <a:rPr lang="en-US" sz="44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Trần</a:t>
            </a:r>
            <a:r>
              <a:rPr lang="en-US" sz="44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gian</a:t>
            </a:r>
            <a:r>
              <a:rPr lang="en-US" sz="44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thế</a:t>
            </a:r>
            <a:r>
              <a:rPr lang="en-US" sz="44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giới</a:t>
            </a:r>
            <a:r>
              <a:rPr lang="en-US" sz="44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của</a:t>
            </a:r>
            <a:r>
              <a:rPr lang="en-US" sz="44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con </a:t>
            </a:r>
            <a:r>
              <a:rPr lang="en-US" sz="44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người</a:t>
            </a:r>
            <a:r>
              <a:rPr lang="en-US" sz="44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trên</a:t>
            </a:r>
            <a:r>
              <a:rPr lang="en-US" sz="44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mặt</a:t>
            </a:r>
            <a:r>
              <a:rPr lang="en-US" sz="44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 </a:t>
            </a:r>
            <a:r>
              <a:rPr lang="en-US" sz="4400" b="1" i="0" dirty="0" err="1">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đất</a:t>
            </a:r>
            <a:r>
              <a:rPr lang="en-US" sz="4400" b="1" i="0" dirty="0">
                <a:solidFill>
                  <a:schemeClr val="tx1">
                    <a:lumMod val="85000"/>
                    <a:lumOff val="15000"/>
                  </a:schemeClr>
                </a:solidFill>
                <a:effectLst/>
                <a:latin typeface="Arial-Rounded" panose="020B0500000000000000" pitchFamily="34" charset="0"/>
                <a:ea typeface="Arial-Rounded" panose="020B0500000000000000" pitchFamily="34" charset="0"/>
                <a:cs typeface="Arial-Rounded" panose="020B0500000000000000" pitchFamily="34" charset="0"/>
              </a:rPr>
              <a:t>.</a:t>
            </a:r>
            <a:endParaRPr lang="en-US" sz="4400" b="1" dirty="0">
              <a:solidFill>
                <a:schemeClr val="tx1">
                  <a:lumMod val="85000"/>
                  <a:lumOff val="15000"/>
                </a:schemeClr>
              </a:solidFill>
              <a:latin typeface="Arial-Rounded" panose="020B0500000000000000" pitchFamily="34" charset="0"/>
              <a:ea typeface="Arial-Rounded" panose="020B0500000000000000" pitchFamily="34" charset="0"/>
              <a:cs typeface="Arial-Rounded" panose="020B0500000000000000" pitchFamily="34" charset="0"/>
            </a:endParaRPr>
          </a:p>
        </p:txBody>
      </p:sp>
      <p:cxnSp>
        <p:nvCxnSpPr>
          <p:cNvPr id="6153" name="Straight Connector 6152">
            <a:extLst>
              <a:ext uri="{FF2B5EF4-FFF2-40B4-BE49-F238E27FC236}">
                <a16:creationId xmlns:a16="http://schemas.microsoft.com/office/drawing/2014/main" id="{AA2EAA10-076F-46BD-8F0F-B9A2FB77A85C}"/>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5241983"/>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cxnSp>
        <p:nvCxnSpPr>
          <p:cNvPr id="6155" name="Straight Connector 6154">
            <a:extLst>
              <a:ext uri="{FF2B5EF4-FFF2-40B4-BE49-F238E27FC236}">
                <a16:creationId xmlns:a16="http://schemas.microsoft.com/office/drawing/2014/main" id="{D891E407-403B-4764-86C9-33A56D3BCAA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0" y="6134852"/>
            <a:ext cx="12192000" cy="0"/>
          </a:xfrm>
          <a:prstGeom prst="line">
            <a:avLst/>
          </a:prstGeom>
          <a:ln w="41275">
            <a:solidFill>
              <a:schemeClr val="bg1">
                <a:alpha val="9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827540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barn(inVertical)">
                                      <p:cBhvr>
                                        <p:cTn id="7" dur="500"/>
                                        <p:tgtEl>
                                          <p:spTgt spid="2">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6">
            <a:extLst>
              <a:ext uri="{FF2B5EF4-FFF2-40B4-BE49-F238E27FC236}">
                <a16:creationId xmlns:a16="http://schemas.microsoft.com/office/drawing/2014/main" id="{1ADB36A5-4A50-4E63-A8A1-B5EDB005405A}"/>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flipH="1">
            <a:off x="-601" y="1"/>
            <a:ext cx="6093586" cy="10732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文本框 7">
            <a:extLst>
              <a:ext uri="{FF2B5EF4-FFF2-40B4-BE49-F238E27FC236}">
                <a16:creationId xmlns:a16="http://schemas.microsoft.com/office/drawing/2014/main" id="{982103B8-A9BD-42E3-BE20-688AE39C1E42}"/>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CÙNG</a:t>
            </a:r>
            <a:r>
              <a:rPr kumimoji="0" lang="en-US" altLang="zh-CN" sz="3600" b="1" i="0" u="none" strike="noStrike" kern="1200" cap="none" spc="0" normalizeH="0" noProof="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TÌM HIỂU</a:t>
            </a:r>
            <a:endParaRPr kumimoji="0" lang="zh-CN" altLang="en-US"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pic>
        <p:nvPicPr>
          <p:cNvPr id="4" name="图片 5">
            <a:extLst>
              <a:ext uri="{FF2B5EF4-FFF2-40B4-BE49-F238E27FC236}">
                <a16:creationId xmlns:a16="http://schemas.microsoft.com/office/drawing/2014/main" id="{6C5D9F70-566D-4CA6-9DCF-0191600934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092985" y="1573"/>
            <a:ext cx="6099015" cy="10682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a:extLst>
              <a:ext uri="{FF2B5EF4-FFF2-40B4-BE49-F238E27FC236}">
                <a16:creationId xmlns:a16="http://schemas.microsoft.com/office/drawing/2014/main" id="{F1EA4195-7B3F-4DC3-BE2D-ADCA6B1EA256}"/>
              </a:ext>
            </a:extLst>
          </p:cNvPr>
          <p:cNvSpPr txBox="1"/>
          <p:nvPr/>
        </p:nvSpPr>
        <p:spPr>
          <a:xfrm>
            <a:off x="1531304" y="1600851"/>
            <a:ext cx="10089195" cy="584775"/>
          </a:xfrm>
          <a:prstGeom prst="rect">
            <a:avLst/>
          </a:prstGeom>
          <a:noFill/>
        </p:spPr>
        <p:txBody>
          <a:bodyPr wrap="square">
            <a:spAutoFit/>
          </a:bodyPr>
          <a:lstStyle/>
          <a:p>
            <a:pPr lvl="0"/>
            <a:r>
              <a:rPr lang="en-US" sz="3200"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1. </a:t>
            </a:r>
            <a:r>
              <a:rPr lang="en-US" sz="3200"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cóc</a:t>
            </a:r>
            <a:r>
              <a:rPr lang="en-US" sz="3200"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lên</a:t>
            </a:r>
            <a:r>
              <a:rPr lang="en-US" sz="3200"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thiên</a:t>
            </a:r>
            <a:r>
              <a:rPr lang="en-US" sz="3200"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đình</a:t>
            </a:r>
            <a:r>
              <a:rPr lang="en-US" sz="3200"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kiện</a:t>
            </a:r>
            <a:r>
              <a:rPr lang="en-US" sz="3200"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Trời</a:t>
            </a:r>
            <a:r>
              <a:rPr lang="en-US" sz="3200"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a:t>
            </a:r>
          </a:p>
        </p:txBody>
      </p:sp>
      <p:sp>
        <p:nvSpPr>
          <p:cNvPr id="6" name="TextBox 5">
            <a:extLst>
              <a:ext uri="{FF2B5EF4-FFF2-40B4-BE49-F238E27FC236}">
                <a16:creationId xmlns:a16="http://schemas.microsoft.com/office/drawing/2014/main" id="{C03295F3-C632-4139-9140-D10A48BBE8EA}"/>
              </a:ext>
            </a:extLst>
          </p:cNvPr>
          <p:cNvSpPr txBox="1"/>
          <p:nvPr/>
        </p:nvSpPr>
        <p:spPr>
          <a:xfrm>
            <a:off x="1369380" y="2517902"/>
            <a:ext cx="9498645" cy="584775"/>
          </a:xfrm>
          <a:prstGeom prst="rect">
            <a:avLst/>
          </a:prstGeom>
          <a:noFill/>
        </p:spPr>
        <p:txBody>
          <a:bodyPr wrap="square">
            <a:spAutoFit/>
          </a:bodyPr>
          <a:lstStyle/>
          <a:p>
            <a:pPr lvl="0"/>
            <a:r>
              <a:rPr lang="en-US" sz="3200" dirty="0">
                <a:solidFill>
                  <a:srgbClr val="0C8458"/>
                </a:solidFill>
                <a:latin typeface="Arial-Rounded" panose="020B0500000000000000" pitchFamily="34" charset="0"/>
                <a:ea typeface="Arial-Rounded" panose="020B0500000000000000" pitchFamily="34" charset="0"/>
                <a:cs typeface="Arial-Rounded" panose="020B0500000000000000" pitchFamily="34" charset="0"/>
              </a:rPr>
              <a:t>2. </a:t>
            </a:r>
            <a:r>
              <a:rPr lang="vi-VN" sz="3200" dirty="0">
                <a:solidFill>
                  <a:srgbClr val="0C8458"/>
                </a:solidFill>
                <a:latin typeface="Arial-Rounded" panose="020B0500000000000000" pitchFamily="34" charset="0"/>
                <a:ea typeface="Arial-Rounded" panose="020B0500000000000000" pitchFamily="34" charset="0"/>
                <a:cs typeface="Arial-Rounded" panose="020B0500000000000000" pitchFamily="34" charset="0"/>
              </a:rPr>
              <a:t>Nêu cách sắp xếp đội hình của cóc khi đến nhà Trời.</a:t>
            </a:r>
          </a:p>
        </p:txBody>
      </p:sp>
      <p:pic>
        <p:nvPicPr>
          <p:cNvPr id="7" name="Picture 6">
            <a:extLst>
              <a:ext uri="{FF2B5EF4-FFF2-40B4-BE49-F238E27FC236}">
                <a16:creationId xmlns:a16="http://schemas.microsoft.com/office/drawing/2014/main" id="{86C942B9-2DD5-4AA3-A7FC-ED2A3986B7D4}"/>
              </a:ext>
            </a:extLst>
          </p:cNvPr>
          <p:cNvPicPr>
            <a:picLocks noChangeAspect="1"/>
          </p:cNvPicPr>
          <p:nvPr/>
        </p:nvPicPr>
        <p:blipFill rotWithShape="1">
          <a:blip r:embed="rId4">
            <a:extLst>
              <a:ext uri="{28A0092B-C50C-407E-A947-70E740481C1C}">
                <a14:useLocalDpi xmlns:a14="http://schemas.microsoft.com/office/drawing/2010/main" val="0"/>
              </a:ext>
            </a:extLst>
          </a:blip>
          <a:srcRect l="21021" t="4476" r="21482" b="4440"/>
          <a:stretch/>
        </p:blipFill>
        <p:spPr>
          <a:xfrm>
            <a:off x="801393" y="1390319"/>
            <a:ext cx="736203" cy="1005840"/>
          </a:xfrm>
          <a:prstGeom prst="rect">
            <a:avLst/>
          </a:prstGeom>
        </p:spPr>
      </p:pic>
      <p:pic>
        <p:nvPicPr>
          <p:cNvPr id="8" name="Picture 7">
            <a:extLst>
              <a:ext uri="{FF2B5EF4-FFF2-40B4-BE49-F238E27FC236}">
                <a16:creationId xmlns:a16="http://schemas.microsoft.com/office/drawing/2014/main" id="{6AAC1675-F0AE-4F53-932E-6FD142E03208}"/>
              </a:ext>
            </a:extLst>
          </p:cNvPr>
          <p:cNvPicPr>
            <a:picLocks noChangeAspect="1"/>
          </p:cNvPicPr>
          <p:nvPr/>
        </p:nvPicPr>
        <p:blipFill rotWithShape="1">
          <a:blip r:embed="rId4">
            <a:extLst>
              <a:ext uri="{28A0092B-C50C-407E-A947-70E740481C1C}">
                <a14:useLocalDpi xmlns:a14="http://schemas.microsoft.com/office/drawing/2010/main" val="0"/>
              </a:ext>
            </a:extLst>
          </a:blip>
          <a:srcRect l="21021" t="4476" r="21482" b="4440"/>
          <a:stretch/>
        </p:blipFill>
        <p:spPr>
          <a:xfrm>
            <a:off x="687093" y="2381653"/>
            <a:ext cx="736203" cy="1005840"/>
          </a:xfrm>
          <a:prstGeom prst="rect">
            <a:avLst/>
          </a:prstGeom>
        </p:spPr>
      </p:pic>
      <p:pic>
        <p:nvPicPr>
          <p:cNvPr id="9" name="Picture 8">
            <a:extLst>
              <a:ext uri="{FF2B5EF4-FFF2-40B4-BE49-F238E27FC236}">
                <a16:creationId xmlns:a16="http://schemas.microsoft.com/office/drawing/2014/main" id="{C8C413E9-A894-485C-89A3-438DDC687969}"/>
              </a:ext>
            </a:extLst>
          </p:cNvPr>
          <p:cNvPicPr>
            <a:picLocks noChangeAspect="1"/>
          </p:cNvPicPr>
          <p:nvPr/>
        </p:nvPicPr>
        <p:blipFill rotWithShape="1">
          <a:blip r:embed="rId4">
            <a:extLst>
              <a:ext uri="{28A0092B-C50C-407E-A947-70E740481C1C}">
                <a14:useLocalDpi xmlns:a14="http://schemas.microsoft.com/office/drawing/2010/main" val="0"/>
              </a:ext>
            </a:extLst>
          </a:blip>
          <a:srcRect l="21021" t="4476" r="21482" b="4440"/>
          <a:stretch/>
        </p:blipFill>
        <p:spPr>
          <a:xfrm>
            <a:off x="626892" y="3440023"/>
            <a:ext cx="736203" cy="1005840"/>
          </a:xfrm>
          <a:prstGeom prst="rect">
            <a:avLst/>
          </a:prstGeom>
        </p:spPr>
      </p:pic>
      <p:sp>
        <p:nvSpPr>
          <p:cNvPr id="10" name="TextBox 9">
            <a:extLst>
              <a:ext uri="{FF2B5EF4-FFF2-40B4-BE49-F238E27FC236}">
                <a16:creationId xmlns:a16="http://schemas.microsoft.com/office/drawing/2014/main" id="{493064CB-7365-4B13-AA65-B4670DB15877}"/>
              </a:ext>
            </a:extLst>
          </p:cNvPr>
          <p:cNvSpPr txBox="1"/>
          <p:nvPr/>
        </p:nvSpPr>
        <p:spPr>
          <a:xfrm>
            <a:off x="1359854" y="3404090"/>
            <a:ext cx="9821633" cy="1077218"/>
          </a:xfrm>
          <a:prstGeom prst="rect">
            <a:avLst/>
          </a:prstGeom>
          <a:noFill/>
        </p:spPr>
        <p:txBody>
          <a:bodyPr wrap="square">
            <a:spAutoFit/>
          </a:bodyPr>
          <a:lstStyle/>
          <a:p>
            <a:pPr lvl="0"/>
            <a:r>
              <a:rPr lang="en-US"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3. </a:t>
            </a:r>
            <a:r>
              <a:rPr lang="vi-VN" sz="3200" dirty="0">
                <a:solidFill>
                  <a:srgbClr val="9A0780"/>
                </a:solidFill>
                <a:latin typeface="Arial-Rounded" panose="020B0500000000000000" pitchFamily="34" charset="0"/>
                <a:ea typeface="Arial-Rounded" panose="020B0500000000000000" pitchFamily="34" charset="0"/>
                <a:cs typeface="Arial-Rounded" panose="020B0500000000000000" pitchFamily="34" charset="0"/>
              </a:rPr>
              <a:t>Đội quân của cóc và đội quân nhà Trời đã giao chiến với nhau như thế nào?</a:t>
            </a:r>
          </a:p>
        </p:txBody>
      </p:sp>
      <p:pic>
        <p:nvPicPr>
          <p:cNvPr id="11" name="Picture 10">
            <a:extLst>
              <a:ext uri="{FF2B5EF4-FFF2-40B4-BE49-F238E27FC236}">
                <a16:creationId xmlns:a16="http://schemas.microsoft.com/office/drawing/2014/main" id="{4C4981B4-02FD-4D30-BF7F-B45F4BBE4BF4}"/>
              </a:ext>
            </a:extLst>
          </p:cNvPr>
          <p:cNvPicPr>
            <a:picLocks noChangeAspect="1"/>
          </p:cNvPicPr>
          <p:nvPr/>
        </p:nvPicPr>
        <p:blipFill rotWithShape="1">
          <a:blip r:embed="rId4">
            <a:extLst>
              <a:ext uri="{28A0092B-C50C-407E-A947-70E740481C1C}">
                <a14:useLocalDpi xmlns:a14="http://schemas.microsoft.com/office/drawing/2010/main" val="0"/>
              </a:ext>
            </a:extLst>
          </a:blip>
          <a:srcRect l="21021" t="4476" r="21482" b="4440"/>
          <a:stretch/>
        </p:blipFill>
        <p:spPr>
          <a:xfrm>
            <a:off x="579267" y="4563973"/>
            <a:ext cx="736203" cy="1005840"/>
          </a:xfrm>
          <a:prstGeom prst="rect">
            <a:avLst/>
          </a:prstGeom>
        </p:spPr>
      </p:pic>
      <p:sp>
        <p:nvSpPr>
          <p:cNvPr id="12" name="TextBox 11">
            <a:extLst>
              <a:ext uri="{FF2B5EF4-FFF2-40B4-BE49-F238E27FC236}">
                <a16:creationId xmlns:a16="http://schemas.microsoft.com/office/drawing/2014/main" id="{BF3FF5CD-CB40-4F14-9DE3-F859F7B570C2}"/>
              </a:ext>
            </a:extLst>
          </p:cNvPr>
          <p:cNvSpPr txBox="1"/>
          <p:nvPr/>
        </p:nvSpPr>
        <p:spPr>
          <a:xfrm>
            <a:off x="1302704" y="4661390"/>
            <a:ext cx="9821633" cy="584775"/>
          </a:xfrm>
          <a:prstGeom prst="rect">
            <a:avLst/>
          </a:prstGeom>
          <a:noFill/>
        </p:spPr>
        <p:txBody>
          <a:bodyPr wrap="square">
            <a:spAutoFit/>
          </a:bodyPr>
          <a:lstStyle/>
          <a:p>
            <a:pPr lvl="0"/>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4.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Vì</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sao</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Trời</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thay</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đổi</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thái</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độ</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với</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cóc</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sau</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khi</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giao</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 </a:t>
            </a:r>
            <a:r>
              <a:rPr lang="en-US" sz="3200" dirty="0" err="1">
                <a:solidFill>
                  <a:srgbClr val="002060"/>
                </a:solidFill>
                <a:latin typeface="Arial-Rounded" panose="020B0500000000000000" pitchFamily="34" charset="0"/>
                <a:ea typeface="Arial-Rounded" panose="020B0500000000000000" pitchFamily="34" charset="0"/>
                <a:cs typeface="Arial-Rounded" panose="020B0500000000000000" pitchFamily="34" charset="0"/>
              </a:rPr>
              <a:t>chiến</a:t>
            </a:r>
            <a:r>
              <a:rPr lang="en-US" sz="3200" dirty="0">
                <a:solidFill>
                  <a:srgbClr val="002060"/>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3" name="Picture 12">
            <a:extLst>
              <a:ext uri="{FF2B5EF4-FFF2-40B4-BE49-F238E27FC236}">
                <a16:creationId xmlns:a16="http://schemas.microsoft.com/office/drawing/2014/main" id="{41E71A08-930D-4724-A7C5-C7A4B463068A}"/>
              </a:ext>
            </a:extLst>
          </p:cNvPr>
          <p:cNvPicPr>
            <a:picLocks noChangeAspect="1"/>
          </p:cNvPicPr>
          <p:nvPr/>
        </p:nvPicPr>
        <p:blipFill rotWithShape="1">
          <a:blip r:embed="rId4">
            <a:extLst>
              <a:ext uri="{28A0092B-C50C-407E-A947-70E740481C1C}">
                <a14:useLocalDpi xmlns:a14="http://schemas.microsoft.com/office/drawing/2010/main" val="0"/>
              </a:ext>
            </a:extLst>
          </a:blip>
          <a:srcRect l="21021" t="4476" r="21482" b="4440"/>
          <a:stretch/>
        </p:blipFill>
        <p:spPr>
          <a:xfrm>
            <a:off x="531642" y="5697448"/>
            <a:ext cx="736203" cy="1005840"/>
          </a:xfrm>
          <a:prstGeom prst="rect">
            <a:avLst/>
          </a:prstGeom>
        </p:spPr>
      </p:pic>
      <p:sp>
        <p:nvSpPr>
          <p:cNvPr id="14" name="TextBox 13">
            <a:extLst>
              <a:ext uri="{FF2B5EF4-FFF2-40B4-BE49-F238E27FC236}">
                <a16:creationId xmlns:a16="http://schemas.microsoft.com/office/drawing/2014/main" id="{B4252E6E-D2AF-4960-BF69-607C1DF6BC57}"/>
              </a:ext>
            </a:extLst>
          </p:cNvPr>
          <p:cNvSpPr txBox="1"/>
          <p:nvPr/>
        </p:nvSpPr>
        <p:spPr>
          <a:xfrm>
            <a:off x="990600" y="5794865"/>
            <a:ext cx="11096625" cy="584775"/>
          </a:xfrm>
          <a:prstGeom prst="rect">
            <a:avLst/>
          </a:prstGeom>
          <a:noFill/>
        </p:spPr>
        <p:txBody>
          <a:bodyPr wrap="square">
            <a:spAutoFit/>
          </a:bodyPr>
          <a:lstStyle/>
          <a:p>
            <a:pPr lvl="0"/>
            <a:r>
              <a:rPr lang="en-US"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5. </a:t>
            </a:r>
            <a:r>
              <a:rPr lang="vi-VN"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rPr>
              <a:t>Tìm ý tương ứng với mỗi đoạn trong câu chuyện Cóc kiện Trời</a:t>
            </a:r>
            <a:endParaRPr lang="en-US" sz="3200" dirty="0">
              <a:solidFill>
                <a:srgbClr val="7030A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2951789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5"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750"/>
                                        <p:tgtEl>
                                          <p:spTgt spid="7"/>
                                        </p:tgtEl>
                                      </p:cBhvr>
                                    </p:animEffect>
                                    <p:anim calcmode="lin" valueType="num">
                                      <p:cBhvr>
                                        <p:cTn id="8" dur="750" fill="hold"/>
                                        <p:tgtEl>
                                          <p:spTgt spid="7"/>
                                        </p:tgtEl>
                                        <p:attrNameLst>
                                          <p:attrName>ppt_w</p:attrName>
                                        </p:attrNameLst>
                                      </p:cBhvr>
                                      <p:tavLst>
                                        <p:tav tm="0" fmla="#ppt_w*sin(2.5*pi*$)">
                                          <p:val>
                                            <p:fltVal val="0"/>
                                          </p:val>
                                        </p:tav>
                                        <p:tav tm="100000">
                                          <p:val>
                                            <p:fltVal val="1"/>
                                          </p:val>
                                        </p:tav>
                                      </p:tavLst>
                                    </p:anim>
                                    <p:anim calcmode="lin" valueType="num">
                                      <p:cBhvr>
                                        <p:cTn id="9" dur="750" fill="hold"/>
                                        <p:tgtEl>
                                          <p:spTgt spid="7"/>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5"/>
                                            </p:cond>
                                          </p:stCondLst>
                                          <p:endCondLst>
                                            <p:cond evt="onStopAudio" delay="0">
                                              <p:tgtEl>
                                                <p:sldTgt/>
                                              </p:tgtEl>
                                            </p:cond>
                                          </p:endCondLst>
                                        </p:cTn>
                                        <p:tgtEl>
                                          <p:sndTgt r:embed="rId2" name="Trò-chơi-ting.wav"/>
                                        </p:tgtEl>
                                      </p:cMediaNode>
                                    </p:audio>
                                  </p:subTnLst>
                                </p:cTn>
                              </p:par>
                            </p:childTnLst>
                          </p:cTn>
                        </p:par>
                        <p:par>
                          <p:cTn id="10" fill="hold">
                            <p:stCondLst>
                              <p:cond delay="750"/>
                            </p:stCondLst>
                            <p:childTnLst>
                              <p:par>
                                <p:cTn id="11" presetID="22" presetClass="entr" presetSubtype="8" fill="hold" grpId="0" nodeType="after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wipe(left)">
                                      <p:cBhvr>
                                        <p:cTn id="13" dur="500"/>
                                        <p:tgtEl>
                                          <p:spTgt spid="5"/>
                                        </p:tgtEl>
                                      </p:cBhvr>
                                    </p:animEffect>
                                  </p:childTnLst>
                                </p:cTn>
                              </p:par>
                            </p:childTnLst>
                          </p:cTn>
                        </p:par>
                      </p:childTnLst>
                    </p:cTn>
                  </p:par>
                  <p:par>
                    <p:cTn id="14" fill="hold">
                      <p:stCondLst>
                        <p:cond delay="indefinite"/>
                      </p:stCondLst>
                      <p:childTnLst>
                        <p:par>
                          <p:cTn id="15" fill="hold">
                            <p:stCondLst>
                              <p:cond delay="0"/>
                            </p:stCondLst>
                            <p:childTnLst>
                              <p:par>
                                <p:cTn id="16" presetID="45" presetClass="entr" presetSubtype="0" fill="hold" nodeType="click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750"/>
                                        <p:tgtEl>
                                          <p:spTgt spid="8"/>
                                        </p:tgtEl>
                                      </p:cBhvr>
                                    </p:animEffect>
                                    <p:anim calcmode="lin" valueType="num">
                                      <p:cBhvr>
                                        <p:cTn id="19" dur="750" fill="hold"/>
                                        <p:tgtEl>
                                          <p:spTgt spid="8"/>
                                        </p:tgtEl>
                                        <p:attrNameLst>
                                          <p:attrName>ppt_w</p:attrName>
                                        </p:attrNameLst>
                                      </p:cBhvr>
                                      <p:tavLst>
                                        <p:tav tm="0" fmla="#ppt_w*sin(2.5*pi*$)">
                                          <p:val>
                                            <p:fltVal val="0"/>
                                          </p:val>
                                        </p:tav>
                                        <p:tav tm="100000">
                                          <p:val>
                                            <p:fltVal val="1"/>
                                          </p:val>
                                        </p:tav>
                                      </p:tavLst>
                                    </p:anim>
                                    <p:anim calcmode="lin" valueType="num">
                                      <p:cBhvr>
                                        <p:cTn id="20" dur="750" fill="hold"/>
                                        <p:tgtEl>
                                          <p:spTgt spid="8"/>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16"/>
                                            </p:cond>
                                          </p:stCondLst>
                                          <p:endCondLst>
                                            <p:cond evt="onStopAudio" delay="0">
                                              <p:tgtEl>
                                                <p:sldTgt/>
                                              </p:tgtEl>
                                            </p:cond>
                                          </p:endCondLst>
                                        </p:cTn>
                                        <p:tgtEl>
                                          <p:sndTgt r:embed="rId2" name="Trò-chơi-ting.wav"/>
                                        </p:tgtEl>
                                      </p:cMediaNode>
                                    </p:audio>
                                  </p:subTnLst>
                                </p:cTn>
                              </p:par>
                            </p:childTnLst>
                          </p:cTn>
                        </p:par>
                        <p:par>
                          <p:cTn id="21" fill="hold">
                            <p:stCondLst>
                              <p:cond delay="750"/>
                            </p:stCondLst>
                            <p:childTnLst>
                              <p:par>
                                <p:cTn id="22" presetID="22" presetClass="entr" presetSubtype="8" fill="hold" grpId="0" nodeType="afterEffect">
                                  <p:stCondLst>
                                    <p:cond delay="0"/>
                                  </p:stCondLst>
                                  <p:childTnLst>
                                    <p:set>
                                      <p:cBhvr>
                                        <p:cTn id="23" dur="1" fill="hold">
                                          <p:stCondLst>
                                            <p:cond delay="0"/>
                                          </p:stCondLst>
                                        </p:cTn>
                                        <p:tgtEl>
                                          <p:spTgt spid="6"/>
                                        </p:tgtEl>
                                        <p:attrNameLst>
                                          <p:attrName>style.visibility</p:attrName>
                                        </p:attrNameLst>
                                      </p:cBhvr>
                                      <p:to>
                                        <p:strVal val="visible"/>
                                      </p:to>
                                    </p:set>
                                    <p:animEffect transition="in" filter="wipe(left)">
                                      <p:cBhvr>
                                        <p:cTn id="24" dur="500"/>
                                        <p:tgtEl>
                                          <p:spTgt spid="6"/>
                                        </p:tgtEl>
                                      </p:cBhvr>
                                    </p:animEffect>
                                  </p:childTnLst>
                                </p:cTn>
                              </p:par>
                            </p:childTnLst>
                          </p:cTn>
                        </p:par>
                      </p:childTnLst>
                    </p:cTn>
                  </p:par>
                  <p:par>
                    <p:cTn id="25" fill="hold">
                      <p:stCondLst>
                        <p:cond delay="indefinite"/>
                      </p:stCondLst>
                      <p:childTnLst>
                        <p:par>
                          <p:cTn id="26" fill="hold">
                            <p:stCondLst>
                              <p:cond delay="0"/>
                            </p:stCondLst>
                            <p:childTnLst>
                              <p:par>
                                <p:cTn id="27" presetID="45" presetClass="entr" presetSubtype="0" fill="hold" nodeType="clickEffect">
                                  <p:stCondLst>
                                    <p:cond delay="0"/>
                                  </p:stCondLst>
                                  <p:childTnLst>
                                    <p:set>
                                      <p:cBhvr>
                                        <p:cTn id="28" dur="1" fill="hold">
                                          <p:stCondLst>
                                            <p:cond delay="0"/>
                                          </p:stCondLst>
                                        </p:cTn>
                                        <p:tgtEl>
                                          <p:spTgt spid="9"/>
                                        </p:tgtEl>
                                        <p:attrNameLst>
                                          <p:attrName>style.visibility</p:attrName>
                                        </p:attrNameLst>
                                      </p:cBhvr>
                                      <p:to>
                                        <p:strVal val="visible"/>
                                      </p:to>
                                    </p:set>
                                    <p:animEffect transition="in" filter="fade">
                                      <p:cBhvr>
                                        <p:cTn id="29" dur="750"/>
                                        <p:tgtEl>
                                          <p:spTgt spid="9"/>
                                        </p:tgtEl>
                                      </p:cBhvr>
                                    </p:animEffect>
                                    <p:anim calcmode="lin" valueType="num">
                                      <p:cBhvr>
                                        <p:cTn id="30" dur="750" fill="hold"/>
                                        <p:tgtEl>
                                          <p:spTgt spid="9"/>
                                        </p:tgtEl>
                                        <p:attrNameLst>
                                          <p:attrName>ppt_w</p:attrName>
                                        </p:attrNameLst>
                                      </p:cBhvr>
                                      <p:tavLst>
                                        <p:tav tm="0" fmla="#ppt_w*sin(2.5*pi*$)">
                                          <p:val>
                                            <p:fltVal val="0"/>
                                          </p:val>
                                        </p:tav>
                                        <p:tav tm="100000">
                                          <p:val>
                                            <p:fltVal val="1"/>
                                          </p:val>
                                        </p:tav>
                                      </p:tavLst>
                                    </p:anim>
                                    <p:anim calcmode="lin" valueType="num">
                                      <p:cBhvr>
                                        <p:cTn id="31" dur="750" fill="hold"/>
                                        <p:tgtEl>
                                          <p:spTgt spid="9"/>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27"/>
                                            </p:cond>
                                          </p:stCondLst>
                                          <p:endCondLst>
                                            <p:cond evt="onStopAudio" delay="0">
                                              <p:tgtEl>
                                                <p:sldTgt/>
                                              </p:tgtEl>
                                            </p:cond>
                                          </p:endCondLst>
                                        </p:cTn>
                                        <p:tgtEl>
                                          <p:sndTgt r:embed="rId2" name="Trò-chơi-ting.wav"/>
                                        </p:tgtEl>
                                      </p:cMediaNode>
                                    </p:audio>
                                  </p:subTnLst>
                                </p:cTn>
                              </p:par>
                            </p:childTnLst>
                          </p:cTn>
                        </p:par>
                        <p:par>
                          <p:cTn id="32" fill="hold">
                            <p:stCondLst>
                              <p:cond delay="750"/>
                            </p:stCondLst>
                            <p:childTnLst>
                              <p:par>
                                <p:cTn id="33" presetID="22" presetClass="entr" presetSubtype="8" fill="hold" grpId="0" nodeType="afterEffect">
                                  <p:stCondLst>
                                    <p:cond delay="0"/>
                                  </p:stCondLst>
                                  <p:childTnLst>
                                    <p:set>
                                      <p:cBhvr>
                                        <p:cTn id="34" dur="1" fill="hold">
                                          <p:stCondLst>
                                            <p:cond delay="0"/>
                                          </p:stCondLst>
                                        </p:cTn>
                                        <p:tgtEl>
                                          <p:spTgt spid="10"/>
                                        </p:tgtEl>
                                        <p:attrNameLst>
                                          <p:attrName>style.visibility</p:attrName>
                                        </p:attrNameLst>
                                      </p:cBhvr>
                                      <p:to>
                                        <p:strVal val="visible"/>
                                      </p:to>
                                    </p:set>
                                    <p:animEffect transition="in" filter="wipe(left)">
                                      <p:cBhvr>
                                        <p:cTn id="35" dur="500"/>
                                        <p:tgtEl>
                                          <p:spTgt spid="10"/>
                                        </p:tgtEl>
                                      </p:cBhvr>
                                    </p:animEffect>
                                  </p:childTnLst>
                                </p:cTn>
                              </p:par>
                            </p:childTnLst>
                          </p:cTn>
                        </p:par>
                      </p:childTnLst>
                    </p:cTn>
                  </p:par>
                  <p:par>
                    <p:cTn id="36" fill="hold">
                      <p:stCondLst>
                        <p:cond delay="indefinite"/>
                      </p:stCondLst>
                      <p:childTnLst>
                        <p:par>
                          <p:cTn id="37" fill="hold">
                            <p:stCondLst>
                              <p:cond delay="0"/>
                            </p:stCondLst>
                            <p:childTnLst>
                              <p:par>
                                <p:cTn id="38" presetID="45" presetClass="entr" presetSubtype="0" fill="hold" nodeType="clickEffect">
                                  <p:stCondLst>
                                    <p:cond delay="0"/>
                                  </p:stCondLst>
                                  <p:childTnLst>
                                    <p:set>
                                      <p:cBhvr>
                                        <p:cTn id="39" dur="1" fill="hold">
                                          <p:stCondLst>
                                            <p:cond delay="0"/>
                                          </p:stCondLst>
                                        </p:cTn>
                                        <p:tgtEl>
                                          <p:spTgt spid="11"/>
                                        </p:tgtEl>
                                        <p:attrNameLst>
                                          <p:attrName>style.visibility</p:attrName>
                                        </p:attrNameLst>
                                      </p:cBhvr>
                                      <p:to>
                                        <p:strVal val="visible"/>
                                      </p:to>
                                    </p:set>
                                    <p:animEffect transition="in" filter="fade">
                                      <p:cBhvr>
                                        <p:cTn id="40" dur="750"/>
                                        <p:tgtEl>
                                          <p:spTgt spid="11"/>
                                        </p:tgtEl>
                                      </p:cBhvr>
                                    </p:animEffect>
                                    <p:anim calcmode="lin" valueType="num">
                                      <p:cBhvr>
                                        <p:cTn id="41" dur="750" fill="hold"/>
                                        <p:tgtEl>
                                          <p:spTgt spid="11"/>
                                        </p:tgtEl>
                                        <p:attrNameLst>
                                          <p:attrName>ppt_w</p:attrName>
                                        </p:attrNameLst>
                                      </p:cBhvr>
                                      <p:tavLst>
                                        <p:tav tm="0" fmla="#ppt_w*sin(2.5*pi*$)">
                                          <p:val>
                                            <p:fltVal val="0"/>
                                          </p:val>
                                        </p:tav>
                                        <p:tav tm="100000">
                                          <p:val>
                                            <p:fltVal val="1"/>
                                          </p:val>
                                        </p:tav>
                                      </p:tavLst>
                                    </p:anim>
                                    <p:anim calcmode="lin" valueType="num">
                                      <p:cBhvr>
                                        <p:cTn id="42" dur="750" fill="hold"/>
                                        <p:tgtEl>
                                          <p:spTgt spid="11"/>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38"/>
                                            </p:cond>
                                          </p:stCondLst>
                                          <p:endCondLst>
                                            <p:cond evt="onStopAudio" delay="0">
                                              <p:tgtEl>
                                                <p:sldTgt/>
                                              </p:tgtEl>
                                            </p:cond>
                                          </p:endCondLst>
                                        </p:cTn>
                                        <p:tgtEl>
                                          <p:sndTgt r:embed="rId2" name="Trò-chơi-ting.wav"/>
                                        </p:tgtEl>
                                      </p:cMediaNode>
                                    </p:audio>
                                  </p:subTnLst>
                                </p:cTn>
                              </p:par>
                            </p:childTnLst>
                          </p:cTn>
                        </p:par>
                        <p:par>
                          <p:cTn id="43" fill="hold">
                            <p:stCondLst>
                              <p:cond delay="750"/>
                            </p:stCondLst>
                            <p:childTnLst>
                              <p:par>
                                <p:cTn id="44" presetID="22" presetClass="entr" presetSubtype="8" fill="hold" grpId="0" nodeType="afterEffect">
                                  <p:stCondLst>
                                    <p:cond delay="0"/>
                                  </p:stCondLst>
                                  <p:childTnLst>
                                    <p:set>
                                      <p:cBhvr>
                                        <p:cTn id="45" dur="1" fill="hold">
                                          <p:stCondLst>
                                            <p:cond delay="0"/>
                                          </p:stCondLst>
                                        </p:cTn>
                                        <p:tgtEl>
                                          <p:spTgt spid="12"/>
                                        </p:tgtEl>
                                        <p:attrNameLst>
                                          <p:attrName>style.visibility</p:attrName>
                                        </p:attrNameLst>
                                      </p:cBhvr>
                                      <p:to>
                                        <p:strVal val="visible"/>
                                      </p:to>
                                    </p:set>
                                    <p:animEffect transition="in" filter="wipe(left)">
                                      <p:cBhvr>
                                        <p:cTn id="46" dur="500"/>
                                        <p:tgtEl>
                                          <p:spTgt spid="12"/>
                                        </p:tgtEl>
                                      </p:cBhvr>
                                    </p:animEffect>
                                  </p:childTnLst>
                                </p:cTn>
                              </p:par>
                            </p:childTnLst>
                          </p:cTn>
                        </p:par>
                      </p:childTnLst>
                    </p:cTn>
                  </p:par>
                  <p:par>
                    <p:cTn id="47" fill="hold">
                      <p:stCondLst>
                        <p:cond delay="indefinite"/>
                      </p:stCondLst>
                      <p:childTnLst>
                        <p:par>
                          <p:cTn id="48" fill="hold">
                            <p:stCondLst>
                              <p:cond delay="0"/>
                            </p:stCondLst>
                            <p:childTnLst>
                              <p:par>
                                <p:cTn id="49" presetID="45" presetClass="entr" presetSubtype="0" fill="hold" nodeType="clickEffect">
                                  <p:stCondLst>
                                    <p:cond delay="0"/>
                                  </p:stCondLst>
                                  <p:childTnLst>
                                    <p:set>
                                      <p:cBhvr>
                                        <p:cTn id="50" dur="1" fill="hold">
                                          <p:stCondLst>
                                            <p:cond delay="0"/>
                                          </p:stCondLst>
                                        </p:cTn>
                                        <p:tgtEl>
                                          <p:spTgt spid="13"/>
                                        </p:tgtEl>
                                        <p:attrNameLst>
                                          <p:attrName>style.visibility</p:attrName>
                                        </p:attrNameLst>
                                      </p:cBhvr>
                                      <p:to>
                                        <p:strVal val="visible"/>
                                      </p:to>
                                    </p:set>
                                    <p:animEffect transition="in" filter="fade">
                                      <p:cBhvr>
                                        <p:cTn id="51" dur="750"/>
                                        <p:tgtEl>
                                          <p:spTgt spid="13"/>
                                        </p:tgtEl>
                                      </p:cBhvr>
                                    </p:animEffect>
                                    <p:anim calcmode="lin" valueType="num">
                                      <p:cBhvr>
                                        <p:cTn id="52" dur="750" fill="hold"/>
                                        <p:tgtEl>
                                          <p:spTgt spid="13"/>
                                        </p:tgtEl>
                                        <p:attrNameLst>
                                          <p:attrName>ppt_w</p:attrName>
                                        </p:attrNameLst>
                                      </p:cBhvr>
                                      <p:tavLst>
                                        <p:tav tm="0" fmla="#ppt_w*sin(2.5*pi*$)">
                                          <p:val>
                                            <p:fltVal val="0"/>
                                          </p:val>
                                        </p:tav>
                                        <p:tav tm="100000">
                                          <p:val>
                                            <p:fltVal val="1"/>
                                          </p:val>
                                        </p:tav>
                                      </p:tavLst>
                                    </p:anim>
                                    <p:anim calcmode="lin" valueType="num">
                                      <p:cBhvr>
                                        <p:cTn id="53" dur="750" fill="hold"/>
                                        <p:tgtEl>
                                          <p:spTgt spid="13"/>
                                        </p:tgtEl>
                                        <p:attrNameLst>
                                          <p:attrName>ppt_h</p:attrName>
                                        </p:attrNameLst>
                                      </p:cBhvr>
                                      <p:tavLst>
                                        <p:tav tm="0">
                                          <p:val>
                                            <p:strVal val="#ppt_h"/>
                                          </p:val>
                                        </p:tav>
                                        <p:tav tm="100000">
                                          <p:val>
                                            <p:strVal val="#ppt_h"/>
                                          </p:val>
                                        </p:tav>
                                      </p:tavLst>
                                    </p:anim>
                                  </p:childTnLst>
                                  <p:subTnLst>
                                    <p:audio>
                                      <p:cMediaNode>
                                        <p:cTn display="0" masterRel="sameClick">
                                          <p:stCondLst>
                                            <p:cond evt="begin" delay="0">
                                              <p:tn val="49"/>
                                            </p:cond>
                                          </p:stCondLst>
                                          <p:endCondLst>
                                            <p:cond evt="onStopAudio" delay="0">
                                              <p:tgtEl>
                                                <p:sldTgt/>
                                              </p:tgtEl>
                                            </p:cond>
                                          </p:endCondLst>
                                        </p:cTn>
                                        <p:tgtEl>
                                          <p:sndTgt r:embed="rId2" name="Trò-chơi-ting.wav"/>
                                        </p:tgtEl>
                                      </p:cMediaNode>
                                    </p:audio>
                                  </p:subTnLst>
                                </p:cTn>
                              </p:par>
                            </p:childTnLst>
                          </p:cTn>
                        </p:par>
                        <p:par>
                          <p:cTn id="54" fill="hold">
                            <p:stCondLst>
                              <p:cond delay="750"/>
                            </p:stCondLst>
                            <p:childTnLst>
                              <p:par>
                                <p:cTn id="55" presetID="22" presetClass="entr" presetSubtype="8" fill="hold" grpId="0" nodeType="afterEffect">
                                  <p:stCondLst>
                                    <p:cond delay="0"/>
                                  </p:stCondLst>
                                  <p:childTnLst>
                                    <p:set>
                                      <p:cBhvr>
                                        <p:cTn id="56" dur="1" fill="hold">
                                          <p:stCondLst>
                                            <p:cond delay="0"/>
                                          </p:stCondLst>
                                        </p:cTn>
                                        <p:tgtEl>
                                          <p:spTgt spid="14"/>
                                        </p:tgtEl>
                                        <p:attrNameLst>
                                          <p:attrName>style.visibility</p:attrName>
                                        </p:attrNameLst>
                                      </p:cBhvr>
                                      <p:to>
                                        <p:strVal val="visible"/>
                                      </p:to>
                                    </p:set>
                                    <p:animEffect transition="in" filter="wipe(left)">
                                      <p:cBhvr>
                                        <p:cTn id="57"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10" grpId="0"/>
      <p:bldP spid="12" grpId="0"/>
      <p:bldP spid="1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3">
            <a:extLst>
              <a:ext uri="{FF2B5EF4-FFF2-40B4-BE49-F238E27FC236}">
                <a16:creationId xmlns:a16="http://schemas.microsoft.com/office/drawing/2014/main" id="{58055F7E-9655-4F2D-92DE-90DE285C6B19}"/>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0"/>
            <a:ext cx="12192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7" name="Picture 6" descr="A group of flowers&#10;&#10;Description automatically generated with low confidence">
            <a:extLst>
              <a:ext uri="{FF2B5EF4-FFF2-40B4-BE49-F238E27FC236}">
                <a16:creationId xmlns:a16="http://schemas.microsoft.com/office/drawing/2014/main" id="{8148210C-B54A-4524-AB16-CE7AC506F115}"/>
              </a:ext>
            </a:extLst>
          </p:cNvPr>
          <p:cNvPicPr>
            <a:picLocks noChangeAspect="1"/>
          </p:cNvPicPr>
          <p:nvPr/>
        </p:nvPicPr>
        <p:blipFill rotWithShape="1">
          <a:blip r:embed="rId5">
            <a:extLst>
              <a:ext uri="{28A0092B-C50C-407E-A947-70E740481C1C}">
                <a14:useLocalDpi xmlns:a14="http://schemas.microsoft.com/office/drawing/2010/main" val="0"/>
              </a:ext>
            </a:extLst>
          </a:blip>
          <a:srcRect r="-239" b="35633"/>
          <a:stretch/>
        </p:blipFill>
        <p:spPr>
          <a:xfrm>
            <a:off x="7207997" y="3657600"/>
            <a:ext cx="4984003" cy="3200400"/>
          </a:xfrm>
          <a:prstGeom prst="rect">
            <a:avLst/>
          </a:prstGeom>
        </p:spPr>
      </p:pic>
      <p:pic>
        <p:nvPicPr>
          <p:cNvPr id="8" name="Picture 7" descr="A group of flowers&#10;&#10;Description automatically generated with low confidence">
            <a:extLst>
              <a:ext uri="{FF2B5EF4-FFF2-40B4-BE49-F238E27FC236}">
                <a16:creationId xmlns:a16="http://schemas.microsoft.com/office/drawing/2014/main" id="{8DCE5F48-81A1-42CF-B236-506E9145F6EF}"/>
              </a:ext>
            </a:extLst>
          </p:cNvPr>
          <p:cNvPicPr>
            <a:picLocks noChangeAspect="1"/>
          </p:cNvPicPr>
          <p:nvPr/>
        </p:nvPicPr>
        <p:blipFill rotWithShape="1">
          <a:blip r:embed="rId5">
            <a:extLst>
              <a:ext uri="{28A0092B-C50C-407E-A947-70E740481C1C}">
                <a14:useLocalDpi xmlns:a14="http://schemas.microsoft.com/office/drawing/2010/main" val="0"/>
              </a:ext>
            </a:extLst>
          </a:blip>
          <a:srcRect r="-239" b="35633"/>
          <a:stretch/>
        </p:blipFill>
        <p:spPr>
          <a:xfrm flipH="1">
            <a:off x="-2826" y="3654569"/>
            <a:ext cx="4984003" cy="3200400"/>
          </a:xfrm>
          <a:prstGeom prst="rect">
            <a:avLst/>
          </a:prstGeom>
        </p:spPr>
      </p:pic>
      <p:pic>
        <p:nvPicPr>
          <p:cNvPr id="9" name="图片 2">
            <a:extLst>
              <a:ext uri="{FF2B5EF4-FFF2-40B4-BE49-F238E27FC236}">
                <a16:creationId xmlns:a16="http://schemas.microsoft.com/office/drawing/2014/main" id="{7D17FCCB-D902-4151-8CCD-9F75728F3D0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6088225" y="21259"/>
            <a:ext cx="6091903" cy="11509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 name="图片 30">
            <a:extLst>
              <a:ext uri="{FF2B5EF4-FFF2-40B4-BE49-F238E27FC236}">
                <a16:creationId xmlns:a16="http://schemas.microsoft.com/office/drawing/2014/main" id="{86A20492-1D79-43C5-A2B1-E76569E8D690}"/>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684" y="3031"/>
            <a:ext cx="6091903" cy="1149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F22C1205-6466-4B46-AF3F-6AA79DB0888F}"/>
              </a:ext>
            </a:extLst>
          </p:cNvPr>
          <p:cNvSpPr txBox="1"/>
          <p:nvPr/>
        </p:nvSpPr>
        <p:spPr>
          <a:xfrm>
            <a:off x="3259748" y="1152381"/>
            <a:ext cx="5656953" cy="1015663"/>
          </a:xfrm>
          <a:prstGeom prst="rect">
            <a:avLst/>
          </a:prstGeom>
          <a:noFill/>
        </p:spPr>
        <p:txBody>
          <a:bodyPr wrap="square" rtlCol="0">
            <a:prstTxWarp prst="textArchUp">
              <a:avLst/>
            </a:prstTxWarp>
            <a:spAutoFit/>
          </a:bodyPr>
          <a:lstStyle/>
          <a:p>
            <a:pPr algn="ctr"/>
            <a:r>
              <a:rPr lang="en-US" sz="5400" dirty="0">
                <a:solidFill>
                  <a:srgbClr val="FF018E"/>
                </a:solidFill>
                <a:effectLst>
                  <a:glow rad="127000">
                    <a:srgbClr val="FFFF00">
                      <a:alpha val="75000"/>
                    </a:srgbClr>
                  </a:glow>
                </a:effectLst>
                <a:latin typeface="Calibri" panose="020F0502020204030204" pitchFamily="34" charset="0"/>
                <a:cs typeface="Calibri" panose="020F0502020204030204" pitchFamily="34" charset="0"/>
              </a:rPr>
              <a:t>THẢO LUẬN NHÓM ĐÔI</a:t>
            </a:r>
          </a:p>
        </p:txBody>
      </p:sp>
      <p:pic>
        <p:nvPicPr>
          <p:cNvPr id="12" name="Picture 11" descr="A picture containing text&#10;&#10;Description automatically generated">
            <a:extLst>
              <a:ext uri="{FF2B5EF4-FFF2-40B4-BE49-F238E27FC236}">
                <a16:creationId xmlns:a16="http://schemas.microsoft.com/office/drawing/2014/main" id="{973914C9-81FD-4753-9783-BA1F3C911435}"/>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2985627" y="1190424"/>
            <a:ext cx="6217920" cy="6217920"/>
          </a:xfrm>
          <a:prstGeom prst="rect">
            <a:avLst/>
          </a:prstGeom>
        </p:spPr>
      </p:pic>
      <p:sp>
        <p:nvSpPr>
          <p:cNvPr id="13" name="TextBox 12">
            <a:extLst>
              <a:ext uri="{FF2B5EF4-FFF2-40B4-BE49-F238E27FC236}">
                <a16:creationId xmlns:a16="http://schemas.microsoft.com/office/drawing/2014/main" id="{EAE757A8-49CC-4516-99A8-6C8705821F87}"/>
              </a:ext>
            </a:extLst>
          </p:cNvPr>
          <p:cNvSpPr txBox="1"/>
          <p:nvPr/>
        </p:nvSpPr>
        <p:spPr>
          <a:xfrm rot="21407284">
            <a:off x="4142970" y="3851303"/>
            <a:ext cx="3890509" cy="1323439"/>
          </a:xfrm>
          <a:prstGeom prst="rect">
            <a:avLst/>
          </a:prstGeom>
          <a:noFill/>
        </p:spPr>
        <p:txBody>
          <a:bodyPr wrap="square">
            <a:spAutoFit/>
          </a:bodyPr>
          <a:lstStyle/>
          <a:p>
            <a:pPr algn="ctr"/>
            <a:r>
              <a:rPr lang="en-US" sz="4000" b="1" dirty="0" err="1">
                <a:solidFill>
                  <a:schemeClr val="bg1"/>
                </a:solidFill>
                <a:latin typeface="Calibri" panose="020F0502020204030204" pitchFamily="34" charset="0"/>
                <a:cs typeface="Calibri" panose="020F0502020204030204" pitchFamily="34" charset="0"/>
              </a:rPr>
              <a:t>Đọc</a:t>
            </a:r>
            <a:r>
              <a:rPr lang="en-US" sz="4000" b="1" dirty="0">
                <a:solidFill>
                  <a:schemeClr val="bg1"/>
                </a:solidFill>
                <a:latin typeface="Calibri" panose="020F0502020204030204" pitchFamily="34" charset="0"/>
                <a:cs typeface="Calibri" panose="020F0502020204030204" pitchFamily="34" charset="0"/>
              </a:rPr>
              <a:t> </a:t>
            </a:r>
            <a:r>
              <a:rPr lang="en-US" sz="4000" b="1" dirty="0" err="1">
                <a:solidFill>
                  <a:schemeClr val="bg1"/>
                </a:solidFill>
                <a:latin typeface="Calibri" panose="020F0502020204030204" pitchFamily="34" charset="0"/>
                <a:cs typeface="Calibri" panose="020F0502020204030204" pitchFamily="34" charset="0"/>
              </a:rPr>
              <a:t>kỹ</a:t>
            </a:r>
            <a:r>
              <a:rPr lang="en-US" sz="4000" b="1" dirty="0">
                <a:solidFill>
                  <a:schemeClr val="bg1"/>
                </a:solidFill>
                <a:latin typeface="Calibri" panose="020F0502020204030204" pitchFamily="34" charset="0"/>
                <a:cs typeface="Calibri" panose="020F0502020204030204" pitchFamily="34" charset="0"/>
              </a:rPr>
              <a:t> </a:t>
            </a:r>
            <a:r>
              <a:rPr lang="en-US" sz="4000" b="1" dirty="0" err="1">
                <a:solidFill>
                  <a:schemeClr val="bg1"/>
                </a:solidFill>
                <a:latin typeface="Calibri" panose="020F0502020204030204" pitchFamily="34" charset="0"/>
                <a:cs typeface="Calibri" panose="020F0502020204030204" pitchFamily="34" charset="0"/>
              </a:rPr>
              <a:t>câu</a:t>
            </a:r>
            <a:r>
              <a:rPr lang="en-US" sz="4000" b="1" dirty="0">
                <a:solidFill>
                  <a:schemeClr val="bg1"/>
                </a:solidFill>
                <a:latin typeface="Calibri" panose="020F0502020204030204" pitchFamily="34" charset="0"/>
                <a:cs typeface="Calibri" panose="020F0502020204030204" pitchFamily="34" charset="0"/>
              </a:rPr>
              <a:t> </a:t>
            </a:r>
            <a:r>
              <a:rPr lang="en-US" sz="4000" b="1" dirty="0" err="1">
                <a:solidFill>
                  <a:schemeClr val="bg1"/>
                </a:solidFill>
                <a:latin typeface="Calibri" panose="020F0502020204030204" pitchFamily="34" charset="0"/>
                <a:cs typeface="Calibri" panose="020F0502020204030204" pitchFamily="34" charset="0"/>
              </a:rPr>
              <a:t>hỏi</a:t>
            </a:r>
            <a:r>
              <a:rPr lang="en-US" sz="4000" b="1" dirty="0">
                <a:solidFill>
                  <a:schemeClr val="bg1"/>
                </a:solidFill>
                <a:latin typeface="Calibri" panose="020F0502020204030204" pitchFamily="34" charset="0"/>
                <a:cs typeface="Calibri" panose="020F0502020204030204" pitchFamily="34" charset="0"/>
              </a:rPr>
              <a:t> </a:t>
            </a:r>
            <a:r>
              <a:rPr lang="en-US" sz="4000" b="1" dirty="0" err="1">
                <a:solidFill>
                  <a:schemeClr val="bg1"/>
                </a:solidFill>
                <a:latin typeface="Calibri" panose="020F0502020204030204" pitchFamily="34" charset="0"/>
                <a:cs typeface="Calibri" panose="020F0502020204030204" pitchFamily="34" charset="0"/>
              </a:rPr>
              <a:t>và</a:t>
            </a:r>
            <a:r>
              <a:rPr lang="en-US" sz="4000" b="1" dirty="0">
                <a:solidFill>
                  <a:schemeClr val="bg1"/>
                </a:solidFill>
                <a:latin typeface="Calibri" panose="020F0502020204030204" pitchFamily="34" charset="0"/>
                <a:cs typeface="Calibri" panose="020F0502020204030204" pitchFamily="34" charset="0"/>
              </a:rPr>
              <a:t> </a:t>
            </a:r>
            <a:r>
              <a:rPr lang="en-US" sz="4000" b="1" dirty="0" err="1">
                <a:solidFill>
                  <a:schemeClr val="bg1"/>
                </a:solidFill>
                <a:latin typeface="Calibri" panose="020F0502020204030204" pitchFamily="34" charset="0"/>
                <a:cs typeface="Calibri" panose="020F0502020204030204" pitchFamily="34" charset="0"/>
              </a:rPr>
              <a:t>trả</a:t>
            </a:r>
            <a:r>
              <a:rPr lang="en-US" sz="4000" b="1" dirty="0">
                <a:solidFill>
                  <a:schemeClr val="bg1"/>
                </a:solidFill>
                <a:latin typeface="Calibri" panose="020F0502020204030204" pitchFamily="34" charset="0"/>
                <a:cs typeface="Calibri" panose="020F0502020204030204" pitchFamily="34" charset="0"/>
              </a:rPr>
              <a:t> </a:t>
            </a:r>
            <a:r>
              <a:rPr lang="en-US" sz="4000" b="1" dirty="0" err="1">
                <a:solidFill>
                  <a:schemeClr val="bg1"/>
                </a:solidFill>
                <a:latin typeface="Calibri" panose="020F0502020204030204" pitchFamily="34" charset="0"/>
                <a:cs typeface="Calibri" panose="020F0502020204030204" pitchFamily="34" charset="0"/>
              </a:rPr>
              <a:t>lời</a:t>
            </a:r>
            <a:r>
              <a:rPr lang="en-US" sz="4000" b="1" dirty="0">
                <a:solidFill>
                  <a:schemeClr val="bg1"/>
                </a:solidFill>
                <a:latin typeface="Calibri" panose="020F0502020204030204" pitchFamily="34" charset="0"/>
                <a:cs typeface="Calibri" panose="020F0502020204030204" pitchFamily="34" charset="0"/>
              </a:rPr>
              <a:t> </a:t>
            </a:r>
            <a:r>
              <a:rPr lang="en-US" sz="4000" b="1" dirty="0" err="1">
                <a:solidFill>
                  <a:schemeClr val="bg1"/>
                </a:solidFill>
                <a:latin typeface="Calibri" panose="020F0502020204030204" pitchFamily="34" charset="0"/>
                <a:cs typeface="Calibri" panose="020F0502020204030204" pitchFamily="34" charset="0"/>
              </a:rPr>
              <a:t>từng</a:t>
            </a:r>
            <a:r>
              <a:rPr lang="en-US" sz="4000" b="1" dirty="0">
                <a:solidFill>
                  <a:schemeClr val="bg1"/>
                </a:solidFill>
                <a:latin typeface="Calibri" panose="020F0502020204030204" pitchFamily="34" charset="0"/>
                <a:cs typeface="Calibri" panose="020F0502020204030204" pitchFamily="34" charset="0"/>
              </a:rPr>
              <a:t> </a:t>
            </a:r>
            <a:r>
              <a:rPr lang="en-US" sz="4000" b="1" dirty="0" err="1">
                <a:solidFill>
                  <a:schemeClr val="bg1"/>
                </a:solidFill>
                <a:latin typeface="Calibri" panose="020F0502020204030204" pitchFamily="34" charset="0"/>
                <a:cs typeface="Calibri" panose="020F0502020204030204" pitchFamily="34" charset="0"/>
              </a:rPr>
              <a:t>câu</a:t>
            </a:r>
            <a:endParaRPr lang="en-US" sz="4000" b="1" dirty="0">
              <a:solidFill>
                <a:schemeClr val="bg1"/>
              </a:solidFill>
              <a:latin typeface="Calibri" panose="020F0502020204030204" pitchFamily="34" charset="0"/>
              <a:cs typeface="Calibri" panose="020F0502020204030204" pitchFamily="34" charset="0"/>
            </a:endParaRPr>
          </a:p>
        </p:txBody>
      </p:sp>
      <p:pic>
        <p:nvPicPr>
          <p:cNvPr id="14" name="Picture 13" descr="A picture containing text, vector graphics&#10;&#10;Description automatically generated">
            <a:extLst>
              <a:ext uri="{FF2B5EF4-FFF2-40B4-BE49-F238E27FC236}">
                <a16:creationId xmlns:a16="http://schemas.microsoft.com/office/drawing/2014/main" id="{6D821A28-1CA2-42A9-97A3-BC9F9D1BCB32}"/>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8325878" y="2103120"/>
            <a:ext cx="3866122" cy="4754880"/>
          </a:xfrm>
          <a:prstGeom prst="rect">
            <a:avLst/>
          </a:prstGeom>
          <a:effectLst>
            <a:outerShdw blurRad="63500" sx="102000" sy="102000" algn="ctr" rotWithShape="0">
              <a:prstClr val="black">
                <a:alpha val="40000"/>
              </a:prstClr>
            </a:outerShdw>
          </a:effectLst>
        </p:spPr>
      </p:pic>
      <p:pic>
        <p:nvPicPr>
          <p:cNvPr id="15" name="Picture 14" descr="A picture containing text, vector graphics&#10;&#10;Description automatically generated">
            <a:extLst>
              <a:ext uri="{FF2B5EF4-FFF2-40B4-BE49-F238E27FC236}">
                <a16:creationId xmlns:a16="http://schemas.microsoft.com/office/drawing/2014/main" id="{73A2F1BC-AE7A-48E3-8E09-D33683DF32CC}"/>
              </a:ext>
            </a:extLst>
          </p:cNvPr>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0" y="2100089"/>
            <a:ext cx="3444617" cy="475488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3676361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750"/>
                                            <p:tgtEl>
                                              <p:spTgt spid="7"/>
                                            </p:tgtEl>
                                          </p:cBhvr>
                                        </p:animEffect>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750"/>
                                            <p:tgtEl>
                                              <p:spTgt spid="8"/>
                                            </p:tgtEl>
                                          </p:cBhvr>
                                        </p:animEffect>
                                      </p:childTnLst>
                                    </p:cTn>
                                  </p:par>
                                  <p:par>
                                    <p:cTn id="17" presetID="18" presetClass="entr" presetSubtype="3"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strips(upRight)">
                                          <p:cBhvr>
                                            <p:cTn id="19" dur="750"/>
                                            <p:tgtEl>
                                              <p:spTgt spid="11"/>
                                            </p:tgtEl>
                                          </p:cBhvr>
                                        </p:animEffect>
                                      </p:childTnLst>
                                    </p:cTn>
                                  </p:par>
                                </p:childTnLst>
                              </p:cTn>
                            </p:par>
                            <p:par>
                              <p:cTn id="20" fill="hold">
                                <p:stCondLst>
                                  <p:cond delay="750"/>
                                </p:stCondLst>
                                <p:childTnLst>
                                  <p:par>
                                    <p:cTn id="21" presetID="42"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anim calcmode="lin" valueType="num">
                                          <p:cBhvr>
                                            <p:cTn id="24" dur="500" fill="hold"/>
                                            <p:tgtEl>
                                              <p:spTgt spid="12"/>
                                            </p:tgtEl>
                                            <p:attrNameLst>
                                              <p:attrName>ppt_x</p:attrName>
                                            </p:attrNameLst>
                                          </p:cBhvr>
                                          <p:tavLst>
                                            <p:tav tm="0">
                                              <p:val>
                                                <p:strVal val="#ppt_x"/>
                                              </p:val>
                                            </p:tav>
                                            <p:tav tm="100000">
                                              <p:val>
                                                <p:strVal val="#ppt_x"/>
                                              </p:val>
                                            </p:tav>
                                          </p:tavLst>
                                        </p:anim>
                                        <p:anim calcmode="lin" valueType="num">
                                          <p:cBhvr>
                                            <p:cTn id="25" dur="500" fill="hold"/>
                                            <p:tgtEl>
                                              <p:spTgt spid="12"/>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14:presetBounceEnd="40000">
                                      <p:stCondLst>
                                        <p:cond delay="250"/>
                                      </p:stCondLst>
                                      <p:childTnLst>
                                        <p:set>
                                          <p:cBhvr>
                                            <p:cTn id="27" dur="1" fill="hold">
                                              <p:stCondLst>
                                                <p:cond delay="0"/>
                                              </p:stCondLst>
                                            </p:cTn>
                                            <p:tgtEl>
                                              <p:spTgt spid="15"/>
                                            </p:tgtEl>
                                            <p:attrNameLst>
                                              <p:attrName>style.visibility</p:attrName>
                                            </p:attrNameLst>
                                          </p:cBhvr>
                                          <p:to>
                                            <p:strVal val="visible"/>
                                          </p:to>
                                        </p:set>
                                        <p:anim calcmode="lin" valueType="num" p14:bounceEnd="40000">
                                          <p:cBhvr additive="base">
                                            <p:cTn id="28" dur="750" fill="hold"/>
                                            <p:tgtEl>
                                              <p:spTgt spid="15"/>
                                            </p:tgtEl>
                                            <p:attrNameLst>
                                              <p:attrName>ppt_x</p:attrName>
                                            </p:attrNameLst>
                                          </p:cBhvr>
                                          <p:tavLst>
                                            <p:tav tm="0">
                                              <p:val>
                                                <p:strVal val="#ppt_x"/>
                                              </p:val>
                                            </p:tav>
                                            <p:tav tm="100000">
                                              <p:val>
                                                <p:strVal val="#ppt_x"/>
                                              </p:val>
                                            </p:tav>
                                          </p:tavLst>
                                        </p:anim>
                                        <p:anim calcmode="lin" valueType="num" p14:bounceEnd="40000">
                                          <p:cBhvr additive="base">
                                            <p:cTn id="29" dur="75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3" name="uỷn.wav"/>
                                            </p:tgtEl>
                                          </p:cMediaNode>
                                        </p:audio>
                                      </p:subTnLst>
                                    </p:cTn>
                                  </p:par>
                                  <p:par>
                                    <p:cTn id="30" presetID="2" presetClass="entr" presetSubtype="4" fill="hold" nodeType="withEffect" p14:presetBounceEnd="40000">
                                      <p:stCondLst>
                                        <p:cond delay="250"/>
                                      </p:stCondLst>
                                      <p:childTnLst>
                                        <p:set>
                                          <p:cBhvr>
                                            <p:cTn id="31" dur="1" fill="hold">
                                              <p:stCondLst>
                                                <p:cond delay="0"/>
                                              </p:stCondLst>
                                            </p:cTn>
                                            <p:tgtEl>
                                              <p:spTgt spid="14"/>
                                            </p:tgtEl>
                                            <p:attrNameLst>
                                              <p:attrName>style.visibility</p:attrName>
                                            </p:attrNameLst>
                                          </p:cBhvr>
                                          <p:to>
                                            <p:strVal val="visible"/>
                                          </p:to>
                                        </p:set>
                                        <p:anim calcmode="lin" valueType="num" p14:bounceEnd="40000">
                                          <p:cBhvr additive="base">
                                            <p:cTn id="32" dur="750" fill="hold"/>
                                            <p:tgtEl>
                                              <p:spTgt spid="14"/>
                                            </p:tgtEl>
                                            <p:attrNameLst>
                                              <p:attrName>ppt_x</p:attrName>
                                            </p:attrNameLst>
                                          </p:cBhvr>
                                          <p:tavLst>
                                            <p:tav tm="0">
                                              <p:val>
                                                <p:strVal val="#ppt_x"/>
                                              </p:val>
                                            </p:tav>
                                            <p:tav tm="100000">
                                              <p:val>
                                                <p:strVal val="#ppt_x"/>
                                              </p:val>
                                            </p:tav>
                                          </p:tavLst>
                                        </p:anim>
                                        <p:anim calcmode="lin" valueType="num" p14:bounceEnd="40000">
                                          <p:cBhvr additive="base">
                                            <p:cTn id="33" dur="75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3" name="uỷn.wav"/>
                                            </p:tgtEl>
                                          </p:cMediaNode>
                                        </p:audio>
                                      </p:subTnLst>
                                    </p:cTn>
                                  </p:par>
                                </p:childTnLst>
                              </p:cTn>
                            </p:par>
                            <p:par>
                              <p:cTn id="34" fill="hold">
                                <p:stCondLst>
                                  <p:cond delay="1750"/>
                                </p:stCondLst>
                                <p:childTnLst>
                                  <p:par>
                                    <p:cTn id="35" presetID="22" presetClass="entr" presetSubtype="1" fill="hold" grpId="0" nodeType="afterEffect">
                                      <p:stCondLst>
                                        <p:cond delay="0"/>
                                      </p:stCondLst>
                                      <p:iterate type="wd">
                                        <p:tmPct val="10000"/>
                                      </p:iterate>
                                      <p:childTnLst>
                                        <p:set>
                                          <p:cBhvr>
                                            <p:cTn id="36" dur="1" fill="hold">
                                              <p:stCondLst>
                                                <p:cond delay="0"/>
                                              </p:stCondLst>
                                            </p:cTn>
                                            <p:tgtEl>
                                              <p:spTgt spid="13"/>
                                            </p:tgtEl>
                                            <p:attrNameLst>
                                              <p:attrName>style.visibility</p:attrName>
                                            </p:attrNameLst>
                                          </p:cBhvr>
                                          <p:to>
                                            <p:strVal val="visible"/>
                                          </p:to>
                                        </p:set>
                                        <p:animEffect transition="in" filter="wipe(up)">
                                          <p:cBhvr>
                                            <p:cTn id="37"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nodeType="after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wipe(left)">
                                          <p:cBhvr>
                                            <p:cTn id="7" dur="500"/>
                                            <p:tgtEl>
                                              <p:spTgt spid="10"/>
                                            </p:tgtEl>
                                          </p:cBhvr>
                                        </p:animEffect>
                                      </p:childTnLst>
                                    </p:cTn>
                                  </p:par>
                                  <p:par>
                                    <p:cTn id="8" presetID="22" presetClass="entr" presetSubtype="2" fill="hold"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wipe(right)">
                                          <p:cBhvr>
                                            <p:cTn id="10" dur="500"/>
                                            <p:tgtEl>
                                              <p:spTgt spid="9"/>
                                            </p:tgtEl>
                                          </p:cBhvr>
                                        </p:animEffect>
                                      </p:childTnLst>
                                    </p:cTn>
                                  </p:par>
                                  <p:par>
                                    <p:cTn id="11" presetID="22" presetClass="entr" presetSubtype="4" fill="hold" nodeType="withEffect">
                                      <p:stCondLst>
                                        <p:cond delay="0"/>
                                      </p:stCondLst>
                                      <p:childTnLst>
                                        <p:set>
                                          <p:cBhvr>
                                            <p:cTn id="12" dur="1" fill="hold">
                                              <p:stCondLst>
                                                <p:cond delay="0"/>
                                              </p:stCondLst>
                                            </p:cTn>
                                            <p:tgtEl>
                                              <p:spTgt spid="7"/>
                                            </p:tgtEl>
                                            <p:attrNameLst>
                                              <p:attrName>style.visibility</p:attrName>
                                            </p:attrNameLst>
                                          </p:cBhvr>
                                          <p:to>
                                            <p:strVal val="visible"/>
                                          </p:to>
                                        </p:set>
                                        <p:animEffect transition="in" filter="wipe(down)">
                                          <p:cBhvr>
                                            <p:cTn id="13" dur="750"/>
                                            <p:tgtEl>
                                              <p:spTgt spid="7"/>
                                            </p:tgtEl>
                                          </p:cBhvr>
                                        </p:animEffect>
                                      </p:childTnLst>
                                    </p:cTn>
                                  </p:par>
                                  <p:par>
                                    <p:cTn id="14" presetID="22" presetClass="entr" presetSubtype="4" fill="hold"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wipe(down)">
                                          <p:cBhvr>
                                            <p:cTn id="16" dur="750"/>
                                            <p:tgtEl>
                                              <p:spTgt spid="8"/>
                                            </p:tgtEl>
                                          </p:cBhvr>
                                        </p:animEffect>
                                      </p:childTnLst>
                                    </p:cTn>
                                  </p:par>
                                  <p:par>
                                    <p:cTn id="17" presetID="18" presetClass="entr" presetSubtype="3" fill="hold" grpId="0" nodeType="withEffect">
                                      <p:stCondLst>
                                        <p:cond delay="0"/>
                                      </p:stCondLst>
                                      <p:childTnLst>
                                        <p:set>
                                          <p:cBhvr>
                                            <p:cTn id="18" dur="1" fill="hold">
                                              <p:stCondLst>
                                                <p:cond delay="0"/>
                                              </p:stCondLst>
                                            </p:cTn>
                                            <p:tgtEl>
                                              <p:spTgt spid="11"/>
                                            </p:tgtEl>
                                            <p:attrNameLst>
                                              <p:attrName>style.visibility</p:attrName>
                                            </p:attrNameLst>
                                          </p:cBhvr>
                                          <p:to>
                                            <p:strVal val="visible"/>
                                          </p:to>
                                        </p:set>
                                        <p:animEffect transition="in" filter="strips(upRight)">
                                          <p:cBhvr>
                                            <p:cTn id="19" dur="750"/>
                                            <p:tgtEl>
                                              <p:spTgt spid="11"/>
                                            </p:tgtEl>
                                          </p:cBhvr>
                                        </p:animEffect>
                                      </p:childTnLst>
                                    </p:cTn>
                                  </p:par>
                                </p:childTnLst>
                              </p:cTn>
                            </p:par>
                            <p:par>
                              <p:cTn id="20" fill="hold">
                                <p:stCondLst>
                                  <p:cond delay="750"/>
                                </p:stCondLst>
                                <p:childTnLst>
                                  <p:par>
                                    <p:cTn id="21" presetID="42" presetClass="entr" presetSubtype="0" fill="hold" nodeType="afterEffect">
                                      <p:stCondLst>
                                        <p:cond delay="0"/>
                                      </p:stCondLst>
                                      <p:childTnLst>
                                        <p:set>
                                          <p:cBhvr>
                                            <p:cTn id="22" dur="1" fill="hold">
                                              <p:stCondLst>
                                                <p:cond delay="0"/>
                                              </p:stCondLst>
                                            </p:cTn>
                                            <p:tgtEl>
                                              <p:spTgt spid="12"/>
                                            </p:tgtEl>
                                            <p:attrNameLst>
                                              <p:attrName>style.visibility</p:attrName>
                                            </p:attrNameLst>
                                          </p:cBhvr>
                                          <p:to>
                                            <p:strVal val="visible"/>
                                          </p:to>
                                        </p:set>
                                        <p:animEffect transition="in" filter="fade">
                                          <p:cBhvr>
                                            <p:cTn id="23" dur="500"/>
                                            <p:tgtEl>
                                              <p:spTgt spid="12"/>
                                            </p:tgtEl>
                                          </p:cBhvr>
                                        </p:animEffect>
                                        <p:anim calcmode="lin" valueType="num">
                                          <p:cBhvr>
                                            <p:cTn id="24" dur="500" fill="hold"/>
                                            <p:tgtEl>
                                              <p:spTgt spid="12"/>
                                            </p:tgtEl>
                                            <p:attrNameLst>
                                              <p:attrName>ppt_x</p:attrName>
                                            </p:attrNameLst>
                                          </p:cBhvr>
                                          <p:tavLst>
                                            <p:tav tm="0">
                                              <p:val>
                                                <p:strVal val="#ppt_x"/>
                                              </p:val>
                                            </p:tav>
                                            <p:tav tm="100000">
                                              <p:val>
                                                <p:strVal val="#ppt_x"/>
                                              </p:val>
                                            </p:tav>
                                          </p:tavLst>
                                        </p:anim>
                                        <p:anim calcmode="lin" valueType="num">
                                          <p:cBhvr>
                                            <p:cTn id="25" dur="500" fill="hold"/>
                                            <p:tgtEl>
                                              <p:spTgt spid="12"/>
                                            </p:tgtEl>
                                            <p:attrNameLst>
                                              <p:attrName>ppt_y</p:attrName>
                                            </p:attrNameLst>
                                          </p:cBhvr>
                                          <p:tavLst>
                                            <p:tav tm="0">
                                              <p:val>
                                                <p:strVal val="#ppt_y+.1"/>
                                              </p:val>
                                            </p:tav>
                                            <p:tav tm="100000">
                                              <p:val>
                                                <p:strVal val="#ppt_y"/>
                                              </p:val>
                                            </p:tav>
                                          </p:tavLst>
                                        </p:anim>
                                      </p:childTnLst>
                                    </p:cTn>
                                  </p:par>
                                  <p:par>
                                    <p:cTn id="26" presetID="2" presetClass="entr" presetSubtype="4" fill="hold" nodeType="withEffect">
                                      <p:stCondLst>
                                        <p:cond delay="250"/>
                                      </p:stCondLst>
                                      <p:childTnLst>
                                        <p:set>
                                          <p:cBhvr>
                                            <p:cTn id="27" dur="1" fill="hold">
                                              <p:stCondLst>
                                                <p:cond delay="0"/>
                                              </p:stCondLst>
                                            </p:cTn>
                                            <p:tgtEl>
                                              <p:spTgt spid="15"/>
                                            </p:tgtEl>
                                            <p:attrNameLst>
                                              <p:attrName>style.visibility</p:attrName>
                                            </p:attrNameLst>
                                          </p:cBhvr>
                                          <p:to>
                                            <p:strVal val="visible"/>
                                          </p:to>
                                        </p:set>
                                        <p:anim calcmode="lin" valueType="num">
                                          <p:cBhvr additive="base">
                                            <p:cTn id="28" dur="750" fill="hold"/>
                                            <p:tgtEl>
                                              <p:spTgt spid="15"/>
                                            </p:tgtEl>
                                            <p:attrNameLst>
                                              <p:attrName>ppt_x</p:attrName>
                                            </p:attrNameLst>
                                          </p:cBhvr>
                                          <p:tavLst>
                                            <p:tav tm="0">
                                              <p:val>
                                                <p:strVal val="#ppt_x"/>
                                              </p:val>
                                            </p:tav>
                                            <p:tav tm="100000">
                                              <p:val>
                                                <p:strVal val="#ppt_x"/>
                                              </p:val>
                                            </p:tav>
                                          </p:tavLst>
                                        </p:anim>
                                        <p:anim calcmode="lin" valueType="num">
                                          <p:cBhvr additive="base">
                                            <p:cTn id="29" dur="750" fill="hold"/>
                                            <p:tgtEl>
                                              <p:spTgt spid="15"/>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6"/>
                                                </p:cond>
                                              </p:stCondLst>
                                              <p:endCondLst>
                                                <p:cond evt="onStopAudio" delay="0">
                                                  <p:tgtEl>
                                                    <p:sldTgt/>
                                                  </p:tgtEl>
                                                </p:cond>
                                              </p:endCondLst>
                                            </p:cTn>
                                            <p:tgtEl>
                                              <p:sndTgt r:embed="rId11" name="uỷn.wav"/>
                                            </p:tgtEl>
                                          </p:cMediaNode>
                                        </p:audio>
                                      </p:subTnLst>
                                    </p:cTn>
                                  </p:par>
                                  <p:par>
                                    <p:cTn id="30" presetID="2" presetClass="entr" presetSubtype="4" fill="hold" nodeType="withEffect">
                                      <p:stCondLst>
                                        <p:cond delay="250"/>
                                      </p:stCondLst>
                                      <p:childTnLst>
                                        <p:set>
                                          <p:cBhvr>
                                            <p:cTn id="31" dur="1" fill="hold">
                                              <p:stCondLst>
                                                <p:cond delay="0"/>
                                              </p:stCondLst>
                                            </p:cTn>
                                            <p:tgtEl>
                                              <p:spTgt spid="14"/>
                                            </p:tgtEl>
                                            <p:attrNameLst>
                                              <p:attrName>style.visibility</p:attrName>
                                            </p:attrNameLst>
                                          </p:cBhvr>
                                          <p:to>
                                            <p:strVal val="visible"/>
                                          </p:to>
                                        </p:set>
                                        <p:anim calcmode="lin" valueType="num">
                                          <p:cBhvr additive="base">
                                            <p:cTn id="32" dur="750" fill="hold"/>
                                            <p:tgtEl>
                                              <p:spTgt spid="14"/>
                                            </p:tgtEl>
                                            <p:attrNameLst>
                                              <p:attrName>ppt_x</p:attrName>
                                            </p:attrNameLst>
                                          </p:cBhvr>
                                          <p:tavLst>
                                            <p:tav tm="0">
                                              <p:val>
                                                <p:strVal val="#ppt_x"/>
                                              </p:val>
                                            </p:tav>
                                            <p:tav tm="100000">
                                              <p:val>
                                                <p:strVal val="#ppt_x"/>
                                              </p:val>
                                            </p:tav>
                                          </p:tavLst>
                                        </p:anim>
                                        <p:anim calcmode="lin" valueType="num">
                                          <p:cBhvr additive="base">
                                            <p:cTn id="33" dur="750" fill="hold"/>
                                            <p:tgtEl>
                                              <p:spTgt spid="1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30"/>
                                                </p:cond>
                                              </p:stCondLst>
                                              <p:endCondLst>
                                                <p:cond evt="onStopAudio" delay="0">
                                                  <p:tgtEl>
                                                    <p:sldTgt/>
                                                  </p:tgtEl>
                                                </p:cond>
                                              </p:endCondLst>
                                            </p:cTn>
                                            <p:tgtEl>
                                              <p:sndTgt r:embed="rId11" name="uỷn.wav"/>
                                            </p:tgtEl>
                                          </p:cMediaNode>
                                        </p:audio>
                                      </p:subTnLst>
                                    </p:cTn>
                                  </p:par>
                                </p:childTnLst>
                              </p:cTn>
                            </p:par>
                            <p:par>
                              <p:cTn id="34" fill="hold">
                                <p:stCondLst>
                                  <p:cond delay="1750"/>
                                </p:stCondLst>
                                <p:childTnLst>
                                  <p:par>
                                    <p:cTn id="35" presetID="22" presetClass="entr" presetSubtype="1" fill="hold" grpId="0" nodeType="afterEffect">
                                      <p:stCondLst>
                                        <p:cond delay="0"/>
                                      </p:stCondLst>
                                      <p:iterate type="wd">
                                        <p:tmPct val="10000"/>
                                      </p:iterate>
                                      <p:childTnLst>
                                        <p:set>
                                          <p:cBhvr>
                                            <p:cTn id="36" dur="1" fill="hold">
                                              <p:stCondLst>
                                                <p:cond delay="0"/>
                                              </p:stCondLst>
                                            </p:cTn>
                                            <p:tgtEl>
                                              <p:spTgt spid="13"/>
                                            </p:tgtEl>
                                            <p:attrNameLst>
                                              <p:attrName>style.visibility</p:attrName>
                                            </p:attrNameLst>
                                          </p:cBhvr>
                                          <p:to>
                                            <p:strVal val="visible"/>
                                          </p:to>
                                        </p:set>
                                        <p:animEffect transition="in" filter="wipe(up)">
                                          <p:cBhvr>
                                            <p:cTn id="37" dur="75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7">
            <a:extLst>
              <a:ext uri="{FF2B5EF4-FFF2-40B4-BE49-F238E27FC236}">
                <a16:creationId xmlns:a16="http://schemas.microsoft.com/office/drawing/2014/main" id="{AE0BA50A-6054-495A-BAE4-83DFF66E08AA}"/>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zh-CN" altLang="en-US"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BF900418-DF07-441F-9DBB-7BB014B78E9C}"/>
              </a:ext>
            </a:extLst>
          </p:cNvPr>
          <p:cNvSpPr txBox="1"/>
          <p:nvPr/>
        </p:nvSpPr>
        <p:spPr>
          <a:xfrm>
            <a:off x="1531304" y="1600851"/>
            <a:ext cx="1008919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1.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cóc</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lên</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thiên</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đình</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kiện</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5" name="Picture 14">
            <a:extLst>
              <a:ext uri="{FF2B5EF4-FFF2-40B4-BE49-F238E27FC236}">
                <a16:creationId xmlns:a16="http://schemas.microsoft.com/office/drawing/2014/main" id="{C2D6DACA-234D-4E74-85B8-0E4721EC0717}"/>
              </a:ext>
            </a:extLst>
          </p:cNvPr>
          <p:cNvPicPr>
            <a:picLocks noChangeAspect="1"/>
          </p:cNvPicPr>
          <p:nvPr/>
        </p:nvPicPr>
        <p:blipFill rotWithShape="1">
          <a:blip r:embed="rId3">
            <a:extLst>
              <a:ext uri="{28A0092B-C50C-407E-A947-70E740481C1C}">
                <a14:useLocalDpi xmlns:a14="http://schemas.microsoft.com/office/drawing/2010/main" val="0"/>
              </a:ext>
            </a:extLst>
          </a:blip>
          <a:srcRect l="21021" t="4476" r="21482" b="4440"/>
          <a:stretch/>
        </p:blipFill>
        <p:spPr>
          <a:xfrm>
            <a:off x="801393" y="1390319"/>
            <a:ext cx="736203" cy="1005840"/>
          </a:xfrm>
          <a:prstGeom prst="rect">
            <a:avLst/>
          </a:prstGeom>
        </p:spPr>
      </p:pic>
      <p:sp>
        <p:nvSpPr>
          <p:cNvPr id="16" name="TextBox 15">
            <a:extLst>
              <a:ext uri="{FF2B5EF4-FFF2-40B4-BE49-F238E27FC236}">
                <a16:creationId xmlns:a16="http://schemas.microsoft.com/office/drawing/2014/main" id="{FF8A12F6-A75A-4056-B515-D4FE27CDC130}"/>
              </a:ext>
            </a:extLst>
          </p:cNvPr>
          <p:cNvSpPr txBox="1"/>
          <p:nvPr/>
        </p:nvSpPr>
        <p:spPr>
          <a:xfrm>
            <a:off x="1448850" y="2640814"/>
            <a:ext cx="9247725" cy="1328023"/>
          </a:xfrm>
          <a:prstGeom prst="roundRect">
            <a:avLst/>
          </a:prstGeom>
          <a:solidFill>
            <a:schemeClr val="accent6">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algn="just"/>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Vì trời nắng hạn rất lâu, ruộng đồng nứt nẻ, cây cỏ trụi trơ, chim muông khát khô cả họng</a:t>
            </a:r>
            <a:r>
              <a:rPr lang="en-US"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a:t>
            </a:r>
            <a:endParaRPr lang="vi-VN" sz="3600"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89395928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7">
            <a:extLst>
              <a:ext uri="{FF2B5EF4-FFF2-40B4-BE49-F238E27FC236}">
                <a16:creationId xmlns:a16="http://schemas.microsoft.com/office/drawing/2014/main" id="{AE0BA50A-6054-495A-BAE4-83DFF66E08AA}"/>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zh-CN" altLang="en-US"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BF900418-DF07-441F-9DBB-7BB014B78E9C}"/>
              </a:ext>
            </a:extLst>
          </p:cNvPr>
          <p:cNvSpPr txBox="1"/>
          <p:nvPr/>
        </p:nvSpPr>
        <p:spPr>
          <a:xfrm>
            <a:off x="1531304" y="1600851"/>
            <a:ext cx="10089195" cy="584775"/>
          </a:xfrm>
          <a:prstGeom prst="rect">
            <a:avLst/>
          </a:prstGeom>
          <a:noFill/>
        </p:spPr>
        <p:txBody>
          <a:bodyPr wrap="square">
            <a:spAutoFit/>
          </a:bodyPr>
          <a:lstStyle/>
          <a:p>
            <a:pPr lvl="0">
              <a:defRPr/>
            </a:pP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2.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Nêu</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cách</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sắp</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xếp</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đội</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hình</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của</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cóc</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khi</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đến</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nhà</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 </a:t>
            </a:r>
            <a:r>
              <a:rPr lang="en-US" sz="3200" b="1" dirty="0" err="1">
                <a:solidFill>
                  <a:srgbClr val="1B518B"/>
                </a:solidFill>
                <a:latin typeface="Arial-Rounded" panose="020B0500000000000000" pitchFamily="34" charset="0"/>
                <a:ea typeface="Arial-Rounded" panose="020B0500000000000000" pitchFamily="34" charset="0"/>
                <a:cs typeface="Arial-Rounded" panose="020B0500000000000000" pitchFamily="34" charset="0"/>
              </a:rPr>
              <a:t>Trời</a:t>
            </a:r>
            <a:r>
              <a:rPr lang="en-US" sz="3200" b="1" dirty="0">
                <a:solidFill>
                  <a:srgbClr val="1B518B"/>
                </a:solidFill>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5" name="Picture 14">
            <a:extLst>
              <a:ext uri="{FF2B5EF4-FFF2-40B4-BE49-F238E27FC236}">
                <a16:creationId xmlns:a16="http://schemas.microsoft.com/office/drawing/2014/main" id="{C2D6DACA-234D-4E74-85B8-0E4721EC0717}"/>
              </a:ext>
            </a:extLst>
          </p:cNvPr>
          <p:cNvPicPr>
            <a:picLocks noChangeAspect="1"/>
          </p:cNvPicPr>
          <p:nvPr/>
        </p:nvPicPr>
        <p:blipFill rotWithShape="1">
          <a:blip r:embed="rId3">
            <a:extLst>
              <a:ext uri="{28A0092B-C50C-407E-A947-70E740481C1C}">
                <a14:useLocalDpi xmlns:a14="http://schemas.microsoft.com/office/drawing/2010/main" val="0"/>
              </a:ext>
            </a:extLst>
          </a:blip>
          <a:srcRect l="21021" t="4476" r="21482" b="4440"/>
          <a:stretch/>
        </p:blipFill>
        <p:spPr>
          <a:xfrm>
            <a:off x="801393" y="1390319"/>
            <a:ext cx="736203" cy="1005840"/>
          </a:xfrm>
          <a:prstGeom prst="rect">
            <a:avLst/>
          </a:prstGeom>
        </p:spPr>
      </p:pic>
      <p:sp>
        <p:nvSpPr>
          <p:cNvPr id="16" name="TextBox 15">
            <a:extLst>
              <a:ext uri="{FF2B5EF4-FFF2-40B4-BE49-F238E27FC236}">
                <a16:creationId xmlns:a16="http://schemas.microsoft.com/office/drawing/2014/main" id="{FF8A12F6-A75A-4056-B515-D4FE27CDC130}"/>
              </a:ext>
            </a:extLst>
          </p:cNvPr>
          <p:cNvSpPr txBox="1"/>
          <p:nvPr/>
        </p:nvSpPr>
        <p:spPr>
          <a:xfrm>
            <a:off x="1448850" y="2640814"/>
            <a:ext cx="9247725" cy="1328023"/>
          </a:xfrm>
          <a:prstGeom prst="roundRect">
            <a:avLst/>
          </a:prstGeom>
          <a:solidFill>
            <a:schemeClr val="accent6">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Cua trong chum nước, ong sau cánh cửa, cáo, gấu, cọp ở hai bên cánh cửa.</a:t>
            </a:r>
            <a:endParaRPr kumimoji="0" lang="vi-VN" sz="36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521238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7">
            <a:extLst>
              <a:ext uri="{FF2B5EF4-FFF2-40B4-BE49-F238E27FC236}">
                <a16:creationId xmlns:a16="http://schemas.microsoft.com/office/drawing/2014/main" id="{AE0BA50A-6054-495A-BAE4-83DFF66E08AA}"/>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zh-CN" altLang="en-US"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BF900418-DF07-441F-9DBB-7BB014B78E9C}"/>
              </a:ext>
            </a:extLst>
          </p:cNvPr>
          <p:cNvSpPr txBox="1"/>
          <p:nvPr/>
        </p:nvSpPr>
        <p:spPr>
          <a:xfrm>
            <a:off x="1531304" y="1553226"/>
            <a:ext cx="10089195"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3. Đội quân của cóc và đội quân nhà Trời đã giao chiến với nhau như thế nào?</a:t>
            </a:r>
          </a:p>
        </p:txBody>
      </p:sp>
      <p:pic>
        <p:nvPicPr>
          <p:cNvPr id="15" name="Picture 14">
            <a:extLst>
              <a:ext uri="{FF2B5EF4-FFF2-40B4-BE49-F238E27FC236}">
                <a16:creationId xmlns:a16="http://schemas.microsoft.com/office/drawing/2014/main" id="{C2D6DACA-234D-4E74-85B8-0E4721EC0717}"/>
              </a:ext>
            </a:extLst>
          </p:cNvPr>
          <p:cNvPicPr>
            <a:picLocks noChangeAspect="1"/>
          </p:cNvPicPr>
          <p:nvPr/>
        </p:nvPicPr>
        <p:blipFill rotWithShape="1">
          <a:blip r:embed="rId3">
            <a:extLst>
              <a:ext uri="{28A0092B-C50C-407E-A947-70E740481C1C}">
                <a14:useLocalDpi xmlns:a14="http://schemas.microsoft.com/office/drawing/2010/main" val="0"/>
              </a:ext>
            </a:extLst>
          </a:blip>
          <a:srcRect l="21021" t="4476" r="21482" b="4440"/>
          <a:stretch/>
        </p:blipFill>
        <p:spPr>
          <a:xfrm>
            <a:off x="801393" y="1390319"/>
            <a:ext cx="736203" cy="1005840"/>
          </a:xfrm>
          <a:prstGeom prst="rect">
            <a:avLst/>
          </a:prstGeom>
        </p:spPr>
      </p:pic>
      <p:sp>
        <p:nvSpPr>
          <p:cNvPr id="16" name="TextBox 15">
            <a:extLst>
              <a:ext uri="{FF2B5EF4-FFF2-40B4-BE49-F238E27FC236}">
                <a16:creationId xmlns:a16="http://schemas.microsoft.com/office/drawing/2014/main" id="{FF8A12F6-A75A-4056-B515-D4FE27CDC130}"/>
              </a:ext>
            </a:extLst>
          </p:cNvPr>
          <p:cNvSpPr txBox="1"/>
          <p:nvPr/>
        </p:nvSpPr>
        <p:spPr>
          <a:xfrm>
            <a:off x="866775" y="4183864"/>
            <a:ext cx="10696575" cy="2485787"/>
          </a:xfrm>
          <a:prstGeom prst="roundRect">
            <a:avLst/>
          </a:prstGeom>
          <a:solidFill>
            <a:schemeClr val="accent6">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457200" lvl="0" indent="-457200" algn="just">
              <a:buFont typeface="Arial" panose="020B0604020202020204" pitchFamily="34" charset="0"/>
              <a:buChar char="•"/>
            </a:pP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Cóc đánh trống </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=&gt;</a:t>
            </a: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trời sai gà ra trị cóc.</a:t>
            </a:r>
          </a:p>
          <a:p>
            <a:pPr marL="457200" lvl="0" indent="-457200" algn="just">
              <a:buFont typeface="Arial" panose="020B0604020202020204" pitchFamily="34" charset="0"/>
              <a:buChar char="•"/>
            </a:pP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Gà bay ra </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=&gt;</a:t>
            </a: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cáo nhảy tới cắn cổ, tha đi.</a:t>
            </a:r>
          </a:p>
          <a:p>
            <a:pPr marL="457200" lvl="0" indent="-457200" algn="just">
              <a:buFont typeface="Arial" panose="020B0604020202020204" pitchFamily="34" charset="0"/>
              <a:buChar char="•"/>
            </a:pP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 sai chó ra bắt cáo </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=&gt;</a:t>
            </a: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V</a:t>
            </a: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ừa đến cửa, gấu quật chó chết tươi.</a:t>
            </a:r>
          </a:p>
          <a:p>
            <a:pPr marL="457200" lvl="0" indent="-457200" algn="just">
              <a:buFont typeface="Arial" panose="020B0604020202020204" pitchFamily="34" charset="0"/>
              <a:buChar char="•"/>
            </a:pP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Thần Sét ra trị gấu </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=&gt; </a:t>
            </a: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Ong đốt túi bụi.</a:t>
            </a:r>
          </a:p>
          <a:p>
            <a:pPr marL="457200" lvl="0" indent="-457200" algn="just">
              <a:buFont typeface="Arial" panose="020B0604020202020204" pitchFamily="34" charset="0"/>
              <a:buChar char="•"/>
            </a:pP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Thần nhảy vào chum </a:t>
            </a:r>
            <a:r>
              <a:rPr lang="en-US"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=&gt;</a:t>
            </a:r>
            <a:r>
              <a:rPr lang="vi-VN" sz="28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cua kẹp; Thần nhảy khỏi chum – cọp vồ.</a:t>
            </a:r>
          </a:p>
        </p:txBody>
      </p:sp>
      <p:pic>
        <p:nvPicPr>
          <p:cNvPr id="3" name="Picture 2">
            <a:extLst>
              <a:ext uri="{FF2B5EF4-FFF2-40B4-BE49-F238E27FC236}">
                <a16:creationId xmlns:a16="http://schemas.microsoft.com/office/drawing/2014/main" id="{BA845E56-7CB7-4C8D-8C8B-6944A6D8F85E}"/>
              </a:ext>
            </a:extLst>
          </p:cNvPr>
          <p:cNvPicPr>
            <a:picLocks noChangeAspect="1"/>
          </p:cNvPicPr>
          <p:nvPr/>
        </p:nvPicPr>
        <p:blipFill>
          <a:blip r:embed="rId4"/>
          <a:stretch>
            <a:fillRect/>
          </a:stretch>
        </p:blipFill>
        <p:spPr>
          <a:xfrm>
            <a:off x="1966912" y="2671762"/>
            <a:ext cx="7243763" cy="1327501"/>
          </a:xfrm>
          <a:prstGeom prst="rect">
            <a:avLst/>
          </a:prstGeom>
        </p:spPr>
      </p:pic>
    </p:spTree>
    <p:extLst>
      <p:ext uri="{BB962C8B-B14F-4D97-AF65-F5344CB8AC3E}">
        <p14:creationId xmlns:p14="http://schemas.microsoft.com/office/powerpoint/2010/main" val="36142308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6" presetClass="entr" presetSubtype="0" fill="hold" grpId="0" nodeType="clickEffect">
                                  <p:stCondLst>
                                    <p:cond delay="0"/>
                                  </p:stCondLst>
                                  <p:childTnLst>
                                    <p:set>
                                      <p:cBhvr>
                                        <p:cTn id="11" dur="1" fill="hold">
                                          <p:stCondLst>
                                            <p:cond delay="0"/>
                                          </p:stCondLst>
                                        </p:cTn>
                                        <p:tgtEl>
                                          <p:spTgt spid="16"/>
                                        </p:tgtEl>
                                        <p:attrNameLst>
                                          <p:attrName>style.visibility</p:attrName>
                                        </p:attrNameLst>
                                      </p:cBhvr>
                                      <p:to>
                                        <p:strVal val="visible"/>
                                      </p:to>
                                    </p:set>
                                    <p:animEffect transition="in" filter="wipe(down)">
                                      <p:cBhvr>
                                        <p:cTn id="12" dur="580">
                                          <p:stCondLst>
                                            <p:cond delay="0"/>
                                          </p:stCondLst>
                                        </p:cTn>
                                        <p:tgtEl>
                                          <p:spTgt spid="16"/>
                                        </p:tgtEl>
                                      </p:cBhvr>
                                    </p:animEffect>
                                    <p:anim calcmode="lin" valueType="num">
                                      <p:cBhvr>
                                        <p:cTn id="13"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14"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5"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6"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7"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8" dur="26">
                                          <p:stCondLst>
                                            <p:cond delay="650"/>
                                          </p:stCondLst>
                                        </p:cTn>
                                        <p:tgtEl>
                                          <p:spTgt spid="16"/>
                                        </p:tgtEl>
                                      </p:cBhvr>
                                      <p:to x="100000" y="60000"/>
                                    </p:animScale>
                                    <p:animScale>
                                      <p:cBhvr>
                                        <p:cTn id="19" dur="166" decel="50000">
                                          <p:stCondLst>
                                            <p:cond delay="676"/>
                                          </p:stCondLst>
                                        </p:cTn>
                                        <p:tgtEl>
                                          <p:spTgt spid="16"/>
                                        </p:tgtEl>
                                      </p:cBhvr>
                                      <p:to x="100000" y="100000"/>
                                    </p:animScale>
                                    <p:animScale>
                                      <p:cBhvr>
                                        <p:cTn id="20" dur="26">
                                          <p:stCondLst>
                                            <p:cond delay="1312"/>
                                          </p:stCondLst>
                                        </p:cTn>
                                        <p:tgtEl>
                                          <p:spTgt spid="16"/>
                                        </p:tgtEl>
                                      </p:cBhvr>
                                      <p:to x="100000" y="80000"/>
                                    </p:animScale>
                                    <p:animScale>
                                      <p:cBhvr>
                                        <p:cTn id="21" dur="166" decel="50000">
                                          <p:stCondLst>
                                            <p:cond delay="1338"/>
                                          </p:stCondLst>
                                        </p:cTn>
                                        <p:tgtEl>
                                          <p:spTgt spid="16"/>
                                        </p:tgtEl>
                                      </p:cBhvr>
                                      <p:to x="100000" y="100000"/>
                                    </p:animScale>
                                    <p:animScale>
                                      <p:cBhvr>
                                        <p:cTn id="22" dur="26">
                                          <p:stCondLst>
                                            <p:cond delay="1642"/>
                                          </p:stCondLst>
                                        </p:cTn>
                                        <p:tgtEl>
                                          <p:spTgt spid="16"/>
                                        </p:tgtEl>
                                      </p:cBhvr>
                                      <p:to x="100000" y="90000"/>
                                    </p:animScale>
                                    <p:animScale>
                                      <p:cBhvr>
                                        <p:cTn id="23" dur="166" decel="50000">
                                          <p:stCondLst>
                                            <p:cond delay="1668"/>
                                          </p:stCondLst>
                                        </p:cTn>
                                        <p:tgtEl>
                                          <p:spTgt spid="16"/>
                                        </p:tgtEl>
                                      </p:cBhvr>
                                      <p:to x="100000" y="100000"/>
                                    </p:animScale>
                                    <p:animScale>
                                      <p:cBhvr>
                                        <p:cTn id="24" dur="26">
                                          <p:stCondLst>
                                            <p:cond delay="1808"/>
                                          </p:stCondLst>
                                        </p:cTn>
                                        <p:tgtEl>
                                          <p:spTgt spid="16"/>
                                        </p:tgtEl>
                                      </p:cBhvr>
                                      <p:to x="100000" y="95000"/>
                                    </p:animScale>
                                    <p:animScale>
                                      <p:cBhvr>
                                        <p:cTn id="25"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7">
            <a:extLst>
              <a:ext uri="{FF2B5EF4-FFF2-40B4-BE49-F238E27FC236}">
                <a16:creationId xmlns:a16="http://schemas.microsoft.com/office/drawing/2014/main" id="{AE0BA50A-6054-495A-BAE4-83DFF66E08AA}"/>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zh-CN" altLang="en-US"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BF900418-DF07-441F-9DBB-7BB014B78E9C}"/>
              </a:ext>
            </a:extLst>
          </p:cNvPr>
          <p:cNvSpPr txBox="1"/>
          <p:nvPr/>
        </p:nvSpPr>
        <p:spPr>
          <a:xfrm>
            <a:off x="1531304" y="1600851"/>
            <a:ext cx="10089195" cy="584775"/>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4.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Vì</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sao</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thay</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đổi</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thái</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độ</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với</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cóc</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sau</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khi</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giao</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3200" b="1" i="0" u="none" strike="noStrike" kern="1200" cap="none" spc="0" normalizeH="0" baseline="0" noProof="0" dirty="0" err="1">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chiến</a:t>
            </a:r>
            <a:r>
              <a:rPr kumimoji="0" lang="en-US"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a:t>
            </a:r>
          </a:p>
        </p:txBody>
      </p:sp>
      <p:pic>
        <p:nvPicPr>
          <p:cNvPr id="15" name="Picture 14">
            <a:extLst>
              <a:ext uri="{FF2B5EF4-FFF2-40B4-BE49-F238E27FC236}">
                <a16:creationId xmlns:a16="http://schemas.microsoft.com/office/drawing/2014/main" id="{C2D6DACA-234D-4E74-85B8-0E4721EC0717}"/>
              </a:ext>
            </a:extLst>
          </p:cNvPr>
          <p:cNvPicPr>
            <a:picLocks noChangeAspect="1"/>
          </p:cNvPicPr>
          <p:nvPr/>
        </p:nvPicPr>
        <p:blipFill rotWithShape="1">
          <a:blip r:embed="rId3">
            <a:extLst>
              <a:ext uri="{28A0092B-C50C-407E-A947-70E740481C1C}">
                <a14:useLocalDpi xmlns:a14="http://schemas.microsoft.com/office/drawing/2010/main" val="0"/>
              </a:ext>
            </a:extLst>
          </a:blip>
          <a:srcRect l="21021" t="4476" r="21482" b="4440"/>
          <a:stretch/>
        </p:blipFill>
        <p:spPr>
          <a:xfrm>
            <a:off x="801393" y="1390319"/>
            <a:ext cx="736203" cy="1005840"/>
          </a:xfrm>
          <a:prstGeom prst="rect">
            <a:avLst/>
          </a:prstGeom>
        </p:spPr>
      </p:pic>
      <p:sp>
        <p:nvSpPr>
          <p:cNvPr id="16" name="TextBox 15">
            <a:extLst>
              <a:ext uri="{FF2B5EF4-FFF2-40B4-BE49-F238E27FC236}">
                <a16:creationId xmlns:a16="http://schemas.microsoft.com/office/drawing/2014/main" id="{FF8A12F6-A75A-4056-B515-D4FE27CDC130}"/>
              </a:ext>
            </a:extLst>
          </p:cNvPr>
          <p:cNvSpPr txBox="1"/>
          <p:nvPr/>
        </p:nvSpPr>
        <p:spPr>
          <a:xfrm>
            <a:off x="1448850" y="2640814"/>
            <a:ext cx="8657175" cy="2553891"/>
          </a:xfrm>
          <a:prstGeom prst="roundRect">
            <a:avLst/>
          </a:prstGeom>
          <a:solidFill>
            <a:schemeClr val="accent6">
              <a:lumMod val="20000"/>
              <a:lumOff val="80000"/>
            </a:schemeClr>
          </a:solidFill>
          <a:ln w="12700">
            <a:solidFill>
              <a:schemeClr val="accent3">
                <a:lumMod val="75000"/>
              </a:schemeClr>
            </a:solidFill>
            <a:prstDash val="dashDot"/>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lvl="0" algn="just"/>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Trời thay đổi thái độ với cóc sau khi giao chiến vì đội quân của cóc rất lanh lợi, tài giỏi, khiến cho đội quân nhà Trời túng thế, không thể làm gì được.</a:t>
            </a:r>
          </a:p>
        </p:txBody>
      </p:sp>
    </p:spTree>
    <p:extLst>
      <p:ext uri="{BB962C8B-B14F-4D97-AF65-F5344CB8AC3E}">
        <p14:creationId xmlns:p14="http://schemas.microsoft.com/office/powerpoint/2010/main" val="19237547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6" presetClass="entr" presetSubtype="0"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wipe(down)">
                                      <p:cBhvr>
                                        <p:cTn id="7" dur="580">
                                          <p:stCondLst>
                                            <p:cond delay="0"/>
                                          </p:stCondLst>
                                        </p:cTn>
                                        <p:tgtEl>
                                          <p:spTgt spid="16"/>
                                        </p:tgtEl>
                                      </p:cBhvr>
                                    </p:animEffect>
                                    <p:anim calcmode="lin" valueType="num">
                                      <p:cBhvr>
                                        <p:cTn id="8" dur="1822" tmFilter="0,0; 0.14,0.36; 0.43,0.73; 0.71,0.91; 1.0,1.0">
                                          <p:stCondLst>
                                            <p:cond delay="0"/>
                                          </p:stCondLst>
                                        </p:cTn>
                                        <p:tgtEl>
                                          <p:spTgt spid="16"/>
                                        </p:tgtEl>
                                        <p:attrNameLst>
                                          <p:attrName>ppt_x</p:attrName>
                                        </p:attrNameLst>
                                      </p:cBhvr>
                                      <p:tavLst>
                                        <p:tav tm="0">
                                          <p:val>
                                            <p:strVal val="#ppt_x-0.25"/>
                                          </p:val>
                                        </p:tav>
                                        <p:tav tm="100000">
                                          <p:val>
                                            <p:strVal val="#ppt_x"/>
                                          </p:val>
                                        </p:tav>
                                      </p:tavLst>
                                    </p:anim>
                                    <p:anim calcmode="lin" valueType="num">
                                      <p:cBhvr>
                                        <p:cTn id="9" dur="664" tmFilter="0.0,0.0; 0.25,0.07; 0.50,0.2; 0.75,0.467; 1.0,1.0">
                                          <p:stCondLst>
                                            <p:cond delay="0"/>
                                          </p:stCondLst>
                                        </p:cTn>
                                        <p:tgtEl>
                                          <p:spTgt spid="16"/>
                                        </p:tgtEl>
                                        <p:attrNameLst>
                                          <p:attrName>ppt_y</p:attrName>
                                        </p:attrNameLst>
                                      </p:cBhvr>
                                      <p:tavLst>
                                        <p:tav tm="0" fmla="#ppt_y-sin(pi*$)/3">
                                          <p:val>
                                            <p:fltVal val="0.5"/>
                                          </p:val>
                                        </p:tav>
                                        <p:tav tm="100000">
                                          <p:val>
                                            <p:fltVal val="1"/>
                                          </p:val>
                                        </p:tav>
                                      </p:tavLst>
                                    </p:anim>
                                    <p:anim calcmode="lin" valueType="num">
                                      <p:cBhvr>
                                        <p:cTn id="10" dur="664" tmFilter="0, 0; 0.125,0.2665; 0.25,0.4; 0.375,0.465; 0.5,0.5;  0.625,0.535; 0.75,0.6; 0.875,0.7335; 1,1">
                                          <p:stCondLst>
                                            <p:cond delay="664"/>
                                          </p:stCondLst>
                                        </p:cTn>
                                        <p:tgtEl>
                                          <p:spTgt spid="16"/>
                                        </p:tgtEl>
                                        <p:attrNameLst>
                                          <p:attrName>ppt_y</p:attrName>
                                        </p:attrNameLst>
                                      </p:cBhvr>
                                      <p:tavLst>
                                        <p:tav tm="0" fmla="#ppt_y-sin(pi*$)/9">
                                          <p:val>
                                            <p:fltVal val="0"/>
                                          </p:val>
                                        </p:tav>
                                        <p:tav tm="100000">
                                          <p:val>
                                            <p:fltVal val="1"/>
                                          </p:val>
                                        </p:tav>
                                      </p:tavLst>
                                    </p:anim>
                                    <p:anim calcmode="lin" valueType="num">
                                      <p:cBhvr>
                                        <p:cTn id="11" dur="332" tmFilter="0, 0; 0.125,0.2665; 0.25,0.4; 0.375,0.465; 0.5,0.5;  0.625,0.535; 0.75,0.6; 0.875,0.7335; 1,1">
                                          <p:stCondLst>
                                            <p:cond delay="1324"/>
                                          </p:stCondLst>
                                        </p:cTn>
                                        <p:tgtEl>
                                          <p:spTgt spid="16"/>
                                        </p:tgtEl>
                                        <p:attrNameLst>
                                          <p:attrName>ppt_y</p:attrName>
                                        </p:attrNameLst>
                                      </p:cBhvr>
                                      <p:tavLst>
                                        <p:tav tm="0" fmla="#ppt_y-sin(pi*$)/27">
                                          <p:val>
                                            <p:fltVal val="0"/>
                                          </p:val>
                                        </p:tav>
                                        <p:tav tm="100000">
                                          <p:val>
                                            <p:fltVal val="1"/>
                                          </p:val>
                                        </p:tav>
                                      </p:tavLst>
                                    </p:anim>
                                    <p:anim calcmode="lin" valueType="num">
                                      <p:cBhvr>
                                        <p:cTn id="12" dur="164" tmFilter="0, 0; 0.125,0.2665; 0.25,0.4; 0.375,0.465; 0.5,0.5;  0.625,0.535; 0.75,0.6; 0.875,0.7335; 1,1">
                                          <p:stCondLst>
                                            <p:cond delay="1656"/>
                                          </p:stCondLst>
                                        </p:cTn>
                                        <p:tgtEl>
                                          <p:spTgt spid="16"/>
                                        </p:tgtEl>
                                        <p:attrNameLst>
                                          <p:attrName>ppt_y</p:attrName>
                                        </p:attrNameLst>
                                      </p:cBhvr>
                                      <p:tavLst>
                                        <p:tav tm="0" fmla="#ppt_y-sin(pi*$)/81">
                                          <p:val>
                                            <p:fltVal val="0"/>
                                          </p:val>
                                        </p:tav>
                                        <p:tav tm="100000">
                                          <p:val>
                                            <p:fltVal val="1"/>
                                          </p:val>
                                        </p:tav>
                                      </p:tavLst>
                                    </p:anim>
                                    <p:animScale>
                                      <p:cBhvr>
                                        <p:cTn id="13" dur="26">
                                          <p:stCondLst>
                                            <p:cond delay="650"/>
                                          </p:stCondLst>
                                        </p:cTn>
                                        <p:tgtEl>
                                          <p:spTgt spid="16"/>
                                        </p:tgtEl>
                                      </p:cBhvr>
                                      <p:to x="100000" y="60000"/>
                                    </p:animScale>
                                    <p:animScale>
                                      <p:cBhvr>
                                        <p:cTn id="14" dur="166" decel="50000">
                                          <p:stCondLst>
                                            <p:cond delay="676"/>
                                          </p:stCondLst>
                                        </p:cTn>
                                        <p:tgtEl>
                                          <p:spTgt spid="16"/>
                                        </p:tgtEl>
                                      </p:cBhvr>
                                      <p:to x="100000" y="100000"/>
                                    </p:animScale>
                                    <p:animScale>
                                      <p:cBhvr>
                                        <p:cTn id="15" dur="26">
                                          <p:stCondLst>
                                            <p:cond delay="1312"/>
                                          </p:stCondLst>
                                        </p:cTn>
                                        <p:tgtEl>
                                          <p:spTgt spid="16"/>
                                        </p:tgtEl>
                                      </p:cBhvr>
                                      <p:to x="100000" y="80000"/>
                                    </p:animScale>
                                    <p:animScale>
                                      <p:cBhvr>
                                        <p:cTn id="16" dur="166" decel="50000">
                                          <p:stCondLst>
                                            <p:cond delay="1338"/>
                                          </p:stCondLst>
                                        </p:cTn>
                                        <p:tgtEl>
                                          <p:spTgt spid="16"/>
                                        </p:tgtEl>
                                      </p:cBhvr>
                                      <p:to x="100000" y="100000"/>
                                    </p:animScale>
                                    <p:animScale>
                                      <p:cBhvr>
                                        <p:cTn id="17" dur="26">
                                          <p:stCondLst>
                                            <p:cond delay="1642"/>
                                          </p:stCondLst>
                                        </p:cTn>
                                        <p:tgtEl>
                                          <p:spTgt spid="16"/>
                                        </p:tgtEl>
                                      </p:cBhvr>
                                      <p:to x="100000" y="90000"/>
                                    </p:animScale>
                                    <p:animScale>
                                      <p:cBhvr>
                                        <p:cTn id="18" dur="166" decel="50000">
                                          <p:stCondLst>
                                            <p:cond delay="1668"/>
                                          </p:stCondLst>
                                        </p:cTn>
                                        <p:tgtEl>
                                          <p:spTgt spid="16"/>
                                        </p:tgtEl>
                                      </p:cBhvr>
                                      <p:to x="100000" y="100000"/>
                                    </p:animScale>
                                    <p:animScale>
                                      <p:cBhvr>
                                        <p:cTn id="19" dur="26">
                                          <p:stCondLst>
                                            <p:cond delay="1808"/>
                                          </p:stCondLst>
                                        </p:cTn>
                                        <p:tgtEl>
                                          <p:spTgt spid="16"/>
                                        </p:tgtEl>
                                      </p:cBhvr>
                                      <p:to x="100000" y="95000"/>
                                    </p:animScale>
                                    <p:animScale>
                                      <p:cBhvr>
                                        <p:cTn id="20" dur="166" decel="50000">
                                          <p:stCondLst>
                                            <p:cond delay="1834"/>
                                          </p:stCondLst>
                                        </p:cTn>
                                        <p:tgtEl>
                                          <p:spTgt spid="16"/>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文本框 7">
            <a:extLst>
              <a:ext uri="{FF2B5EF4-FFF2-40B4-BE49-F238E27FC236}">
                <a16:creationId xmlns:a16="http://schemas.microsoft.com/office/drawing/2014/main" id="{AE0BA50A-6054-495A-BAE4-83DFF66E08AA}"/>
              </a:ext>
            </a:extLst>
          </p:cNvPr>
          <p:cNvSpPr txBox="1"/>
          <p:nvPr/>
        </p:nvSpPr>
        <p:spPr>
          <a:xfrm>
            <a:off x="4525472" y="798375"/>
            <a:ext cx="6211419" cy="646331"/>
          </a:xfrm>
          <a:prstGeom prst="rect">
            <a:avLst/>
          </a:prstGeom>
          <a:noFill/>
          <a:scene3d>
            <a:camera prst="orthographicFront"/>
            <a:lightRig rig="threePt" dir="t"/>
          </a:scene3d>
          <a:sp3d>
            <a:bevelT prst="angle"/>
          </a:sp3d>
        </p:spPr>
        <p:txBody>
          <a:bodyPr wrap="square">
            <a:spAutoFit/>
          </a:bodyPr>
          <a:lstStyle>
            <a:lvl1pPr>
              <a:defRPr>
                <a:solidFill>
                  <a:schemeClr val="tx1"/>
                </a:solidFill>
                <a:latin typeface="Arial" panose="020B0604020202020204" pitchFamily="34" charset="0"/>
                <a:ea typeface="宋体" panose="02010600030101010101" pitchFamily="2" charset="-122"/>
              </a:defRPr>
            </a:lvl1pPr>
            <a:lvl2pPr marL="742950" indent="-285750">
              <a:defRPr>
                <a:solidFill>
                  <a:schemeClr val="tx1"/>
                </a:solidFill>
                <a:latin typeface="Arial" panose="020B0604020202020204" pitchFamily="34" charset="0"/>
                <a:ea typeface="宋体" panose="02010600030101010101" pitchFamily="2" charset="-122"/>
              </a:defRPr>
            </a:lvl2pPr>
            <a:lvl3pPr marL="1143000" indent="-228600">
              <a:defRPr>
                <a:solidFill>
                  <a:schemeClr val="tx1"/>
                </a:solidFill>
                <a:latin typeface="Arial" panose="020B0604020202020204" pitchFamily="34" charset="0"/>
                <a:ea typeface="宋体" panose="02010600030101010101" pitchFamily="2" charset="-122"/>
              </a:defRPr>
            </a:lvl3pPr>
            <a:lvl4pPr marL="1600200" indent="-228600">
              <a:defRPr>
                <a:solidFill>
                  <a:schemeClr val="tx1"/>
                </a:solidFill>
                <a:latin typeface="Arial" panose="020B0604020202020204" pitchFamily="34" charset="0"/>
                <a:ea typeface="宋体" panose="02010600030101010101" pitchFamily="2" charset="-122"/>
              </a:defRPr>
            </a:lvl4pPr>
            <a:lvl5pPr marL="2057400" indent="-228600">
              <a:defRPr>
                <a:solidFill>
                  <a:schemeClr val="tx1"/>
                </a:solidFill>
                <a:latin typeface="Arial" panose="020B060402020202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panose="020B0604020202020204" pitchFamily="34" charset="0"/>
                <a:ea typeface="宋体" panose="02010600030101010101" pitchFamily="2" charset="-122"/>
              </a:defRPr>
            </a:lvl9pPr>
          </a:lstStyle>
          <a:p>
            <a:pPr marL="0" marR="0" lvl="0" indent="0" algn="just" defTabSz="914400" rtl="0" eaLnBrk="1" fontAlgn="base" latinLnBrk="0" hangingPunct="1">
              <a:lnSpc>
                <a:spcPct val="100000"/>
              </a:lnSpc>
              <a:spcBef>
                <a:spcPct val="0"/>
              </a:spcBef>
              <a:spcAft>
                <a:spcPct val="0"/>
              </a:spcAft>
              <a:buClrTx/>
              <a:buSzTx/>
              <a:buFontTx/>
              <a:buNone/>
              <a:tabLst/>
              <a:defRPr/>
            </a:pP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Trả</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lời</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câu</a:t>
            </a:r>
            <a:r>
              <a:rPr kumimoji="0" lang="en-US" altLang="zh-CN"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altLang="zh-CN" sz="3600" b="1" i="0" u="none" strike="noStrike" kern="1200" cap="none" spc="0" normalizeH="0" baseline="0" noProof="0" dirty="0" err="1">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rPr>
              <a:t>hỏi</a:t>
            </a:r>
            <a:endParaRPr kumimoji="0" lang="zh-CN" altLang="en-US" sz="3600" b="1" i="0" u="none" strike="noStrike" kern="1200" cap="none" spc="0" normalizeH="0" baseline="0" noProof="0" dirty="0">
              <a:ln>
                <a:noFill/>
              </a:ln>
              <a:solidFill>
                <a:srgbClr val="FF2543"/>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4" name="TextBox 13">
            <a:extLst>
              <a:ext uri="{FF2B5EF4-FFF2-40B4-BE49-F238E27FC236}">
                <a16:creationId xmlns:a16="http://schemas.microsoft.com/office/drawing/2014/main" id="{BF900418-DF07-441F-9DBB-7BB014B78E9C}"/>
              </a:ext>
            </a:extLst>
          </p:cNvPr>
          <p:cNvSpPr txBox="1"/>
          <p:nvPr/>
        </p:nvSpPr>
        <p:spPr>
          <a:xfrm>
            <a:off x="1531304" y="1600851"/>
            <a:ext cx="10089195" cy="1077218"/>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vi-VN" sz="3200" b="1" i="0" u="none" strike="noStrike" kern="1200" cap="none" spc="0" normalizeH="0" baseline="0" noProof="0" dirty="0">
                <a:ln>
                  <a:noFill/>
                </a:ln>
                <a:solidFill>
                  <a:srgbClr val="1B518B"/>
                </a:solidFill>
                <a:effectLst/>
                <a:uLnTx/>
                <a:uFillTx/>
                <a:latin typeface="Arial-Rounded" panose="020B0500000000000000" pitchFamily="34" charset="0"/>
                <a:ea typeface="Arial-Rounded" panose="020B0500000000000000" pitchFamily="34" charset="0"/>
                <a:cs typeface="Arial-Rounded" panose="020B0500000000000000" pitchFamily="34" charset="0"/>
              </a:rPr>
              <a:t>5. Tìm ý tương ứng với mỗi đoạn trong câu chuyện Cóc kiện Trời</a:t>
            </a:r>
          </a:p>
        </p:txBody>
      </p:sp>
      <p:pic>
        <p:nvPicPr>
          <p:cNvPr id="15" name="Picture 14">
            <a:extLst>
              <a:ext uri="{FF2B5EF4-FFF2-40B4-BE49-F238E27FC236}">
                <a16:creationId xmlns:a16="http://schemas.microsoft.com/office/drawing/2014/main" id="{C2D6DACA-234D-4E74-85B8-0E4721EC0717}"/>
              </a:ext>
            </a:extLst>
          </p:cNvPr>
          <p:cNvPicPr>
            <a:picLocks noChangeAspect="1"/>
          </p:cNvPicPr>
          <p:nvPr/>
        </p:nvPicPr>
        <p:blipFill rotWithShape="1">
          <a:blip r:embed="rId3">
            <a:extLst>
              <a:ext uri="{28A0092B-C50C-407E-A947-70E740481C1C}">
                <a14:useLocalDpi xmlns:a14="http://schemas.microsoft.com/office/drawing/2010/main" val="0"/>
              </a:ext>
            </a:extLst>
          </a:blip>
          <a:srcRect l="21021" t="4476" r="21482" b="4440"/>
          <a:stretch/>
        </p:blipFill>
        <p:spPr>
          <a:xfrm>
            <a:off x="801393" y="1390319"/>
            <a:ext cx="736203" cy="1005840"/>
          </a:xfrm>
          <a:prstGeom prst="rect">
            <a:avLst/>
          </a:prstGeom>
        </p:spPr>
      </p:pic>
      <p:pic>
        <p:nvPicPr>
          <p:cNvPr id="3" name="Picture 2">
            <a:extLst>
              <a:ext uri="{FF2B5EF4-FFF2-40B4-BE49-F238E27FC236}">
                <a16:creationId xmlns:a16="http://schemas.microsoft.com/office/drawing/2014/main" id="{89A039D8-2CAD-442A-9BD8-529D9C5B56B0}"/>
              </a:ext>
            </a:extLst>
          </p:cNvPr>
          <p:cNvPicPr>
            <a:picLocks noChangeAspect="1"/>
          </p:cNvPicPr>
          <p:nvPr/>
        </p:nvPicPr>
        <p:blipFill>
          <a:blip r:embed="rId4"/>
          <a:stretch>
            <a:fillRect/>
          </a:stretch>
        </p:blipFill>
        <p:spPr>
          <a:xfrm>
            <a:off x="1785937" y="2890837"/>
            <a:ext cx="8719223" cy="2319338"/>
          </a:xfrm>
          <a:prstGeom prst="rect">
            <a:avLst/>
          </a:prstGeom>
        </p:spPr>
      </p:pic>
      <p:cxnSp>
        <p:nvCxnSpPr>
          <p:cNvPr id="5" name="Straight Arrow Connector 4">
            <a:extLst>
              <a:ext uri="{FF2B5EF4-FFF2-40B4-BE49-F238E27FC236}">
                <a16:creationId xmlns:a16="http://schemas.microsoft.com/office/drawing/2014/main" id="{AAD1D51C-897B-4000-9189-983FFA637F5E}"/>
              </a:ext>
            </a:extLst>
          </p:cNvPr>
          <p:cNvCxnSpPr/>
          <p:nvPr/>
        </p:nvCxnSpPr>
        <p:spPr>
          <a:xfrm>
            <a:off x="5848350" y="3733800"/>
            <a:ext cx="438150" cy="1323975"/>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0" name="Straight Arrow Connector 9">
            <a:extLst>
              <a:ext uri="{FF2B5EF4-FFF2-40B4-BE49-F238E27FC236}">
                <a16:creationId xmlns:a16="http://schemas.microsoft.com/office/drawing/2014/main" id="{297B8F47-C23F-4157-985D-BE43A811E233}"/>
              </a:ext>
            </a:extLst>
          </p:cNvPr>
          <p:cNvCxnSpPr>
            <a:cxnSpLocks/>
          </p:cNvCxnSpPr>
          <p:nvPr/>
        </p:nvCxnSpPr>
        <p:spPr>
          <a:xfrm flipV="1">
            <a:off x="5915025" y="3733800"/>
            <a:ext cx="381000" cy="5715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C35FE420-ABD7-4DE1-BFE6-1C44F7430D80}"/>
              </a:ext>
            </a:extLst>
          </p:cNvPr>
          <p:cNvCxnSpPr>
            <a:cxnSpLocks/>
          </p:cNvCxnSpPr>
          <p:nvPr/>
        </p:nvCxnSpPr>
        <p:spPr>
          <a:xfrm flipV="1">
            <a:off x="5915025" y="4419600"/>
            <a:ext cx="381000" cy="571500"/>
          </a:xfrm>
          <a:prstGeom prst="straightConnector1">
            <a:avLst/>
          </a:prstGeom>
          <a:ln w="571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141073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1"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wipe(up)">
                                      <p:cBhvr>
                                        <p:cTn id="12" dur="5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1" fill="hold" nodeType="clickEffect">
                                  <p:stCondLst>
                                    <p:cond delay="0"/>
                                  </p:stCondLst>
                                  <p:childTnLst>
                                    <p:set>
                                      <p:cBhvr>
                                        <p:cTn id="16" dur="1" fill="hold">
                                          <p:stCondLst>
                                            <p:cond delay="0"/>
                                          </p:stCondLst>
                                        </p:cTn>
                                        <p:tgtEl>
                                          <p:spTgt spid="10"/>
                                        </p:tgtEl>
                                        <p:attrNameLst>
                                          <p:attrName>style.visibility</p:attrName>
                                        </p:attrNameLst>
                                      </p:cBhvr>
                                      <p:to>
                                        <p:strVal val="visible"/>
                                      </p:to>
                                    </p:set>
                                    <p:animEffect transition="in" filter="wipe(up)">
                                      <p:cBhvr>
                                        <p:cTn id="17" dur="500"/>
                                        <p:tgtEl>
                                          <p:spTgt spid="10"/>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1" fill="hold" nodeType="clickEffect">
                                  <p:stCondLst>
                                    <p:cond delay="0"/>
                                  </p:stCondLst>
                                  <p:childTnLst>
                                    <p:set>
                                      <p:cBhvr>
                                        <p:cTn id="21" dur="1" fill="hold">
                                          <p:stCondLst>
                                            <p:cond delay="0"/>
                                          </p:stCondLst>
                                        </p:cTn>
                                        <p:tgtEl>
                                          <p:spTgt spid="12"/>
                                        </p:tgtEl>
                                        <p:attrNameLst>
                                          <p:attrName>style.visibility</p:attrName>
                                        </p:attrNameLst>
                                      </p:cBhvr>
                                      <p:to>
                                        <p:strVal val="visible"/>
                                      </p:to>
                                    </p:set>
                                    <p:animEffect transition="in" filter="wipe(up)">
                                      <p:cBhvr>
                                        <p:cTn id="22" dur="500"/>
                                        <p:tgtEl>
                                          <p:spTgt spid="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024AA8BD-75BF-4792-91FA-CDBE2DBB3115}"/>
              </a:ext>
            </a:extLst>
          </p:cNvPr>
          <p:cNvSpPr txBox="1"/>
          <p:nvPr/>
        </p:nvSpPr>
        <p:spPr>
          <a:xfrm>
            <a:off x="902584" y="852878"/>
            <a:ext cx="10571767"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Nội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dung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chính</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của</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endParaRPr kumimoji="0" lang="en-US" sz="4000" b="1" i="0" u="none" strike="noStrike" kern="1200" cap="none" spc="0" normalizeH="0" baseline="0" noProof="0" dirty="0">
              <a:ln>
                <a:noFill/>
              </a:ln>
              <a:solidFill>
                <a:prstClr val="black"/>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5" name="Rectangle: Rounded Corners 4">
            <a:extLst>
              <a:ext uri="{FF2B5EF4-FFF2-40B4-BE49-F238E27FC236}">
                <a16:creationId xmlns:a16="http://schemas.microsoft.com/office/drawing/2014/main" id="{14F171FA-6BB8-4271-BA27-CAD8627F43B2}"/>
              </a:ext>
            </a:extLst>
          </p:cNvPr>
          <p:cNvSpPr/>
          <p:nvPr/>
        </p:nvSpPr>
        <p:spPr>
          <a:xfrm>
            <a:off x="1171254" y="1710546"/>
            <a:ext cx="9779530" cy="3080676"/>
          </a:xfrm>
          <a:custGeom>
            <a:avLst/>
            <a:gdLst>
              <a:gd name="connsiteX0" fmla="*/ 0 w 9779530"/>
              <a:gd name="connsiteY0" fmla="*/ 153787 h 3080676"/>
              <a:gd name="connsiteX1" fmla="*/ 153787 w 9779530"/>
              <a:gd name="connsiteY1" fmla="*/ 0 h 3080676"/>
              <a:gd name="connsiteX2" fmla="*/ 9625743 w 9779530"/>
              <a:gd name="connsiteY2" fmla="*/ 0 h 3080676"/>
              <a:gd name="connsiteX3" fmla="*/ 9779530 w 9779530"/>
              <a:gd name="connsiteY3" fmla="*/ 153787 h 3080676"/>
              <a:gd name="connsiteX4" fmla="*/ 9779530 w 9779530"/>
              <a:gd name="connsiteY4" fmla="*/ 2926889 h 3080676"/>
              <a:gd name="connsiteX5" fmla="*/ 9625743 w 9779530"/>
              <a:gd name="connsiteY5" fmla="*/ 3080676 h 3080676"/>
              <a:gd name="connsiteX6" fmla="*/ 153787 w 9779530"/>
              <a:gd name="connsiteY6" fmla="*/ 3080676 h 3080676"/>
              <a:gd name="connsiteX7" fmla="*/ 0 w 9779530"/>
              <a:gd name="connsiteY7" fmla="*/ 2926889 h 3080676"/>
              <a:gd name="connsiteX8" fmla="*/ 0 w 9779530"/>
              <a:gd name="connsiteY8" fmla="*/ 153787 h 3080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9779530" h="3080676" fill="none" extrusionOk="0">
                <a:moveTo>
                  <a:pt x="0" y="153787"/>
                </a:moveTo>
                <a:cubicBezTo>
                  <a:pt x="-532" y="70746"/>
                  <a:pt x="56479" y="6064"/>
                  <a:pt x="153787" y="0"/>
                </a:cubicBezTo>
                <a:cubicBezTo>
                  <a:pt x="3262431" y="46004"/>
                  <a:pt x="7948038" y="-130779"/>
                  <a:pt x="9625743" y="0"/>
                </a:cubicBezTo>
                <a:cubicBezTo>
                  <a:pt x="9719642" y="-3176"/>
                  <a:pt x="9764855" y="74925"/>
                  <a:pt x="9779530" y="153787"/>
                </a:cubicBezTo>
                <a:cubicBezTo>
                  <a:pt x="9649634" y="837214"/>
                  <a:pt x="9705468" y="2194704"/>
                  <a:pt x="9779530" y="2926889"/>
                </a:cubicBezTo>
                <a:cubicBezTo>
                  <a:pt x="9775828" y="3005499"/>
                  <a:pt x="9714344" y="3072753"/>
                  <a:pt x="9625743" y="3080676"/>
                </a:cubicBezTo>
                <a:cubicBezTo>
                  <a:pt x="7640148" y="2937084"/>
                  <a:pt x="1981918" y="3131913"/>
                  <a:pt x="153787" y="3080676"/>
                </a:cubicBezTo>
                <a:cubicBezTo>
                  <a:pt x="67113" y="3078510"/>
                  <a:pt x="2180" y="3011681"/>
                  <a:pt x="0" y="2926889"/>
                </a:cubicBezTo>
                <a:cubicBezTo>
                  <a:pt x="-11777" y="1666039"/>
                  <a:pt x="73841" y="660848"/>
                  <a:pt x="0" y="153787"/>
                </a:cubicBezTo>
                <a:close/>
              </a:path>
              <a:path w="9779530" h="3080676" stroke="0" extrusionOk="0">
                <a:moveTo>
                  <a:pt x="0" y="153787"/>
                </a:moveTo>
                <a:cubicBezTo>
                  <a:pt x="10736" y="69447"/>
                  <a:pt x="65951" y="-761"/>
                  <a:pt x="153787" y="0"/>
                </a:cubicBezTo>
                <a:cubicBezTo>
                  <a:pt x="3291695" y="43276"/>
                  <a:pt x="6201096" y="12265"/>
                  <a:pt x="9625743" y="0"/>
                </a:cubicBezTo>
                <a:cubicBezTo>
                  <a:pt x="9713073" y="2537"/>
                  <a:pt x="9786759" y="57930"/>
                  <a:pt x="9779530" y="153787"/>
                </a:cubicBezTo>
                <a:cubicBezTo>
                  <a:pt x="9806075" y="452882"/>
                  <a:pt x="9905158" y="2458800"/>
                  <a:pt x="9779530" y="2926889"/>
                </a:cubicBezTo>
                <a:cubicBezTo>
                  <a:pt x="9780366" y="3021360"/>
                  <a:pt x="9714662" y="3077998"/>
                  <a:pt x="9625743" y="3080676"/>
                </a:cubicBezTo>
                <a:cubicBezTo>
                  <a:pt x="8532635" y="2915791"/>
                  <a:pt x="1312735" y="3178648"/>
                  <a:pt x="153787" y="3080676"/>
                </a:cubicBezTo>
                <a:cubicBezTo>
                  <a:pt x="76847" y="3068032"/>
                  <a:pt x="2822" y="3012322"/>
                  <a:pt x="0" y="2926889"/>
                </a:cubicBezTo>
                <a:cubicBezTo>
                  <a:pt x="-117259" y="2459497"/>
                  <a:pt x="18689" y="935694"/>
                  <a:pt x="0" y="153787"/>
                </a:cubicBezTo>
                <a:close/>
              </a:path>
            </a:pathLst>
          </a:custGeom>
          <a:solidFill>
            <a:schemeClr val="accent4">
              <a:lumMod val="20000"/>
              <a:lumOff val="80000"/>
            </a:schemeClr>
          </a:solidFill>
          <a:ln w="19050">
            <a:solidFill>
              <a:srgbClr val="E8C021"/>
            </a:solidFill>
            <a:prstDash val="solid"/>
            <a:extLst>
              <a:ext uri="{C807C97D-BFC1-408E-A445-0C87EB9F89A2}">
                <ask:lineSketchStyleProps xmlns:ask="http://schemas.microsoft.com/office/drawing/2018/sketchyshapes" sd="3864262876">
                  <a:prstGeom prst="roundRect">
                    <a:avLst>
                      <a:gd name="adj" fmla="val 4992"/>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8" name="Content Placeholder 2">
            <a:extLst>
              <a:ext uri="{FF2B5EF4-FFF2-40B4-BE49-F238E27FC236}">
                <a16:creationId xmlns:a16="http://schemas.microsoft.com/office/drawing/2014/main" id="{86E7C38B-8F63-42DD-AC95-CB50E32A2540}"/>
              </a:ext>
            </a:extLst>
          </p:cNvPr>
          <p:cNvSpPr txBox="1">
            <a:spLocks/>
          </p:cNvSpPr>
          <p:nvPr/>
        </p:nvSpPr>
        <p:spPr>
          <a:xfrm>
            <a:off x="1285592" y="1857718"/>
            <a:ext cx="9552176" cy="2094599"/>
          </a:xfrm>
          <a:prstGeom prst="rect">
            <a:avLst/>
          </a:prstGeom>
        </p:spPr>
        <p:txBody>
          <a:bodyPr>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lgn="just">
              <a:buNone/>
            </a:pPr>
            <a:r>
              <a:rPr lang="vi-VN"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Bài đọc “Cóc kiện trời” kể về hành trình lên thiên đình kiện Trời của Cóc. Bởi vì lâu lắm, trần gian không hề được một giọt nước mưa. Trên đường đi, gặp cua, gấu, cọp, cáo và ong. Tất cả đều xin đi theo. Đến cửa nhà Trời, nhờ vào sự sắp xếp đội hình của cóc mà họ đã chiến thắng đội quân nhà Trời, gặp được Thượng đế và thành công đòi được mưa xuống. Từ đó hễ cóc nghiến răng là trời đổ mưa.</a:t>
            </a:r>
            <a:endParaRPr kumimoji="0" lang="en-US" b="1" i="0" u="none" strike="noStrike" kern="1200" cap="none" spc="0" normalizeH="0" baseline="0" noProof="0" dirty="0">
              <a:ln>
                <a:noFill/>
              </a:ln>
              <a:solidFill>
                <a:srgbClr val="FF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31110361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2" fill="hold" grpId="0" nodeType="with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500" fill="hold"/>
                                        <p:tgtEl>
                                          <p:spTgt spid="4"/>
                                        </p:tgtEl>
                                        <p:attrNameLst>
                                          <p:attrName>ppt_x</p:attrName>
                                        </p:attrNameLst>
                                      </p:cBhvr>
                                      <p:tavLst>
                                        <p:tav tm="0">
                                          <p:val>
                                            <p:strVal val="0-#ppt_w/2"/>
                                          </p:val>
                                        </p:tav>
                                        <p:tav tm="100000">
                                          <p:val>
                                            <p:strVal val="#ppt_x"/>
                                          </p:val>
                                        </p:tav>
                                      </p:tavLst>
                                    </p:anim>
                                    <p:anim calcmode="lin" valueType="num">
                                      <p:cBhvr additive="base">
                                        <p:cTn id="8" dur="500" fill="hold"/>
                                        <p:tgtEl>
                                          <p:spTgt spid="4"/>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16" presetClass="entr" presetSubtype="21" fill="hold" grpId="0" nodeType="clickEffect">
                                  <p:stCondLst>
                                    <p:cond delay="0"/>
                                  </p:stCondLst>
                                  <p:childTnLst>
                                    <p:set>
                                      <p:cBhvr>
                                        <p:cTn id="12" dur="1" fill="hold">
                                          <p:stCondLst>
                                            <p:cond delay="0"/>
                                          </p:stCondLst>
                                        </p:cTn>
                                        <p:tgtEl>
                                          <p:spTgt spid="5"/>
                                        </p:tgtEl>
                                        <p:attrNameLst>
                                          <p:attrName>style.visibility</p:attrName>
                                        </p:attrNameLst>
                                      </p:cBhvr>
                                      <p:to>
                                        <p:strVal val="visible"/>
                                      </p:to>
                                    </p:set>
                                    <p:animEffect transition="in" filter="barn(inVertical)">
                                      <p:cBhvr>
                                        <p:cTn id="13" dur="500"/>
                                        <p:tgtEl>
                                          <p:spTgt spid="5"/>
                                        </p:tgtEl>
                                      </p:cBhvr>
                                    </p:animEffect>
                                  </p:childTnLst>
                                </p:cTn>
                              </p:par>
                              <p:par>
                                <p:cTn id="14" presetID="16" presetClass="entr" presetSubtype="21" fill="hold" grpId="0" nodeType="withEffect">
                                  <p:stCondLst>
                                    <p:cond delay="0"/>
                                  </p:stCondLst>
                                  <p:childTnLst>
                                    <p:set>
                                      <p:cBhvr>
                                        <p:cTn id="15" dur="1" fill="hold">
                                          <p:stCondLst>
                                            <p:cond delay="0"/>
                                          </p:stCondLst>
                                        </p:cTn>
                                        <p:tgtEl>
                                          <p:spTgt spid="8"/>
                                        </p:tgtEl>
                                        <p:attrNameLst>
                                          <p:attrName>style.visibility</p:attrName>
                                        </p:attrNameLst>
                                      </p:cBhvr>
                                      <p:to>
                                        <p:strVal val="visible"/>
                                      </p:to>
                                    </p:set>
                                    <p:animEffect transition="in" filter="barn(inVertical)">
                                      <p:cBhvr>
                                        <p:cTn id="16"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P spid="8"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DD2E93A-5314-42D9-AE4A-1166D3BFE2A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6118" y="3172653"/>
            <a:ext cx="4661453" cy="3200400"/>
          </a:xfrm>
          <a:prstGeom prst="rect">
            <a:avLst/>
          </a:prstGeom>
        </p:spPr>
      </p:pic>
      <p:pic>
        <p:nvPicPr>
          <p:cNvPr id="7" name="Picture 6">
            <a:extLst>
              <a:ext uri="{FF2B5EF4-FFF2-40B4-BE49-F238E27FC236}">
                <a16:creationId xmlns:a16="http://schemas.microsoft.com/office/drawing/2014/main" id="{30C83DAD-EB2C-4833-89F5-BC5490034C89}"/>
              </a:ext>
            </a:extLst>
          </p:cNvPr>
          <p:cNvPicPr>
            <a:picLocks noChangeAspect="1"/>
          </p:cNvPicPr>
          <p:nvPr/>
        </p:nvPicPr>
        <p:blipFill>
          <a:blip r:embed="rId4"/>
          <a:stretch>
            <a:fillRect/>
          </a:stretch>
        </p:blipFill>
        <p:spPr>
          <a:xfrm>
            <a:off x="2354317" y="896787"/>
            <a:ext cx="13410564" cy="2379813"/>
          </a:xfrm>
          <a:prstGeom prst="rect">
            <a:avLst/>
          </a:prstGeom>
        </p:spPr>
      </p:pic>
    </p:spTree>
    <p:extLst>
      <p:ext uri="{BB962C8B-B14F-4D97-AF65-F5344CB8AC3E}">
        <p14:creationId xmlns:p14="http://schemas.microsoft.com/office/powerpoint/2010/main" val="273926404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500" fill="hold"/>
                                        <p:tgtEl>
                                          <p:spTgt spid="6"/>
                                        </p:tgtEl>
                                        <p:attrNameLst>
                                          <p:attrName>ppt_x</p:attrName>
                                        </p:attrNameLst>
                                      </p:cBhvr>
                                      <p:tavLst>
                                        <p:tav tm="0">
                                          <p:val>
                                            <p:strVal val="#ppt_x"/>
                                          </p:val>
                                        </p:tav>
                                        <p:tav tm="100000">
                                          <p:val>
                                            <p:strVal val="#ppt_x"/>
                                          </p:val>
                                        </p:tav>
                                      </p:tavLst>
                                    </p:anim>
                                    <p:anim calcmode="lin" valueType="num">
                                      <p:cBhvr additive="base">
                                        <p:cTn id="8" dur="500" fill="hold"/>
                                        <p:tgtEl>
                                          <p:spTgt spid="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7"/>
                                        </p:tgtEl>
                                        <p:attrNameLst>
                                          <p:attrName>style.visibility</p:attrName>
                                        </p:attrNameLst>
                                      </p:cBhvr>
                                      <p:to>
                                        <p:strVal val="visible"/>
                                      </p:to>
                                    </p:set>
                                    <p:anim calcmode="lin" valueType="num">
                                      <p:cBhvr additive="base">
                                        <p:cTn id="11" dur="500" fill="hold"/>
                                        <p:tgtEl>
                                          <p:spTgt spid="7"/>
                                        </p:tgtEl>
                                        <p:attrNameLst>
                                          <p:attrName>ppt_x</p:attrName>
                                        </p:attrNameLst>
                                      </p:cBhvr>
                                      <p:tavLst>
                                        <p:tav tm="0">
                                          <p:val>
                                            <p:strVal val="#ppt_x"/>
                                          </p:val>
                                        </p:tav>
                                        <p:tav tm="100000">
                                          <p:val>
                                            <p:strVal val="#ppt_x"/>
                                          </p:val>
                                        </p:tav>
                                      </p:tavLst>
                                    </p:anim>
                                    <p:anim calcmode="lin" valueType="num">
                                      <p:cBhvr additive="base">
                                        <p:cTn id="12" dur="500" fill="hold"/>
                                        <p:tgtEl>
                                          <p:spTgt spid="7"/>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F8CFB5C-77F2-449A-8AEB-6FB878429CD6}"/>
              </a:ext>
            </a:extLst>
          </p:cNvPr>
          <p:cNvPicPr>
            <a:picLocks noChangeAspect="1"/>
          </p:cNvPicPr>
          <p:nvPr/>
        </p:nvPicPr>
        <p:blipFill>
          <a:blip r:embed="rId3"/>
          <a:stretch>
            <a:fillRect/>
          </a:stretch>
        </p:blipFill>
        <p:spPr>
          <a:xfrm>
            <a:off x="838200" y="841374"/>
            <a:ext cx="10250916" cy="5694954"/>
          </a:xfrm>
          <a:prstGeom prst="rect">
            <a:avLst/>
          </a:prstGeom>
        </p:spPr>
      </p:pic>
    </p:spTree>
    <p:extLst>
      <p:ext uri="{BB962C8B-B14F-4D97-AF65-F5344CB8AC3E}">
        <p14:creationId xmlns:p14="http://schemas.microsoft.com/office/powerpoint/2010/main" val="2148798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1000"/>
                                        <p:tgtEl>
                                          <p:spTgt spid="7"/>
                                        </p:tgtEl>
                                      </p:cBhvr>
                                    </p:animEffect>
                                    <p:anim calcmode="lin" valueType="num">
                                      <p:cBhvr>
                                        <p:cTn id="8" dur="1000" fill="hold"/>
                                        <p:tgtEl>
                                          <p:spTgt spid="7"/>
                                        </p:tgtEl>
                                        <p:attrNameLst>
                                          <p:attrName>ppt_x</p:attrName>
                                        </p:attrNameLst>
                                      </p:cBhvr>
                                      <p:tavLst>
                                        <p:tav tm="0">
                                          <p:val>
                                            <p:strVal val="#ppt_x"/>
                                          </p:val>
                                        </p:tav>
                                        <p:tav tm="100000">
                                          <p:val>
                                            <p:strVal val="#ppt_x"/>
                                          </p:val>
                                        </p:tav>
                                      </p:tavLst>
                                    </p:anim>
                                    <p:anim calcmode="lin" valueType="num">
                                      <p:cBhvr>
                                        <p:cTn id="9"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D287777-B4BA-408A-8585-F6AF2149A487}"/>
              </a:ext>
            </a:extLst>
          </p:cNvPr>
          <p:cNvGrpSpPr/>
          <p:nvPr/>
        </p:nvGrpSpPr>
        <p:grpSpPr>
          <a:xfrm>
            <a:off x="7572374" y="2790825"/>
            <a:ext cx="4081145" cy="3752849"/>
            <a:chOff x="4338320" y="791752"/>
            <a:chExt cx="6115050" cy="5418548"/>
          </a:xfrm>
        </p:grpSpPr>
        <p:pic>
          <p:nvPicPr>
            <p:cNvPr id="9" name="Picture 8">
              <a:extLst>
                <a:ext uri="{FF2B5EF4-FFF2-40B4-BE49-F238E27FC236}">
                  <a16:creationId xmlns:a16="http://schemas.microsoft.com/office/drawing/2014/main" id="{36D8FB84-77DA-455A-9C4C-FB7DC84915E3}"/>
                </a:ext>
              </a:extLst>
            </p:cNvPr>
            <p:cNvPicPr>
              <a:picLocks noChangeAspect="1"/>
            </p:cNvPicPr>
            <p:nvPr/>
          </p:nvPicPr>
          <p:blipFill>
            <a:blip r:embed="rId3"/>
            <a:stretch>
              <a:fillRect/>
            </a:stretch>
          </p:blipFill>
          <p:spPr>
            <a:xfrm>
              <a:off x="4338320" y="791752"/>
              <a:ext cx="6115050" cy="5418548"/>
            </a:xfrm>
            <a:prstGeom prst="rect">
              <a:avLst/>
            </a:prstGeom>
          </p:spPr>
        </p:pic>
        <p:pic>
          <p:nvPicPr>
            <p:cNvPr id="11" name="Picture 10">
              <a:extLst>
                <a:ext uri="{FF2B5EF4-FFF2-40B4-BE49-F238E27FC236}">
                  <a16:creationId xmlns:a16="http://schemas.microsoft.com/office/drawing/2014/main" id="{8F893B43-3179-42C7-B835-595FA360EBC6}"/>
                </a:ext>
              </a:extLst>
            </p:cNvPr>
            <p:cNvPicPr>
              <a:picLocks noChangeAspect="1"/>
            </p:cNvPicPr>
            <p:nvPr/>
          </p:nvPicPr>
          <p:blipFill>
            <a:blip r:embed="rId4"/>
            <a:stretch>
              <a:fillRect/>
            </a:stretch>
          </p:blipFill>
          <p:spPr>
            <a:xfrm>
              <a:off x="4743451" y="1366838"/>
              <a:ext cx="3381374" cy="1596102"/>
            </a:xfrm>
            <a:prstGeom prst="rect">
              <a:avLst/>
            </a:prstGeom>
            <a:ln>
              <a:noFill/>
            </a:ln>
            <a:effectLst>
              <a:softEdge rad="112500"/>
            </a:effectLst>
          </p:spPr>
        </p:pic>
        <p:pic>
          <p:nvPicPr>
            <p:cNvPr id="13" name="Picture 12">
              <a:extLst>
                <a:ext uri="{FF2B5EF4-FFF2-40B4-BE49-F238E27FC236}">
                  <a16:creationId xmlns:a16="http://schemas.microsoft.com/office/drawing/2014/main" id="{15F0BF62-1937-4B97-AE7B-DF69F65B133E}"/>
                </a:ext>
              </a:extLst>
            </p:cNvPr>
            <p:cNvPicPr>
              <a:picLocks noChangeAspect="1"/>
            </p:cNvPicPr>
            <p:nvPr/>
          </p:nvPicPr>
          <p:blipFill>
            <a:blip r:embed="rId4"/>
            <a:stretch>
              <a:fillRect/>
            </a:stretch>
          </p:blipFill>
          <p:spPr>
            <a:xfrm>
              <a:off x="4776787" y="2652712"/>
              <a:ext cx="725777" cy="509588"/>
            </a:xfrm>
            <a:prstGeom prst="rect">
              <a:avLst/>
            </a:prstGeom>
          </p:spPr>
        </p:pic>
        <p:pic>
          <p:nvPicPr>
            <p:cNvPr id="14" name="Picture 13">
              <a:extLst>
                <a:ext uri="{FF2B5EF4-FFF2-40B4-BE49-F238E27FC236}">
                  <a16:creationId xmlns:a16="http://schemas.microsoft.com/office/drawing/2014/main" id="{2F57BA44-1E90-4811-B377-3DE3F037A4DA}"/>
                </a:ext>
              </a:extLst>
            </p:cNvPr>
            <p:cNvPicPr>
              <a:picLocks noChangeAspect="1"/>
            </p:cNvPicPr>
            <p:nvPr/>
          </p:nvPicPr>
          <p:blipFill>
            <a:blip r:embed="rId4"/>
            <a:stretch>
              <a:fillRect/>
            </a:stretch>
          </p:blipFill>
          <p:spPr>
            <a:xfrm>
              <a:off x="4338637" y="833436"/>
              <a:ext cx="1471902" cy="1033463"/>
            </a:xfrm>
            <a:prstGeom prst="rect">
              <a:avLst/>
            </a:prstGeom>
          </p:spPr>
        </p:pic>
      </p:grpSp>
      <p:sp>
        <p:nvSpPr>
          <p:cNvPr id="16" name="TextBox 15">
            <a:extLst>
              <a:ext uri="{FF2B5EF4-FFF2-40B4-BE49-F238E27FC236}">
                <a16:creationId xmlns:a16="http://schemas.microsoft.com/office/drawing/2014/main" id="{D6451CAD-A80E-47C4-8550-CACB2E0D7FB9}"/>
              </a:ext>
            </a:extLst>
          </p:cNvPr>
          <p:cNvSpPr txBox="1"/>
          <p:nvPr/>
        </p:nvSpPr>
        <p:spPr>
          <a:xfrm>
            <a:off x="476251" y="352425"/>
            <a:ext cx="10220324" cy="64633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kiện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có một năm trời nắng hạn rất lâu, ruộng đồng nứt nẻ, cây cỏ trụi trơ, chim muông khát khô cả họng.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thấy nguy quá, bèn lên thiên đình kiện Trời. Dọc đường, gặp cua, gấu, cọp, ong và cáo. Tất cả đều xin đi theo.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cửa nhà Trời, chỉ thấy một cái trống to, cóc bảo: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Anh cua bò vào chum nước này. Cô ong đợi sau cánh cửa. Còn chị cáo, anh gấu, anh cọp thì nấp ở hai bên.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Sắp đặt xong, cóc một mình bước tới, lấy dùi đánh ba hồi trống. Thấy chú cóc bé tẹo dám náo động thiên đình, Trời nổi giận, sai gà ra trị tội. Gà vừa bay đến, cóc ra hiệu, cáo nhảy xổ tới, cắn cổ gà tha đi. Trời sai chó bắt cáo. Chó mới ra tới cửa, gấu đã quật chó chết tươi. Trời càng tức, sai Thần Sét trị gấu. Thần Sét cầm lưỡi tầm sét hùng hổ đi ra, chưa kịp nhìn địch thủ, đã bị ong ở sau cửa bay ra đốt túi bụi. Thần nhảy vào chum nước, lập tức cua giơ càng ra kẹp. Thần đau quá, nhảy ra thì bị cọp vồ.</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túng thế, đành mời cóc vào. Cóc tâu: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Muôn tâu Thượng đế! Đã lâu lắm rồi, trần gian không hề được một giọt nước mưa. Thượng đế cần làm mưa ngay để cứu muôn loài.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sợ trần gian nổi loạn, dịu giọng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Thôi, cậu hãy về đi. Ta sẽ cho mưa xuống!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 còn dặn thêm: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Lần sau, hễ muốn mưa, cậu chỉ cần nghiến răng báo hiệu cho ta, khỏi phải lên đây!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về đến trần gian thì nước đã ngập cả ruộng đồng.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hễ cóc nghiến răng là trời đổ mưa.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(Truyện cổ Việt Nam)</a:t>
            </a:r>
          </a:p>
        </p:txBody>
      </p:sp>
    </p:spTree>
    <p:extLst>
      <p:ext uri="{BB962C8B-B14F-4D97-AF65-F5344CB8AC3E}">
        <p14:creationId xmlns:p14="http://schemas.microsoft.com/office/powerpoint/2010/main" val="9503241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ppt_x"/>
                                          </p:val>
                                        </p:tav>
                                        <p:tav tm="100000">
                                          <p:val>
                                            <p:strVal val="#ppt_x"/>
                                          </p:val>
                                        </p:tav>
                                      </p:tavLst>
                                    </p:anim>
                                    <p:anim calcmode="lin" valueType="num">
                                      <p:cBhvr additive="base">
                                        <p:cTn id="8"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1">
            <a:extLst>
              <a:ext uri="{FF2B5EF4-FFF2-40B4-BE49-F238E27FC236}">
                <a16:creationId xmlns:a16="http://schemas.microsoft.com/office/drawing/2014/main" id="{C445C546-4F1B-428B-A592-0BC43FAF3EBA}"/>
              </a:ext>
            </a:extLst>
          </p:cNvPr>
          <p:cNvPicPr>
            <a:picLocks noChangeAspect="1"/>
          </p:cNvPicPr>
          <p:nvPr/>
        </p:nvPicPr>
        <p:blipFill rotWithShape="1">
          <a:blip r:embed="rId3">
            <a:extLst>
              <a:ext uri="{28A0092B-C50C-407E-A947-70E740481C1C}">
                <a14:useLocalDpi xmlns:a14="http://schemas.microsoft.com/office/drawing/2010/main" val="0"/>
              </a:ext>
            </a:extLst>
          </a:blip>
          <a:srcRect t="47824" b="28551"/>
          <a:stretch/>
        </p:blipFill>
        <p:spPr>
          <a:xfrm>
            <a:off x="20" y="10"/>
            <a:ext cx="12191980" cy="6857990"/>
          </a:xfrm>
          <a:prstGeom prst="rect">
            <a:avLst/>
          </a:prstGeom>
        </p:spPr>
      </p:pic>
      <p:pic>
        <p:nvPicPr>
          <p:cNvPr id="5" name="图片 5">
            <a:extLst>
              <a:ext uri="{FF2B5EF4-FFF2-40B4-BE49-F238E27FC236}">
                <a16:creationId xmlns:a16="http://schemas.microsoft.com/office/drawing/2014/main" id="{9E0BF9B4-C677-4AD7-B8C8-34E56BC3BB4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196935" y="1315044"/>
            <a:ext cx="886450" cy="640080"/>
          </a:xfrm>
          <a:prstGeom prst="rect">
            <a:avLst/>
          </a:prstGeom>
        </p:spPr>
      </p:pic>
      <p:sp>
        <p:nvSpPr>
          <p:cNvPr id="8" name="Freeform: Shape 7">
            <a:extLst>
              <a:ext uri="{FF2B5EF4-FFF2-40B4-BE49-F238E27FC236}">
                <a16:creationId xmlns:a16="http://schemas.microsoft.com/office/drawing/2014/main" id="{200F40AE-F354-442D-B71A-EBE93F1FF632}"/>
              </a:ext>
            </a:extLst>
          </p:cNvPr>
          <p:cNvSpPr/>
          <p:nvPr/>
        </p:nvSpPr>
        <p:spPr>
          <a:xfrm>
            <a:off x="1" y="-112417"/>
            <a:ext cx="6400800" cy="3714935"/>
          </a:xfrm>
          <a:custGeom>
            <a:avLst/>
            <a:gdLst>
              <a:gd name="connsiteX0" fmla="*/ 1954709 w 3973596"/>
              <a:gd name="connsiteY0" fmla="*/ 0 h 1801466"/>
              <a:gd name="connsiteX1" fmla="*/ 2537121 w 3973596"/>
              <a:gd name="connsiteY1" fmla="*/ 309666 h 1801466"/>
              <a:gd name="connsiteX2" fmla="*/ 2596640 w 3973596"/>
              <a:gd name="connsiteY2" fmla="*/ 419321 h 1801466"/>
              <a:gd name="connsiteX3" fmla="*/ 2602905 w 3973596"/>
              <a:gd name="connsiteY3" fmla="*/ 411727 h 1801466"/>
              <a:gd name="connsiteX4" fmla="*/ 2879048 w 3973596"/>
              <a:gd name="connsiteY4" fmla="*/ 297345 h 1801466"/>
              <a:gd name="connsiteX5" fmla="*/ 3261639 w 3973596"/>
              <a:gd name="connsiteY5" fmla="*/ 609166 h 1801466"/>
              <a:gd name="connsiteX6" fmla="*/ 3268062 w 3973596"/>
              <a:gd name="connsiteY6" fmla="*/ 672885 h 1801466"/>
              <a:gd name="connsiteX7" fmla="*/ 3316027 w 3973596"/>
              <a:gd name="connsiteY7" fmla="*/ 662260 h 1801466"/>
              <a:gd name="connsiteX8" fmla="*/ 3426322 w 3973596"/>
              <a:gd name="connsiteY8" fmla="*/ 654326 h 1801466"/>
              <a:gd name="connsiteX9" fmla="*/ 3973596 w 3973596"/>
              <a:gd name="connsiteY9" fmla="*/ 1044851 h 1801466"/>
              <a:gd name="connsiteX10" fmla="*/ 3426322 w 3973596"/>
              <a:gd name="connsiteY10" fmla="*/ 1435376 h 1801466"/>
              <a:gd name="connsiteX11" fmla="*/ 3120336 w 3973596"/>
              <a:gd name="connsiteY11" fmla="*/ 1368681 h 1801466"/>
              <a:gd name="connsiteX12" fmla="*/ 3065917 w 3973596"/>
              <a:gd name="connsiteY12" fmla="*/ 1336641 h 1801466"/>
              <a:gd name="connsiteX13" fmla="*/ 3060829 w 3973596"/>
              <a:gd name="connsiteY13" fmla="*/ 1370354 h 1801466"/>
              <a:gd name="connsiteX14" fmla="*/ 2351125 w 3973596"/>
              <a:gd name="connsiteY14" fmla="*/ 1756740 h 1801466"/>
              <a:gd name="connsiteX15" fmla="*/ 1731580 w 3973596"/>
              <a:gd name="connsiteY15" fmla="*/ 1523755 h 1801466"/>
              <a:gd name="connsiteX16" fmla="*/ 1724686 w 3973596"/>
              <a:gd name="connsiteY16" fmla="*/ 1514481 h 1801466"/>
              <a:gd name="connsiteX17" fmla="*/ 1712498 w 3973596"/>
              <a:gd name="connsiteY17" fmla="*/ 1549293 h 1801466"/>
              <a:gd name="connsiteX18" fmla="*/ 1283400 w 3973596"/>
              <a:gd name="connsiteY18" fmla="*/ 1801466 h 1801466"/>
              <a:gd name="connsiteX19" fmla="*/ 827167 w 3973596"/>
              <a:gd name="connsiteY19" fmla="*/ 1471790 h 1801466"/>
              <a:gd name="connsiteX20" fmla="*/ 823474 w 3973596"/>
              <a:gd name="connsiteY20" fmla="*/ 1439308 h 1801466"/>
              <a:gd name="connsiteX21" fmla="*/ 794990 w 3973596"/>
              <a:gd name="connsiteY21" fmla="*/ 1465281 h 1801466"/>
              <a:gd name="connsiteX22" fmla="*/ 465694 w 3973596"/>
              <a:gd name="connsiteY22" fmla="*/ 1567897 h 1801466"/>
              <a:gd name="connsiteX23" fmla="*/ 0 w 3973596"/>
              <a:gd name="connsiteY23" fmla="*/ 1217542 h 1801466"/>
              <a:gd name="connsiteX24" fmla="*/ 465694 w 3973596"/>
              <a:gd name="connsiteY24" fmla="*/ 867187 h 1801466"/>
              <a:gd name="connsiteX25" fmla="*/ 646963 w 3973596"/>
              <a:gd name="connsiteY25" fmla="*/ 894720 h 1801466"/>
              <a:gd name="connsiteX26" fmla="*/ 692529 w 3973596"/>
              <a:gd name="connsiteY26" fmla="*/ 913327 h 1801466"/>
              <a:gd name="connsiteX27" fmla="*/ 679602 w 3973596"/>
              <a:gd name="connsiteY27" fmla="*/ 851452 h 1801466"/>
              <a:gd name="connsiteX28" fmla="*/ 1042166 w 3973596"/>
              <a:gd name="connsiteY28" fmla="*/ 501097 h 1801466"/>
              <a:gd name="connsiteX29" fmla="*/ 1244879 w 3973596"/>
              <a:gd name="connsiteY29" fmla="*/ 560932 h 1801466"/>
              <a:gd name="connsiteX30" fmla="*/ 1264986 w 3973596"/>
              <a:gd name="connsiteY30" fmla="*/ 576963 h 1801466"/>
              <a:gd name="connsiteX31" fmla="*/ 1266614 w 3973596"/>
              <a:gd name="connsiteY31" fmla="*/ 560814 h 1801466"/>
              <a:gd name="connsiteX32" fmla="*/ 1954709 w 3973596"/>
              <a:gd name="connsiteY32" fmla="*/ 0 h 18014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3973596" h="1801466">
                <a:moveTo>
                  <a:pt x="1954709" y="0"/>
                </a:moveTo>
                <a:cubicBezTo>
                  <a:pt x="2197150" y="0"/>
                  <a:pt x="2410901" y="122836"/>
                  <a:pt x="2537121" y="309666"/>
                </a:cubicBezTo>
                <a:lnTo>
                  <a:pt x="2596640" y="419321"/>
                </a:lnTo>
                <a:lnTo>
                  <a:pt x="2602905" y="411727"/>
                </a:lnTo>
                <a:cubicBezTo>
                  <a:pt x="2673576" y="341056"/>
                  <a:pt x="2771208" y="297345"/>
                  <a:pt x="2879048" y="297345"/>
                </a:cubicBezTo>
                <a:cubicBezTo>
                  <a:pt x="3067769" y="297345"/>
                  <a:pt x="3225224" y="431210"/>
                  <a:pt x="3261639" y="609166"/>
                </a:cubicBezTo>
                <a:lnTo>
                  <a:pt x="3268062" y="672885"/>
                </a:lnTo>
                <a:lnTo>
                  <a:pt x="3316027" y="662260"/>
                </a:lnTo>
                <a:cubicBezTo>
                  <a:pt x="3351654" y="657058"/>
                  <a:pt x="3388541" y="654326"/>
                  <a:pt x="3426322" y="654326"/>
                </a:cubicBezTo>
                <a:cubicBezTo>
                  <a:pt x="3728573" y="654326"/>
                  <a:pt x="3973596" y="829170"/>
                  <a:pt x="3973596" y="1044851"/>
                </a:cubicBezTo>
                <a:cubicBezTo>
                  <a:pt x="3973596" y="1260532"/>
                  <a:pt x="3728573" y="1435376"/>
                  <a:pt x="3426322" y="1435376"/>
                </a:cubicBezTo>
                <a:cubicBezTo>
                  <a:pt x="3312978" y="1435376"/>
                  <a:pt x="3207682" y="1410789"/>
                  <a:pt x="3120336" y="1368681"/>
                </a:cubicBezTo>
                <a:lnTo>
                  <a:pt x="3065917" y="1336641"/>
                </a:lnTo>
                <a:lnTo>
                  <a:pt x="3060829" y="1370354"/>
                </a:lnTo>
                <a:cubicBezTo>
                  <a:pt x="2993280" y="1590864"/>
                  <a:pt x="2701201" y="1756740"/>
                  <a:pt x="2351125" y="1756740"/>
                </a:cubicBezTo>
                <a:cubicBezTo>
                  <a:pt x="2088568" y="1756740"/>
                  <a:pt x="1858635" y="1663435"/>
                  <a:pt x="1731580" y="1523755"/>
                </a:cubicBezTo>
                <a:lnTo>
                  <a:pt x="1724686" y="1514481"/>
                </a:lnTo>
                <a:lnTo>
                  <a:pt x="1712498" y="1549293"/>
                </a:lnTo>
                <a:cubicBezTo>
                  <a:pt x="1641801" y="1697485"/>
                  <a:pt x="1476297" y="1801466"/>
                  <a:pt x="1283400" y="1801466"/>
                </a:cubicBezTo>
                <a:cubicBezTo>
                  <a:pt x="1058354" y="1801466"/>
                  <a:pt x="870591" y="1659936"/>
                  <a:pt x="827167" y="1471790"/>
                </a:cubicBezTo>
                <a:lnTo>
                  <a:pt x="823474" y="1439308"/>
                </a:lnTo>
                <a:lnTo>
                  <a:pt x="794990" y="1465281"/>
                </a:lnTo>
                <a:cubicBezTo>
                  <a:pt x="710716" y="1528682"/>
                  <a:pt x="594292" y="1567897"/>
                  <a:pt x="465694" y="1567897"/>
                </a:cubicBezTo>
                <a:cubicBezTo>
                  <a:pt x="208498" y="1567897"/>
                  <a:pt x="0" y="1411038"/>
                  <a:pt x="0" y="1217542"/>
                </a:cubicBezTo>
                <a:cubicBezTo>
                  <a:pt x="0" y="1024046"/>
                  <a:pt x="208498" y="867187"/>
                  <a:pt x="465694" y="867187"/>
                </a:cubicBezTo>
                <a:cubicBezTo>
                  <a:pt x="529993" y="867187"/>
                  <a:pt x="591248" y="876991"/>
                  <a:pt x="646963" y="894720"/>
                </a:cubicBezTo>
                <a:lnTo>
                  <a:pt x="692529" y="913327"/>
                </a:lnTo>
                <a:lnTo>
                  <a:pt x="679602" y="851452"/>
                </a:lnTo>
                <a:cubicBezTo>
                  <a:pt x="679602" y="657956"/>
                  <a:pt x="841927" y="501097"/>
                  <a:pt x="1042166" y="501097"/>
                </a:cubicBezTo>
                <a:cubicBezTo>
                  <a:pt x="1117256" y="501097"/>
                  <a:pt x="1187014" y="523155"/>
                  <a:pt x="1244879" y="560932"/>
                </a:cubicBezTo>
                <a:lnTo>
                  <a:pt x="1264986" y="576963"/>
                </a:lnTo>
                <a:lnTo>
                  <a:pt x="1266614" y="560814"/>
                </a:lnTo>
                <a:cubicBezTo>
                  <a:pt x="1332107" y="240759"/>
                  <a:pt x="1615292" y="0"/>
                  <a:pt x="1954709" y="0"/>
                </a:cubicBezTo>
                <a:close/>
              </a:path>
            </a:pathLst>
          </a:custGeom>
          <a:solidFill>
            <a:srgbClr val="FFFF00"/>
          </a:solidFill>
          <a:ln>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l" defTabSz="1219170" rtl="0" eaLnBrk="1" fontAlgn="auto" latinLnBrk="0" hangingPunct="1">
              <a:lnSpc>
                <a:spcPct val="100000"/>
              </a:lnSpc>
              <a:spcBef>
                <a:spcPts val="0"/>
              </a:spcBef>
              <a:spcAft>
                <a:spcPts val="0"/>
              </a:spcAft>
              <a:buClr>
                <a:srgbClr val="000000"/>
              </a:buClr>
              <a:buSzTx/>
              <a:buFontTx/>
              <a:buNone/>
              <a:tabLst/>
              <a:defRPr/>
            </a:pPr>
            <a:endParaRPr kumimoji="0" lang="id-ID" sz="3333" b="1" i="0" u="none" strike="noStrike" kern="0" cap="none" spc="0" normalizeH="0" baseline="0" noProof="0">
              <a:ln>
                <a:noFill/>
              </a:ln>
              <a:solidFill>
                <a:srgbClr val="FFFFFF"/>
              </a:solidFill>
              <a:effectLst/>
              <a:uLnTx/>
              <a:uFillTx/>
              <a:latin typeface="Arial-Rounded" panose="020B0500000000000000" pitchFamily="34" charset="0"/>
              <a:ea typeface="Arial-Rounded" panose="020B0500000000000000" pitchFamily="34" charset="0"/>
              <a:cs typeface="Arial-Rounded" panose="020B0500000000000000" pitchFamily="34" charset="0"/>
              <a:sym typeface="Arial"/>
            </a:endParaRPr>
          </a:p>
        </p:txBody>
      </p:sp>
      <p:sp>
        <p:nvSpPr>
          <p:cNvPr id="9" name="TextBox 8">
            <a:extLst>
              <a:ext uri="{FF2B5EF4-FFF2-40B4-BE49-F238E27FC236}">
                <a16:creationId xmlns:a16="http://schemas.microsoft.com/office/drawing/2014/main" id="{F33D0B13-0797-47CF-88F8-F5675759B9B5}"/>
              </a:ext>
            </a:extLst>
          </p:cNvPr>
          <p:cNvSpPr txBox="1"/>
          <p:nvPr/>
        </p:nvSpPr>
        <p:spPr>
          <a:xfrm>
            <a:off x="-362085" y="928535"/>
            <a:ext cx="7564950" cy="2246769"/>
          </a:xfrm>
          <a:prstGeom prst="rect">
            <a:avLst/>
          </a:prstGeom>
          <a:noFill/>
        </p:spPr>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all" spc="0" normalizeH="0" baseline="0" noProof="0" dirty="0">
                <a:ln>
                  <a:noFill/>
                </a:ln>
                <a:solidFill>
                  <a:srgbClr val="00B050"/>
                </a:solidFill>
                <a:effectLst>
                  <a:glow rad="63500">
                    <a:srgbClr val="B71E42">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CỦNG CỐ </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altLang="zh-CN" sz="7000" b="1" i="0" u="none" strike="noStrike" kern="1200" cap="all" spc="0" normalizeH="0" baseline="0" noProof="0" dirty="0">
                <a:ln>
                  <a:noFill/>
                </a:ln>
                <a:solidFill>
                  <a:srgbClr val="00B050"/>
                </a:solidFill>
                <a:effectLst>
                  <a:glow rad="63500">
                    <a:srgbClr val="B71E42">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rPr>
              <a:t>DẶN DÒ</a:t>
            </a:r>
            <a:endParaRPr kumimoji="0" lang="zh-CN" altLang="en-US" sz="7000" b="1" i="0" u="none" strike="noStrike" kern="1200" cap="all" spc="0" normalizeH="0" baseline="0" noProof="0" dirty="0">
              <a:ln>
                <a:noFill/>
              </a:ln>
              <a:solidFill>
                <a:srgbClr val="00B050"/>
              </a:solidFill>
              <a:effectLst>
                <a:glow rad="63500">
                  <a:srgbClr val="BC72F0">
                    <a:satMod val="175000"/>
                    <a:alpha val="40000"/>
                  </a:srgbClr>
                </a:glow>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TextBox 9">
            <a:extLst>
              <a:ext uri="{FF2B5EF4-FFF2-40B4-BE49-F238E27FC236}">
                <a16:creationId xmlns:a16="http://schemas.microsoft.com/office/drawing/2014/main" id="{D83A8554-8AFA-4B83-A4A2-ECC7F04046CB}"/>
              </a:ext>
            </a:extLst>
          </p:cNvPr>
          <p:cNvSpPr txBox="1"/>
          <p:nvPr/>
        </p:nvSpPr>
        <p:spPr>
          <a:xfrm rot="20253570">
            <a:off x="2301529" y="3151204"/>
            <a:ext cx="8698231" cy="783193"/>
          </a:xfrm>
          <a:prstGeom prst="roundRect">
            <a:avLst/>
          </a:prstGeom>
          <a:solidFill>
            <a:schemeClr val="accent3">
              <a:lumMod val="20000"/>
              <a:lumOff val="80000"/>
            </a:schemeClr>
          </a:solidFill>
          <a:ln w="57150">
            <a:solidFill>
              <a:srgbClr val="92D050"/>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a:t>
            </a:r>
            <a:r>
              <a:rPr kumimoji="0" lang="en-US" sz="4000" b="1"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đọc</a:t>
            </a:r>
            <a:r>
              <a:rPr kumimoji="0" lang="en-US" sz="4000" b="1"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baseline="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a:t>
            </a:r>
            <a:r>
              <a:rPr kumimoji="0" lang="en-US" sz="4000" b="1" i="0" u="none" strike="noStrike" kern="1200" cap="none" spc="0" normalizeH="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en-US" sz="4000" b="1" i="0" u="none" strike="noStrike" kern="1200" cap="none" spc="0" normalizeH="0" noProof="0" dirty="0" err="1">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bài</a:t>
            </a:r>
            <a:r>
              <a:rPr kumimoji="0" lang="en-US" sz="4000" b="1" i="0" u="none" strike="noStrike" kern="1200" cap="none" spc="0" normalizeH="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endParaRPr kumimoji="0" lang="en-US" sz="4000" b="1" i="0" u="none" strike="noStrike" kern="1200" cap="none" spc="0" normalizeH="0" baseline="0" noProof="0" dirty="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TextBox 10">
            <a:extLst>
              <a:ext uri="{FF2B5EF4-FFF2-40B4-BE49-F238E27FC236}">
                <a16:creationId xmlns:a16="http://schemas.microsoft.com/office/drawing/2014/main" id="{84D0C39B-780C-49A7-8A67-26A9572CFE6A}"/>
              </a:ext>
            </a:extLst>
          </p:cNvPr>
          <p:cNvSpPr txBox="1"/>
          <p:nvPr/>
        </p:nvSpPr>
        <p:spPr>
          <a:xfrm rot="20253570">
            <a:off x="3951040" y="4387803"/>
            <a:ext cx="7279445" cy="783193"/>
          </a:xfrm>
          <a:prstGeom prst="roundRect">
            <a:avLst/>
          </a:prstGeom>
          <a:solidFill>
            <a:schemeClr val="accent4">
              <a:lumMod val="20000"/>
              <a:lumOff val="80000"/>
            </a:schemeClr>
          </a:solidFill>
          <a:ln w="57150">
            <a:solidFill>
              <a:srgbClr val="00B0F0"/>
            </a:solidFill>
          </a:ln>
        </p:spPr>
        <p:style>
          <a:lnRef idx="2">
            <a:schemeClr val="accent5">
              <a:shade val="50000"/>
            </a:schemeClr>
          </a:lnRef>
          <a:fillRef idx="1">
            <a:schemeClr val="accent5"/>
          </a:fillRef>
          <a:effectRef idx="0">
            <a:schemeClr val="accent5"/>
          </a:effectRef>
          <a:fontRef idx="minor">
            <a:schemeClr val="lt1"/>
          </a:fontRef>
        </p:style>
        <p:txBody>
          <a:bodyPr wrap="squar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4000" b="1" i="0" u="none" strike="noStrike" kern="1200" cap="none" spc="0" normalizeH="0" baseline="0" noProof="0">
                <a:ln>
                  <a:noFill/>
                </a:ln>
                <a:solidFill>
                  <a:sysClr val="windowText" lastClr="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Luyện tập trả lời câu hỏi</a:t>
            </a:r>
          </a:p>
        </p:txBody>
      </p:sp>
    </p:spTree>
    <p:extLst>
      <p:ext uri="{BB962C8B-B14F-4D97-AF65-F5344CB8AC3E}">
        <p14:creationId xmlns:p14="http://schemas.microsoft.com/office/powerpoint/2010/main" val="26321651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4" presetClass="entr" presetSubtype="10" fill="hold" grpId="0" nodeType="clickEffect">
                                  <p:stCondLst>
                                    <p:cond delay="0"/>
                                  </p:stCondLst>
                                  <p:childTnLst>
                                    <p:set>
                                      <p:cBhvr>
                                        <p:cTn id="6" dur="1" fill="hold">
                                          <p:stCondLst>
                                            <p:cond delay="0"/>
                                          </p:stCondLst>
                                        </p:cTn>
                                        <p:tgtEl>
                                          <p:spTgt spid="10"/>
                                        </p:tgtEl>
                                        <p:attrNameLst>
                                          <p:attrName>style.visibility</p:attrName>
                                        </p:attrNameLst>
                                      </p:cBhvr>
                                      <p:to>
                                        <p:strVal val="visible"/>
                                      </p:to>
                                    </p:set>
                                    <p:animEffect transition="in" filter="randombar(horizontal)">
                                      <p:cBhvr>
                                        <p:cTn id="7" dur="500"/>
                                        <p:tgtEl>
                                          <p:spTgt spid="10"/>
                                        </p:tgtEl>
                                      </p:cBhvr>
                                    </p:animEffect>
                                  </p:childTnLst>
                                </p:cTn>
                              </p:par>
                            </p:childTnLst>
                          </p:cTn>
                        </p:par>
                      </p:childTnLst>
                    </p:cTn>
                  </p:par>
                  <p:par>
                    <p:cTn id="8" fill="hold">
                      <p:stCondLst>
                        <p:cond delay="indefinite"/>
                      </p:stCondLst>
                      <p:childTnLst>
                        <p:par>
                          <p:cTn id="9" fill="hold">
                            <p:stCondLst>
                              <p:cond delay="0"/>
                            </p:stCondLst>
                            <p:childTnLst>
                              <p:par>
                                <p:cTn id="10" presetID="14" presetClass="entr" presetSubtype="10" fill="hold" grpId="0" nodeType="clickEffect">
                                  <p:stCondLst>
                                    <p:cond delay="0"/>
                                  </p:stCondLst>
                                  <p:childTnLst>
                                    <p:set>
                                      <p:cBhvr>
                                        <p:cTn id="11" dur="1" fill="hold">
                                          <p:stCondLst>
                                            <p:cond delay="0"/>
                                          </p:stCondLst>
                                        </p:cTn>
                                        <p:tgtEl>
                                          <p:spTgt spid="11"/>
                                        </p:tgtEl>
                                        <p:attrNameLst>
                                          <p:attrName>style.visibility</p:attrName>
                                        </p:attrNameLst>
                                      </p:cBhvr>
                                      <p:to>
                                        <p:strVal val="visible"/>
                                      </p:to>
                                    </p:set>
                                    <p:animEffect transition="in" filter="randombar(horizontal)">
                                      <p:cBhvr>
                                        <p:cTn id="1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0" grpId="0" animBg="1"/>
      <p:bldP spid="11"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1B500B1-7686-40A3-AD35-19DF0AE7A6B5}"/>
              </a:ext>
            </a:extLst>
          </p:cNvPr>
          <p:cNvPicPr>
            <a:picLocks noChangeAspect="1"/>
          </p:cNvPicPr>
          <p:nvPr/>
        </p:nvPicPr>
        <p:blipFill>
          <a:blip r:embed="rId3"/>
          <a:stretch>
            <a:fillRect/>
          </a:stretch>
        </p:blipFill>
        <p:spPr>
          <a:xfrm>
            <a:off x="4124179" y="1413298"/>
            <a:ext cx="7541406" cy="2402032"/>
          </a:xfrm>
          <a:prstGeom prst="rect">
            <a:avLst/>
          </a:prstGeom>
        </p:spPr>
      </p:pic>
    </p:spTree>
    <p:extLst>
      <p:ext uri="{BB962C8B-B14F-4D97-AF65-F5344CB8AC3E}">
        <p14:creationId xmlns:p14="http://schemas.microsoft.com/office/powerpoint/2010/main" val="166047139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barn(inVertical)">
                                      <p:cBhvr>
                                        <p:cTn id="7"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8" name="Group 17">
            <a:extLst>
              <a:ext uri="{FF2B5EF4-FFF2-40B4-BE49-F238E27FC236}">
                <a16:creationId xmlns:a16="http://schemas.microsoft.com/office/drawing/2014/main" id="{7A142E9B-14C9-47FD-A8A8-126D04909B57}"/>
              </a:ext>
            </a:extLst>
          </p:cNvPr>
          <p:cNvGrpSpPr/>
          <p:nvPr/>
        </p:nvGrpSpPr>
        <p:grpSpPr>
          <a:xfrm>
            <a:off x="2500141" y="-447177"/>
            <a:ext cx="6786584" cy="1754326"/>
            <a:chOff x="3588005" y="0"/>
            <a:chExt cx="5866667" cy="1760478"/>
          </a:xfrm>
        </p:grpSpPr>
        <p:sp>
          <p:nvSpPr>
            <p:cNvPr id="19" name="Freeform 43">
              <a:extLst>
                <a:ext uri="{FF2B5EF4-FFF2-40B4-BE49-F238E27FC236}">
                  <a16:creationId xmlns:a16="http://schemas.microsoft.com/office/drawing/2014/main" id="{A7963FF5-E372-496C-87AA-C33466FA2EF5}"/>
                </a:ext>
              </a:extLst>
            </p:cNvPr>
            <p:cNvSpPr/>
            <p:nvPr/>
          </p:nvSpPr>
          <p:spPr>
            <a:xfrm>
              <a:off x="3588005" y="726558"/>
              <a:ext cx="5866667" cy="1033920"/>
            </a:xfrm>
            <a:custGeom>
              <a:avLst/>
              <a:gdLst>
                <a:gd name="connsiteX0" fmla="*/ 5624525 w 5866667"/>
                <a:gd name="connsiteY0" fmla="*/ 107583 h 1033920"/>
                <a:gd name="connsiteX1" fmla="*/ 5501785 w 5866667"/>
                <a:gd name="connsiteY1" fmla="*/ 230323 h 1033920"/>
                <a:gd name="connsiteX2" fmla="*/ 5624525 w 5866667"/>
                <a:gd name="connsiteY2" fmla="*/ 353063 h 1033920"/>
                <a:gd name="connsiteX3" fmla="*/ 5747265 w 5866667"/>
                <a:gd name="connsiteY3" fmla="*/ 230323 h 1033920"/>
                <a:gd name="connsiteX4" fmla="*/ 5624525 w 5866667"/>
                <a:gd name="connsiteY4" fmla="*/ 107583 h 1033920"/>
                <a:gd name="connsiteX5" fmla="*/ 254666 w 5866667"/>
                <a:gd name="connsiteY5" fmla="*/ 107583 h 1033920"/>
                <a:gd name="connsiteX6" fmla="*/ 131926 w 5866667"/>
                <a:gd name="connsiteY6" fmla="*/ 230323 h 1033920"/>
                <a:gd name="connsiteX7" fmla="*/ 254666 w 5866667"/>
                <a:gd name="connsiteY7" fmla="*/ 353063 h 1033920"/>
                <a:gd name="connsiteX8" fmla="*/ 377406 w 5866667"/>
                <a:gd name="connsiteY8" fmla="*/ 230323 h 1033920"/>
                <a:gd name="connsiteX9" fmla="*/ 254666 w 5866667"/>
                <a:gd name="connsiteY9" fmla="*/ 107583 h 1033920"/>
                <a:gd name="connsiteX10" fmla="*/ 172323 w 5866667"/>
                <a:gd name="connsiteY10" fmla="*/ 0 h 1033920"/>
                <a:gd name="connsiteX11" fmla="*/ 5694344 w 5866667"/>
                <a:gd name="connsiteY11" fmla="*/ 0 h 1033920"/>
                <a:gd name="connsiteX12" fmla="*/ 5866667 w 5866667"/>
                <a:gd name="connsiteY12" fmla="*/ 172323 h 1033920"/>
                <a:gd name="connsiteX13" fmla="*/ 5866667 w 5866667"/>
                <a:gd name="connsiteY13" fmla="*/ 861597 h 1033920"/>
                <a:gd name="connsiteX14" fmla="*/ 5694344 w 5866667"/>
                <a:gd name="connsiteY14" fmla="*/ 1033920 h 1033920"/>
                <a:gd name="connsiteX15" fmla="*/ 172323 w 5866667"/>
                <a:gd name="connsiteY15" fmla="*/ 1033920 h 1033920"/>
                <a:gd name="connsiteX16" fmla="*/ 0 w 5866667"/>
                <a:gd name="connsiteY16" fmla="*/ 861597 h 1033920"/>
                <a:gd name="connsiteX17" fmla="*/ 0 w 5866667"/>
                <a:gd name="connsiteY17" fmla="*/ 172323 h 1033920"/>
                <a:gd name="connsiteX18" fmla="*/ 172323 w 5866667"/>
                <a:gd name="connsiteY18" fmla="*/ 0 h 10339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5866667" h="1033920">
                  <a:moveTo>
                    <a:pt x="5624525" y="107583"/>
                  </a:moveTo>
                  <a:cubicBezTo>
                    <a:pt x="5556738" y="107583"/>
                    <a:pt x="5501785" y="162536"/>
                    <a:pt x="5501785" y="230323"/>
                  </a:cubicBezTo>
                  <a:cubicBezTo>
                    <a:pt x="5501785" y="298110"/>
                    <a:pt x="5556738" y="353063"/>
                    <a:pt x="5624525" y="353063"/>
                  </a:cubicBezTo>
                  <a:cubicBezTo>
                    <a:pt x="5692312" y="353063"/>
                    <a:pt x="5747265" y="298110"/>
                    <a:pt x="5747265" y="230323"/>
                  </a:cubicBezTo>
                  <a:cubicBezTo>
                    <a:pt x="5747265" y="162536"/>
                    <a:pt x="5692312" y="107583"/>
                    <a:pt x="5624525" y="107583"/>
                  </a:cubicBezTo>
                  <a:close/>
                  <a:moveTo>
                    <a:pt x="254666" y="107583"/>
                  </a:moveTo>
                  <a:cubicBezTo>
                    <a:pt x="186879" y="107583"/>
                    <a:pt x="131926" y="162536"/>
                    <a:pt x="131926" y="230323"/>
                  </a:cubicBezTo>
                  <a:cubicBezTo>
                    <a:pt x="131926" y="298110"/>
                    <a:pt x="186879" y="353063"/>
                    <a:pt x="254666" y="353063"/>
                  </a:cubicBezTo>
                  <a:cubicBezTo>
                    <a:pt x="322453" y="353063"/>
                    <a:pt x="377406" y="298110"/>
                    <a:pt x="377406" y="230323"/>
                  </a:cubicBezTo>
                  <a:cubicBezTo>
                    <a:pt x="377406" y="162536"/>
                    <a:pt x="322453" y="107583"/>
                    <a:pt x="254666" y="107583"/>
                  </a:cubicBezTo>
                  <a:close/>
                  <a:moveTo>
                    <a:pt x="172323" y="0"/>
                  </a:moveTo>
                  <a:lnTo>
                    <a:pt x="5694344" y="0"/>
                  </a:lnTo>
                  <a:cubicBezTo>
                    <a:pt x="5789515" y="0"/>
                    <a:pt x="5866667" y="77152"/>
                    <a:pt x="5866667" y="172323"/>
                  </a:cubicBezTo>
                  <a:lnTo>
                    <a:pt x="5866667" y="861597"/>
                  </a:lnTo>
                  <a:cubicBezTo>
                    <a:pt x="5866667" y="956768"/>
                    <a:pt x="5789515" y="1033920"/>
                    <a:pt x="5694344" y="1033920"/>
                  </a:cubicBezTo>
                  <a:lnTo>
                    <a:pt x="172323" y="1033920"/>
                  </a:lnTo>
                  <a:cubicBezTo>
                    <a:pt x="77152" y="1033920"/>
                    <a:pt x="0" y="956768"/>
                    <a:pt x="0" y="861597"/>
                  </a:cubicBezTo>
                  <a:lnTo>
                    <a:pt x="0" y="172323"/>
                  </a:lnTo>
                  <a:cubicBezTo>
                    <a:pt x="0" y="77152"/>
                    <a:pt x="77152" y="0"/>
                    <a:pt x="172323" y="0"/>
                  </a:cubicBezTo>
                  <a:close/>
                </a:path>
              </a:pathLst>
            </a:custGeom>
            <a:solidFill>
              <a:schemeClr val="bg1"/>
            </a:solidFill>
            <a:ln w="38100">
              <a:solidFill>
                <a:schemeClr val="accent4">
                  <a:lumMod val="75000"/>
                </a:schemeClr>
              </a:solidFill>
            </a:ln>
            <a:effectLst>
              <a:outerShdw blurRad="127000" dist="63500" dir="2700000" algn="tl" rotWithShape="0">
                <a:prstClr val="black">
                  <a:alpha val="16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Light"/>
                <a:ea typeface="+mn-ea"/>
                <a:cs typeface="+mn-cs"/>
              </a:endParaRPr>
            </a:p>
          </p:txBody>
        </p:sp>
        <p:cxnSp>
          <p:nvCxnSpPr>
            <p:cNvPr id="20" name="Straight Connector 19">
              <a:extLst>
                <a:ext uri="{FF2B5EF4-FFF2-40B4-BE49-F238E27FC236}">
                  <a16:creationId xmlns:a16="http://schemas.microsoft.com/office/drawing/2014/main" id="{D9F9A20B-9A7F-4861-9BF5-A44BE1A1A2BE}"/>
                </a:ext>
              </a:extLst>
            </p:cNvPr>
            <p:cNvCxnSpPr/>
            <p:nvPr/>
          </p:nvCxnSpPr>
          <p:spPr>
            <a:xfrm flipV="1">
              <a:off x="9233415"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24B7A291-71D4-40B4-A57E-63FF552A77C5}"/>
                </a:ext>
              </a:extLst>
            </p:cNvPr>
            <p:cNvCxnSpPr/>
            <p:nvPr/>
          </p:nvCxnSpPr>
          <p:spPr>
            <a:xfrm flipV="1">
              <a:off x="3854802" y="0"/>
              <a:ext cx="0" cy="966522"/>
            </a:xfrm>
            <a:prstGeom prst="line">
              <a:avLst/>
            </a:prstGeom>
            <a:ln w="127000" cap="rnd">
              <a:solidFill>
                <a:schemeClr val="accent4">
                  <a:lumMod val="60000"/>
                  <a:lumOff val="40000"/>
                </a:schemeClr>
              </a:solidFill>
              <a:prstDash val="solid"/>
            </a:ln>
          </p:spPr>
          <p:style>
            <a:lnRef idx="1">
              <a:schemeClr val="accent1"/>
            </a:lnRef>
            <a:fillRef idx="0">
              <a:schemeClr val="accent1"/>
            </a:fillRef>
            <a:effectRef idx="0">
              <a:schemeClr val="accent1"/>
            </a:effectRef>
            <a:fontRef idx="minor">
              <a:schemeClr val="tx1"/>
            </a:fontRef>
          </p:style>
        </p:cxnSp>
      </p:grpSp>
      <p:pic>
        <p:nvPicPr>
          <p:cNvPr id="23" name="图片 9">
            <a:extLst>
              <a:ext uri="{FF2B5EF4-FFF2-40B4-BE49-F238E27FC236}">
                <a16:creationId xmlns:a16="http://schemas.microsoft.com/office/drawing/2014/main" id="{35754959-897F-48CE-B6F3-84DDEDDB502A}"/>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1" t="71353" r="70067" b="10955"/>
          <a:stretch/>
        </p:blipFill>
        <p:spPr>
          <a:xfrm>
            <a:off x="-461442" y="1473575"/>
            <a:ext cx="1733550" cy="1536906"/>
          </a:xfrm>
          <a:prstGeom prst="rect">
            <a:avLst/>
          </a:prstGeom>
        </p:spPr>
      </p:pic>
      <p:pic>
        <p:nvPicPr>
          <p:cNvPr id="24" name="图片 14">
            <a:extLst>
              <a:ext uri="{FF2B5EF4-FFF2-40B4-BE49-F238E27FC236}">
                <a16:creationId xmlns:a16="http://schemas.microsoft.com/office/drawing/2014/main" id="{13908372-DFF1-4FBA-9DF1-7B4F7E833814}"/>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57065" t="65100" r="9338" b="10955"/>
          <a:stretch/>
        </p:blipFill>
        <p:spPr>
          <a:xfrm>
            <a:off x="10242673" y="1641832"/>
            <a:ext cx="1536192" cy="1642172"/>
          </a:xfrm>
          <a:prstGeom prst="rect">
            <a:avLst/>
          </a:prstGeom>
        </p:spPr>
      </p:pic>
      <p:sp>
        <p:nvSpPr>
          <p:cNvPr id="25" name="TextBox 28">
            <a:extLst>
              <a:ext uri="{FF2B5EF4-FFF2-40B4-BE49-F238E27FC236}">
                <a16:creationId xmlns:a16="http://schemas.microsoft.com/office/drawing/2014/main" id="{C98EC7A8-EE19-416C-9B2F-2C5D85732358}"/>
              </a:ext>
            </a:extLst>
          </p:cNvPr>
          <p:cNvSpPr txBox="1"/>
          <p:nvPr/>
        </p:nvSpPr>
        <p:spPr>
          <a:xfrm>
            <a:off x="4453173" y="4843402"/>
            <a:ext cx="3062569" cy="2014597"/>
          </a:xfrm>
          <a:prstGeom prst="cloud">
            <a:avLst/>
          </a:prstGeom>
          <a:solidFill>
            <a:schemeClr val="bg1"/>
          </a:solidFill>
          <a:ln>
            <a:solidFill>
              <a:srgbClr val="00B05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120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rPr>
              <a:t>MẮT DÕI</a:t>
            </a:r>
            <a:endParaRPr kumimoji="0" lang="zh-CN" altLang="en-US" sz="4000" b="1" i="0" u="none" strike="noStrike" kern="1200" cap="none" spc="0" normalizeH="0" baseline="0" noProof="0" dirty="0">
              <a:ln>
                <a:noFill/>
              </a:ln>
              <a:solidFill>
                <a:srgbClr val="FF0000"/>
              </a:solidFill>
              <a:effectLst/>
              <a:uLnTx/>
              <a:uFillTx/>
              <a:latin typeface="Calibri" panose="020F0502020204030204" pitchFamily="34" charset="0"/>
              <a:ea typeface="inpin heiti" charset="-122"/>
              <a:cs typeface="Calibri" panose="020F0502020204030204" pitchFamily="34" charset="0"/>
            </a:endParaRPr>
          </a:p>
        </p:txBody>
      </p:sp>
      <p:sp>
        <p:nvSpPr>
          <p:cNvPr id="26" name="TextBox 28">
            <a:extLst>
              <a:ext uri="{FF2B5EF4-FFF2-40B4-BE49-F238E27FC236}">
                <a16:creationId xmlns:a16="http://schemas.microsoft.com/office/drawing/2014/main" id="{1527BA9C-8D9E-45B3-88CD-1A29C44FD104}"/>
              </a:ext>
            </a:extLst>
          </p:cNvPr>
          <p:cNvSpPr txBox="1"/>
          <p:nvPr/>
        </p:nvSpPr>
        <p:spPr>
          <a:xfrm>
            <a:off x="8264626" y="1684254"/>
            <a:ext cx="3161025" cy="2014597"/>
          </a:xfrm>
          <a:prstGeom prst="cloud">
            <a:avLst/>
          </a:prstGeom>
          <a:solidFill>
            <a:srgbClr val="FFE2AF"/>
          </a:solidFill>
          <a:ln>
            <a:solidFill>
              <a:srgbClr val="7030A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TAI NGHE</a:t>
            </a:r>
            <a:endParaRPr kumimoji="0" lang="zh-CN" altLang="en-US"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sp>
        <p:nvSpPr>
          <p:cNvPr id="27" name="TextBox 28">
            <a:extLst>
              <a:ext uri="{FF2B5EF4-FFF2-40B4-BE49-F238E27FC236}">
                <a16:creationId xmlns:a16="http://schemas.microsoft.com/office/drawing/2014/main" id="{18FE5D5C-14E3-49E2-AD9E-A99C10BF9FE9}"/>
              </a:ext>
            </a:extLst>
          </p:cNvPr>
          <p:cNvSpPr txBox="1"/>
          <p:nvPr/>
        </p:nvSpPr>
        <p:spPr>
          <a:xfrm>
            <a:off x="1316621" y="1806525"/>
            <a:ext cx="2313101" cy="2014597"/>
          </a:xfrm>
          <a:prstGeom prst="cloud">
            <a:avLst/>
          </a:prstGeom>
          <a:solidFill>
            <a:srgbClr val="C5FE8C"/>
          </a:solidFill>
          <a:ln>
            <a:solidFill>
              <a:srgbClr val="FF0000"/>
            </a:solidFill>
          </a:ln>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altLang="zh-CN"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rPr>
              <a:t>TAY DÒ</a:t>
            </a:r>
            <a:endParaRPr kumimoji="0" lang="zh-CN" altLang="en-US" sz="4000" b="1" i="0" u="none" strike="noStrike" kern="0" cap="none" spc="0" normalizeH="0" baseline="0" noProof="0" dirty="0">
              <a:ln>
                <a:noFill/>
              </a:ln>
              <a:solidFill>
                <a:prstClr val="black"/>
              </a:solidFill>
              <a:effectLst/>
              <a:uLnTx/>
              <a:uFillTx/>
              <a:latin typeface="Calibri" panose="020F0502020204030204" pitchFamily="34" charset="0"/>
              <a:ea typeface="inpin heiti" charset="-122"/>
              <a:cs typeface="Calibri" panose="020F0502020204030204" pitchFamily="34" charset="0"/>
            </a:endParaRPr>
          </a:p>
        </p:txBody>
      </p:sp>
      <p:pic>
        <p:nvPicPr>
          <p:cNvPr id="28" name="Picture 4" descr="Check out Arrow icon created by 4B Icons | Graphic design posters, Mini  drawings, Desktop wallpaper art">
            <a:extLst>
              <a:ext uri="{FF2B5EF4-FFF2-40B4-BE49-F238E27FC236}">
                <a16:creationId xmlns:a16="http://schemas.microsoft.com/office/drawing/2014/main" id="{464CCE94-560D-4861-9B36-324FB05AFFB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2149808" flipV="1">
            <a:off x="5345321" y="3929702"/>
            <a:ext cx="1165501" cy="1165501"/>
          </a:xfrm>
          <a:prstGeom prst="rect">
            <a:avLst/>
          </a:prstGeom>
          <a:noFill/>
          <a:extLst>
            <a:ext uri="{909E8E84-426E-40DD-AFC4-6F175D3DCCD1}">
              <a14:hiddenFill xmlns:a14="http://schemas.microsoft.com/office/drawing/2010/main">
                <a:solidFill>
                  <a:srgbClr val="FFFFFF"/>
                </a:solidFill>
              </a14:hiddenFill>
            </a:ext>
          </a:extLst>
        </p:spPr>
      </p:pic>
      <p:pic>
        <p:nvPicPr>
          <p:cNvPr id="29" name="Picture 4" descr="Check out Arrow icon created by 4B Icons | Graphic design posters, Mini  drawings, Desktop wallpaper art">
            <a:extLst>
              <a:ext uri="{FF2B5EF4-FFF2-40B4-BE49-F238E27FC236}">
                <a16:creationId xmlns:a16="http://schemas.microsoft.com/office/drawing/2014/main" id="{6BFDB61C-1DEA-47AD-9306-C56A98E26F6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18526325" flipV="1">
            <a:off x="7037782" y="2184301"/>
            <a:ext cx="1259047" cy="1259047"/>
          </a:xfrm>
          <a:prstGeom prst="rect">
            <a:avLst/>
          </a:prstGeom>
          <a:noFill/>
          <a:extLst>
            <a:ext uri="{909E8E84-426E-40DD-AFC4-6F175D3DCCD1}">
              <a14:hiddenFill xmlns:a14="http://schemas.microsoft.com/office/drawing/2010/main">
                <a:solidFill>
                  <a:srgbClr val="FFFFFF"/>
                </a:solidFill>
              </a14:hiddenFill>
            </a:ext>
          </a:extLst>
        </p:spPr>
      </p:pic>
      <p:pic>
        <p:nvPicPr>
          <p:cNvPr id="30" name="Picture 4" descr="Check out Arrow icon created by 4B Icons | Graphic design posters, Mini  drawings, Desktop wallpaper art">
            <a:extLst>
              <a:ext uri="{FF2B5EF4-FFF2-40B4-BE49-F238E27FC236}">
                <a16:creationId xmlns:a16="http://schemas.microsoft.com/office/drawing/2014/main" id="{44008E5A-F340-4D5C-9933-A89B290A63A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rot="3073675" flipH="1" flipV="1">
            <a:off x="3681938" y="2518888"/>
            <a:ext cx="1119452" cy="1119452"/>
          </a:xfrm>
          <a:prstGeom prst="rect">
            <a:avLst/>
          </a:prstGeom>
          <a:noFill/>
          <a:extLst>
            <a:ext uri="{909E8E84-426E-40DD-AFC4-6F175D3DCCD1}">
              <a14:hiddenFill xmlns:a14="http://schemas.microsoft.com/office/drawing/2010/main">
                <a:solidFill>
                  <a:srgbClr val="FFFFFF"/>
                </a:solidFill>
              </a14:hiddenFill>
            </a:ext>
          </a:extLst>
        </p:spPr>
      </p:pic>
      <p:pic>
        <p:nvPicPr>
          <p:cNvPr id="32" name="Picture 31">
            <a:extLst>
              <a:ext uri="{FF2B5EF4-FFF2-40B4-BE49-F238E27FC236}">
                <a16:creationId xmlns:a16="http://schemas.microsoft.com/office/drawing/2014/main" id="{863A929F-17A9-4ED3-BBE7-60268CF2112C}"/>
              </a:ext>
            </a:extLst>
          </p:cNvPr>
          <p:cNvPicPr>
            <a:picLocks noChangeAspect="1"/>
          </p:cNvPicPr>
          <p:nvPr/>
        </p:nvPicPr>
        <p:blipFill>
          <a:blip r:embed="rId5"/>
          <a:stretch>
            <a:fillRect/>
          </a:stretch>
        </p:blipFill>
        <p:spPr>
          <a:xfrm>
            <a:off x="2671591" y="155797"/>
            <a:ext cx="6334293" cy="1213209"/>
          </a:xfrm>
          <a:prstGeom prst="rect">
            <a:avLst/>
          </a:prstGeom>
        </p:spPr>
      </p:pic>
      <p:pic>
        <p:nvPicPr>
          <p:cNvPr id="33" name="Picture 32">
            <a:extLst>
              <a:ext uri="{FF2B5EF4-FFF2-40B4-BE49-F238E27FC236}">
                <a16:creationId xmlns:a16="http://schemas.microsoft.com/office/drawing/2014/main" id="{29BC49C4-53EB-47DD-B7EC-7F6BCA45D9FF}"/>
              </a:ext>
            </a:extLst>
          </p:cNvPr>
          <p:cNvPicPr>
            <a:picLocks noChangeAspect="1"/>
          </p:cNvPicPr>
          <p:nvPr/>
        </p:nvPicPr>
        <p:blipFill rotWithShape="1">
          <a:blip r:embed="rId6">
            <a:extLst>
              <a:ext uri="{28A0092B-C50C-407E-A947-70E740481C1C}">
                <a14:useLocalDpi xmlns:a14="http://schemas.microsoft.com/office/drawing/2010/main" val="0"/>
              </a:ext>
            </a:extLst>
          </a:blip>
          <a:srcRect r="6444"/>
          <a:stretch/>
        </p:blipFill>
        <p:spPr>
          <a:xfrm flipH="1">
            <a:off x="4559316" y="1531946"/>
            <a:ext cx="2737509" cy="2926080"/>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17321936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14:presetBounceEnd="50000">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14:bounceEnd="50000">
                                          <p:cBhvr additive="base">
                                            <p:cTn id="7" dur="750" fill="hold"/>
                                            <p:tgtEl>
                                              <p:spTgt spid="18"/>
                                            </p:tgtEl>
                                            <p:attrNameLst>
                                              <p:attrName>ppt_x</p:attrName>
                                            </p:attrNameLst>
                                          </p:cBhvr>
                                          <p:tavLst>
                                            <p:tav tm="0">
                                              <p:val>
                                                <p:strVal val="#ppt_x"/>
                                              </p:val>
                                            </p:tav>
                                            <p:tav tm="100000">
                                              <p:val>
                                                <p:strVal val="#ppt_x"/>
                                              </p:val>
                                            </p:tav>
                                          </p:tavLst>
                                        </p:anim>
                                        <p:anim calcmode="lin" valueType="num" p14:bounceEnd="50000">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1250"/>
                                            <p:tgtEl>
                                              <p:spTgt spid="24"/>
                                            </p:tgtEl>
                                          </p:cBhvr>
                                        </p:animEffect>
                                        <p:anim calcmode="lin" valueType="num">
                                          <p:cBhvr>
                                            <p:cTn id="12" dur="1250" fill="hold"/>
                                            <p:tgtEl>
                                              <p:spTgt spid="24"/>
                                            </p:tgtEl>
                                            <p:attrNameLst>
                                              <p:attrName>ppt_x</p:attrName>
                                            </p:attrNameLst>
                                          </p:cBhvr>
                                          <p:tavLst>
                                            <p:tav tm="0">
                                              <p:val>
                                                <p:strVal val="#ppt_x"/>
                                              </p:val>
                                            </p:tav>
                                            <p:tav tm="100000">
                                              <p:val>
                                                <p:strVal val="#ppt_x"/>
                                              </p:val>
                                            </p:tav>
                                          </p:tavLst>
                                        </p:anim>
                                        <p:anim calcmode="lin" valueType="num">
                                          <p:cBhvr>
                                            <p:cTn id="13" dur="1250" fill="hold"/>
                                            <p:tgtEl>
                                              <p:spTgt spid="24"/>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250"/>
                                            <p:tgtEl>
                                              <p:spTgt spid="23"/>
                                            </p:tgtEl>
                                          </p:cBhvr>
                                        </p:animEffect>
                                        <p:anim calcmode="lin" valueType="num">
                                          <p:cBhvr>
                                            <p:cTn id="17" dur="1250" fill="hold"/>
                                            <p:tgtEl>
                                              <p:spTgt spid="23"/>
                                            </p:tgtEl>
                                            <p:attrNameLst>
                                              <p:attrName>ppt_x</p:attrName>
                                            </p:attrNameLst>
                                          </p:cBhvr>
                                          <p:tavLst>
                                            <p:tav tm="0">
                                              <p:val>
                                                <p:strVal val="#ppt_x"/>
                                              </p:val>
                                            </p:tav>
                                            <p:tav tm="100000">
                                              <p:val>
                                                <p:strVal val="#ppt_x"/>
                                              </p:val>
                                            </p:tav>
                                          </p:tavLst>
                                        </p:anim>
                                        <p:anim calcmode="lin" valueType="num">
                                          <p:cBhvr>
                                            <p:cTn id="18" dur="1250" fill="hold"/>
                                            <p:tgtEl>
                                              <p:spTgt spid="23"/>
                                            </p:tgtEl>
                                            <p:attrNameLst>
                                              <p:attrName>ppt_y</p:attrName>
                                            </p:attrNameLst>
                                          </p:cBhvr>
                                          <p:tavLst>
                                            <p:tav tm="0">
                                              <p:val>
                                                <p:strVal val="#ppt_y+.1"/>
                                              </p:val>
                                            </p:tav>
                                            <p:tav tm="100000">
                                              <p:val>
                                                <p:strVal val="#ppt_y"/>
                                              </p:val>
                                            </p:tav>
                                          </p:tavLst>
                                        </p:anim>
                                      </p:childTnLst>
                                    </p:cTn>
                                  </p:par>
                                </p:childTnLst>
                              </p:cTn>
                            </p:par>
                            <p:par>
                              <p:cTn id="19" fill="hold">
                                <p:stCondLst>
                                  <p:cond delay="1250"/>
                                </p:stCondLst>
                                <p:childTnLst>
                                  <p:par>
                                    <p:cTn id="20" presetID="55" presetClass="entr" presetSubtype="0" fill="hold" grpId="0" nodeType="afterEffect">
                                      <p:stCondLst>
                                        <p:cond delay="0"/>
                                      </p:stCondLst>
                                      <p:iterate type="lt">
                                        <p:tmPct val="10000"/>
                                      </p:iterate>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strVal val="#ppt_w*0.70"/>
                                              </p:val>
                                            </p:tav>
                                            <p:tav tm="100000">
                                              <p:val>
                                                <p:strVal val="#ppt_w"/>
                                              </p:val>
                                            </p:tav>
                                          </p:tavLst>
                                        </p:anim>
                                        <p:anim calcmode="lin" valueType="num">
                                          <p:cBhvr>
                                            <p:cTn id="23" dur="500" fill="hold"/>
                                            <p:tgtEl>
                                              <p:spTgt spid="25"/>
                                            </p:tgtEl>
                                            <p:attrNameLst>
                                              <p:attrName>ppt_h</p:attrName>
                                            </p:attrNameLst>
                                          </p:cBhvr>
                                          <p:tavLst>
                                            <p:tav tm="0">
                                              <p:val>
                                                <p:strVal val="#ppt_h"/>
                                              </p:val>
                                            </p:tav>
                                            <p:tav tm="100000">
                                              <p:val>
                                                <p:strVal val="#ppt_h"/>
                                              </p:val>
                                            </p:tav>
                                          </p:tavLst>
                                        </p:anim>
                                        <p:animEffect transition="in" filter="fade">
                                          <p:cBhvr>
                                            <p:cTn id="24" dur="500"/>
                                            <p:tgtEl>
                                              <p:spTgt spid="25"/>
                                            </p:tgtEl>
                                          </p:cBhvr>
                                        </p:animEffect>
                                      </p:childTnLst>
                                    </p:cTn>
                                  </p:par>
                                  <p:par>
                                    <p:cTn id="25" presetID="22" presetClass="entr" presetSubtype="8"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par>
                              <p:cTn id="28" fill="hold">
                                <p:stCondLst>
                                  <p:cond delay="2000"/>
                                </p:stCondLst>
                                <p:childTnLst>
                                  <p:par>
                                    <p:cTn id="29" presetID="55" presetClass="entr" presetSubtype="0" fill="hold" grpId="0" nodeType="afterEffect">
                                      <p:stCondLst>
                                        <p:cond delay="0"/>
                                      </p:stCondLst>
                                      <p:iterate type="lt">
                                        <p:tmPct val="10000"/>
                                      </p:iterate>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strVal val="#ppt_w*0.70"/>
                                              </p:val>
                                            </p:tav>
                                            <p:tav tm="100000">
                                              <p:val>
                                                <p:strVal val="#ppt_w"/>
                                              </p:val>
                                            </p:tav>
                                          </p:tavLst>
                                        </p:anim>
                                        <p:anim calcmode="lin" valueType="num">
                                          <p:cBhvr>
                                            <p:cTn id="32" dur="500" fill="hold"/>
                                            <p:tgtEl>
                                              <p:spTgt spid="26"/>
                                            </p:tgtEl>
                                            <p:attrNameLst>
                                              <p:attrName>ppt_h</p:attrName>
                                            </p:attrNameLst>
                                          </p:cBhvr>
                                          <p:tavLst>
                                            <p:tav tm="0">
                                              <p:val>
                                                <p:strVal val="#ppt_h"/>
                                              </p:val>
                                            </p:tav>
                                            <p:tav tm="100000">
                                              <p:val>
                                                <p:strVal val="#ppt_h"/>
                                              </p:val>
                                            </p:tav>
                                          </p:tavLst>
                                        </p:anim>
                                        <p:animEffect transition="in" filter="fade">
                                          <p:cBhvr>
                                            <p:cTn id="33" dur="500"/>
                                            <p:tgtEl>
                                              <p:spTgt spid="26"/>
                                            </p:tgtEl>
                                          </p:cBhvr>
                                        </p:animEffect>
                                      </p:childTnLst>
                                    </p:cTn>
                                  </p:par>
                                  <p:par>
                                    <p:cTn id="34" presetID="22" presetClass="entr" presetSubtype="8"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par>
                              <p:cTn id="37" fill="hold">
                                <p:stCondLst>
                                  <p:cond delay="2800"/>
                                </p:stCondLst>
                                <p:childTnLst>
                                  <p:par>
                                    <p:cTn id="38" presetID="55" presetClass="entr" presetSubtype="0" fill="hold" grpId="0" nodeType="afterEffect">
                                      <p:stCondLst>
                                        <p:cond delay="0"/>
                                      </p:stCondLst>
                                      <p:iterate type="lt">
                                        <p:tmPct val="10000"/>
                                      </p:iterate>
                                      <p:childTnLst>
                                        <p:set>
                                          <p:cBhvr>
                                            <p:cTn id="39" dur="1" fill="hold">
                                              <p:stCondLst>
                                                <p:cond delay="0"/>
                                              </p:stCondLst>
                                            </p:cTn>
                                            <p:tgtEl>
                                              <p:spTgt spid="27"/>
                                            </p:tgtEl>
                                            <p:attrNameLst>
                                              <p:attrName>style.visibility</p:attrName>
                                            </p:attrNameLst>
                                          </p:cBhvr>
                                          <p:to>
                                            <p:strVal val="visible"/>
                                          </p:to>
                                        </p:set>
                                        <p:anim calcmode="lin" valueType="num">
                                          <p:cBhvr>
                                            <p:cTn id="40" dur="500" fill="hold"/>
                                            <p:tgtEl>
                                              <p:spTgt spid="27"/>
                                            </p:tgtEl>
                                            <p:attrNameLst>
                                              <p:attrName>ppt_w</p:attrName>
                                            </p:attrNameLst>
                                          </p:cBhvr>
                                          <p:tavLst>
                                            <p:tav tm="0">
                                              <p:val>
                                                <p:strVal val="#ppt_w*0.70"/>
                                              </p:val>
                                            </p:tav>
                                            <p:tav tm="100000">
                                              <p:val>
                                                <p:strVal val="#ppt_w"/>
                                              </p:val>
                                            </p:tav>
                                          </p:tavLst>
                                        </p:anim>
                                        <p:anim calcmode="lin" valueType="num">
                                          <p:cBhvr>
                                            <p:cTn id="41" dur="500" fill="hold"/>
                                            <p:tgtEl>
                                              <p:spTgt spid="27"/>
                                            </p:tgtEl>
                                            <p:attrNameLst>
                                              <p:attrName>ppt_h</p:attrName>
                                            </p:attrNameLst>
                                          </p:cBhvr>
                                          <p:tavLst>
                                            <p:tav tm="0">
                                              <p:val>
                                                <p:strVal val="#ppt_h"/>
                                              </p:val>
                                            </p:tav>
                                            <p:tav tm="100000">
                                              <p:val>
                                                <p:strVal val="#ppt_h"/>
                                              </p:val>
                                            </p:tav>
                                          </p:tavLst>
                                        </p:anim>
                                        <p:animEffect transition="in" filter="fade">
                                          <p:cBhvr>
                                            <p:cTn id="42" dur="500"/>
                                            <p:tgtEl>
                                              <p:spTgt spid="27"/>
                                            </p:tgtEl>
                                          </p:cBhvr>
                                        </p:animEffect>
                                      </p:childTnLst>
                                    </p:cTn>
                                  </p:par>
                                  <p:par>
                                    <p:cTn id="43" presetID="22" presetClass="entr" presetSubtype="8"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wipe(left)">
                                          <p:cBhvr>
                                            <p:cTn id="4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additive="base">
                                            <p:cTn id="7" dur="750" fill="hold"/>
                                            <p:tgtEl>
                                              <p:spTgt spid="18"/>
                                            </p:tgtEl>
                                            <p:attrNameLst>
                                              <p:attrName>ppt_x</p:attrName>
                                            </p:attrNameLst>
                                          </p:cBhvr>
                                          <p:tavLst>
                                            <p:tav tm="0">
                                              <p:val>
                                                <p:strVal val="#ppt_x"/>
                                              </p:val>
                                            </p:tav>
                                            <p:tav tm="100000">
                                              <p:val>
                                                <p:strVal val="#ppt_x"/>
                                              </p:val>
                                            </p:tav>
                                          </p:tavLst>
                                        </p:anim>
                                        <p:anim calcmode="lin" valueType="num">
                                          <p:cBhvr additive="base">
                                            <p:cTn id="8" dur="750" fill="hold"/>
                                            <p:tgtEl>
                                              <p:spTgt spid="18"/>
                                            </p:tgtEl>
                                            <p:attrNameLst>
                                              <p:attrName>ppt_y</p:attrName>
                                            </p:attrNameLst>
                                          </p:cBhvr>
                                          <p:tavLst>
                                            <p:tav tm="0">
                                              <p:val>
                                                <p:strVal val="0-#ppt_h/2"/>
                                              </p:val>
                                            </p:tav>
                                            <p:tav tm="100000">
                                              <p:val>
                                                <p:strVal val="#ppt_y"/>
                                              </p:val>
                                            </p:tav>
                                          </p:tavLst>
                                        </p:anim>
                                      </p:childTnLst>
                                    </p:cTn>
                                  </p:par>
                                  <p:par>
                                    <p:cTn id="9" presetID="42" presetClass="entr" presetSubtype="0" fill="hold" nodeType="withEffect">
                                      <p:stCondLst>
                                        <p:cond delay="0"/>
                                      </p:stCondLst>
                                      <p:childTnLst>
                                        <p:set>
                                          <p:cBhvr>
                                            <p:cTn id="10" dur="1" fill="hold">
                                              <p:stCondLst>
                                                <p:cond delay="0"/>
                                              </p:stCondLst>
                                            </p:cTn>
                                            <p:tgtEl>
                                              <p:spTgt spid="24"/>
                                            </p:tgtEl>
                                            <p:attrNameLst>
                                              <p:attrName>style.visibility</p:attrName>
                                            </p:attrNameLst>
                                          </p:cBhvr>
                                          <p:to>
                                            <p:strVal val="visible"/>
                                          </p:to>
                                        </p:set>
                                        <p:animEffect transition="in" filter="fade">
                                          <p:cBhvr>
                                            <p:cTn id="11" dur="1250"/>
                                            <p:tgtEl>
                                              <p:spTgt spid="24"/>
                                            </p:tgtEl>
                                          </p:cBhvr>
                                        </p:animEffect>
                                        <p:anim calcmode="lin" valueType="num">
                                          <p:cBhvr>
                                            <p:cTn id="12" dur="1250" fill="hold"/>
                                            <p:tgtEl>
                                              <p:spTgt spid="24"/>
                                            </p:tgtEl>
                                            <p:attrNameLst>
                                              <p:attrName>ppt_x</p:attrName>
                                            </p:attrNameLst>
                                          </p:cBhvr>
                                          <p:tavLst>
                                            <p:tav tm="0">
                                              <p:val>
                                                <p:strVal val="#ppt_x"/>
                                              </p:val>
                                            </p:tav>
                                            <p:tav tm="100000">
                                              <p:val>
                                                <p:strVal val="#ppt_x"/>
                                              </p:val>
                                            </p:tav>
                                          </p:tavLst>
                                        </p:anim>
                                        <p:anim calcmode="lin" valueType="num">
                                          <p:cBhvr>
                                            <p:cTn id="13" dur="1250" fill="hold"/>
                                            <p:tgtEl>
                                              <p:spTgt spid="24"/>
                                            </p:tgtEl>
                                            <p:attrNameLst>
                                              <p:attrName>ppt_y</p:attrName>
                                            </p:attrNameLst>
                                          </p:cBhvr>
                                          <p:tavLst>
                                            <p:tav tm="0">
                                              <p:val>
                                                <p:strVal val="#ppt_y+.1"/>
                                              </p:val>
                                            </p:tav>
                                            <p:tav tm="100000">
                                              <p:val>
                                                <p:strVal val="#ppt_y"/>
                                              </p:val>
                                            </p:tav>
                                          </p:tavLst>
                                        </p:anim>
                                      </p:childTnLst>
                                    </p:cTn>
                                  </p:par>
                                  <p:par>
                                    <p:cTn id="14" presetID="42" presetClass="entr" presetSubtype="0" fill="hold" nodeType="withEffect">
                                      <p:stCondLst>
                                        <p:cond delay="0"/>
                                      </p:stCondLst>
                                      <p:childTnLst>
                                        <p:set>
                                          <p:cBhvr>
                                            <p:cTn id="15" dur="1" fill="hold">
                                              <p:stCondLst>
                                                <p:cond delay="0"/>
                                              </p:stCondLst>
                                            </p:cTn>
                                            <p:tgtEl>
                                              <p:spTgt spid="23"/>
                                            </p:tgtEl>
                                            <p:attrNameLst>
                                              <p:attrName>style.visibility</p:attrName>
                                            </p:attrNameLst>
                                          </p:cBhvr>
                                          <p:to>
                                            <p:strVal val="visible"/>
                                          </p:to>
                                        </p:set>
                                        <p:animEffect transition="in" filter="fade">
                                          <p:cBhvr>
                                            <p:cTn id="16" dur="1250"/>
                                            <p:tgtEl>
                                              <p:spTgt spid="23"/>
                                            </p:tgtEl>
                                          </p:cBhvr>
                                        </p:animEffect>
                                        <p:anim calcmode="lin" valueType="num">
                                          <p:cBhvr>
                                            <p:cTn id="17" dur="1250" fill="hold"/>
                                            <p:tgtEl>
                                              <p:spTgt spid="23"/>
                                            </p:tgtEl>
                                            <p:attrNameLst>
                                              <p:attrName>ppt_x</p:attrName>
                                            </p:attrNameLst>
                                          </p:cBhvr>
                                          <p:tavLst>
                                            <p:tav tm="0">
                                              <p:val>
                                                <p:strVal val="#ppt_x"/>
                                              </p:val>
                                            </p:tav>
                                            <p:tav tm="100000">
                                              <p:val>
                                                <p:strVal val="#ppt_x"/>
                                              </p:val>
                                            </p:tav>
                                          </p:tavLst>
                                        </p:anim>
                                        <p:anim calcmode="lin" valueType="num">
                                          <p:cBhvr>
                                            <p:cTn id="18" dur="1250" fill="hold"/>
                                            <p:tgtEl>
                                              <p:spTgt spid="23"/>
                                            </p:tgtEl>
                                            <p:attrNameLst>
                                              <p:attrName>ppt_y</p:attrName>
                                            </p:attrNameLst>
                                          </p:cBhvr>
                                          <p:tavLst>
                                            <p:tav tm="0">
                                              <p:val>
                                                <p:strVal val="#ppt_y+.1"/>
                                              </p:val>
                                            </p:tav>
                                            <p:tav tm="100000">
                                              <p:val>
                                                <p:strVal val="#ppt_y"/>
                                              </p:val>
                                            </p:tav>
                                          </p:tavLst>
                                        </p:anim>
                                      </p:childTnLst>
                                    </p:cTn>
                                  </p:par>
                                </p:childTnLst>
                              </p:cTn>
                            </p:par>
                            <p:par>
                              <p:cTn id="19" fill="hold">
                                <p:stCondLst>
                                  <p:cond delay="1250"/>
                                </p:stCondLst>
                                <p:childTnLst>
                                  <p:par>
                                    <p:cTn id="20" presetID="55" presetClass="entr" presetSubtype="0" fill="hold" grpId="0" nodeType="afterEffect">
                                      <p:stCondLst>
                                        <p:cond delay="0"/>
                                      </p:stCondLst>
                                      <p:iterate type="lt">
                                        <p:tmPct val="10000"/>
                                      </p:iterate>
                                      <p:childTnLst>
                                        <p:set>
                                          <p:cBhvr>
                                            <p:cTn id="21" dur="1" fill="hold">
                                              <p:stCondLst>
                                                <p:cond delay="0"/>
                                              </p:stCondLst>
                                            </p:cTn>
                                            <p:tgtEl>
                                              <p:spTgt spid="25"/>
                                            </p:tgtEl>
                                            <p:attrNameLst>
                                              <p:attrName>style.visibility</p:attrName>
                                            </p:attrNameLst>
                                          </p:cBhvr>
                                          <p:to>
                                            <p:strVal val="visible"/>
                                          </p:to>
                                        </p:set>
                                        <p:anim calcmode="lin" valueType="num">
                                          <p:cBhvr>
                                            <p:cTn id="22" dur="500" fill="hold"/>
                                            <p:tgtEl>
                                              <p:spTgt spid="25"/>
                                            </p:tgtEl>
                                            <p:attrNameLst>
                                              <p:attrName>ppt_w</p:attrName>
                                            </p:attrNameLst>
                                          </p:cBhvr>
                                          <p:tavLst>
                                            <p:tav tm="0">
                                              <p:val>
                                                <p:strVal val="#ppt_w*0.70"/>
                                              </p:val>
                                            </p:tav>
                                            <p:tav tm="100000">
                                              <p:val>
                                                <p:strVal val="#ppt_w"/>
                                              </p:val>
                                            </p:tav>
                                          </p:tavLst>
                                        </p:anim>
                                        <p:anim calcmode="lin" valueType="num">
                                          <p:cBhvr>
                                            <p:cTn id="23" dur="500" fill="hold"/>
                                            <p:tgtEl>
                                              <p:spTgt spid="25"/>
                                            </p:tgtEl>
                                            <p:attrNameLst>
                                              <p:attrName>ppt_h</p:attrName>
                                            </p:attrNameLst>
                                          </p:cBhvr>
                                          <p:tavLst>
                                            <p:tav tm="0">
                                              <p:val>
                                                <p:strVal val="#ppt_h"/>
                                              </p:val>
                                            </p:tav>
                                            <p:tav tm="100000">
                                              <p:val>
                                                <p:strVal val="#ppt_h"/>
                                              </p:val>
                                            </p:tav>
                                          </p:tavLst>
                                        </p:anim>
                                        <p:animEffect transition="in" filter="fade">
                                          <p:cBhvr>
                                            <p:cTn id="24" dur="500"/>
                                            <p:tgtEl>
                                              <p:spTgt spid="25"/>
                                            </p:tgtEl>
                                          </p:cBhvr>
                                        </p:animEffect>
                                      </p:childTnLst>
                                    </p:cTn>
                                  </p:par>
                                  <p:par>
                                    <p:cTn id="25" presetID="22" presetClass="entr" presetSubtype="8" fill="hold" nodeType="withEffect">
                                      <p:stCondLst>
                                        <p:cond delay="0"/>
                                      </p:stCondLst>
                                      <p:childTnLst>
                                        <p:set>
                                          <p:cBhvr>
                                            <p:cTn id="26" dur="1" fill="hold">
                                              <p:stCondLst>
                                                <p:cond delay="0"/>
                                              </p:stCondLst>
                                            </p:cTn>
                                            <p:tgtEl>
                                              <p:spTgt spid="28"/>
                                            </p:tgtEl>
                                            <p:attrNameLst>
                                              <p:attrName>style.visibility</p:attrName>
                                            </p:attrNameLst>
                                          </p:cBhvr>
                                          <p:to>
                                            <p:strVal val="visible"/>
                                          </p:to>
                                        </p:set>
                                        <p:animEffect transition="in" filter="wipe(left)">
                                          <p:cBhvr>
                                            <p:cTn id="27" dur="500"/>
                                            <p:tgtEl>
                                              <p:spTgt spid="28"/>
                                            </p:tgtEl>
                                          </p:cBhvr>
                                        </p:animEffect>
                                      </p:childTnLst>
                                    </p:cTn>
                                  </p:par>
                                </p:childTnLst>
                              </p:cTn>
                            </p:par>
                            <p:par>
                              <p:cTn id="28" fill="hold">
                                <p:stCondLst>
                                  <p:cond delay="2000"/>
                                </p:stCondLst>
                                <p:childTnLst>
                                  <p:par>
                                    <p:cTn id="29" presetID="55" presetClass="entr" presetSubtype="0" fill="hold" grpId="0" nodeType="afterEffect">
                                      <p:stCondLst>
                                        <p:cond delay="0"/>
                                      </p:stCondLst>
                                      <p:iterate type="lt">
                                        <p:tmPct val="10000"/>
                                      </p:iterate>
                                      <p:childTnLst>
                                        <p:set>
                                          <p:cBhvr>
                                            <p:cTn id="30" dur="1" fill="hold">
                                              <p:stCondLst>
                                                <p:cond delay="0"/>
                                              </p:stCondLst>
                                            </p:cTn>
                                            <p:tgtEl>
                                              <p:spTgt spid="26"/>
                                            </p:tgtEl>
                                            <p:attrNameLst>
                                              <p:attrName>style.visibility</p:attrName>
                                            </p:attrNameLst>
                                          </p:cBhvr>
                                          <p:to>
                                            <p:strVal val="visible"/>
                                          </p:to>
                                        </p:set>
                                        <p:anim calcmode="lin" valueType="num">
                                          <p:cBhvr>
                                            <p:cTn id="31" dur="500" fill="hold"/>
                                            <p:tgtEl>
                                              <p:spTgt spid="26"/>
                                            </p:tgtEl>
                                            <p:attrNameLst>
                                              <p:attrName>ppt_w</p:attrName>
                                            </p:attrNameLst>
                                          </p:cBhvr>
                                          <p:tavLst>
                                            <p:tav tm="0">
                                              <p:val>
                                                <p:strVal val="#ppt_w*0.70"/>
                                              </p:val>
                                            </p:tav>
                                            <p:tav tm="100000">
                                              <p:val>
                                                <p:strVal val="#ppt_w"/>
                                              </p:val>
                                            </p:tav>
                                          </p:tavLst>
                                        </p:anim>
                                        <p:anim calcmode="lin" valueType="num">
                                          <p:cBhvr>
                                            <p:cTn id="32" dur="500" fill="hold"/>
                                            <p:tgtEl>
                                              <p:spTgt spid="26"/>
                                            </p:tgtEl>
                                            <p:attrNameLst>
                                              <p:attrName>ppt_h</p:attrName>
                                            </p:attrNameLst>
                                          </p:cBhvr>
                                          <p:tavLst>
                                            <p:tav tm="0">
                                              <p:val>
                                                <p:strVal val="#ppt_h"/>
                                              </p:val>
                                            </p:tav>
                                            <p:tav tm="100000">
                                              <p:val>
                                                <p:strVal val="#ppt_h"/>
                                              </p:val>
                                            </p:tav>
                                          </p:tavLst>
                                        </p:anim>
                                        <p:animEffect transition="in" filter="fade">
                                          <p:cBhvr>
                                            <p:cTn id="33" dur="500"/>
                                            <p:tgtEl>
                                              <p:spTgt spid="26"/>
                                            </p:tgtEl>
                                          </p:cBhvr>
                                        </p:animEffect>
                                      </p:childTnLst>
                                    </p:cTn>
                                  </p:par>
                                  <p:par>
                                    <p:cTn id="34" presetID="22" presetClass="entr" presetSubtype="8" fill="hold" nodeType="withEffect">
                                      <p:stCondLst>
                                        <p:cond delay="0"/>
                                      </p:stCondLst>
                                      <p:childTnLst>
                                        <p:set>
                                          <p:cBhvr>
                                            <p:cTn id="35" dur="1" fill="hold">
                                              <p:stCondLst>
                                                <p:cond delay="0"/>
                                              </p:stCondLst>
                                            </p:cTn>
                                            <p:tgtEl>
                                              <p:spTgt spid="29"/>
                                            </p:tgtEl>
                                            <p:attrNameLst>
                                              <p:attrName>style.visibility</p:attrName>
                                            </p:attrNameLst>
                                          </p:cBhvr>
                                          <p:to>
                                            <p:strVal val="visible"/>
                                          </p:to>
                                        </p:set>
                                        <p:animEffect transition="in" filter="wipe(left)">
                                          <p:cBhvr>
                                            <p:cTn id="36" dur="500"/>
                                            <p:tgtEl>
                                              <p:spTgt spid="29"/>
                                            </p:tgtEl>
                                          </p:cBhvr>
                                        </p:animEffect>
                                      </p:childTnLst>
                                    </p:cTn>
                                  </p:par>
                                </p:childTnLst>
                              </p:cTn>
                            </p:par>
                            <p:par>
                              <p:cTn id="37" fill="hold">
                                <p:stCondLst>
                                  <p:cond delay="2800"/>
                                </p:stCondLst>
                                <p:childTnLst>
                                  <p:par>
                                    <p:cTn id="38" presetID="55" presetClass="entr" presetSubtype="0" fill="hold" grpId="0" nodeType="afterEffect">
                                      <p:stCondLst>
                                        <p:cond delay="0"/>
                                      </p:stCondLst>
                                      <p:iterate type="lt">
                                        <p:tmPct val="10000"/>
                                      </p:iterate>
                                      <p:childTnLst>
                                        <p:set>
                                          <p:cBhvr>
                                            <p:cTn id="39" dur="1" fill="hold">
                                              <p:stCondLst>
                                                <p:cond delay="0"/>
                                              </p:stCondLst>
                                            </p:cTn>
                                            <p:tgtEl>
                                              <p:spTgt spid="27"/>
                                            </p:tgtEl>
                                            <p:attrNameLst>
                                              <p:attrName>style.visibility</p:attrName>
                                            </p:attrNameLst>
                                          </p:cBhvr>
                                          <p:to>
                                            <p:strVal val="visible"/>
                                          </p:to>
                                        </p:set>
                                        <p:anim calcmode="lin" valueType="num">
                                          <p:cBhvr>
                                            <p:cTn id="40" dur="500" fill="hold"/>
                                            <p:tgtEl>
                                              <p:spTgt spid="27"/>
                                            </p:tgtEl>
                                            <p:attrNameLst>
                                              <p:attrName>ppt_w</p:attrName>
                                            </p:attrNameLst>
                                          </p:cBhvr>
                                          <p:tavLst>
                                            <p:tav tm="0">
                                              <p:val>
                                                <p:strVal val="#ppt_w*0.70"/>
                                              </p:val>
                                            </p:tav>
                                            <p:tav tm="100000">
                                              <p:val>
                                                <p:strVal val="#ppt_w"/>
                                              </p:val>
                                            </p:tav>
                                          </p:tavLst>
                                        </p:anim>
                                        <p:anim calcmode="lin" valueType="num">
                                          <p:cBhvr>
                                            <p:cTn id="41" dur="500" fill="hold"/>
                                            <p:tgtEl>
                                              <p:spTgt spid="27"/>
                                            </p:tgtEl>
                                            <p:attrNameLst>
                                              <p:attrName>ppt_h</p:attrName>
                                            </p:attrNameLst>
                                          </p:cBhvr>
                                          <p:tavLst>
                                            <p:tav tm="0">
                                              <p:val>
                                                <p:strVal val="#ppt_h"/>
                                              </p:val>
                                            </p:tav>
                                            <p:tav tm="100000">
                                              <p:val>
                                                <p:strVal val="#ppt_h"/>
                                              </p:val>
                                            </p:tav>
                                          </p:tavLst>
                                        </p:anim>
                                        <p:animEffect transition="in" filter="fade">
                                          <p:cBhvr>
                                            <p:cTn id="42" dur="500"/>
                                            <p:tgtEl>
                                              <p:spTgt spid="27"/>
                                            </p:tgtEl>
                                          </p:cBhvr>
                                        </p:animEffect>
                                      </p:childTnLst>
                                    </p:cTn>
                                  </p:par>
                                  <p:par>
                                    <p:cTn id="43" presetID="22" presetClass="entr" presetSubtype="8" fill="hold" nodeType="withEffect">
                                      <p:stCondLst>
                                        <p:cond delay="0"/>
                                      </p:stCondLst>
                                      <p:childTnLst>
                                        <p:set>
                                          <p:cBhvr>
                                            <p:cTn id="44" dur="1" fill="hold">
                                              <p:stCondLst>
                                                <p:cond delay="0"/>
                                              </p:stCondLst>
                                            </p:cTn>
                                            <p:tgtEl>
                                              <p:spTgt spid="30"/>
                                            </p:tgtEl>
                                            <p:attrNameLst>
                                              <p:attrName>style.visibility</p:attrName>
                                            </p:attrNameLst>
                                          </p:cBhvr>
                                          <p:to>
                                            <p:strVal val="visible"/>
                                          </p:to>
                                        </p:set>
                                        <p:animEffect transition="in" filter="wipe(left)">
                                          <p:cBhvr>
                                            <p:cTn id="45" dur="500"/>
                                            <p:tgtEl>
                                              <p:spTgt spid="3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P spid="26" grpId="0" animBg="1"/>
          <p:bldP spid="27" grpId="0" animBg="1"/>
        </p:bldLst>
      </p:timing>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D287777-B4BA-408A-8585-F6AF2149A487}"/>
              </a:ext>
            </a:extLst>
          </p:cNvPr>
          <p:cNvGrpSpPr/>
          <p:nvPr/>
        </p:nvGrpSpPr>
        <p:grpSpPr>
          <a:xfrm>
            <a:off x="7572374" y="2790825"/>
            <a:ext cx="4081145" cy="3752849"/>
            <a:chOff x="4338320" y="791752"/>
            <a:chExt cx="6115050" cy="5418548"/>
          </a:xfrm>
        </p:grpSpPr>
        <p:pic>
          <p:nvPicPr>
            <p:cNvPr id="9" name="Picture 8">
              <a:extLst>
                <a:ext uri="{FF2B5EF4-FFF2-40B4-BE49-F238E27FC236}">
                  <a16:creationId xmlns:a16="http://schemas.microsoft.com/office/drawing/2014/main" id="{36D8FB84-77DA-455A-9C4C-FB7DC84915E3}"/>
                </a:ext>
              </a:extLst>
            </p:cNvPr>
            <p:cNvPicPr>
              <a:picLocks noChangeAspect="1"/>
            </p:cNvPicPr>
            <p:nvPr/>
          </p:nvPicPr>
          <p:blipFill>
            <a:blip r:embed="rId3"/>
            <a:stretch>
              <a:fillRect/>
            </a:stretch>
          </p:blipFill>
          <p:spPr>
            <a:xfrm>
              <a:off x="4338320" y="791752"/>
              <a:ext cx="6115050" cy="5418548"/>
            </a:xfrm>
            <a:prstGeom prst="rect">
              <a:avLst/>
            </a:prstGeom>
          </p:spPr>
        </p:pic>
        <p:pic>
          <p:nvPicPr>
            <p:cNvPr id="11" name="Picture 10">
              <a:extLst>
                <a:ext uri="{FF2B5EF4-FFF2-40B4-BE49-F238E27FC236}">
                  <a16:creationId xmlns:a16="http://schemas.microsoft.com/office/drawing/2014/main" id="{8F893B43-3179-42C7-B835-595FA360EBC6}"/>
                </a:ext>
              </a:extLst>
            </p:cNvPr>
            <p:cNvPicPr>
              <a:picLocks noChangeAspect="1"/>
            </p:cNvPicPr>
            <p:nvPr/>
          </p:nvPicPr>
          <p:blipFill>
            <a:blip r:embed="rId4"/>
            <a:stretch>
              <a:fillRect/>
            </a:stretch>
          </p:blipFill>
          <p:spPr>
            <a:xfrm>
              <a:off x="4743451" y="1366838"/>
              <a:ext cx="3381374" cy="1596102"/>
            </a:xfrm>
            <a:prstGeom prst="rect">
              <a:avLst/>
            </a:prstGeom>
            <a:ln>
              <a:noFill/>
            </a:ln>
            <a:effectLst>
              <a:softEdge rad="112500"/>
            </a:effectLst>
          </p:spPr>
        </p:pic>
        <p:pic>
          <p:nvPicPr>
            <p:cNvPr id="13" name="Picture 12">
              <a:extLst>
                <a:ext uri="{FF2B5EF4-FFF2-40B4-BE49-F238E27FC236}">
                  <a16:creationId xmlns:a16="http://schemas.microsoft.com/office/drawing/2014/main" id="{15F0BF62-1937-4B97-AE7B-DF69F65B133E}"/>
                </a:ext>
              </a:extLst>
            </p:cNvPr>
            <p:cNvPicPr>
              <a:picLocks noChangeAspect="1"/>
            </p:cNvPicPr>
            <p:nvPr/>
          </p:nvPicPr>
          <p:blipFill>
            <a:blip r:embed="rId4"/>
            <a:stretch>
              <a:fillRect/>
            </a:stretch>
          </p:blipFill>
          <p:spPr>
            <a:xfrm>
              <a:off x="4776787" y="2652712"/>
              <a:ext cx="725777" cy="509588"/>
            </a:xfrm>
            <a:prstGeom prst="rect">
              <a:avLst/>
            </a:prstGeom>
          </p:spPr>
        </p:pic>
        <p:pic>
          <p:nvPicPr>
            <p:cNvPr id="14" name="Picture 13">
              <a:extLst>
                <a:ext uri="{FF2B5EF4-FFF2-40B4-BE49-F238E27FC236}">
                  <a16:creationId xmlns:a16="http://schemas.microsoft.com/office/drawing/2014/main" id="{2F57BA44-1E90-4811-B377-3DE3F037A4DA}"/>
                </a:ext>
              </a:extLst>
            </p:cNvPr>
            <p:cNvPicPr>
              <a:picLocks noChangeAspect="1"/>
            </p:cNvPicPr>
            <p:nvPr/>
          </p:nvPicPr>
          <p:blipFill>
            <a:blip r:embed="rId4"/>
            <a:stretch>
              <a:fillRect/>
            </a:stretch>
          </p:blipFill>
          <p:spPr>
            <a:xfrm>
              <a:off x="4338637" y="833436"/>
              <a:ext cx="1471902" cy="1033463"/>
            </a:xfrm>
            <a:prstGeom prst="rect">
              <a:avLst/>
            </a:prstGeom>
          </p:spPr>
        </p:pic>
      </p:grpSp>
      <p:sp>
        <p:nvSpPr>
          <p:cNvPr id="16" name="TextBox 15">
            <a:extLst>
              <a:ext uri="{FF2B5EF4-FFF2-40B4-BE49-F238E27FC236}">
                <a16:creationId xmlns:a16="http://schemas.microsoft.com/office/drawing/2014/main" id="{D6451CAD-A80E-47C4-8550-CACB2E0D7FB9}"/>
              </a:ext>
            </a:extLst>
          </p:cNvPr>
          <p:cNvSpPr txBox="1"/>
          <p:nvPr/>
        </p:nvSpPr>
        <p:spPr>
          <a:xfrm>
            <a:off x="476251" y="352425"/>
            <a:ext cx="10220324" cy="6463308"/>
          </a:xfrm>
          <a:prstGeom prst="rect">
            <a:avLst/>
          </a:prstGeom>
          <a:noFill/>
        </p:spPr>
        <p:txBody>
          <a:bodyPr wrap="square" rtlCol="0">
            <a:spAutoFit/>
          </a:bodyPr>
          <a:lstStyle/>
          <a:p>
            <a:pPr algn="ct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Cóc kiện Trời</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Ngày xưa, có một năm trời nắng hạn rất lâu, ruộng đồng nứt nẻ, cây cỏ trụi trơ, chim muông khát khô cả họng.</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Cóc thấy nguy quá, bèn lên thiên đình kiện Trời. Dọc đường, gặp cua, gấu, cọp, ong và cáo. Tất cả đều xin đi theo.</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Đến cửa nhà Trời, chỉ thấy một cái trống to, cóc bảo:</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Anh cua bò vào chum nước này. Cô ong đợi sau cánh cửa. Còn chị cáo, anh gấu, anh cọp thì nấp ở hai bên.</a:t>
            </a:r>
          </a:p>
          <a:p>
            <a:pPr algn="just"/>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Sắp đặt xong, cóc một mình bước tới, lấy dùi đánh ba hồi trống. Thấy chú cóc bé tẹo dám náo động thiên đình, Trời nổi giận, sai gà ra trị tội. Gà vừa bay đến, cóc ra hiệu, cáo nhảy xổ tới, cắn cổ gà tha đi. Trời sai chó bắt cáo. Chó mới ra tới cửa, gấu đã quật chó chết tươi. Trời càng tức, sai Thần Sét trị gấu. Thần Sét cầm lưỡi tầm sét hùng hổ đi ra, chưa kịp nhìn địch thủ, đã bị ong ở sau cửa bay ra đốt túi bụi. Thần nhảy vào chum nước, lập tức cua giơ càng ra kẹp. Thần đau quá, nhảy ra thì bị cọp vồ.</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Trời túng thế, đành mời cóc vào. Cóc tâu:</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Muôn tâu Thượng đế! Đã lâu lắm rồi, trần gian không hề được một giọt nước mưa. Thượng đế cần làm mưa ngay để cứu muôn loài.</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Trời sợ trần gian nổi loạn, dịu giọng nói:</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Thôi, cậu hãy về đi. Ta sẽ cho mưa xuống!</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Lại còn dặn thêm:</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Lần sau, hễ muốn mưa, cậu chỉ cần nghiến răng báo hiệu cho ta, khỏi phải lên đây!</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Cóc về đến trần gian thì nước đã ngập cả ruộng đồng.</a:t>
            </a:r>
          </a:p>
          <a:p>
            <a:pPr algn="just"/>
            <a:r>
              <a:rPr lang="en-US"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   </a:t>
            </a: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Từ đó, hễ cóc nghiến răng là trời đổ mưa.</a:t>
            </a:r>
          </a:p>
          <a:p>
            <a:pPr algn="r"/>
            <a:r>
              <a:rPr lang="vi-VN" b="1" i="0" dirty="0">
                <a:solidFill>
                  <a:srgbClr val="000000"/>
                </a:solidFill>
                <a:effectLst/>
                <a:latin typeface="Arial-Rounded" panose="020B0500000000000000" pitchFamily="34" charset="0"/>
                <a:ea typeface="Arial-Rounded" panose="020B0500000000000000" pitchFamily="34" charset="0"/>
                <a:cs typeface="Arial-Rounded" panose="020B0500000000000000" pitchFamily="34" charset="0"/>
              </a:rPr>
              <a:t>(Truyện cổ Việt Nam)</a:t>
            </a:r>
          </a:p>
        </p:txBody>
      </p:sp>
    </p:spTree>
    <p:extLst>
      <p:ext uri="{BB962C8B-B14F-4D97-AF65-F5344CB8AC3E}">
        <p14:creationId xmlns:p14="http://schemas.microsoft.com/office/powerpoint/2010/main" val="2299151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千图PPT彼岸天：ID 8661124库_组合 3">
            <a:extLst>
              <a:ext uri="{FF2B5EF4-FFF2-40B4-BE49-F238E27FC236}">
                <a16:creationId xmlns:a16="http://schemas.microsoft.com/office/drawing/2014/main" id="{A522E88C-78D7-4E86-84FF-A546FD27F75C}"/>
              </a:ext>
            </a:extLst>
          </p:cNvPr>
          <p:cNvGrpSpPr/>
          <p:nvPr>
            <p:custDataLst>
              <p:tags r:id="rId1"/>
            </p:custDataLst>
          </p:nvPr>
        </p:nvGrpSpPr>
        <p:grpSpPr>
          <a:xfrm>
            <a:off x="2180282" y="2004620"/>
            <a:ext cx="3367055" cy="1462426"/>
            <a:chOff x="2887146" y="1232756"/>
            <a:chExt cx="2587369" cy="1462426"/>
          </a:xfrm>
        </p:grpSpPr>
        <p:sp>
          <p:nvSpPr>
            <p:cNvPr id="9" name="任意多边形 57">
              <a:extLst>
                <a:ext uri="{FF2B5EF4-FFF2-40B4-BE49-F238E27FC236}">
                  <a16:creationId xmlns:a16="http://schemas.microsoft.com/office/drawing/2014/main" id="{C7128FD8-6D4F-4A8D-9323-3DDF87FD1AF8}"/>
                </a:ext>
              </a:extLst>
            </p:cNvPr>
            <p:cNvSpPr/>
            <p:nvPr/>
          </p:nvSpPr>
          <p:spPr bwMode="auto">
            <a:xfrm>
              <a:off x="2887146" y="1232756"/>
              <a:ext cx="2587369" cy="1462426"/>
            </a:xfrm>
            <a:custGeom>
              <a:avLst/>
              <a:gdLst>
                <a:gd name="T0" fmla="*/ 1018 w 1421"/>
                <a:gd name="T1" fmla="*/ 0 h 805"/>
                <a:gd name="T2" fmla="*/ 1421 w 1421"/>
                <a:gd name="T3" fmla="*/ 403 h 805"/>
                <a:gd name="T4" fmla="*/ 1018 w 1421"/>
                <a:gd name="T5" fmla="*/ 805 h 805"/>
                <a:gd name="T6" fmla="*/ 772 w 1421"/>
                <a:gd name="T7" fmla="*/ 721 h 805"/>
                <a:gd name="T8" fmla="*/ 771 w 1421"/>
                <a:gd name="T9" fmla="*/ 721 h 805"/>
                <a:gd name="T10" fmla="*/ 269 w 1421"/>
                <a:gd name="T11" fmla="*/ 630 h 805"/>
                <a:gd name="T12" fmla="*/ 269 w 1421"/>
                <a:gd name="T13" fmla="*/ 630 h 805"/>
                <a:gd name="T14" fmla="*/ 231 w 1421"/>
                <a:gd name="T15" fmla="*/ 633 h 805"/>
                <a:gd name="T16" fmla="*/ 0 w 1421"/>
                <a:gd name="T17" fmla="*/ 403 h 805"/>
                <a:gd name="T18" fmla="*/ 231 w 1421"/>
                <a:gd name="T19" fmla="*/ 172 h 805"/>
                <a:gd name="T20" fmla="*/ 269 w 1421"/>
                <a:gd name="T21" fmla="*/ 175 h 805"/>
                <a:gd name="T22" fmla="*/ 269 w 1421"/>
                <a:gd name="T23" fmla="*/ 175 h 805"/>
                <a:gd name="T24" fmla="*/ 771 w 1421"/>
                <a:gd name="T25" fmla="*/ 84 h 805"/>
                <a:gd name="T26" fmla="*/ 771 w 1421"/>
                <a:gd name="T27" fmla="*/ 84 h 805"/>
                <a:gd name="T28" fmla="*/ 1018 w 1421"/>
                <a:gd name="T29" fmla="*/ 0 h 805"/>
                <a:gd name="T30" fmla="*/ 231 w 1421"/>
                <a:gd name="T31" fmla="*/ 215 h 805"/>
                <a:gd name="T32" fmla="*/ 43 w 1421"/>
                <a:gd name="T33" fmla="*/ 403 h 805"/>
                <a:gd name="T34" fmla="*/ 231 w 1421"/>
                <a:gd name="T35" fmla="*/ 591 h 805"/>
                <a:gd name="T36" fmla="*/ 419 w 1421"/>
                <a:gd name="T37" fmla="*/ 403 h 805"/>
                <a:gd name="T38" fmla="*/ 231 w 1421"/>
                <a:gd name="T39" fmla="*/ 215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1" h="805">
                  <a:moveTo>
                    <a:pt x="1018" y="0"/>
                  </a:moveTo>
                  <a:cubicBezTo>
                    <a:pt x="1241" y="0"/>
                    <a:pt x="1421" y="180"/>
                    <a:pt x="1421" y="403"/>
                  </a:cubicBezTo>
                  <a:cubicBezTo>
                    <a:pt x="1421" y="625"/>
                    <a:pt x="1241" y="805"/>
                    <a:pt x="1018" y="805"/>
                  </a:cubicBezTo>
                  <a:cubicBezTo>
                    <a:pt x="925" y="805"/>
                    <a:pt x="840" y="774"/>
                    <a:pt x="772" y="721"/>
                  </a:cubicBezTo>
                  <a:cubicBezTo>
                    <a:pt x="771" y="721"/>
                    <a:pt x="771" y="721"/>
                    <a:pt x="771" y="721"/>
                  </a:cubicBezTo>
                  <a:cubicBezTo>
                    <a:pt x="618" y="606"/>
                    <a:pt x="408" y="615"/>
                    <a:pt x="269" y="630"/>
                  </a:cubicBezTo>
                  <a:cubicBezTo>
                    <a:pt x="269" y="630"/>
                    <a:pt x="269" y="630"/>
                    <a:pt x="269" y="630"/>
                  </a:cubicBezTo>
                  <a:cubicBezTo>
                    <a:pt x="256" y="632"/>
                    <a:pt x="244" y="633"/>
                    <a:pt x="231" y="633"/>
                  </a:cubicBezTo>
                  <a:cubicBezTo>
                    <a:pt x="103" y="633"/>
                    <a:pt x="0" y="530"/>
                    <a:pt x="0" y="403"/>
                  </a:cubicBezTo>
                  <a:cubicBezTo>
                    <a:pt x="0" y="275"/>
                    <a:pt x="103" y="172"/>
                    <a:pt x="231" y="172"/>
                  </a:cubicBezTo>
                  <a:cubicBezTo>
                    <a:pt x="244" y="172"/>
                    <a:pt x="256" y="173"/>
                    <a:pt x="269" y="175"/>
                  </a:cubicBezTo>
                  <a:cubicBezTo>
                    <a:pt x="269" y="175"/>
                    <a:pt x="269" y="175"/>
                    <a:pt x="269" y="175"/>
                  </a:cubicBezTo>
                  <a:cubicBezTo>
                    <a:pt x="408" y="190"/>
                    <a:pt x="618" y="199"/>
                    <a:pt x="771" y="84"/>
                  </a:cubicBezTo>
                  <a:cubicBezTo>
                    <a:pt x="771" y="84"/>
                    <a:pt x="771" y="84"/>
                    <a:pt x="771" y="84"/>
                  </a:cubicBezTo>
                  <a:cubicBezTo>
                    <a:pt x="840" y="31"/>
                    <a:pt x="925" y="0"/>
                    <a:pt x="1018" y="0"/>
                  </a:cubicBezTo>
                  <a:close/>
                  <a:moveTo>
                    <a:pt x="231" y="215"/>
                  </a:moveTo>
                  <a:cubicBezTo>
                    <a:pt x="127" y="215"/>
                    <a:pt x="43" y="299"/>
                    <a:pt x="43" y="403"/>
                  </a:cubicBezTo>
                  <a:cubicBezTo>
                    <a:pt x="43" y="506"/>
                    <a:pt x="127" y="591"/>
                    <a:pt x="231" y="591"/>
                  </a:cubicBezTo>
                  <a:cubicBezTo>
                    <a:pt x="335" y="591"/>
                    <a:pt x="419" y="506"/>
                    <a:pt x="419" y="403"/>
                  </a:cubicBezTo>
                  <a:cubicBezTo>
                    <a:pt x="419" y="299"/>
                    <a:pt x="335" y="215"/>
                    <a:pt x="231" y="215"/>
                  </a:cubicBezTo>
                  <a:close/>
                </a:path>
              </a:pathLst>
            </a:custGeom>
            <a:solidFill>
              <a:schemeClr val="accent1">
                <a:lumMod val="100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0" name="任意多边形 58">
              <a:extLst>
                <a:ext uri="{FF2B5EF4-FFF2-40B4-BE49-F238E27FC236}">
                  <a16:creationId xmlns:a16="http://schemas.microsoft.com/office/drawing/2014/main" id="{2E2557F5-BE4B-4B9D-B22C-FC4EAD202E1C}"/>
                </a:ext>
              </a:extLst>
            </p:cNvPr>
            <p:cNvSpPr/>
            <p:nvPr/>
          </p:nvSpPr>
          <p:spPr bwMode="auto">
            <a:xfrm>
              <a:off x="3776730" y="1801480"/>
              <a:ext cx="325646" cy="324978"/>
            </a:xfrm>
            <a:custGeom>
              <a:avLst/>
              <a:gdLst>
                <a:gd name="connsiteX0" fmla="*/ 300038 w 334963"/>
                <a:gd name="connsiteY0" fmla="*/ 268287 h 334277"/>
                <a:gd name="connsiteX1" fmla="*/ 238125 w 334963"/>
                <a:gd name="connsiteY1" fmla="*/ 319087 h 334277"/>
                <a:gd name="connsiteX2" fmla="*/ 259202 w 334963"/>
                <a:gd name="connsiteY2" fmla="*/ 284329 h 334277"/>
                <a:gd name="connsiteX3" fmla="*/ 300038 w 334963"/>
                <a:gd name="connsiteY3" fmla="*/ 268287 h 334277"/>
                <a:gd name="connsiteX4" fmla="*/ 34925 w 334963"/>
                <a:gd name="connsiteY4" fmla="*/ 268287 h 334277"/>
                <a:gd name="connsiteX5" fmla="*/ 75761 w 334963"/>
                <a:gd name="connsiteY5" fmla="*/ 284329 h 334277"/>
                <a:gd name="connsiteX6" fmla="*/ 96838 w 334963"/>
                <a:gd name="connsiteY6" fmla="*/ 319087 h 334277"/>
                <a:gd name="connsiteX7" fmla="*/ 34925 w 334963"/>
                <a:gd name="connsiteY7" fmla="*/ 268287 h 334277"/>
                <a:gd name="connsiteX8" fmla="*/ 131763 w 334963"/>
                <a:gd name="connsiteY8" fmla="*/ 236537 h 334277"/>
                <a:gd name="connsiteX9" fmla="*/ 203200 w 334963"/>
                <a:gd name="connsiteY9" fmla="*/ 236537 h 334277"/>
                <a:gd name="connsiteX10" fmla="*/ 242888 w 334963"/>
                <a:gd name="connsiteY10" fmla="*/ 279400 h 334277"/>
                <a:gd name="connsiteX11" fmla="*/ 212461 w 334963"/>
                <a:gd name="connsiteY11" fmla="*/ 327458 h 334277"/>
                <a:gd name="connsiteX12" fmla="*/ 122502 w 334963"/>
                <a:gd name="connsiteY12" fmla="*/ 327458 h 334277"/>
                <a:gd name="connsiteX13" fmla="*/ 92075 w 334963"/>
                <a:gd name="connsiteY13" fmla="*/ 278101 h 334277"/>
                <a:gd name="connsiteX14" fmla="*/ 131763 w 334963"/>
                <a:gd name="connsiteY14" fmla="*/ 236537 h 334277"/>
                <a:gd name="connsiteX15" fmla="*/ 292630 w 334963"/>
                <a:gd name="connsiteY15" fmla="*/ 128587 h 334277"/>
                <a:gd name="connsiteX16" fmla="*/ 334963 w 334963"/>
                <a:gd name="connsiteY16" fmla="*/ 176796 h 334277"/>
                <a:gd name="connsiteX17" fmla="*/ 321734 w 334963"/>
                <a:gd name="connsiteY17" fmla="*/ 232823 h 334277"/>
                <a:gd name="connsiteX18" fmla="*/ 316442 w 334963"/>
                <a:gd name="connsiteY18" fmla="*/ 243247 h 334277"/>
                <a:gd name="connsiteX19" fmla="*/ 255588 w 334963"/>
                <a:gd name="connsiteY19" fmla="*/ 266700 h 334277"/>
                <a:gd name="connsiteX20" fmla="*/ 215900 w 334963"/>
                <a:gd name="connsiteY20" fmla="*/ 225006 h 334277"/>
                <a:gd name="connsiteX21" fmla="*/ 238390 w 334963"/>
                <a:gd name="connsiteY21" fmla="*/ 159858 h 334277"/>
                <a:gd name="connsiteX22" fmla="*/ 292630 w 334963"/>
                <a:gd name="connsiteY22" fmla="*/ 128587 h 334277"/>
                <a:gd name="connsiteX23" fmla="*/ 42334 w 334963"/>
                <a:gd name="connsiteY23" fmla="*/ 128587 h 334277"/>
                <a:gd name="connsiteX24" fmla="*/ 96573 w 334963"/>
                <a:gd name="connsiteY24" fmla="*/ 159858 h 334277"/>
                <a:gd name="connsiteX25" fmla="*/ 119063 w 334963"/>
                <a:gd name="connsiteY25" fmla="*/ 225006 h 334277"/>
                <a:gd name="connsiteX26" fmla="*/ 78053 w 334963"/>
                <a:gd name="connsiteY26" fmla="*/ 266700 h 334277"/>
                <a:gd name="connsiteX27" fmla="*/ 18521 w 334963"/>
                <a:gd name="connsiteY27" fmla="*/ 243247 h 334277"/>
                <a:gd name="connsiteX28" fmla="*/ 11906 w 334963"/>
                <a:gd name="connsiteY28" fmla="*/ 228914 h 334277"/>
                <a:gd name="connsiteX29" fmla="*/ 0 w 334963"/>
                <a:gd name="connsiteY29" fmla="*/ 176796 h 334277"/>
                <a:gd name="connsiteX30" fmla="*/ 42334 w 334963"/>
                <a:gd name="connsiteY30" fmla="*/ 128587 h 334277"/>
                <a:gd name="connsiteX31" fmla="*/ 168275 w 334963"/>
                <a:gd name="connsiteY31" fmla="*/ 117475 h 334277"/>
                <a:gd name="connsiteX32" fmla="*/ 220663 w 334963"/>
                <a:gd name="connsiteY32" fmla="*/ 157163 h 334277"/>
                <a:gd name="connsiteX33" fmla="*/ 200026 w 334963"/>
                <a:gd name="connsiteY33" fmla="*/ 219075 h 334277"/>
                <a:gd name="connsiteX34" fmla="*/ 134938 w 334963"/>
                <a:gd name="connsiteY34" fmla="*/ 219075 h 334277"/>
                <a:gd name="connsiteX35" fmla="*/ 114300 w 334963"/>
                <a:gd name="connsiteY35" fmla="*/ 157163 h 334277"/>
                <a:gd name="connsiteX36" fmla="*/ 303212 w 334963"/>
                <a:gd name="connsiteY36" fmla="*/ 69850 h 334277"/>
                <a:gd name="connsiteX37" fmla="*/ 322884 w 334963"/>
                <a:gd name="connsiteY37" fmla="*/ 104246 h 334277"/>
                <a:gd name="connsiteX38" fmla="*/ 333375 w 334963"/>
                <a:gd name="connsiteY38" fmla="*/ 149225 h 334277"/>
                <a:gd name="connsiteX39" fmla="*/ 303212 w 334963"/>
                <a:gd name="connsiteY39" fmla="*/ 112183 h 334277"/>
                <a:gd name="connsiteX40" fmla="*/ 303212 w 334963"/>
                <a:gd name="connsiteY40" fmla="*/ 69850 h 334277"/>
                <a:gd name="connsiteX41" fmla="*/ 31750 w 334963"/>
                <a:gd name="connsiteY41" fmla="*/ 69850 h 334277"/>
                <a:gd name="connsiteX42" fmla="*/ 31750 w 334963"/>
                <a:gd name="connsiteY42" fmla="*/ 112183 h 334277"/>
                <a:gd name="connsiteX43" fmla="*/ 1587 w 334963"/>
                <a:gd name="connsiteY43" fmla="*/ 149225 h 334277"/>
                <a:gd name="connsiteX44" fmla="*/ 13390 w 334963"/>
                <a:gd name="connsiteY44" fmla="*/ 101600 h 334277"/>
                <a:gd name="connsiteX45" fmla="*/ 31750 w 334963"/>
                <a:gd name="connsiteY45" fmla="*/ 69850 h 334277"/>
                <a:gd name="connsiteX46" fmla="*/ 234280 w 334963"/>
                <a:gd name="connsiteY46" fmla="*/ 12700 h 334277"/>
                <a:gd name="connsiteX47" fmla="*/ 285750 w 334963"/>
                <a:gd name="connsiteY47" fmla="*/ 48565 h 334277"/>
                <a:gd name="connsiteX48" fmla="*/ 285750 w 334963"/>
                <a:gd name="connsiteY48" fmla="*/ 110995 h 334277"/>
                <a:gd name="connsiteX49" fmla="*/ 230321 w 334963"/>
                <a:gd name="connsiteY49" fmla="*/ 142875 h 334277"/>
                <a:gd name="connsiteX50" fmla="*/ 176212 w 334963"/>
                <a:gd name="connsiteY50" fmla="*/ 103026 h 334277"/>
                <a:gd name="connsiteX51" fmla="*/ 176212 w 334963"/>
                <a:gd name="connsiteY51" fmla="*/ 35281 h 334277"/>
                <a:gd name="connsiteX52" fmla="*/ 100682 w 334963"/>
                <a:gd name="connsiteY52" fmla="*/ 12700 h 334277"/>
                <a:gd name="connsiteX53" fmla="*/ 158750 w 334963"/>
                <a:gd name="connsiteY53" fmla="*/ 35281 h 334277"/>
                <a:gd name="connsiteX54" fmla="*/ 158750 w 334963"/>
                <a:gd name="connsiteY54" fmla="*/ 103026 h 334277"/>
                <a:gd name="connsiteX55" fmla="*/ 103321 w 334963"/>
                <a:gd name="connsiteY55" fmla="*/ 142875 h 334277"/>
                <a:gd name="connsiteX56" fmla="*/ 49212 w 334963"/>
                <a:gd name="connsiteY56" fmla="*/ 110995 h 334277"/>
                <a:gd name="connsiteX57" fmla="*/ 49212 w 334963"/>
                <a:gd name="connsiteY57" fmla="*/ 48565 h 334277"/>
                <a:gd name="connsiteX58" fmla="*/ 100682 w 334963"/>
                <a:gd name="connsiteY58" fmla="*/ 12700 h 334277"/>
                <a:gd name="connsiteX59" fmla="*/ 167482 w 334963"/>
                <a:gd name="connsiteY59" fmla="*/ 0 h 334277"/>
                <a:gd name="connsiteX60" fmla="*/ 207963 w 334963"/>
                <a:gd name="connsiteY60" fmla="*/ 5159 h 334277"/>
                <a:gd name="connsiteX61" fmla="*/ 167482 w 334963"/>
                <a:gd name="connsiteY61" fmla="*/ 20638 h 334277"/>
                <a:gd name="connsiteX62" fmla="*/ 127000 w 334963"/>
                <a:gd name="connsiteY62" fmla="*/ 5159 h 334277"/>
                <a:gd name="connsiteX63" fmla="*/ 167482 w 334963"/>
                <a:gd name="connsiteY63" fmla="*/ 0 h 3342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Lst>
              <a:rect l="l" t="t" r="r" b="b"/>
              <a:pathLst>
                <a:path w="334963" h="334277">
                  <a:moveTo>
                    <a:pt x="300038" y="268287"/>
                  </a:moveTo>
                  <a:cubicBezTo>
                    <a:pt x="282913" y="289677"/>
                    <a:pt x="263154" y="307055"/>
                    <a:pt x="238125" y="319087"/>
                  </a:cubicBezTo>
                  <a:cubicBezTo>
                    <a:pt x="238125" y="319087"/>
                    <a:pt x="238125" y="319087"/>
                    <a:pt x="259202" y="284329"/>
                  </a:cubicBezTo>
                  <a:cubicBezTo>
                    <a:pt x="259202" y="284329"/>
                    <a:pt x="259202" y="284329"/>
                    <a:pt x="300038" y="268287"/>
                  </a:cubicBezTo>
                  <a:close/>
                  <a:moveTo>
                    <a:pt x="34925" y="268287"/>
                  </a:moveTo>
                  <a:cubicBezTo>
                    <a:pt x="34925" y="268287"/>
                    <a:pt x="34925" y="268287"/>
                    <a:pt x="75761" y="284329"/>
                  </a:cubicBezTo>
                  <a:cubicBezTo>
                    <a:pt x="75761" y="284329"/>
                    <a:pt x="75761" y="284329"/>
                    <a:pt x="96838" y="319087"/>
                  </a:cubicBezTo>
                  <a:cubicBezTo>
                    <a:pt x="71809" y="307055"/>
                    <a:pt x="50733" y="289677"/>
                    <a:pt x="34925" y="268287"/>
                  </a:cubicBezTo>
                  <a:close/>
                  <a:moveTo>
                    <a:pt x="131763" y="236537"/>
                  </a:moveTo>
                  <a:cubicBezTo>
                    <a:pt x="131763" y="236537"/>
                    <a:pt x="131763" y="236537"/>
                    <a:pt x="203200" y="236537"/>
                  </a:cubicBezTo>
                  <a:cubicBezTo>
                    <a:pt x="203200" y="236537"/>
                    <a:pt x="203200" y="236537"/>
                    <a:pt x="242888" y="279400"/>
                  </a:cubicBezTo>
                  <a:cubicBezTo>
                    <a:pt x="242888" y="279400"/>
                    <a:pt x="242888" y="279400"/>
                    <a:pt x="212461" y="327458"/>
                  </a:cubicBezTo>
                  <a:cubicBezTo>
                    <a:pt x="182034" y="336550"/>
                    <a:pt x="151607" y="336550"/>
                    <a:pt x="122502" y="327458"/>
                  </a:cubicBezTo>
                  <a:cubicBezTo>
                    <a:pt x="122502" y="327458"/>
                    <a:pt x="122502" y="327458"/>
                    <a:pt x="92075" y="278101"/>
                  </a:cubicBezTo>
                  <a:cubicBezTo>
                    <a:pt x="92075" y="278101"/>
                    <a:pt x="92075" y="278101"/>
                    <a:pt x="131763" y="236537"/>
                  </a:cubicBezTo>
                  <a:close/>
                  <a:moveTo>
                    <a:pt x="292630" y="128587"/>
                  </a:moveTo>
                  <a:lnTo>
                    <a:pt x="334963" y="176796"/>
                  </a:lnTo>
                  <a:cubicBezTo>
                    <a:pt x="333640" y="196341"/>
                    <a:pt x="329671" y="214582"/>
                    <a:pt x="321734" y="232823"/>
                  </a:cubicBezTo>
                  <a:cubicBezTo>
                    <a:pt x="319088" y="236732"/>
                    <a:pt x="317765" y="240641"/>
                    <a:pt x="316442" y="243247"/>
                  </a:cubicBezTo>
                  <a:cubicBezTo>
                    <a:pt x="316442" y="243247"/>
                    <a:pt x="316442" y="243247"/>
                    <a:pt x="255588" y="266700"/>
                  </a:cubicBezTo>
                  <a:cubicBezTo>
                    <a:pt x="255588" y="266700"/>
                    <a:pt x="255588" y="266700"/>
                    <a:pt x="215900" y="225006"/>
                  </a:cubicBezTo>
                  <a:cubicBezTo>
                    <a:pt x="215900" y="225006"/>
                    <a:pt x="215900" y="225006"/>
                    <a:pt x="238390" y="159858"/>
                  </a:cubicBezTo>
                  <a:cubicBezTo>
                    <a:pt x="238390" y="159858"/>
                    <a:pt x="238390" y="159858"/>
                    <a:pt x="292630" y="128587"/>
                  </a:cubicBezTo>
                  <a:close/>
                  <a:moveTo>
                    <a:pt x="42334" y="128587"/>
                  </a:moveTo>
                  <a:cubicBezTo>
                    <a:pt x="42334" y="128587"/>
                    <a:pt x="42334" y="128587"/>
                    <a:pt x="96573" y="159858"/>
                  </a:cubicBezTo>
                  <a:cubicBezTo>
                    <a:pt x="96573" y="159858"/>
                    <a:pt x="96573" y="159858"/>
                    <a:pt x="119063" y="225006"/>
                  </a:cubicBezTo>
                  <a:lnTo>
                    <a:pt x="78053" y="266700"/>
                  </a:lnTo>
                  <a:cubicBezTo>
                    <a:pt x="78053" y="266700"/>
                    <a:pt x="78053" y="266700"/>
                    <a:pt x="18521" y="243247"/>
                  </a:cubicBezTo>
                  <a:cubicBezTo>
                    <a:pt x="15875" y="239338"/>
                    <a:pt x="14552" y="234126"/>
                    <a:pt x="11906" y="228914"/>
                  </a:cubicBezTo>
                  <a:cubicBezTo>
                    <a:pt x="5292" y="213279"/>
                    <a:pt x="1323" y="195038"/>
                    <a:pt x="0" y="176796"/>
                  </a:cubicBezTo>
                  <a:cubicBezTo>
                    <a:pt x="0" y="176796"/>
                    <a:pt x="0" y="176796"/>
                    <a:pt x="42334" y="128587"/>
                  </a:cubicBezTo>
                  <a:close/>
                  <a:moveTo>
                    <a:pt x="168275" y="117475"/>
                  </a:moveTo>
                  <a:lnTo>
                    <a:pt x="220663" y="157163"/>
                  </a:lnTo>
                  <a:lnTo>
                    <a:pt x="200026" y="219075"/>
                  </a:lnTo>
                  <a:lnTo>
                    <a:pt x="134938" y="219075"/>
                  </a:lnTo>
                  <a:lnTo>
                    <a:pt x="114300" y="157163"/>
                  </a:lnTo>
                  <a:close/>
                  <a:moveTo>
                    <a:pt x="303212" y="69850"/>
                  </a:moveTo>
                  <a:cubicBezTo>
                    <a:pt x="311081" y="80433"/>
                    <a:pt x="317638" y="92340"/>
                    <a:pt x="322884" y="104246"/>
                  </a:cubicBezTo>
                  <a:cubicBezTo>
                    <a:pt x="328129" y="118798"/>
                    <a:pt x="332064" y="133350"/>
                    <a:pt x="333375" y="149225"/>
                  </a:cubicBezTo>
                  <a:cubicBezTo>
                    <a:pt x="333375" y="149225"/>
                    <a:pt x="333375" y="149225"/>
                    <a:pt x="303212" y="112183"/>
                  </a:cubicBezTo>
                  <a:cubicBezTo>
                    <a:pt x="303212" y="112183"/>
                    <a:pt x="303212" y="112183"/>
                    <a:pt x="303212" y="69850"/>
                  </a:cubicBezTo>
                  <a:close/>
                  <a:moveTo>
                    <a:pt x="31750" y="69850"/>
                  </a:moveTo>
                  <a:cubicBezTo>
                    <a:pt x="31750" y="69850"/>
                    <a:pt x="31750" y="69850"/>
                    <a:pt x="31750" y="112183"/>
                  </a:cubicBezTo>
                  <a:cubicBezTo>
                    <a:pt x="31750" y="112183"/>
                    <a:pt x="31750" y="112183"/>
                    <a:pt x="1587" y="149225"/>
                  </a:cubicBezTo>
                  <a:cubicBezTo>
                    <a:pt x="2899" y="133350"/>
                    <a:pt x="6833" y="117475"/>
                    <a:pt x="13390" y="101600"/>
                  </a:cubicBezTo>
                  <a:cubicBezTo>
                    <a:pt x="18636" y="91017"/>
                    <a:pt x="23882" y="79110"/>
                    <a:pt x="31750" y="69850"/>
                  </a:cubicBezTo>
                  <a:close/>
                  <a:moveTo>
                    <a:pt x="234280" y="12700"/>
                  </a:moveTo>
                  <a:cubicBezTo>
                    <a:pt x="252757" y="21998"/>
                    <a:pt x="271233" y="33953"/>
                    <a:pt x="285750" y="48565"/>
                  </a:cubicBezTo>
                  <a:cubicBezTo>
                    <a:pt x="285750" y="48565"/>
                    <a:pt x="285750" y="48565"/>
                    <a:pt x="285750" y="110995"/>
                  </a:cubicBezTo>
                  <a:cubicBezTo>
                    <a:pt x="285750" y="110995"/>
                    <a:pt x="285750" y="110995"/>
                    <a:pt x="230321" y="142875"/>
                  </a:cubicBezTo>
                  <a:cubicBezTo>
                    <a:pt x="230321" y="142875"/>
                    <a:pt x="230321" y="142875"/>
                    <a:pt x="176212" y="103026"/>
                  </a:cubicBezTo>
                  <a:cubicBezTo>
                    <a:pt x="176212" y="103026"/>
                    <a:pt x="176212" y="103026"/>
                    <a:pt x="176212" y="35281"/>
                  </a:cubicBezTo>
                  <a:close/>
                  <a:moveTo>
                    <a:pt x="100682" y="12700"/>
                  </a:moveTo>
                  <a:cubicBezTo>
                    <a:pt x="100682" y="12700"/>
                    <a:pt x="100682" y="12700"/>
                    <a:pt x="158750" y="35281"/>
                  </a:cubicBezTo>
                  <a:cubicBezTo>
                    <a:pt x="158750" y="35281"/>
                    <a:pt x="158750" y="35281"/>
                    <a:pt x="158750" y="103026"/>
                  </a:cubicBezTo>
                  <a:cubicBezTo>
                    <a:pt x="158750" y="103026"/>
                    <a:pt x="158750" y="103026"/>
                    <a:pt x="103321" y="142875"/>
                  </a:cubicBezTo>
                  <a:lnTo>
                    <a:pt x="49212" y="110995"/>
                  </a:lnTo>
                  <a:cubicBezTo>
                    <a:pt x="49212" y="110995"/>
                    <a:pt x="49212" y="110995"/>
                    <a:pt x="49212" y="48565"/>
                  </a:cubicBezTo>
                  <a:cubicBezTo>
                    <a:pt x="63729" y="33953"/>
                    <a:pt x="80886" y="21998"/>
                    <a:pt x="100682" y="12700"/>
                  </a:cubicBezTo>
                  <a:close/>
                  <a:moveTo>
                    <a:pt x="167482" y="0"/>
                  </a:moveTo>
                  <a:cubicBezTo>
                    <a:pt x="180540" y="0"/>
                    <a:pt x="194905" y="1290"/>
                    <a:pt x="207963" y="5159"/>
                  </a:cubicBezTo>
                  <a:cubicBezTo>
                    <a:pt x="207963" y="5159"/>
                    <a:pt x="207963" y="5159"/>
                    <a:pt x="167482" y="20638"/>
                  </a:cubicBezTo>
                  <a:cubicBezTo>
                    <a:pt x="167482" y="20638"/>
                    <a:pt x="167482" y="20638"/>
                    <a:pt x="127000" y="5159"/>
                  </a:cubicBezTo>
                  <a:cubicBezTo>
                    <a:pt x="140059" y="1290"/>
                    <a:pt x="153117" y="0"/>
                    <a:pt x="167482" y="0"/>
                  </a:cubicBezTo>
                  <a:close/>
                </a:path>
              </a:pathLst>
            </a:custGeom>
            <a:solidFill>
              <a:schemeClr val="bg1"/>
            </a:solidFill>
            <a:ln w="19050">
              <a:noFill/>
              <a:round/>
            </a:ln>
          </p:spPr>
          <p:txBody>
            <a:bodyPr anchor="ctr"/>
            <a:lstStyle/>
            <a:p>
              <a:pPr algn="ctr"/>
              <a:endParaRPr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11" name="任意多边形 59">
              <a:extLst>
                <a:ext uri="{FF2B5EF4-FFF2-40B4-BE49-F238E27FC236}">
                  <a16:creationId xmlns:a16="http://schemas.microsoft.com/office/drawing/2014/main" id="{BCF3B837-591F-4EF0-B601-27D67F65150F}"/>
                </a:ext>
              </a:extLst>
            </p:cNvPr>
            <p:cNvSpPr/>
            <p:nvPr/>
          </p:nvSpPr>
          <p:spPr bwMode="auto">
            <a:xfrm>
              <a:off x="3046657" y="1709369"/>
              <a:ext cx="510358" cy="509200"/>
            </a:xfrm>
            <a:custGeom>
              <a:avLst/>
              <a:gdLst>
                <a:gd name="connsiteX0" fmla="*/ 388572 w 777144"/>
                <a:gd name="connsiteY0" fmla="*/ 0 h 775382"/>
                <a:gd name="connsiteX1" fmla="*/ 777144 w 777144"/>
                <a:gd name="connsiteY1" fmla="*/ 387691 h 775382"/>
                <a:gd name="connsiteX2" fmla="*/ 388572 w 777144"/>
                <a:gd name="connsiteY2" fmla="*/ 775382 h 775382"/>
                <a:gd name="connsiteX3" fmla="*/ 0 w 777144"/>
                <a:gd name="connsiteY3" fmla="*/ 387691 h 775382"/>
                <a:gd name="connsiteX4" fmla="*/ 388572 w 777144"/>
                <a:gd name="connsiteY4" fmla="*/ 0 h 77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144" h="775382">
                  <a:moveTo>
                    <a:pt x="388572" y="0"/>
                  </a:moveTo>
                  <a:cubicBezTo>
                    <a:pt x="603527" y="0"/>
                    <a:pt x="777144" y="173224"/>
                    <a:pt x="777144" y="387691"/>
                  </a:cubicBezTo>
                  <a:cubicBezTo>
                    <a:pt x="777144" y="600096"/>
                    <a:pt x="603527" y="775382"/>
                    <a:pt x="388572" y="775382"/>
                  </a:cubicBezTo>
                  <a:cubicBezTo>
                    <a:pt x="173617" y="775382"/>
                    <a:pt x="0" y="600096"/>
                    <a:pt x="0" y="387691"/>
                  </a:cubicBezTo>
                  <a:cubicBezTo>
                    <a:pt x="0" y="173224"/>
                    <a:pt x="173617" y="0"/>
                    <a:pt x="388572" y="0"/>
                  </a:cubicBezTo>
                  <a:close/>
                </a:path>
              </a:pathLst>
            </a:custGeom>
            <a:solidFill>
              <a:schemeClr val="bg1"/>
            </a:solidFill>
            <a:ln w="19050">
              <a:noFill/>
              <a:round/>
            </a:ln>
          </p:spPr>
          <p:txBody>
            <a:bodyPr vert="horz" wrap="none" lIns="91440" tIns="45720" rIns="91440" bIns="45720" anchor="ctr" anchorCtr="1" compatLnSpc="1">
              <a:normAutofit fontScale="92500" lnSpcReduction="10000"/>
            </a:bodyPr>
            <a:lstStyle/>
            <a:p>
              <a:pPr algn="ctr"/>
              <a:r>
                <a:rPr lang="en-US" altLang="zh-CN" sz="3200">
                  <a:solidFill>
                    <a:schemeClr val="accent1"/>
                  </a:solidFill>
                  <a:latin typeface="Arial-Rounded" panose="020B0500000000000000" pitchFamily="34" charset="0"/>
                  <a:ea typeface="Arial-Rounded" panose="020B0500000000000000" pitchFamily="34" charset="0"/>
                  <a:cs typeface="Arial-Rounded" panose="020B0500000000000000" pitchFamily="34" charset="0"/>
                </a:rPr>
                <a:t>01</a:t>
              </a:r>
            </a:p>
          </p:txBody>
        </p:sp>
        <p:sp>
          <p:nvSpPr>
            <p:cNvPr id="12" name="矩形 41">
              <a:extLst>
                <a:ext uri="{FF2B5EF4-FFF2-40B4-BE49-F238E27FC236}">
                  <a16:creationId xmlns:a16="http://schemas.microsoft.com/office/drawing/2014/main" id="{9CAC452E-7A22-41B6-B2B1-E2CF40D05401}"/>
                </a:ext>
              </a:extLst>
            </p:cNvPr>
            <p:cNvSpPr/>
            <p:nvPr/>
          </p:nvSpPr>
          <p:spPr bwMode="auto">
            <a:xfrm>
              <a:off x="4487503" y="1814362"/>
              <a:ext cx="588553" cy="272806"/>
            </a:xfrm>
            <a:prstGeom prst="rect">
              <a:avLst/>
            </a:prstGeom>
            <a:solidFill>
              <a:schemeClr val="accent1"/>
            </a:solidFill>
            <a:ln w="19050">
              <a:noFill/>
              <a:round/>
            </a:ln>
          </p:spPr>
          <p:txBody>
            <a:bodyPr vert="horz" wrap="none" lIns="0" tIns="0" rIns="0" bIns="0" anchor="ctr" anchorCtr="1" compatLnSpc="1">
              <a:noAutofit/>
            </a:bodyPr>
            <a:lstStyle/>
            <a:p>
              <a:pPr algn="ctr"/>
              <a:r>
                <a:rPr lang="en-US" altLang="zh-CN"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nứt</a:t>
              </a:r>
              <a:r>
                <a:rPr lang="en-US" altLang="zh-CN"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nẻ</a:t>
              </a:r>
              <a:endParaRPr lang="zh-CN" alt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18" name="千图PPT彼岸天：ID 8661124库_组合 5">
            <a:extLst>
              <a:ext uri="{FF2B5EF4-FFF2-40B4-BE49-F238E27FC236}">
                <a16:creationId xmlns:a16="http://schemas.microsoft.com/office/drawing/2014/main" id="{0914C0CE-D37C-4D0C-A5D4-C72B804A6691}"/>
              </a:ext>
            </a:extLst>
          </p:cNvPr>
          <p:cNvGrpSpPr/>
          <p:nvPr>
            <p:custDataLst>
              <p:tags r:id="rId2"/>
            </p:custDataLst>
          </p:nvPr>
        </p:nvGrpSpPr>
        <p:grpSpPr>
          <a:xfrm>
            <a:off x="7024683" y="2052794"/>
            <a:ext cx="3540186" cy="1462426"/>
            <a:chOff x="6717485" y="1232756"/>
            <a:chExt cx="2587369" cy="1462426"/>
          </a:xfrm>
        </p:grpSpPr>
        <p:sp>
          <p:nvSpPr>
            <p:cNvPr id="19" name="任意多边形 39">
              <a:extLst>
                <a:ext uri="{FF2B5EF4-FFF2-40B4-BE49-F238E27FC236}">
                  <a16:creationId xmlns:a16="http://schemas.microsoft.com/office/drawing/2014/main" id="{31FF7F75-627B-4C4F-AC23-A220C3AD4D4E}"/>
                </a:ext>
              </a:extLst>
            </p:cNvPr>
            <p:cNvSpPr/>
            <p:nvPr/>
          </p:nvSpPr>
          <p:spPr bwMode="auto">
            <a:xfrm flipH="1">
              <a:off x="6717485" y="1232756"/>
              <a:ext cx="2587369" cy="1462426"/>
            </a:xfrm>
            <a:custGeom>
              <a:avLst/>
              <a:gdLst>
                <a:gd name="T0" fmla="*/ 1018 w 1421"/>
                <a:gd name="T1" fmla="*/ 0 h 805"/>
                <a:gd name="T2" fmla="*/ 1421 w 1421"/>
                <a:gd name="T3" fmla="*/ 403 h 805"/>
                <a:gd name="T4" fmla="*/ 1018 w 1421"/>
                <a:gd name="T5" fmla="*/ 805 h 805"/>
                <a:gd name="T6" fmla="*/ 772 w 1421"/>
                <a:gd name="T7" fmla="*/ 721 h 805"/>
                <a:gd name="T8" fmla="*/ 771 w 1421"/>
                <a:gd name="T9" fmla="*/ 721 h 805"/>
                <a:gd name="T10" fmla="*/ 269 w 1421"/>
                <a:gd name="T11" fmla="*/ 630 h 805"/>
                <a:gd name="T12" fmla="*/ 269 w 1421"/>
                <a:gd name="T13" fmla="*/ 630 h 805"/>
                <a:gd name="T14" fmla="*/ 231 w 1421"/>
                <a:gd name="T15" fmla="*/ 633 h 805"/>
                <a:gd name="T16" fmla="*/ 0 w 1421"/>
                <a:gd name="T17" fmla="*/ 403 h 805"/>
                <a:gd name="T18" fmla="*/ 231 w 1421"/>
                <a:gd name="T19" fmla="*/ 172 h 805"/>
                <a:gd name="T20" fmla="*/ 269 w 1421"/>
                <a:gd name="T21" fmla="*/ 175 h 805"/>
                <a:gd name="T22" fmla="*/ 269 w 1421"/>
                <a:gd name="T23" fmla="*/ 175 h 805"/>
                <a:gd name="T24" fmla="*/ 771 w 1421"/>
                <a:gd name="T25" fmla="*/ 84 h 805"/>
                <a:gd name="T26" fmla="*/ 771 w 1421"/>
                <a:gd name="T27" fmla="*/ 84 h 805"/>
                <a:gd name="T28" fmla="*/ 1018 w 1421"/>
                <a:gd name="T29" fmla="*/ 0 h 805"/>
                <a:gd name="T30" fmla="*/ 231 w 1421"/>
                <a:gd name="T31" fmla="*/ 215 h 805"/>
                <a:gd name="T32" fmla="*/ 43 w 1421"/>
                <a:gd name="T33" fmla="*/ 403 h 805"/>
                <a:gd name="T34" fmla="*/ 231 w 1421"/>
                <a:gd name="T35" fmla="*/ 591 h 805"/>
                <a:gd name="T36" fmla="*/ 419 w 1421"/>
                <a:gd name="T37" fmla="*/ 403 h 805"/>
                <a:gd name="T38" fmla="*/ 231 w 1421"/>
                <a:gd name="T39" fmla="*/ 215 h 80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1" h="805">
                  <a:moveTo>
                    <a:pt x="1018" y="0"/>
                  </a:moveTo>
                  <a:cubicBezTo>
                    <a:pt x="1241" y="0"/>
                    <a:pt x="1421" y="180"/>
                    <a:pt x="1421" y="403"/>
                  </a:cubicBezTo>
                  <a:cubicBezTo>
                    <a:pt x="1421" y="625"/>
                    <a:pt x="1241" y="805"/>
                    <a:pt x="1018" y="805"/>
                  </a:cubicBezTo>
                  <a:cubicBezTo>
                    <a:pt x="925" y="805"/>
                    <a:pt x="840" y="774"/>
                    <a:pt x="772" y="721"/>
                  </a:cubicBezTo>
                  <a:cubicBezTo>
                    <a:pt x="771" y="721"/>
                    <a:pt x="771" y="721"/>
                    <a:pt x="771" y="721"/>
                  </a:cubicBezTo>
                  <a:cubicBezTo>
                    <a:pt x="618" y="606"/>
                    <a:pt x="408" y="615"/>
                    <a:pt x="269" y="630"/>
                  </a:cubicBezTo>
                  <a:cubicBezTo>
                    <a:pt x="269" y="630"/>
                    <a:pt x="269" y="630"/>
                    <a:pt x="269" y="630"/>
                  </a:cubicBezTo>
                  <a:cubicBezTo>
                    <a:pt x="256" y="632"/>
                    <a:pt x="244" y="633"/>
                    <a:pt x="231" y="633"/>
                  </a:cubicBezTo>
                  <a:cubicBezTo>
                    <a:pt x="103" y="633"/>
                    <a:pt x="0" y="530"/>
                    <a:pt x="0" y="403"/>
                  </a:cubicBezTo>
                  <a:cubicBezTo>
                    <a:pt x="0" y="275"/>
                    <a:pt x="103" y="172"/>
                    <a:pt x="231" y="172"/>
                  </a:cubicBezTo>
                  <a:cubicBezTo>
                    <a:pt x="244" y="172"/>
                    <a:pt x="256" y="173"/>
                    <a:pt x="269" y="175"/>
                  </a:cubicBezTo>
                  <a:cubicBezTo>
                    <a:pt x="269" y="175"/>
                    <a:pt x="269" y="175"/>
                    <a:pt x="269" y="175"/>
                  </a:cubicBezTo>
                  <a:cubicBezTo>
                    <a:pt x="408" y="190"/>
                    <a:pt x="618" y="199"/>
                    <a:pt x="771" y="84"/>
                  </a:cubicBezTo>
                  <a:cubicBezTo>
                    <a:pt x="771" y="84"/>
                    <a:pt x="771" y="84"/>
                    <a:pt x="771" y="84"/>
                  </a:cubicBezTo>
                  <a:cubicBezTo>
                    <a:pt x="840" y="31"/>
                    <a:pt x="925" y="0"/>
                    <a:pt x="1018" y="0"/>
                  </a:cubicBezTo>
                  <a:close/>
                  <a:moveTo>
                    <a:pt x="231" y="215"/>
                  </a:moveTo>
                  <a:cubicBezTo>
                    <a:pt x="127" y="215"/>
                    <a:pt x="43" y="299"/>
                    <a:pt x="43" y="403"/>
                  </a:cubicBezTo>
                  <a:cubicBezTo>
                    <a:pt x="43" y="506"/>
                    <a:pt x="127" y="591"/>
                    <a:pt x="231" y="591"/>
                  </a:cubicBezTo>
                  <a:cubicBezTo>
                    <a:pt x="335" y="591"/>
                    <a:pt x="419" y="506"/>
                    <a:pt x="419" y="403"/>
                  </a:cubicBezTo>
                  <a:cubicBezTo>
                    <a:pt x="419" y="299"/>
                    <a:pt x="335" y="215"/>
                    <a:pt x="231" y="215"/>
                  </a:cubicBezTo>
                  <a:close/>
                </a:path>
              </a:pathLst>
            </a:custGeom>
            <a:solidFill>
              <a:schemeClr val="accent2">
                <a:lumMod val="100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0" name="任意多边形 40">
              <a:extLst>
                <a:ext uri="{FF2B5EF4-FFF2-40B4-BE49-F238E27FC236}">
                  <a16:creationId xmlns:a16="http://schemas.microsoft.com/office/drawing/2014/main" id="{635C8046-5DBD-4215-B428-9AA6ED3A0670}"/>
                </a:ext>
              </a:extLst>
            </p:cNvPr>
            <p:cNvSpPr/>
            <p:nvPr/>
          </p:nvSpPr>
          <p:spPr bwMode="auto">
            <a:xfrm>
              <a:off x="8093771" y="1801146"/>
              <a:ext cx="325646" cy="325646"/>
            </a:xfrm>
            <a:custGeom>
              <a:avLst/>
              <a:gdLst>
                <a:gd name="connsiteX0" fmla="*/ 0 w 338138"/>
                <a:gd name="connsiteY0" fmla="*/ 169863 h 338138"/>
                <a:gd name="connsiteX1" fmla="*/ 3975 w 338138"/>
                <a:gd name="connsiteY1" fmla="*/ 169863 h 338138"/>
                <a:gd name="connsiteX2" fmla="*/ 111300 w 338138"/>
                <a:gd name="connsiteY2" fmla="*/ 226838 h 338138"/>
                <a:gd name="connsiteX3" fmla="*/ 168275 w 338138"/>
                <a:gd name="connsiteY3" fmla="*/ 334163 h 338138"/>
                <a:gd name="connsiteX4" fmla="*/ 168275 w 338138"/>
                <a:gd name="connsiteY4" fmla="*/ 338138 h 338138"/>
                <a:gd name="connsiteX5" fmla="*/ 164300 w 338138"/>
                <a:gd name="connsiteY5" fmla="*/ 338138 h 338138"/>
                <a:gd name="connsiteX6" fmla="*/ 49025 w 338138"/>
                <a:gd name="connsiteY6" fmla="*/ 289113 h 338138"/>
                <a:gd name="connsiteX7" fmla="*/ 0 w 338138"/>
                <a:gd name="connsiteY7" fmla="*/ 173838 h 338138"/>
                <a:gd name="connsiteX8" fmla="*/ 0 w 338138"/>
                <a:gd name="connsiteY8" fmla="*/ 169863 h 338138"/>
                <a:gd name="connsiteX9" fmla="*/ 169863 w 338138"/>
                <a:gd name="connsiteY9" fmla="*/ 0 h 338138"/>
                <a:gd name="connsiteX10" fmla="*/ 173838 w 338138"/>
                <a:gd name="connsiteY10" fmla="*/ 0 h 338138"/>
                <a:gd name="connsiteX11" fmla="*/ 289113 w 338138"/>
                <a:gd name="connsiteY11" fmla="*/ 49025 h 338138"/>
                <a:gd name="connsiteX12" fmla="*/ 338138 w 338138"/>
                <a:gd name="connsiteY12" fmla="*/ 164300 h 338138"/>
                <a:gd name="connsiteX13" fmla="*/ 338138 w 338138"/>
                <a:gd name="connsiteY13" fmla="*/ 168275 h 338138"/>
                <a:gd name="connsiteX14" fmla="*/ 334163 w 338138"/>
                <a:gd name="connsiteY14" fmla="*/ 168275 h 338138"/>
                <a:gd name="connsiteX15" fmla="*/ 226838 w 338138"/>
                <a:gd name="connsiteY15" fmla="*/ 111300 h 338138"/>
                <a:gd name="connsiteX16" fmla="*/ 169863 w 338138"/>
                <a:gd name="connsiteY16" fmla="*/ 3975 h 338138"/>
                <a:gd name="connsiteX17" fmla="*/ 169863 w 338138"/>
                <a:gd name="connsiteY17" fmla="*/ 0 h 338138"/>
                <a:gd name="connsiteX18" fmla="*/ 157181 w 338138"/>
                <a:gd name="connsiteY18" fmla="*/ 0 h 338138"/>
                <a:gd name="connsiteX19" fmla="*/ 157181 w 338138"/>
                <a:gd name="connsiteY19" fmla="*/ 3963 h 338138"/>
                <a:gd name="connsiteX20" fmla="*/ 216620 w 338138"/>
                <a:gd name="connsiteY20" fmla="*/ 121518 h 338138"/>
                <a:gd name="connsiteX21" fmla="*/ 334175 w 338138"/>
                <a:gd name="connsiteY21" fmla="*/ 180957 h 338138"/>
                <a:gd name="connsiteX22" fmla="*/ 338138 w 338138"/>
                <a:gd name="connsiteY22" fmla="*/ 180957 h 338138"/>
                <a:gd name="connsiteX23" fmla="*/ 336817 w 338138"/>
                <a:gd name="connsiteY23" fmla="*/ 184919 h 338138"/>
                <a:gd name="connsiteX24" fmla="*/ 289267 w 338138"/>
                <a:gd name="connsiteY24" fmla="*/ 289267 h 338138"/>
                <a:gd name="connsiteX25" fmla="*/ 184919 w 338138"/>
                <a:gd name="connsiteY25" fmla="*/ 336817 h 338138"/>
                <a:gd name="connsiteX26" fmla="*/ 180957 w 338138"/>
                <a:gd name="connsiteY26" fmla="*/ 338138 h 338138"/>
                <a:gd name="connsiteX27" fmla="*/ 180957 w 338138"/>
                <a:gd name="connsiteY27" fmla="*/ 334176 h 338138"/>
                <a:gd name="connsiteX28" fmla="*/ 121518 w 338138"/>
                <a:gd name="connsiteY28" fmla="*/ 216620 h 338138"/>
                <a:gd name="connsiteX29" fmla="*/ 3963 w 338138"/>
                <a:gd name="connsiteY29" fmla="*/ 157181 h 338138"/>
                <a:gd name="connsiteX30" fmla="*/ 0 w 338138"/>
                <a:gd name="connsiteY30" fmla="*/ 157181 h 338138"/>
                <a:gd name="connsiteX31" fmla="*/ 1321 w 338138"/>
                <a:gd name="connsiteY31" fmla="*/ 153219 h 338138"/>
                <a:gd name="connsiteX32" fmla="*/ 48872 w 338138"/>
                <a:gd name="connsiteY32" fmla="*/ 50192 h 338138"/>
                <a:gd name="connsiteX33" fmla="*/ 153219 w 338138"/>
                <a:gd name="connsiteY33" fmla="*/ 1321 h 338138"/>
                <a:gd name="connsiteX34" fmla="*/ 157181 w 338138"/>
                <a:gd name="connsiteY34" fmla="*/ 0 h 3381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Lst>
              <a:rect l="l" t="t" r="r" b="b"/>
              <a:pathLst>
                <a:path w="338138" h="338138">
                  <a:moveTo>
                    <a:pt x="0" y="169863"/>
                  </a:moveTo>
                  <a:cubicBezTo>
                    <a:pt x="0" y="169863"/>
                    <a:pt x="0" y="169863"/>
                    <a:pt x="3975" y="169863"/>
                  </a:cubicBezTo>
                  <a:cubicBezTo>
                    <a:pt x="42400" y="175163"/>
                    <a:pt x="80825" y="195038"/>
                    <a:pt x="111300" y="226838"/>
                  </a:cubicBezTo>
                  <a:cubicBezTo>
                    <a:pt x="143100" y="257313"/>
                    <a:pt x="162975" y="297063"/>
                    <a:pt x="168275" y="334163"/>
                  </a:cubicBezTo>
                  <a:cubicBezTo>
                    <a:pt x="168275" y="334163"/>
                    <a:pt x="168275" y="334163"/>
                    <a:pt x="168275" y="338138"/>
                  </a:cubicBezTo>
                  <a:cubicBezTo>
                    <a:pt x="168275" y="338138"/>
                    <a:pt x="168275" y="338138"/>
                    <a:pt x="164300" y="338138"/>
                  </a:cubicBezTo>
                  <a:cubicBezTo>
                    <a:pt x="120575" y="336813"/>
                    <a:pt x="80825" y="319588"/>
                    <a:pt x="49025" y="289113"/>
                  </a:cubicBezTo>
                  <a:cubicBezTo>
                    <a:pt x="18550" y="257313"/>
                    <a:pt x="1325" y="217563"/>
                    <a:pt x="0" y="173838"/>
                  </a:cubicBezTo>
                  <a:cubicBezTo>
                    <a:pt x="0" y="173838"/>
                    <a:pt x="0" y="173838"/>
                    <a:pt x="0" y="169863"/>
                  </a:cubicBezTo>
                  <a:close/>
                  <a:moveTo>
                    <a:pt x="169863" y="0"/>
                  </a:moveTo>
                  <a:cubicBezTo>
                    <a:pt x="169863" y="0"/>
                    <a:pt x="169863" y="0"/>
                    <a:pt x="173838" y="0"/>
                  </a:cubicBezTo>
                  <a:cubicBezTo>
                    <a:pt x="217563" y="1325"/>
                    <a:pt x="257313" y="18550"/>
                    <a:pt x="289113" y="49025"/>
                  </a:cubicBezTo>
                  <a:cubicBezTo>
                    <a:pt x="319588" y="80825"/>
                    <a:pt x="336813" y="120575"/>
                    <a:pt x="338138" y="164300"/>
                  </a:cubicBezTo>
                  <a:cubicBezTo>
                    <a:pt x="338138" y="164300"/>
                    <a:pt x="338138" y="164300"/>
                    <a:pt x="338138" y="168275"/>
                  </a:cubicBezTo>
                  <a:cubicBezTo>
                    <a:pt x="338138" y="168275"/>
                    <a:pt x="338138" y="168275"/>
                    <a:pt x="334163" y="168275"/>
                  </a:cubicBezTo>
                  <a:cubicBezTo>
                    <a:pt x="295738" y="162975"/>
                    <a:pt x="257313" y="143100"/>
                    <a:pt x="226838" y="111300"/>
                  </a:cubicBezTo>
                  <a:cubicBezTo>
                    <a:pt x="195038" y="80825"/>
                    <a:pt x="175163" y="42400"/>
                    <a:pt x="169863" y="3975"/>
                  </a:cubicBezTo>
                  <a:cubicBezTo>
                    <a:pt x="169863" y="3975"/>
                    <a:pt x="169863" y="3975"/>
                    <a:pt x="169863" y="0"/>
                  </a:cubicBezTo>
                  <a:close/>
                  <a:moveTo>
                    <a:pt x="157181" y="0"/>
                  </a:moveTo>
                  <a:cubicBezTo>
                    <a:pt x="157181" y="0"/>
                    <a:pt x="157181" y="0"/>
                    <a:pt x="157181" y="3963"/>
                  </a:cubicBezTo>
                  <a:cubicBezTo>
                    <a:pt x="162465" y="46230"/>
                    <a:pt x="183598" y="87176"/>
                    <a:pt x="216620" y="121518"/>
                  </a:cubicBezTo>
                  <a:cubicBezTo>
                    <a:pt x="250962" y="154540"/>
                    <a:pt x="291908" y="176994"/>
                    <a:pt x="334175" y="180957"/>
                  </a:cubicBezTo>
                  <a:cubicBezTo>
                    <a:pt x="334175" y="180957"/>
                    <a:pt x="334175" y="180957"/>
                    <a:pt x="338138" y="180957"/>
                  </a:cubicBezTo>
                  <a:cubicBezTo>
                    <a:pt x="338138" y="180957"/>
                    <a:pt x="338138" y="180957"/>
                    <a:pt x="336817" y="184919"/>
                  </a:cubicBezTo>
                  <a:cubicBezTo>
                    <a:pt x="334175" y="224545"/>
                    <a:pt x="317004" y="260208"/>
                    <a:pt x="289267" y="289267"/>
                  </a:cubicBezTo>
                  <a:cubicBezTo>
                    <a:pt x="260208" y="317004"/>
                    <a:pt x="224545" y="334176"/>
                    <a:pt x="184919" y="336817"/>
                  </a:cubicBezTo>
                  <a:cubicBezTo>
                    <a:pt x="184919" y="336817"/>
                    <a:pt x="184919" y="336817"/>
                    <a:pt x="180957" y="338138"/>
                  </a:cubicBezTo>
                  <a:cubicBezTo>
                    <a:pt x="180957" y="338138"/>
                    <a:pt x="180957" y="338138"/>
                    <a:pt x="180957" y="334176"/>
                  </a:cubicBezTo>
                  <a:cubicBezTo>
                    <a:pt x="175673" y="293229"/>
                    <a:pt x="154540" y="250962"/>
                    <a:pt x="121518" y="216620"/>
                  </a:cubicBezTo>
                  <a:cubicBezTo>
                    <a:pt x="87176" y="183598"/>
                    <a:pt x="46230" y="162465"/>
                    <a:pt x="3963" y="157181"/>
                  </a:cubicBezTo>
                  <a:cubicBezTo>
                    <a:pt x="3963" y="157181"/>
                    <a:pt x="3963" y="157181"/>
                    <a:pt x="0" y="157181"/>
                  </a:cubicBezTo>
                  <a:cubicBezTo>
                    <a:pt x="0" y="157181"/>
                    <a:pt x="0" y="157181"/>
                    <a:pt x="1321" y="153219"/>
                  </a:cubicBezTo>
                  <a:cubicBezTo>
                    <a:pt x="3963" y="113593"/>
                    <a:pt x="21134" y="77930"/>
                    <a:pt x="48872" y="50192"/>
                  </a:cubicBezTo>
                  <a:cubicBezTo>
                    <a:pt x="77930" y="21134"/>
                    <a:pt x="113593" y="3963"/>
                    <a:pt x="153219" y="1321"/>
                  </a:cubicBezTo>
                  <a:cubicBezTo>
                    <a:pt x="153219" y="1321"/>
                    <a:pt x="153219" y="1321"/>
                    <a:pt x="157181" y="0"/>
                  </a:cubicBezTo>
                  <a:close/>
                </a:path>
              </a:pathLst>
            </a:custGeom>
            <a:solidFill>
              <a:schemeClr val="bg1"/>
            </a:solidFill>
            <a:ln w="19050">
              <a:noFill/>
              <a:round/>
            </a:ln>
          </p:spPr>
          <p:txBody>
            <a:bodyPr anchor="ctr"/>
            <a:lstStyle/>
            <a:p>
              <a:pPr algn="ctr"/>
              <a:endParaRPr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1" name="任意多边形 41">
              <a:extLst>
                <a:ext uri="{FF2B5EF4-FFF2-40B4-BE49-F238E27FC236}">
                  <a16:creationId xmlns:a16="http://schemas.microsoft.com/office/drawing/2014/main" id="{227201E8-5BBD-4DC9-85DF-8DF527F442AB}"/>
                </a:ext>
              </a:extLst>
            </p:cNvPr>
            <p:cNvSpPr/>
            <p:nvPr/>
          </p:nvSpPr>
          <p:spPr bwMode="auto">
            <a:xfrm>
              <a:off x="8619681" y="1709369"/>
              <a:ext cx="510358" cy="509200"/>
            </a:xfrm>
            <a:custGeom>
              <a:avLst/>
              <a:gdLst>
                <a:gd name="connsiteX0" fmla="*/ 388572 w 777144"/>
                <a:gd name="connsiteY0" fmla="*/ 0 h 775382"/>
                <a:gd name="connsiteX1" fmla="*/ 777144 w 777144"/>
                <a:gd name="connsiteY1" fmla="*/ 387691 h 775382"/>
                <a:gd name="connsiteX2" fmla="*/ 388572 w 777144"/>
                <a:gd name="connsiteY2" fmla="*/ 775382 h 775382"/>
                <a:gd name="connsiteX3" fmla="*/ 0 w 777144"/>
                <a:gd name="connsiteY3" fmla="*/ 387691 h 775382"/>
                <a:gd name="connsiteX4" fmla="*/ 388572 w 777144"/>
                <a:gd name="connsiteY4" fmla="*/ 0 h 77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144" h="775382">
                  <a:moveTo>
                    <a:pt x="388572" y="0"/>
                  </a:moveTo>
                  <a:cubicBezTo>
                    <a:pt x="603527" y="0"/>
                    <a:pt x="777144" y="173224"/>
                    <a:pt x="777144" y="387691"/>
                  </a:cubicBezTo>
                  <a:cubicBezTo>
                    <a:pt x="777144" y="600096"/>
                    <a:pt x="603527" y="775382"/>
                    <a:pt x="388572" y="775382"/>
                  </a:cubicBezTo>
                  <a:cubicBezTo>
                    <a:pt x="173617" y="775382"/>
                    <a:pt x="0" y="600096"/>
                    <a:pt x="0" y="387691"/>
                  </a:cubicBezTo>
                  <a:cubicBezTo>
                    <a:pt x="0" y="173224"/>
                    <a:pt x="173617" y="0"/>
                    <a:pt x="388572" y="0"/>
                  </a:cubicBezTo>
                  <a:close/>
                </a:path>
              </a:pathLst>
            </a:custGeom>
            <a:solidFill>
              <a:schemeClr val="bg1"/>
            </a:solidFill>
            <a:ln w="19050">
              <a:noFill/>
              <a:round/>
            </a:ln>
          </p:spPr>
          <p:txBody>
            <a:bodyPr vert="horz" wrap="none" lIns="91440" tIns="45720" rIns="91440" bIns="45720" anchor="ctr" anchorCtr="1" compatLnSpc="1">
              <a:normAutofit fontScale="92500" lnSpcReduction="10000"/>
            </a:bodyPr>
            <a:lstStyle/>
            <a:p>
              <a:pPr algn="ctr"/>
              <a:r>
                <a:rPr lang="en-US" altLang="zh-CN" sz="3200">
                  <a:solidFill>
                    <a:schemeClr val="accent2">
                      <a:lumMod val="100000"/>
                    </a:schemeClr>
                  </a:solidFill>
                  <a:latin typeface="Arial-Rounded" panose="020B0500000000000000" pitchFamily="34" charset="0"/>
                  <a:ea typeface="Arial-Rounded" panose="020B0500000000000000" pitchFamily="34" charset="0"/>
                  <a:cs typeface="Arial-Rounded" panose="020B0500000000000000" pitchFamily="34" charset="0"/>
                </a:rPr>
                <a:t>02</a:t>
              </a:r>
            </a:p>
          </p:txBody>
        </p:sp>
        <p:sp>
          <p:nvSpPr>
            <p:cNvPr id="22" name="矩形 29">
              <a:extLst>
                <a:ext uri="{FF2B5EF4-FFF2-40B4-BE49-F238E27FC236}">
                  <a16:creationId xmlns:a16="http://schemas.microsoft.com/office/drawing/2014/main" id="{9596D9EB-354D-4C5B-9447-82A260DC5BB7}"/>
                </a:ext>
              </a:extLst>
            </p:cNvPr>
            <p:cNvSpPr/>
            <p:nvPr/>
          </p:nvSpPr>
          <p:spPr bwMode="auto">
            <a:xfrm>
              <a:off x="7111352" y="1811283"/>
              <a:ext cx="588553" cy="272806"/>
            </a:xfrm>
            <a:prstGeom prst="rect">
              <a:avLst/>
            </a:prstGeom>
            <a:solidFill>
              <a:schemeClr val="accent2">
                <a:lumMod val="100000"/>
              </a:schemeClr>
            </a:solidFill>
            <a:ln w="19050">
              <a:noFill/>
              <a:round/>
            </a:ln>
          </p:spPr>
          <p:txBody>
            <a:bodyPr vert="horz" wrap="none" lIns="0" tIns="0" rIns="0" bIns="0" anchor="ctr" anchorCtr="1" compatLnSpc="1">
              <a:noAutofit/>
            </a:bodyPr>
            <a:lstStyle/>
            <a:p>
              <a:pPr algn="ctr"/>
              <a:r>
                <a:rPr lang="en-US" altLang="zh-CN"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trơ</a:t>
              </a:r>
              <a:r>
                <a:rPr lang="en-US" altLang="zh-CN"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trụi</a:t>
              </a:r>
              <a:endParaRPr lang="zh-CN" alt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grpSp>
        <p:nvGrpSpPr>
          <p:cNvPr id="23" name="千图PPT彼岸天：ID 8661124库_组合 6">
            <a:extLst>
              <a:ext uri="{FF2B5EF4-FFF2-40B4-BE49-F238E27FC236}">
                <a16:creationId xmlns:a16="http://schemas.microsoft.com/office/drawing/2014/main" id="{5D15191C-98CD-42D0-BA4F-8C300D6912DA}"/>
              </a:ext>
            </a:extLst>
          </p:cNvPr>
          <p:cNvGrpSpPr/>
          <p:nvPr>
            <p:custDataLst>
              <p:tags r:id="rId3"/>
            </p:custDataLst>
          </p:nvPr>
        </p:nvGrpSpPr>
        <p:grpSpPr>
          <a:xfrm>
            <a:off x="4077104" y="3841040"/>
            <a:ext cx="4666846" cy="1388186"/>
            <a:chOff x="6564948" y="2670791"/>
            <a:chExt cx="2587371" cy="1464287"/>
          </a:xfrm>
        </p:grpSpPr>
        <p:sp>
          <p:nvSpPr>
            <p:cNvPr id="24" name="任意多边形 33">
              <a:extLst>
                <a:ext uri="{FF2B5EF4-FFF2-40B4-BE49-F238E27FC236}">
                  <a16:creationId xmlns:a16="http://schemas.microsoft.com/office/drawing/2014/main" id="{1C50F541-F7E0-4658-92D2-55904226F172}"/>
                </a:ext>
              </a:extLst>
            </p:cNvPr>
            <p:cNvSpPr/>
            <p:nvPr/>
          </p:nvSpPr>
          <p:spPr bwMode="auto">
            <a:xfrm flipH="1">
              <a:off x="6564948" y="2670791"/>
              <a:ext cx="2587371" cy="1464287"/>
            </a:xfrm>
            <a:custGeom>
              <a:avLst/>
              <a:gdLst>
                <a:gd name="T0" fmla="*/ 403 w 1421"/>
                <a:gd name="T1" fmla="*/ 0 h 806"/>
                <a:gd name="T2" fmla="*/ 0 w 1421"/>
                <a:gd name="T3" fmla="*/ 403 h 806"/>
                <a:gd name="T4" fmla="*/ 403 w 1421"/>
                <a:gd name="T5" fmla="*/ 806 h 806"/>
                <a:gd name="T6" fmla="*/ 650 w 1421"/>
                <a:gd name="T7" fmla="*/ 722 h 806"/>
                <a:gd name="T8" fmla="*/ 650 w 1421"/>
                <a:gd name="T9" fmla="*/ 722 h 806"/>
                <a:gd name="T10" fmla="*/ 1153 w 1421"/>
                <a:gd name="T11" fmla="*/ 631 h 806"/>
                <a:gd name="T12" fmla="*/ 1153 w 1421"/>
                <a:gd name="T13" fmla="*/ 631 h 806"/>
                <a:gd name="T14" fmla="*/ 1191 w 1421"/>
                <a:gd name="T15" fmla="*/ 634 h 806"/>
                <a:gd name="T16" fmla="*/ 1421 w 1421"/>
                <a:gd name="T17" fmla="*/ 403 h 806"/>
                <a:gd name="T18" fmla="*/ 1191 w 1421"/>
                <a:gd name="T19" fmla="*/ 173 h 806"/>
                <a:gd name="T20" fmla="*/ 1153 w 1421"/>
                <a:gd name="T21" fmla="*/ 176 h 806"/>
                <a:gd name="T22" fmla="*/ 1153 w 1421"/>
                <a:gd name="T23" fmla="*/ 176 h 806"/>
                <a:gd name="T24" fmla="*/ 650 w 1421"/>
                <a:gd name="T25" fmla="*/ 84 h 806"/>
                <a:gd name="T26" fmla="*/ 650 w 1421"/>
                <a:gd name="T27" fmla="*/ 84 h 806"/>
                <a:gd name="T28" fmla="*/ 403 w 1421"/>
                <a:gd name="T29" fmla="*/ 0 h 806"/>
                <a:gd name="T30" fmla="*/ 1191 w 1421"/>
                <a:gd name="T31" fmla="*/ 215 h 806"/>
                <a:gd name="T32" fmla="*/ 1379 w 1421"/>
                <a:gd name="T33" fmla="*/ 403 h 806"/>
                <a:gd name="T34" fmla="*/ 1191 w 1421"/>
                <a:gd name="T35" fmla="*/ 591 h 806"/>
                <a:gd name="T36" fmla="*/ 1003 w 1421"/>
                <a:gd name="T37" fmla="*/ 403 h 806"/>
                <a:gd name="T38" fmla="*/ 1191 w 1421"/>
                <a:gd name="T39" fmla="*/ 215 h 80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Lst>
              <a:rect l="0" t="0" r="r" b="b"/>
              <a:pathLst>
                <a:path w="1421" h="806">
                  <a:moveTo>
                    <a:pt x="403" y="0"/>
                  </a:moveTo>
                  <a:cubicBezTo>
                    <a:pt x="181" y="0"/>
                    <a:pt x="0" y="181"/>
                    <a:pt x="0" y="403"/>
                  </a:cubicBezTo>
                  <a:cubicBezTo>
                    <a:pt x="0" y="626"/>
                    <a:pt x="181" y="806"/>
                    <a:pt x="403" y="806"/>
                  </a:cubicBezTo>
                  <a:cubicBezTo>
                    <a:pt x="496" y="806"/>
                    <a:pt x="582" y="775"/>
                    <a:pt x="650" y="722"/>
                  </a:cubicBezTo>
                  <a:cubicBezTo>
                    <a:pt x="650" y="722"/>
                    <a:pt x="650" y="722"/>
                    <a:pt x="650" y="722"/>
                  </a:cubicBezTo>
                  <a:cubicBezTo>
                    <a:pt x="803" y="607"/>
                    <a:pt x="1013" y="615"/>
                    <a:pt x="1153" y="631"/>
                  </a:cubicBezTo>
                  <a:cubicBezTo>
                    <a:pt x="1153" y="631"/>
                    <a:pt x="1153" y="631"/>
                    <a:pt x="1153" y="631"/>
                  </a:cubicBezTo>
                  <a:cubicBezTo>
                    <a:pt x="1165" y="633"/>
                    <a:pt x="1178" y="634"/>
                    <a:pt x="1191" y="634"/>
                  </a:cubicBezTo>
                  <a:cubicBezTo>
                    <a:pt x="1318" y="634"/>
                    <a:pt x="1421" y="530"/>
                    <a:pt x="1421" y="403"/>
                  </a:cubicBezTo>
                  <a:cubicBezTo>
                    <a:pt x="1421" y="276"/>
                    <a:pt x="1318" y="173"/>
                    <a:pt x="1191" y="173"/>
                  </a:cubicBezTo>
                  <a:cubicBezTo>
                    <a:pt x="1178" y="173"/>
                    <a:pt x="1165" y="174"/>
                    <a:pt x="1153" y="176"/>
                  </a:cubicBezTo>
                  <a:cubicBezTo>
                    <a:pt x="1153" y="176"/>
                    <a:pt x="1153" y="176"/>
                    <a:pt x="1153" y="176"/>
                  </a:cubicBezTo>
                  <a:cubicBezTo>
                    <a:pt x="1013" y="191"/>
                    <a:pt x="803" y="200"/>
                    <a:pt x="650" y="84"/>
                  </a:cubicBezTo>
                  <a:cubicBezTo>
                    <a:pt x="650" y="84"/>
                    <a:pt x="650" y="84"/>
                    <a:pt x="650" y="84"/>
                  </a:cubicBezTo>
                  <a:cubicBezTo>
                    <a:pt x="582" y="32"/>
                    <a:pt x="496" y="0"/>
                    <a:pt x="403" y="0"/>
                  </a:cubicBezTo>
                  <a:close/>
                  <a:moveTo>
                    <a:pt x="1191" y="215"/>
                  </a:moveTo>
                  <a:cubicBezTo>
                    <a:pt x="1294" y="215"/>
                    <a:pt x="1379" y="299"/>
                    <a:pt x="1379" y="403"/>
                  </a:cubicBezTo>
                  <a:cubicBezTo>
                    <a:pt x="1379" y="507"/>
                    <a:pt x="1294" y="591"/>
                    <a:pt x="1191" y="591"/>
                  </a:cubicBezTo>
                  <a:cubicBezTo>
                    <a:pt x="1087" y="591"/>
                    <a:pt x="1003" y="507"/>
                    <a:pt x="1003" y="403"/>
                  </a:cubicBezTo>
                  <a:cubicBezTo>
                    <a:pt x="1003" y="299"/>
                    <a:pt x="1087" y="215"/>
                    <a:pt x="1191" y="215"/>
                  </a:cubicBezTo>
                  <a:close/>
                </a:path>
              </a:pathLst>
            </a:custGeom>
            <a:solidFill>
              <a:schemeClr val="accent4">
                <a:lumMod val="100000"/>
              </a:schemeClr>
            </a:solidFill>
            <a:ln>
              <a:noFill/>
            </a:ln>
            <a:extLst>
              <a:ext uri="{91240B29-F687-4F45-9708-019B960494DF}">
                <a14:hiddenLine xmlns:a14="http://schemas.microsoft.com/office/drawing/2010/main" w="9525">
                  <a:solidFill>
                    <a:srgbClr val="000000"/>
                  </a:solidFill>
                  <a:round/>
                </a14:hiddenLine>
              </a:ext>
            </a:extLst>
          </p:spPr>
          <p:txBody>
            <a:bodyPr anchor="ctr"/>
            <a:lstStyle/>
            <a:p>
              <a:pPr algn="ctr"/>
              <a:endParaRPr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5" name="任意多边形 34">
              <a:extLst>
                <a:ext uri="{FF2B5EF4-FFF2-40B4-BE49-F238E27FC236}">
                  <a16:creationId xmlns:a16="http://schemas.microsoft.com/office/drawing/2014/main" id="{77D697D1-B009-4E5D-8A5D-8FDBF60ED179}"/>
                </a:ext>
              </a:extLst>
            </p:cNvPr>
            <p:cNvSpPr/>
            <p:nvPr/>
          </p:nvSpPr>
          <p:spPr bwMode="auto">
            <a:xfrm>
              <a:off x="7454598" y="3240877"/>
              <a:ext cx="325646" cy="324115"/>
            </a:xfrm>
            <a:custGeom>
              <a:avLst/>
              <a:gdLst>
                <a:gd name="connsiteX0" fmla="*/ 294483 w 338139"/>
                <a:gd name="connsiteY0" fmla="*/ 53975 h 336550"/>
                <a:gd name="connsiteX1" fmla="*/ 338139 w 338139"/>
                <a:gd name="connsiteY1" fmla="*/ 167482 h 336550"/>
                <a:gd name="connsiteX2" fmla="*/ 294483 w 338139"/>
                <a:gd name="connsiteY2" fmla="*/ 280988 h 336550"/>
                <a:gd name="connsiteX3" fmla="*/ 275962 w 338139"/>
                <a:gd name="connsiteY3" fmla="*/ 257231 h 336550"/>
                <a:gd name="connsiteX4" fmla="*/ 285222 w 338139"/>
                <a:gd name="connsiteY4" fmla="*/ 250632 h 336550"/>
                <a:gd name="connsiteX5" fmla="*/ 286545 w 338139"/>
                <a:gd name="connsiteY5" fmla="*/ 237433 h 336550"/>
                <a:gd name="connsiteX6" fmla="*/ 273316 w 338139"/>
                <a:gd name="connsiteY6" fmla="*/ 236114 h 336550"/>
                <a:gd name="connsiteX7" fmla="*/ 266701 w 338139"/>
                <a:gd name="connsiteY7" fmla="*/ 241393 h 336550"/>
                <a:gd name="connsiteX8" fmla="*/ 258764 w 338139"/>
                <a:gd name="connsiteY8" fmla="*/ 218956 h 336550"/>
                <a:gd name="connsiteX9" fmla="*/ 269347 w 338139"/>
                <a:gd name="connsiteY9" fmla="*/ 212356 h 336550"/>
                <a:gd name="connsiteX10" fmla="*/ 271993 w 338139"/>
                <a:gd name="connsiteY10" fmla="*/ 199158 h 336550"/>
                <a:gd name="connsiteX11" fmla="*/ 258764 w 338139"/>
                <a:gd name="connsiteY11" fmla="*/ 197838 h 336550"/>
                <a:gd name="connsiteX12" fmla="*/ 253472 w 338139"/>
                <a:gd name="connsiteY12" fmla="*/ 200478 h 336550"/>
                <a:gd name="connsiteX13" fmla="*/ 250826 w 338139"/>
                <a:gd name="connsiteY13" fmla="*/ 176721 h 336550"/>
                <a:gd name="connsiteX14" fmla="*/ 260086 w 338139"/>
                <a:gd name="connsiteY14" fmla="*/ 176721 h 336550"/>
                <a:gd name="connsiteX15" fmla="*/ 269347 w 338139"/>
                <a:gd name="connsiteY15" fmla="*/ 167482 h 336550"/>
                <a:gd name="connsiteX16" fmla="*/ 260086 w 338139"/>
                <a:gd name="connsiteY16" fmla="*/ 158243 h 336550"/>
                <a:gd name="connsiteX17" fmla="*/ 250826 w 338139"/>
                <a:gd name="connsiteY17" fmla="*/ 158243 h 336550"/>
                <a:gd name="connsiteX18" fmla="*/ 253472 w 338139"/>
                <a:gd name="connsiteY18" fmla="*/ 134486 h 336550"/>
                <a:gd name="connsiteX19" fmla="*/ 258764 w 338139"/>
                <a:gd name="connsiteY19" fmla="*/ 137125 h 336550"/>
                <a:gd name="connsiteX20" fmla="*/ 264055 w 338139"/>
                <a:gd name="connsiteY20" fmla="*/ 139765 h 336550"/>
                <a:gd name="connsiteX21" fmla="*/ 271993 w 338139"/>
                <a:gd name="connsiteY21" fmla="*/ 135806 h 336550"/>
                <a:gd name="connsiteX22" fmla="*/ 269347 w 338139"/>
                <a:gd name="connsiteY22" fmla="*/ 122607 h 336550"/>
                <a:gd name="connsiteX23" fmla="*/ 258764 w 338139"/>
                <a:gd name="connsiteY23" fmla="*/ 116008 h 336550"/>
                <a:gd name="connsiteX24" fmla="*/ 266701 w 338139"/>
                <a:gd name="connsiteY24" fmla="*/ 93571 h 336550"/>
                <a:gd name="connsiteX25" fmla="*/ 273316 w 338139"/>
                <a:gd name="connsiteY25" fmla="*/ 98850 h 336550"/>
                <a:gd name="connsiteX26" fmla="*/ 278607 w 338139"/>
                <a:gd name="connsiteY26" fmla="*/ 101490 h 336550"/>
                <a:gd name="connsiteX27" fmla="*/ 286545 w 338139"/>
                <a:gd name="connsiteY27" fmla="*/ 97530 h 336550"/>
                <a:gd name="connsiteX28" fmla="*/ 285222 w 338139"/>
                <a:gd name="connsiteY28" fmla="*/ 84332 h 336550"/>
                <a:gd name="connsiteX29" fmla="*/ 275962 w 338139"/>
                <a:gd name="connsiteY29" fmla="*/ 77732 h 336550"/>
                <a:gd name="connsiteX30" fmla="*/ 294483 w 338139"/>
                <a:gd name="connsiteY30" fmla="*/ 53975 h 336550"/>
                <a:gd name="connsiteX31" fmla="*/ 43657 w 338139"/>
                <a:gd name="connsiteY31" fmla="*/ 53975 h 336550"/>
                <a:gd name="connsiteX32" fmla="*/ 62177 w 338139"/>
                <a:gd name="connsiteY32" fmla="*/ 77732 h 336550"/>
                <a:gd name="connsiteX33" fmla="*/ 52917 w 338139"/>
                <a:gd name="connsiteY33" fmla="*/ 84332 h 336550"/>
                <a:gd name="connsiteX34" fmla="*/ 51594 w 338139"/>
                <a:gd name="connsiteY34" fmla="*/ 97530 h 336550"/>
                <a:gd name="connsiteX35" fmla="*/ 59532 w 338139"/>
                <a:gd name="connsiteY35" fmla="*/ 101490 h 336550"/>
                <a:gd name="connsiteX36" fmla="*/ 64823 w 338139"/>
                <a:gd name="connsiteY36" fmla="*/ 98850 h 336550"/>
                <a:gd name="connsiteX37" fmla="*/ 71438 w 338139"/>
                <a:gd name="connsiteY37" fmla="*/ 93571 h 336550"/>
                <a:gd name="connsiteX38" fmla="*/ 79375 w 338139"/>
                <a:gd name="connsiteY38" fmla="*/ 116008 h 336550"/>
                <a:gd name="connsiteX39" fmla="*/ 68792 w 338139"/>
                <a:gd name="connsiteY39" fmla="*/ 122607 h 336550"/>
                <a:gd name="connsiteX40" fmla="*/ 66146 w 338139"/>
                <a:gd name="connsiteY40" fmla="*/ 135806 h 336550"/>
                <a:gd name="connsiteX41" fmla="*/ 74084 w 338139"/>
                <a:gd name="connsiteY41" fmla="*/ 139765 h 336550"/>
                <a:gd name="connsiteX42" fmla="*/ 79375 w 338139"/>
                <a:gd name="connsiteY42" fmla="*/ 137125 h 336550"/>
                <a:gd name="connsiteX43" fmla="*/ 84667 w 338139"/>
                <a:gd name="connsiteY43" fmla="*/ 134486 h 336550"/>
                <a:gd name="connsiteX44" fmla="*/ 87313 w 338139"/>
                <a:gd name="connsiteY44" fmla="*/ 158243 h 336550"/>
                <a:gd name="connsiteX45" fmla="*/ 78053 w 338139"/>
                <a:gd name="connsiteY45" fmla="*/ 158243 h 336550"/>
                <a:gd name="connsiteX46" fmla="*/ 68792 w 338139"/>
                <a:gd name="connsiteY46" fmla="*/ 167482 h 336550"/>
                <a:gd name="connsiteX47" fmla="*/ 78053 w 338139"/>
                <a:gd name="connsiteY47" fmla="*/ 176721 h 336550"/>
                <a:gd name="connsiteX48" fmla="*/ 87313 w 338139"/>
                <a:gd name="connsiteY48" fmla="*/ 176721 h 336550"/>
                <a:gd name="connsiteX49" fmla="*/ 84667 w 338139"/>
                <a:gd name="connsiteY49" fmla="*/ 200478 h 336550"/>
                <a:gd name="connsiteX50" fmla="*/ 79375 w 338139"/>
                <a:gd name="connsiteY50" fmla="*/ 197838 h 336550"/>
                <a:gd name="connsiteX51" fmla="*/ 66146 w 338139"/>
                <a:gd name="connsiteY51" fmla="*/ 199158 h 336550"/>
                <a:gd name="connsiteX52" fmla="*/ 68792 w 338139"/>
                <a:gd name="connsiteY52" fmla="*/ 212356 h 336550"/>
                <a:gd name="connsiteX53" fmla="*/ 79375 w 338139"/>
                <a:gd name="connsiteY53" fmla="*/ 218956 h 336550"/>
                <a:gd name="connsiteX54" fmla="*/ 71438 w 338139"/>
                <a:gd name="connsiteY54" fmla="*/ 241393 h 336550"/>
                <a:gd name="connsiteX55" fmla="*/ 64823 w 338139"/>
                <a:gd name="connsiteY55" fmla="*/ 236114 h 336550"/>
                <a:gd name="connsiteX56" fmla="*/ 51594 w 338139"/>
                <a:gd name="connsiteY56" fmla="*/ 237433 h 336550"/>
                <a:gd name="connsiteX57" fmla="*/ 52917 w 338139"/>
                <a:gd name="connsiteY57" fmla="*/ 250632 h 336550"/>
                <a:gd name="connsiteX58" fmla="*/ 62177 w 338139"/>
                <a:gd name="connsiteY58" fmla="*/ 257231 h 336550"/>
                <a:gd name="connsiteX59" fmla="*/ 43657 w 338139"/>
                <a:gd name="connsiteY59" fmla="*/ 280988 h 336550"/>
                <a:gd name="connsiteX60" fmla="*/ 0 w 338139"/>
                <a:gd name="connsiteY60" fmla="*/ 167482 h 336550"/>
                <a:gd name="connsiteX61" fmla="*/ 43657 w 338139"/>
                <a:gd name="connsiteY61" fmla="*/ 53975 h 336550"/>
                <a:gd name="connsiteX62" fmla="*/ 169070 w 338139"/>
                <a:gd name="connsiteY62" fmla="*/ 0 h 336550"/>
                <a:gd name="connsiteX63" fmla="*/ 274639 w 338139"/>
                <a:gd name="connsiteY63" fmla="*/ 36810 h 336550"/>
                <a:gd name="connsiteX64" fmla="*/ 256164 w 338139"/>
                <a:gd name="connsiteY64" fmla="*/ 61789 h 336550"/>
                <a:gd name="connsiteX65" fmla="*/ 246927 w 338139"/>
                <a:gd name="connsiteY65" fmla="*/ 55215 h 336550"/>
                <a:gd name="connsiteX66" fmla="*/ 233731 w 338139"/>
                <a:gd name="connsiteY66" fmla="*/ 56530 h 336550"/>
                <a:gd name="connsiteX67" fmla="*/ 235051 w 338139"/>
                <a:gd name="connsiteY67" fmla="*/ 69677 h 336550"/>
                <a:gd name="connsiteX68" fmla="*/ 245608 w 338139"/>
                <a:gd name="connsiteY68" fmla="*/ 77565 h 336550"/>
                <a:gd name="connsiteX69" fmla="*/ 236370 w 338139"/>
                <a:gd name="connsiteY69" fmla="*/ 101228 h 336550"/>
                <a:gd name="connsiteX70" fmla="*/ 228453 w 338139"/>
                <a:gd name="connsiteY70" fmla="*/ 95970 h 336550"/>
                <a:gd name="connsiteX71" fmla="*/ 215256 w 338139"/>
                <a:gd name="connsiteY71" fmla="*/ 98599 h 336550"/>
                <a:gd name="connsiteX72" fmla="*/ 217896 w 338139"/>
                <a:gd name="connsiteY72" fmla="*/ 111745 h 336550"/>
                <a:gd name="connsiteX73" fmla="*/ 229772 w 338139"/>
                <a:gd name="connsiteY73" fmla="*/ 119633 h 336550"/>
                <a:gd name="connsiteX74" fmla="*/ 224494 w 338139"/>
                <a:gd name="connsiteY74" fmla="*/ 159073 h 336550"/>
                <a:gd name="connsiteX75" fmla="*/ 215256 w 338139"/>
                <a:gd name="connsiteY75" fmla="*/ 159073 h 336550"/>
                <a:gd name="connsiteX76" fmla="*/ 204700 w 338139"/>
                <a:gd name="connsiteY76" fmla="*/ 168275 h 336550"/>
                <a:gd name="connsiteX77" fmla="*/ 215256 w 338139"/>
                <a:gd name="connsiteY77" fmla="*/ 177478 h 336550"/>
                <a:gd name="connsiteX78" fmla="*/ 224494 w 338139"/>
                <a:gd name="connsiteY78" fmla="*/ 177478 h 336550"/>
                <a:gd name="connsiteX79" fmla="*/ 229772 w 338139"/>
                <a:gd name="connsiteY79" fmla="*/ 216917 h 336550"/>
                <a:gd name="connsiteX80" fmla="*/ 217896 w 338139"/>
                <a:gd name="connsiteY80" fmla="*/ 224805 h 336550"/>
                <a:gd name="connsiteX81" fmla="*/ 215256 w 338139"/>
                <a:gd name="connsiteY81" fmla="*/ 237952 h 336550"/>
                <a:gd name="connsiteX82" fmla="*/ 223174 w 338139"/>
                <a:gd name="connsiteY82" fmla="*/ 241896 h 336550"/>
                <a:gd name="connsiteX83" fmla="*/ 228453 w 338139"/>
                <a:gd name="connsiteY83" fmla="*/ 240581 h 336550"/>
                <a:gd name="connsiteX84" fmla="*/ 236370 w 338139"/>
                <a:gd name="connsiteY84" fmla="*/ 235322 h 336550"/>
                <a:gd name="connsiteX85" fmla="*/ 245608 w 338139"/>
                <a:gd name="connsiteY85" fmla="*/ 258986 h 336550"/>
                <a:gd name="connsiteX86" fmla="*/ 235051 w 338139"/>
                <a:gd name="connsiteY86" fmla="*/ 266874 h 336550"/>
                <a:gd name="connsiteX87" fmla="*/ 233731 w 338139"/>
                <a:gd name="connsiteY87" fmla="*/ 280020 h 336550"/>
                <a:gd name="connsiteX88" fmla="*/ 241649 w 338139"/>
                <a:gd name="connsiteY88" fmla="*/ 283964 h 336550"/>
                <a:gd name="connsiteX89" fmla="*/ 246927 w 338139"/>
                <a:gd name="connsiteY89" fmla="*/ 281335 h 336550"/>
                <a:gd name="connsiteX90" fmla="*/ 256164 w 338139"/>
                <a:gd name="connsiteY90" fmla="*/ 274762 h 336550"/>
                <a:gd name="connsiteX91" fmla="*/ 274639 w 338139"/>
                <a:gd name="connsiteY91" fmla="*/ 299740 h 336550"/>
                <a:gd name="connsiteX92" fmla="*/ 169070 w 338139"/>
                <a:gd name="connsiteY92" fmla="*/ 336550 h 336550"/>
                <a:gd name="connsiteX93" fmla="*/ 63501 w 338139"/>
                <a:gd name="connsiteY93" fmla="*/ 299740 h 336550"/>
                <a:gd name="connsiteX94" fmla="*/ 81976 w 338139"/>
                <a:gd name="connsiteY94" fmla="*/ 274762 h 336550"/>
                <a:gd name="connsiteX95" fmla="*/ 91213 w 338139"/>
                <a:gd name="connsiteY95" fmla="*/ 281335 h 336550"/>
                <a:gd name="connsiteX96" fmla="*/ 96491 w 338139"/>
                <a:gd name="connsiteY96" fmla="*/ 283964 h 336550"/>
                <a:gd name="connsiteX97" fmla="*/ 104409 w 338139"/>
                <a:gd name="connsiteY97" fmla="*/ 280020 h 336550"/>
                <a:gd name="connsiteX98" fmla="*/ 103089 w 338139"/>
                <a:gd name="connsiteY98" fmla="*/ 266874 h 336550"/>
                <a:gd name="connsiteX99" fmla="*/ 92532 w 338139"/>
                <a:gd name="connsiteY99" fmla="*/ 258986 h 336550"/>
                <a:gd name="connsiteX100" fmla="*/ 101770 w 338139"/>
                <a:gd name="connsiteY100" fmla="*/ 235322 h 336550"/>
                <a:gd name="connsiteX101" fmla="*/ 109687 w 338139"/>
                <a:gd name="connsiteY101" fmla="*/ 240581 h 336550"/>
                <a:gd name="connsiteX102" fmla="*/ 114966 w 338139"/>
                <a:gd name="connsiteY102" fmla="*/ 241896 h 336550"/>
                <a:gd name="connsiteX103" fmla="*/ 122884 w 338139"/>
                <a:gd name="connsiteY103" fmla="*/ 237952 h 336550"/>
                <a:gd name="connsiteX104" fmla="*/ 120244 w 338139"/>
                <a:gd name="connsiteY104" fmla="*/ 224805 h 336550"/>
                <a:gd name="connsiteX105" fmla="*/ 108368 w 338139"/>
                <a:gd name="connsiteY105" fmla="*/ 216917 h 336550"/>
                <a:gd name="connsiteX106" fmla="*/ 113646 w 338139"/>
                <a:gd name="connsiteY106" fmla="*/ 177478 h 336550"/>
                <a:gd name="connsiteX107" fmla="*/ 122884 w 338139"/>
                <a:gd name="connsiteY107" fmla="*/ 177478 h 336550"/>
                <a:gd name="connsiteX108" fmla="*/ 133440 w 338139"/>
                <a:gd name="connsiteY108" fmla="*/ 168275 h 336550"/>
                <a:gd name="connsiteX109" fmla="*/ 122884 w 338139"/>
                <a:gd name="connsiteY109" fmla="*/ 159073 h 336550"/>
                <a:gd name="connsiteX110" fmla="*/ 113646 w 338139"/>
                <a:gd name="connsiteY110" fmla="*/ 159073 h 336550"/>
                <a:gd name="connsiteX111" fmla="*/ 108368 w 338139"/>
                <a:gd name="connsiteY111" fmla="*/ 119633 h 336550"/>
                <a:gd name="connsiteX112" fmla="*/ 120244 w 338139"/>
                <a:gd name="connsiteY112" fmla="*/ 111745 h 336550"/>
                <a:gd name="connsiteX113" fmla="*/ 122884 w 338139"/>
                <a:gd name="connsiteY113" fmla="*/ 98599 h 336550"/>
                <a:gd name="connsiteX114" fmla="*/ 109687 w 338139"/>
                <a:gd name="connsiteY114" fmla="*/ 95970 h 336550"/>
                <a:gd name="connsiteX115" fmla="*/ 101770 w 338139"/>
                <a:gd name="connsiteY115" fmla="*/ 101228 h 336550"/>
                <a:gd name="connsiteX116" fmla="*/ 92532 w 338139"/>
                <a:gd name="connsiteY116" fmla="*/ 77565 h 336550"/>
                <a:gd name="connsiteX117" fmla="*/ 103089 w 338139"/>
                <a:gd name="connsiteY117" fmla="*/ 69677 h 336550"/>
                <a:gd name="connsiteX118" fmla="*/ 104409 w 338139"/>
                <a:gd name="connsiteY118" fmla="*/ 56530 h 336550"/>
                <a:gd name="connsiteX119" fmla="*/ 91213 w 338139"/>
                <a:gd name="connsiteY119" fmla="*/ 55215 h 336550"/>
                <a:gd name="connsiteX120" fmla="*/ 81976 w 338139"/>
                <a:gd name="connsiteY120" fmla="*/ 61789 h 336550"/>
                <a:gd name="connsiteX121" fmla="*/ 63501 w 338139"/>
                <a:gd name="connsiteY121" fmla="*/ 36810 h 336550"/>
                <a:gd name="connsiteX122" fmla="*/ 169070 w 338139"/>
                <a:gd name="connsiteY122" fmla="*/ 0 h 3365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Lst>
              <a:rect l="l" t="t" r="r" b="b"/>
              <a:pathLst>
                <a:path w="338139" h="336550">
                  <a:moveTo>
                    <a:pt x="294483" y="53975"/>
                  </a:moveTo>
                  <a:cubicBezTo>
                    <a:pt x="320941" y="84332"/>
                    <a:pt x="338139" y="123927"/>
                    <a:pt x="338139" y="167482"/>
                  </a:cubicBezTo>
                  <a:cubicBezTo>
                    <a:pt x="338139" y="211037"/>
                    <a:pt x="320941" y="250632"/>
                    <a:pt x="294483" y="280988"/>
                  </a:cubicBezTo>
                  <a:cubicBezTo>
                    <a:pt x="287868" y="273069"/>
                    <a:pt x="281253" y="265150"/>
                    <a:pt x="275962" y="257231"/>
                  </a:cubicBezTo>
                  <a:cubicBezTo>
                    <a:pt x="275962" y="257231"/>
                    <a:pt x="275962" y="257231"/>
                    <a:pt x="285222" y="250632"/>
                  </a:cubicBezTo>
                  <a:cubicBezTo>
                    <a:pt x="289191" y="246672"/>
                    <a:pt x="289191" y="241393"/>
                    <a:pt x="286545" y="237433"/>
                  </a:cubicBezTo>
                  <a:cubicBezTo>
                    <a:pt x="282576" y="233474"/>
                    <a:pt x="277285" y="232154"/>
                    <a:pt x="273316" y="236114"/>
                  </a:cubicBezTo>
                  <a:cubicBezTo>
                    <a:pt x="273316" y="236114"/>
                    <a:pt x="273316" y="236114"/>
                    <a:pt x="266701" y="241393"/>
                  </a:cubicBezTo>
                  <a:cubicBezTo>
                    <a:pt x="264055" y="233474"/>
                    <a:pt x="261409" y="226875"/>
                    <a:pt x="258764" y="218956"/>
                  </a:cubicBezTo>
                  <a:cubicBezTo>
                    <a:pt x="258764" y="218956"/>
                    <a:pt x="258764" y="218956"/>
                    <a:pt x="269347" y="212356"/>
                  </a:cubicBezTo>
                  <a:cubicBezTo>
                    <a:pt x="273316" y="209717"/>
                    <a:pt x="274639" y="204437"/>
                    <a:pt x="271993" y="199158"/>
                  </a:cubicBezTo>
                  <a:cubicBezTo>
                    <a:pt x="268024" y="195198"/>
                    <a:pt x="262732" y="193879"/>
                    <a:pt x="258764" y="197838"/>
                  </a:cubicBezTo>
                  <a:cubicBezTo>
                    <a:pt x="258764" y="197838"/>
                    <a:pt x="258764" y="197838"/>
                    <a:pt x="253472" y="200478"/>
                  </a:cubicBezTo>
                  <a:cubicBezTo>
                    <a:pt x="252149" y="192559"/>
                    <a:pt x="250826" y="184640"/>
                    <a:pt x="250826" y="176721"/>
                  </a:cubicBezTo>
                  <a:cubicBezTo>
                    <a:pt x="250826" y="176721"/>
                    <a:pt x="250826" y="176721"/>
                    <a:pt x="260086" y="176721"/>
                  </a:cubicBezTo>
                  <a:cubicBezTo>
                    <a:pt x="265378" y="176721"/>
                    <a:pt x="269347" y="172761"/>
                    <a:pt x="269347" y="167482"/>
                  </a:cubicBezTo>
                  <a:cubicBezTo>
                    <a:pt x="269347" y="162202"/>
                    <a:pt x="265378" y="158243"/>
                    <a:pt x="260086" y="158243"/>
                  </a:cubicBezTo>
                  <a:cubicBezTo>
                    <a:pt x="260086" y="158243"/>
                    <a:pt x="260086" y="158243"/>
                    <a:pt x="250826" y="158243"/>
                  </a:cubicBezTo>
                  <a:cubicBezTo>
                    <a:pt x="250826" y="150324"/>
                    <a:pt x="252149" y="142405"/>
                    <a:pt x="253472" y="134486"/>
                  </a:cubicBezTo>
                  <a:cubicBezTo>
                    <a:pt x="253472" y="134486"/>
                    <a:pt x="253472" y="134486"/>
                    <a:pt x="258764" y="137125"/>
                  </a:cubicBezTo>
                  <a:cubicBezTo>
                    <a:pt x="260086" y="138445"/>
                    <a:pt x="261409" y="139765"/>
                    <a:pt x="264055" y="139765"/>
                  </a:cubicBezTo>
                  <a:cubicBezTo>
                    <a:pt x="266701" y="139765"/>
                    <a:pt x="269347" y="138445"/>
                    <a:pt x="271993" y="135806"/>
                  </a:cubicBezTo>
                  <a:cubicBezTo>
                    <a:pt x="274639" y="130526"/>
                    <a:pt x="273316" y="125247"/>
                    <a:pt x="269347" y="122607"/>
                  </a:cubicBezTo>
                  <a:cubicBezTo>
                    <a:pt x="269347" y="122607"/>
                    <a:pt x="269347" y="122607"/>
                    <a:pt x="258764" y="116008"/>
                  </a:cubicBezTo>
                  <a:cubicBezTo>
                    <a:pt x="261409" y="108089"/>
                    <a:pt x="264055" y="101490"/>
                    <a:pt x="266701" y="93571"/>
                  </a:cubicBezTo>
                  <a:cubicBezTo>
                    <a:pt x="266701" y="93571"/>
                    <a:pt x="266701" y="93571"/>
                    <a:pt x="273316" y="98850"/>
                  </a:cubicBezTo>
                  <a:cubicBezTo>
                    <a:pt x="274639" y="100170"/>
                    <a:pt x="277285" y="101490"/>
                    <a:pt x="278607" y="101490"/>
                  </a:cubicBezTo>
                  <a:cubicBezTo>
                    <a:pt x="281253" y="101490"/>
                    <a:pt x="283899" y="100170"/>
                    <a:pt x="286545" y="97530"/>
                  </a:cubicBezTo>
                  <a:cubicBezTo>
                    <a:pt x="289191" y="93571"/>
                    <a:pt x="289191" y="88291"/>
                    <a:pt x="285222" y="84332"/>
                  </a:cubicBezTo>
                  <a:cubicBezTo>
                    <a:pt x="285222" y="84332"/>
                    <a:pt x="285222" y="84332"/>
                    <a:pt x="275962" y="77732"/>
                  </a:cubicBezTo>
                  <a:cubicBezTo>
                    <a:pt x="281253" y="69813"/>
                    <a:pt x="287868" y="61894"/>
                    <a:pt x="294483" y="53975"/>
                  </a:cubicBezTo>
                  <a:close/>
                  <a:moveTo>
                    <a:pt x="43657" y="53975"/>
                  </a:moveTo>
                  <a:cubicBezTo>
                    <a:pt x="50271" y="61894"/>
                    <a:pt x="56886" y="69813"/>
                    <a:pt x="62177" y="77732"/>
                  </a:cubicBezTo>
                  <a:cubicBezTo>
                    <a:pt x="62177" y="77732"/>
                    <a:pt x="62177" y="77732"/>
                    <a:pt x="52917" y="84332"/>
                  </a:cubicBezTo>
                  <a:cubicBezTo>
                    <a:pt x="48948" y="88291"/>
                    <a:pt x="48948" y="93571"/>
                    <a:pt x="51594" y="97530"/>
                  </a:cubicBezTo>
                  <a:cubicBezTo>
                    <a:pt x="54240" y="100170"/>
                    <a:pt x="56886" y="101490"/>
                    <a:pt x="59532" y="101490"/>
                  </a:cubicBezTo>
                  <a:cubicBezTo>
                    <a:pt x="60855" y="101490"/>
                    <a:pt x="63500" y="100170"/>
                    <a:pt x="64823" y="98850"/>
                  </a:cubicBezTo>
                  <a:cubicBezTo>
                    <a:pt x="64823" y="98850"/>
                    <a:pt x="64823" y="98850"/>
                    <a:pt x="71438" y="93571"/>
                  </a:cubicBezTo>
                  <a:cubicBezTo>
                    <a:pt x="74084" y="101490"/>
                    <a:pt x="76730" y="108089"/>
                    <a:pt x="79375" y="116008"/>
                  </a:cubicBezTo>
                  <a:cubicBezTo>
                    <a:pt x="79375" y="116008"/>
                    <a:pt x="79375" y="116008"/>
                    <a:pt x="68792" y="122607"/>
                  </a:cubicBezTo>
                  <a:cubicBezTo>
                    <a:pt x="64823" y="125247"/>
                    <a:pt x="63500" y="130526"/>
                    <a:pt x="66146" y="135806"/>
                  </a:cubicBezTo>
                  <a:cubicBezTo>
                    <a:pt x="68792" y="138445"/>
                    <a:pt x="71438" y="139765"/>
                    <a:pt x="74084" y="139765"/>
                  </a:cubicBezTo>
                  <a:cubicBezTo>
                    <a:pt x="76730" y="139765"/>
                    <a:pt x="78053" y="138445"/>
                    <a:pt x="79375" y="137125"/>
                  </a:cubicBezTo>
                  <a:cubicBezTo>
                    <a:pt x="79375" y="137125"/>
                    <a:pt x="79375" y="137125"/>
                    <a:pt x="84667" y="134486"/>
                  </a:cubicBezTo>
                  <a:cubicBezTo>
                    <a:pt x="85990" y="142405"/>
                    <a:pt x="87313" y="150324"/>
                    <a:pt x="87313" y="158243"/>
                  </a:cubicBezTo>
                  <a:cubicBezTo>
                    <a:pt x="87313" y="158243"/>
                    <a:pt x="87313" y="158243"/>
                    <a:pt x="78053" y="158243"/>
                  </a:cubicBezTo>
                  <a:cubicBezTo>
                    <a:pt x="72761" y="158243"/>
                    <a:pt x="68792" y="162202"/>
                    <a:pt x="68792" y="167482"/>
                  </a:cubicBezTo>
                  <a:cubicBezTo>
                    <a:pt x="68792" y="172761"/>
                    <a:pt x="72761" y="176721"/>
                    <a:pt x="78053" y="176721"/>
                  </a:cubicBezTo>
                  <a:cubicBezTo>
                    <a:pt x="78053" y="176721"/>
                    <a:pt x="78053" y="176721"/>
                    <a:pt x="87313" y="176721"/>
                  </a:cubicBezTo>
                  <a:cubicBezTo>
                    <a:pt x="87313" y="184640"/>
                    <a:pt x="85990" y="192559"/>
                    <a:pt x="84667" y="200478"/>
                  </a:cubicBezTo>
                  <a:cubicBezTo>
                    <a:pt x="84667" y="200478"/>
                    <a:pt x="84667" y="200478"/>
                    <a:pt x="79375" y="197838"/>
                  </a:cubicBezTo>
                  <a:cubicBezTo>
                    <a:pt x="75407" y="193879"/>
                    <a:pt x="70115" y="195198"/>
                    <a:pt x="66146" y="199158"/>
                  </a:cubicBezTo>
                  <a:cubicBezTo>
                    <a:pt x="63500" y="204437"/>
                    <a:pt x="64823" y="209717"/>
                    <a:pt x="68792" y="212356"/>
                  </a:cubicBezTo>
                  <a:cubicBezTo>
                    <a:pt x="68792" y="212356"/>
                    <a:pt x="68792" y="212356"/>
                    <a:pt x="79375" y="218956"/>
                  </a:cubicBezTo>
                  <a:cubicBezTo>
                    <a:pt x="76730" y="226875"/>
                    <a:pt x="74084" y="233474"/>
                    <a:pt x="71438" y="241393"/>
                  </a:cubicBezTo>
                  <a:cubicBezTo>
                    <a:pt x="71438" y="241393"/>
                    <a:pt x="71438" y="241393"/>
                    <a:pt x="64823" y="236114"/>
                  </a:cubicBezTo>
                  <a:cubicBezTo>
                    <a:pt x="60855" y="232154"/>
                    <a:pt x="55563" y="233474"/>
                    <a:pt x="51594" y="237433"/>
                  </a:cubicBezTo>
                  <a:cubicBezTo>
                    <a:pt x="48948" y="241393"/>
                    <a:pt x="48948" y="246672"/>
                    <a:pt x="52917" y="250632"/>
                  </a:cubicBezTo>
                  <a:cubicBezTo>
                    <a:pt x="52917" y="250632"/>
                    <a:pt x="52917" y="250632"/>
                    <a:pt x="62177" y="257231"/>
                  </a:cubicBezTo>
                  <a:cubicBezTo>
                    <a:pt x="56886" y="265150"/>
                    <a:pt x="50271" y="273069"/>
                    <a:pt x="43657" y="280988"/>
                  </a:cubicBezTo>
                  <a:cubicBezTo>
                    <a:pt x="17198" y="250632"/>
                    <a:pt x="0" y="211037"/>
                    <a:pt x="0" y="167482"/>
                  </a:cubicBezTo>
                  <a:cubicBezTo>
                    <a:pt x="0" y="123927"/>
                    <a:pt x="17198" y="84332"/>
                    <a:pt x="43657" y="53975"/>
                  </a:cubicBezTo>
                  <a:close/>
                  <a:moveTo>
                    <a:pt x="169070" y="0"/>
                  </a:moveTo>
                  <a:cubicBezTo>
                    <a:pt x="208658" y="0"/>
                    <a:pt x="245608" y="14461"/>
                    <a:pt x="274639" y="36810"/>
                  </a:cubicBezTo>
                  <a:cubicBezTo>
                    <a:pt x="268041" y="44698"/>
                    <a:pt x="261443" y="53900"/>
                    <a:pt x="256164" y="61789"/>
                  </a:cubicBezTo>
                  <a:cubicBezTo>
                    <a:pt x="256164" y="61789"/>
                    <a:pt x="256164" y="61789"/>
                    <a:pt x="246927" y="55215"/>
                  </a:cubicBezTo>
                  <a:cubicBezTo>
                    <a:pt x="242968" y="51271"/>
                    <a:pt x="237690" y="52586"/>
                    <a:pt x="233731" y="56530"/>
                  </a:cubicBezTo>
                  <a:cubicBezTo>
                    <a:pt x="231092" y="60474"/>
                    <a:pt x="231092" y="65733"/>
                    <a:pt x="235051" y="69677"/>
                  </a:cubicBezTo>
                  <a:cubicBezTo>
                    <a:pt x="235051" y="69677"/>
                    <a:pt x="235051" y="69677"/>
                    <a:pt x="245608" y="77565"/>
                  </a:cubicBezTo>
                  <a:cubicBezTo>
                    <a:pt x="241649" y="85452"/>
                    <a:pt x="239009" y="93340"/>
                    <a:pt x="236370" y="101228"/>
                  </a:cubicBezTo>
                  <a:cubicBezTo>
                    <a:pt x="236370" y="101228"/>
                    <a:pt x="236370" y="101228"/>
                    <a:pt x="228453" y="95970"/>
                  </a:cubicBezTo>
                  <a:cubicBezTo>
                    <a:pt x="224494" y="93340"/>
                    <a:pt x="217896" y="94655"/>
                    <a:pt x="215256" y="98599"/>
                  </a:cubicBezTo>
                  <a:cubicBezTo>
                    <a:pt x="212617" y="102543"/>
                    <a:pt x="213937" y="109116"/>
                    <a:pt x="217896" y="111745"/>
                  </a:cubicBezTo>
                  <a:cubicBezTo>
                    <a:pt x="217896" y="111745"/>
                    <a:pt x="217896" y="111745"/>
                    <a:pt x="229772" y="119633"/>
                  </a:cubicBezTo>
                  <a:cubicBezTo>
                    <a:pt x="227133" y="132780"/>
                    <a:pt x="224494" y="145926"/>
                    <a:pt x="224494" y="159073"/>
                  </a:cubicBezTo>
                  <a:cubicBezTo>
                    <a:pt x="224494" y="159073"/>
                    <a:pt x="224494" y="159073"/>
                    <a:pt x="215256" y="159073"/>
                  </a:cubicBezTo>
                  <a:cubicBezTo>
                    <a:pt x="209978" y="159073"/>
                    <a:pt x="204700" y="163017"/>
                    <a:pt x="204700" y="168275"/>
                  </a:cubicBezTo>
                  <a:cubicBezTo>
                    <a:pt x="204700" y="173534"/>
                    <a:pt x="209978" y="177478"/>
                    <a:pt x="215256" y="177478"/>
                  </a:cubicBezTo>
                  <a:cubicBezTo>
                    <a:pt x="215256" y="177478"/>
                    <a:pt x="215256" y="177478"/>
                    <a:pt x="224494" y="177478"/>
                  </a:cubicBezTo>
                  <a:cubicBezTo>
                    <a:pt x="224494" y="190624"/>
                    <a:pt x="227133" y="203771"/>
                    <a:pt x="229772" y="216917"/>
                  </a:cubicBezTo>
                  <a:cubicBezTo>
                    <a:pt x="229772" y="216917"/>
                    <a:pt x="229772" y="216917"/>
                    <a:pt x="217896" y="224805"/>
                  </a:cubicBezTo>
                  <a:cubicBezTo>
                    <a:pt x="213937" y="227434"/>
                    <a:pt x="212617" y="234008"/>
                    <a:pt x="215256" y="237952"/>
                  </a:cubicBezTo>
                  <a:cubicBezTo>
                    <a:pt x="217896" y="240581"/>
                    <a:pt x="220535" y="241896"/>
                    <a:pt x="223174" y="241896"/>
                  </a:cubicBezTo>
                  <a:cubicBezTo>
                    <a:pt x="224494" y="241896"/>
                    <a:pt x="227133" y="241896"/>
                    <a:pt x="228453" y="240581"/>
                  </a:cubicBezTo>
                  <a:cubicBezTo>
                    <a:pt x="228453" y="240581"/>
                    <a:pt x="228453" y="240581"/>
                    <a:pt x="236370" y="235322"/>
                  </a:cubicBezTo>
                  <a:cubicBezTo>
                    <a:pt x="239009" y="243210"/>
                    <a:pt x="241649" y="251098"/>
                    <a:pt x="245608" y="258986"/>
                  </a:cubicBezTo>
                  <a:cubicBezTo>
                    <a:pt x="245608" y="258986"/>
                    <a:pt x="245608" y="258986"/>
                    <a:pt x="235051" y="266874"/>
                  </a:cubicBezTo>
                  <a:cubicBezTo>
                    <a:pt x="231092" y="270818"/>
                    <a:pt x="231092" y="276076"/>
                    <a:pt x="233731" y="280020"/>
                  </a:cubicBezTo>
                  <a:cubicBezTo>
                    <a:pt x="236370" y="282650"/>
                    <a:pt x="239009" y="283964"/>
                    <a:pt x="241649" y="283964"/>
                  </a:cubicBezTo>
                  <a:cubicBezTo>
                    <a:pt x="242968" y="283964"/>
                    <a:pt x="245608" y="282650"/>
                    <a:pt x="246927" y="281335"/>
                  </a:cubicBezTo>
                  <a:lnTo>
                    <a:pt x="256164" y="274762"/>
                  </a:lnTo>
                  <a:cubicBezTo>
                    <a:pt x="261443" y="282650"/>
                    <a:pt x="268041" y="291852"/>
                    <a:pt x="274639" y="299740"/>
                  </a:cubicBezTo>
                  <a:cubicBezTo>
                    <a:pt x="245608" y="322089"/>
                    <a:pt x="208658" y="336550"/>
                    <a:pt x="169070" y="336550"/>
                  </a:cubicBezTo>
                  <a:cubicBezTo>
                    <a:pt x="129482" y="336550"/>
                    <a:pt x="92532" y="322089"/>
                    <a:pt x="63501" y="299740"/>
                  </a:cubicBezTo>
                  <a:cubicBezTo>
                    <a:pt x="70099" y="291852"/>
                    <a:pt x="76697" y="282650"/>
                    <a:pt x="81976" y="274762"/>
                  </a:cubicBezTo>
                  <a:cubicBezTo>
                    <a:pt x="81976" y="274762"/>
                    <a:pt x="81976" y="274762"/>
                    <a:pt x="91213" y="281335"/>
                  </a:cubicBezTo>
                  <a:cubicBezTo>
                    <a:pt x="92532" y="282650"/>
                    <a:pt x="95172" y="283964"/>
                    <a:pt x="96491" y="283964"/>
                  </a:cubicBezTo>
                  <a:cubicBezTo>
                    <a:pt x="99131" y="283964"/>
                    <a:pt x="101770" y="282650"/>
                    <a:pt x="104409" y="280020"/>
                  </a:cubicBezTo>
                  <a:cubicBezTo>
                    <a:pt x="107048" y="276076"/>
                    <a:pt x="107048" y="270818"/>
                    <a:pt x="103089" y="266874"/>
                  </a:cubicBezTo>
                  <a:cubicBezTo>
                    <a:pt x="103089" y="266874"/>
                    <a:pt x="103089" y="266874"/>
                    <a:pt x="92532" y="258986"/>
                  </a:cubicBezTo>
                  <a:cubicBezTo>
                    <a:pt x="96491" y="251098"/>
                    <a:pt x="99131" y="243210"/>
                    <a:pt x="101770" y="235322"/>
                  </a:cubicBezTo>
                  <a:cubicBezTo>
                    <a:pt x="101770" y="235322"/>
                    <a:pt x="101770" y="235322"/>
                    <a:pt x="109687" y="240581"/>
                  </a:cubicBezTo>
                  <a:cubicBezTo>
                    <a:pt x="111007" y="241896"/>
                    <a:pt x="112327" y="241896"/>
                    <a:pt x="114966" y="241896"/>
                  </a:cubicBezTo>
                  <a:cubicBezTo>
                    <a:pt x="117605" y="241896"/>
                    <a:pt x="120244" y="240581"/>
                    <a:pt x="122884" y="237952"/>
                  </a:cubicBezTo>
                  <a:cubicBezTo>
                    <a:pt x="125523" y="234008"/>
                    <a:pt x="124203" y="227434"/>
                    <a:pt x="120244" y="224805"/>
                  </a:cubicBezTo>
                  <a:cubicBezTo>
                    <a:pt x="120244" y="224805"/>
                    <a:pt x="120244" y="224805"/>
                    <a:pt x="108368" y="216917"/>
                  </a:cubicBezTo>
                  <a:cubicBezTo>
                    <a:pt x="111007" y="203771"/>
                    <a:pt x="113646" y="190624"/>
                    <a:pt x="113646" y="177478"/>
                  </a:cubicBezTo>
                  <a:cubicBezTo>
                    <a:pt x="113646" y="177478"/>
                    <a:pt x="113646" y="177478"/>
                    <a:pt x="122884" y="177478"/>
                  </a:cubicBezTo>
                  <a:cubicBezTo>
                    <a:pt x="128162" y="177478"/>
                    <a:pt x="133440" y="173534"/>
                    <a:pt x="133440" y="168275"/>
                  </a:cubicBezTo>
                  <a:cubicBezTo>
                    <a:pt x="133440" y="163017"/>
                    <a:pt x="128162" y="159073"/>
                    <a:pt x="122884" y="159073"/>
                  </a:cubicBezTo>
                  <a:cubicBezTo>
                    <a:pt x="122884" y="159073"/>
                    <a:pt x="122884" y="159073"/>
                    <a:pt x="113646" y="159073"/>
                  </a:cubicBezTo>
                  <a:cubicBezTo>
                    <a:pt x="113646" y="145926"/>
                    <a:pt x="111007" y="132780"/>
                    <a:pt x="108368" y="119633"/>
                  </a:cubicBezTo>
                  <a:cubicBezTo>
                    <a:pt x="108368" y="119633"/>
                    <a:pt x="108368" y="119633"/>
                    <a:pt x="120244" y="111745"/>
                  </a:cubicBezTo>
                  <a:cubicBezTo>
                    <a:pt x="124203" y="109116"/>
                    <a:pt x="125523" y="102543"/>
                    <a:pt x="122884" y="98599"/>
                  </a:cubicBezTo>
                  <a:cubicBezTo>
                    <a:pt x="120244" y="94655"/>
                    <a:pt x="113646" y="93340"/>
                    <a:pt x="109687" y="95970"/>
                  </a:cubicBezTo>
                  <a:cubicBezTo>
                    <a:pt x="109687" y="95970"/>
                    <a:pt x="109687" y="95970"/>
                    <a:pt x="101770" y="101228"/>
                  </a:cubicBezTo>
                  <a:cubicBezTo>
                    <a:pt x="99131" y="93340"/>
                    <a:pt x="96491" y="85452"/>
                    <a:pt x="92532" y="77565"/>
                  </a:cubicBezTo>
                  <a:cubicBezTo>
                    <a:pt x="92532" y="77565"/>
                    <a:pt x="92532" y="77565"/>
                    <a:pt x="103089" y="69677"/>
                  </a:cubicBezTo>
                  <a:cubicBezTo>
                    <a:pt x="107048" y="65733"/>
                    <a:pt x="107048" y="60474"/>
                    <a:pt x="104409" y="56530"/>
                  </a:cubicBezTo>
                  <a:cubicBezTo>
                    <a:pt x="100450" y="52586"/>
                    <a:pt x="95172" y="51271"/>
                    <a:pt x="91213" y="55215"/>
                  </a:cubicBezTo>
                  <a:cubicBezTo>
                    <a:pt x="91213" y="55215"/>
                    <a:pt x="91213" y="55215"/>
                    <a:pt x="81976" y="61789"/>
                  </a:cubicBezTo>
                  <a:cubicBezTo>
                    <a:pt x="76697" y="53900"/>
                    <a:pt x="70099" y="44698"/>
                    <a:pt x="63501" y="36810"/>
                  </a:cubicBezTo>
                  <a:cubicBezTo>
                    <a:pt x="92532" y="14461"/>
                    <a:pt x="129482" y="0"/>
                    <a:pt x="169070" y="0"/>
                  </a:cubicBezTo>
                  <a:close/>
                </a:path>
              </a:pathLst>
            </a:custGeom>
            <a:solidFill>
              <a:schemeClr val="bg1"/>
            </a:solidFill>
            <a:ln w="19050">
              <a:noFill/>
              <a:round/>
            </a:ln>
          </p:spPr>
          <p:txBody>
            <a:bodyPr anchor="ctr"/>
            <a:lstStyle/>
            <a:p>
              <a:pPr algn="ctr"/>
              <a:endParaRPr sz="2800">
                <a:latin typeface="Arial-Rounded" panose="020B0500000000000000" pitchFamily="34" charset="0"/>
                <a:ea typeface="Arial-Rounded" panose="020B0500000000000000" pitchFamily="34" charset="0"/>
                <a:cs typeface="Arial-Rounded" panose="020B0500000000000000" pitchFamily="34" charset="0"/>
              </a:endParaRPr>
            </a:p>
          </p:txBody>
        </p:sp>
        <p:sp>
          <p:nvSpPr>
            <p:cNvPr id="26" name="任意多边形 35">
              <a:extLst>
                <a:ext uri="{FF2B5EF4-FFF2-40B4-BE49-F238E27FC236}">
                  <a16:creationId xmlns:a16="http://schemas.microsoft.com/office/drawing/2014/main" id="{D18FCF3F-E348-4934-A416-08B6E582F59C}"/>
                </a:ext>
              </a:extLst>
            </p:cNvPr>
            <p:cNvSpPr/>
            <p:nvPr/>
          </p:nvSpPr>
          <p:spPr bwMode="auto">
            <a:xfrm>
              <a:off x="6703733" y="3148334"/>
              <a:ext cx="510358" cy="509200"/>
            </a:xfrm>
            <a:custGeom>
              <a:avLst/>
              <a:gdLst>
                <a:gd name="connsiteX0" fmla="*/ 388572 w 777144"/>
                <a:gd name="connsiteY0" fmla="*/ 0 h 775382"/>
                <a:gd name="connsiteX1" fmla="*/ 777144 w 777144"/>
                <a:gd name="connsiteY1" fmla="*/ 387691 h 775382"/>
                <a:gd name="connsiteX2" fmla="*/ 388572 w 777144"/>
                <a:gd name="connsiteY2" fmla="*/ 775382 h 775382"/>
                <a:gd name="connsiteX3" fmla="*/ 0 w 777144"/>
                <a:gd name="connsiteY3" fmla="*/ 387691 h 775382"/>
                <a:gd name="connsiteX4" fmla="*/ 388572 w 777144"/>
                <a:gd name="connsiteY4" fmla="*/ 0 h 77538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7144" h="775382">
                  <a:moveTo>
                    <a:pt x="388572" y="0"/>
                  </a:moveTo>
                  <a:cubicBezTo>
                    <a:pt x="603527" y="0"/>
                    <a:pt x="777144" y="173224"/>
                    <a:pt x="777144" y="387691"/>
                  </a:cubicBezTo>
                  <a:cubicBezTo>
                    <a:pt x="777144" y="600096"/>
                    <a:pt x="603527" y="775382"/>
                    <a:pt x="388572" y="775382"/>
                  </a:cubicBezTo>
                  <a:cubicBezTo>
                    <a:pt x="173617" y="775382"/>
                    <a:pt x="0" y="600096"/>
                    <a:pt x="0" y="387691"/>
                  </a:cubicBezTo>
                  <a:cubicBezTo>
                    <a:pt x="0" y="173224"/>
                    <a:pt x="173617" y="0"/>
                    <a:pt x="388572" y="0"/>
                  </a:cubicBezTo>
                  <a:close/>
                </a:path>
              </a:pathLst>
            </a:custGeom>
            <a:solidFill>
              <a:schemeClr val="bg1"/>
            </a:solidFill>
            <a:ln w="19050">
              <a:noFill/>
              <a:round/>
            </a:ln>
          </p:spPr>
          <p:txBody>
            <a:bodyPr vert="horz" wrap="none" lIns="91440" tIns="45720" rIns="91440" bIns="45720" anchor="ctr" anchorCtr="1" compatLnSpc="1">
              <a:normAutofit fontScale="92500" lnSpcReduction="20000"/>
            </a:bodyPr>
            <a:lstStyle/>
            <a:p>
              <a:pPr algn="ctr"/>
              <a:r>
                <a:rPr lang="en-US" altLang="zh-CN" sz="3200" dirty="0">
                  <a:solidFill>
                    <a:schemeClr val="accent4">
                      <a:lumMod val="100000"/>
                    </a:schemeClr>
                  </a:solidFill>
                  <a:latin typeface="Arial-Rounded" panose="020B0500000000000000" pitchFamily="34" charset="0"/>
                  <a:ea typeface="Arial-Rounded" panose="020B0500000000000000" pitchFamily="34" charset="0"/>
                  <a:cs typeface="Arial-Rounded" panose="020B0500000000000000" pitchFamily="34" charset="0"/>
                </a:rPr>
                <a:t>03</a:t>
              </a:r>
            </a:p>
          </p:txBody>
        </p:sp>
        <p:sp>
          <p:nvSpPr>
            <p:cNvPr id="27" name="矩形 23">
              <a:extLst>
                <a:ext uri="{FF2B5EF4-FFF2-40B4-BE49-F238E27FC236}">
                  <a16:creationId xmlns:a16="http://schemas.microsoft.com/office/drawing/2014/main" id="{26F4FB26-BD11-46D6-866F-79EE495F5C49}"/>
                </a:ext>
              </a:extLst>
            </p:cNvPr>
            <p:cNvSpPr/>
            <p:nvPr/>
          </p:nvSpPr>
          <p:spPr bwMode="auto">
            <a:xfrm>
              <a:off x="8167216" y="3266531"/>
              <a:ext cx="588553" cy="272806"/>
            </a:xfrm>
            <a:prstGeom prst="rect">
              <a:avLst/>
            </a:prstGeom>
            <a:solidFill>
              <a:schemeClr val="accent4">
                <a:lumMod val="100000"/>
              </a:schemeClr>
            </a:solidFill>
            <a:ln w="19050">
              <a:noFill/>
              <a:round/>
            </a:ln>
          </p:spPr>
          <p:txBody>
            <a:bodyPr vert="horz" wrap="none" lIns="0" tIns="0" rIns="0" bIns="0" anchor="ctr" anchorCtr="1" compatLnSpc="1">
              <a:noAutofit/>
            </a:bodyPr>
            <a:lstStyle/>
            <a:p>
              <a:pPr algn="ctr"/>
              <a:r>
                <a:rPr lang="en-US" altLang="zh-CN"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lưỡi</a:t>
              </a:r>
              <a:r>
                <a:rPr lang="en-US" altLang="zh-CN"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tầm</a:t>
              </a:r>
              <a:r>
                <a:rPr lang="en-US" altLang="zh-CN"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rPr>
                <a:t> </a:t>
              </a:r>
              <a:r>
                <a:rPr lang="en-US" altLang="zh-CN" sz="3600" dirty="0" err="1">
                  <a:solidFill>
                    <a:schemeClr val="bg1"/>
                  </a:solidFill>
                  <a:latin typeface="Arial-Rounded" panose="020B0500000000000000" pitchFamily="34" charset="0"/>
                  <a:ea typeface="Arial-Rounded" panose="020B0500000000000000" pitchFamily="34" charset="0"/>
                  <a:cs typeface="Arial-Rounded" panose="020B0500000000000000" pitchFamily="34" charset="0"/>
                </a:rPr>
                <a:t>sét</a:t>
              </a:r>
              <a:endParaRPr lang="zh-CN" altLang="en-US" sz="3600" dirty="0">
                <a:solidFill>
                  <a:schemeClr val="bg1"/>
                </a:solidFill>
                <a:latin typeface="Arial-Rounded" panose="020B0500000000000000" pitchFamily="34" charset="0"/>
                <a:ea typeface="Arial-Rounded" panose="020B0500000000000000" pitchFamily="34" charset="0"/>
                <a:cs typeface="Arial-Rounded" panose="020B0500000000000000" pitchFamily="34" charset="0"/>
              </a:endParaRPr>
            </a:p>
          </p:txBody>
        </p:sp>
      </p:grpSp>
      <p:sp>
        <p:nvSpPr>
          <p:cNvPr id="28" name="Rounded Rectangle 43">
            <a:extLst>
              <a:ext uri="{FF2B5EF4-FFF2-40B4-BE49-F238E27FC236}">
                <a16:creationId xmlns:a16="http://schemas.microsoft.com/office/drawing/2014/main" id="{1DF2BE95-B978-4426-B5B0-D65CEB233A57}"/>
              </a:ext>
            </a:extLst>
          </p:cNvPr>
          <p:cNvSpPr/>
          <p:nvPr/>
        </p:nvSpPr>
        <p:spPr>
          <a:xfrm>
            <a:off x="3473486" y="802440"/>
            <a:ext cx="4588846" cy="605118"/>
          </a:xfrm>
          <a:prstGeom prst="roundRect">
            <a:avLst/>
          </a:prstGeom>
          <a:solidFill>
            <a:srgbClr val="FF0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3600" b="1" dirty="0">
                <a:latin typeface="Arial-Rounded" panose="020B0500000000000000" pitchFamily="34" charset="0"/>
                <a:ea typeface="Arial-Rounded" panose="020B0500000000000000" pitchFamily="34" charset="0"/>
                <a:cs typeface="Arial-Rounded" panose="020B0500000000000000" pitchFamily="34" charset="0"/>
              </a:rPr>
              <a:t>LUYỆN ĐỌC TỪ KHÓ</a:t>
            </a:r>
          </a:p>
        </p:txBody>
      </p:sp>
    </p:spTree>
    <p:extLst>
      <p:ext uri="{BB962C8B-B14F-4D97-AF65-F5344CB8AC3E}">
        <p14:creationId xmlns:p14="http://schemas.microsoft.com/office/powerpoint/2010/main" val="197801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528"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 calcmode="lin" valueType="num">
                                      <p:cBhvr>
                                        <p:cTn id="7" dur="500" fill="hold"/>
                                        <p:tgtEl>
                                          <p:spTgt spid="8"/>
                                        </p:tgtEl>
                                        <p:attrNameLst>
                                          <p:attrName>ppt_w</p:attrName>
                                        </p:attrNameLst>
                                      </p:cBhvr>
                                      <p:tavLst>
                                        <p:tav tm="0">
                                          <p:val>
                                            <p:fltVal val="0"/>
                                          </p:val>
                                        </p:tav>
                                        <p:tav tm="100000">
                                          <p:val>
                                            <p:strVal val="#ppt_w"/>
                                          </p:val>
                                        </p:tav>
                                      </p:tavLst>
                                    </p:anim>
                                    <p:anim calcmode="lin" valueType="num">
                                      <p:cBhvr>
                                        <p:cTn id="8" dur="500" fill="hold"/>
                                        <p:tgtEl>
                                          <p:spTgt spid="8"/>
                                        </p:tgtEl>
                                        <p:attrNameLst>
                                          <p:attrName>ppt_h</p:attrName>
                                        </p:attrNameLst>
                                      </p:cBhvr>
                                      <p:tavLst>
                                        <p:tav tm="0">
                                          <p:val>
                                            <p:fltVal val="0"/>
                                          </p:val>
                                        </p:tav>
                                        <p:tav tm="100000">
                                          <p:val>
                                            <p:strVal val="#ppt_h"/>
                                          </p:val>
                                        </p:tav>
                                      </p:tavLst>
                                    </p:anim>
                                    <p:animEffect transition="in" filter="fade">
                                      <p:cBhvr>
                                        <p:cTn id="9" dur="500"/>
                                        <p:tgtEl>
                                          <p:spTgt spid="8"/>
                                        </p:tgtEl>
                                      </p:cBhvr>
                                    </p:animEffect>
                                    <p:anim calcmode="lin" valueType="num">
                                      <p:cBhvr>
                                        <p:cTn id="10" dur="500" fill="hold"/>
                                        <p:tgtEl>
                                          <p:spTgt spid="8"/>
                                        </p:tgtEl>
                                        <p:attrNameLst>
                                          <p:attrName>ppt_x</p:attrName>
                                        </p:attrNameLst>
                                      </p:cBhvr>
                                      <p:tavLst>
                                        <p:tav tm="0">
                                          <p:val>
                                            <p:fltVal val="0.5"/>
                                          </p:val>
                                        </p:tav>
                                        <p:tav tm="100000">
                                          <p:val>
                                            <p:strVal val="#ppt_x"/>
                                          </p:val>
                                        </p:tav>
                                      </p:tavLst>
                                    </p:anim>
                                    <p:anim calcmode="lin" valueType="num">
                                      <p:cBhvr>
                                        <p:cTn id="11" dur="500" fill="hold"/>
                                        <p:tgtEl>
                                          <p:spTgt spid="8"/>
                                        </p:tgtEl>
                                        <p:attrNameLst>
                                          <p:attrName>ppt_y</p:attrName>
                                        </p:attrNameLst>
                                      </p:cBhvr>
                                      <p:tavLst>
                                        <p:tav tm="0">
                                          <p:val>
                                            <p:fltVal val="0.5"/>
                                          </p:val>
                                        </p:tav>
                                        <p:tav tm="100000">
                                          <p:val>
                                            <p:strVal val="#ppt_y"/>
                                          </p:val>
                                        </p:tav>
                                      </p:tavLst>
                                    </p:anim>
                                  </p:childTnLst>
                                </p:cTn>
                              </p:par>
                            </p:childTnLst>
                          </p:cTn>
                        </p:par>
                        <p:par>
                          <p:cTn id="12" fill="hold">
                            <p:stCondLst>
                              <p:cond delay="500"/>
                            </p:stCondLst>
                            <p:childTnLst>
                              <p:par>
                                <p:cTn id="13" presetID="53" presetClass="entr" presetSubtype="528" fill="hold" nodeType="afterEffect">
                                  <p:stCondLst>
                                    <p:cond delay="0"/>
                                  </p:stCondLst>
                                  <p:childTnLst>
                                    <p:set>
                                      <p:cBhvr>
                                        <p:cTn id="14" dur="1" fill="hold">
                                          <p:stCondLst>
                                            <p:cond delay="0"/>
                                          </p:stCondLst>
                                        </p:cTn>
                                        <p:tgtEl>
                                          <p:spTgt spid="18"/>
                                        </p:tgtEl>
                                        <p:attrNameLst>
                                          <p:attrName>style.visibility</p:attrName>
                                        </p:attrNameLst>
                                      </p:cBhvr>
                                      <p:to>
                                        <p:strVal val="visible"/>
                                      </p:to>
                                    </p:set>
                                    <p:anim calcmode="lin" valueType="num">
                                      <p:cBhvr>
                                        <p:cTn id="15" dur="500" fill="hold"/>
                                        <p:tgtEl>
                                          <p:spTgt spid="18"/>
                                        </p:tgtEl>
                                        <p:attrNameLst>
                                          <p:attrName>ppt_w</p:attrName>
                                        </p:attrNameLst>
                                      </p:cBhvr>
                                      <p:tavLst>
                                        <p:tav tm="0">
                                          <p:val>
                                            <p:fltVal val="0"/>
                                          </p:val>
                                        </p:tav>
                                        <p:tav tm="100000">
                                          <p:val>
                                            <p:strVal val="#ppt_w"/>
                                          </p:val>
                                        </p:tav>
                                      </p:tavLst>
                                    </p:anim>
                                    <p:anim calcmode="lin" valueType="num">
                                      <p:cBhvr>
                                        <p:cTn id="16" dur="500" fill="hold"/>
                                        <p:tgtEl>
                                          <p:spTgt spid="18"/>
                                        </p:tgtEl>
                                        <p:attrNameLst>
                                          <p:attrName>ppt_h</p:attrName>
                                        </p:attrNameLst>
                                      </p:cBhvr>
                                      <p:tavLst>
                                        <p:tav tm="0">
                                          <p:val>
                                            <p:fltVal val="0"/>
                                          </p:val>
                                        </p:tav>
                                        <p:tav tm="100000">
                                          <p:val>
                                            <p:strVal val="#ppt_h"/>
                                          </p:val>
                                        </p:tav>
                                      </p:tavLst>
                                    </p:anim>
                                    <p:animEffect transition="in" filter="fade">
                                      <p:cBhvr>
                                        <p:cTn id="17" dur="500"/>
                                        <p:tgtEl>
                                          <p:spTgt spid="18"/>
                                        </p:tgtEl>
                                      </p:cBhvr>
                                    </p:animEffect>
                                    <p:anim calcmode="lin" valueType="num">
                                      <p:cBhvr>
                                        <p:cTn id="18" dur="500" fill="hold"/>
                                        <p:tgtEl>
                                          <p:spTgt spid="18"/>
                                        </p:tgtEl>
                                        <p:attrNameLst>
                                          <p:attrName>ppt_x</p:attrName>
                                        </p:attrNameLst>
                                      </p:cBhvr>
                                      <p:tavLst>
                                        <p:tav tm="0">
                                          <p:val>
                                            <p:fltVal val="0.5"/>
                                          </p:val>
                                        </p:tav>
                                        <p:tav tm="100000">
                                          <p:val>
                                            <p:strVal val="#ppt_x"/>
                                          </p:val>
                                        </p:tav>
                                      </p:tavLst>
                                    </p:anim>
                                    <p:anim calcmode="lin" valueType="num">
                                      <p:cBhvr>
                                        <p:cTn id="19" dur="500" fill="hold"/>
                                        <p:tgtEl>
                                          <p:spTgt spid="18"/>
                                        </p:tgtEl>
                                        <p:attrNameLst>
                                          <p:attrName>ppt_y</p:attrName>
                                        </p:attrNameLst>
                                      </p:cBhvr>
                                      <p:tavLst>
                                        <p:tav tm="0">
                                          <p:val>
                                            <p:fltVal val="0.5"/>
                                          </p:val>
                                        </p:tav>
                                        <p:tav tm="100000">
                                          <p:val>
                                            <p:strVal val="#ppt_y"/>
                                          </p:val>
                                        </p:tav>
                                      </p:tavLst>
                                    </p:anim>
                                  </p:childTnLst>
                                </p:cTn>
                              </p:par>
                            </p:childTnLst>
                          </p:cTn>
                        </p:par>
                        <p:par>
                          <p:cTn id="20" fill="hold">
                            <p:stCondLst>
                              <p:cond delay="1000"/>
                            </p:stCondLst>
                            <p:childTnLst>
                              <p:par>
                                <p:cTn id="21" presetID="53" presetClass="entr" presetSubtype="528" fill="hold" nodeType="afterEffect">
                                  <p:stCondLst>
                                    <p:cond delay="0"/>
                                  </p:stCondLst>
                                  <p:childTnLst>
                                    <p:set>
                                      <p:cBhvr>
                                        <p:cTn id="22" dur="1" fill="hold">
                                          <p:stCondLst>
                                            <p:cond delay="0"/>
                                          </p:stCondLst>
                                        </p:cTn>
                                        <p:tgtEl>
                                          <p:spTgt spid="23"/>
                                        </p:tgtEl>
                                        <p:attrNameLst>
                                          <p:attrName>style.visibility</p:attrName>
                                        </p:attrNameLst>
                                      </p:cBhvr>
                                      <p:to>
                                        <p:strVal val="visible"/>
                                      </p:to>
                                    </p:set>
                                    <p:anim calcmode="lin" valueType="num">
                                      <p:cBhvr>
                                        <p:cTn id="23" dur="500" fill="hold"/>
                                        <p:tgtEl>
                                          <p:spTgt spid="23"/>
                                        </p:tgtEl>
                                        <p:attrNameLst>
                                          <p:attrName>ppt_w</p:attrName>
                                        </p:attrNameLst>
                                      </p:cBhvr>
                                      <p:tavLst>
                                        <p:tav tm="0">
                                          <p:val>
                                            <p:fltVal val="0"/>
                                          </p:val>
                                        </p:tav>
                                        <p:tav tm="100000">
                                          <p:val>
                                            <p:strVal val="#ppt_w"/>
                                          </p:val>
                                        </p:tav>
                                      </p:tavLst>
                                    </p:anim>
                                    <p:anim calcmode="lin" valueType="num">
                                      <p:cBhvr>
                                        <p:cTn id="24" dur="500" fill="hold"/>
                                        <p:tgtEl>
                                          <p:spTgt spid="23"/>
                                        </p:tgtEl>
                                        <p:attrNameLst>
                                          <p:attrName>ppt_h</p:attrName>
                                        </p:attrNameLst>
                                      </p:cBhvr>
                                      <p:tavLst>
                                        <p:tav tm="0">
                                          <p:val>
                                            <p:fltVal val="0"/>
                                          </p:val>
                                        </p:tav>
                                        <p:tav tm="100000">
                                          <p:val>
                                            <p:strVal val="#ppt_h"/>
                                          </p:val>
                                        </p:tav>
                                      </p:tavLst>
                                    </p:anim>
                                    <p:animEffect transition="in" filter="fade">
                                      <p:cBhvr>
                                        <p:cTn id="25" dur="500"/>
                                        <p:tgtEl>
                                          <p:spTgt spid="23"/>
                                        </p:tgtEl>
                                      </p:cBhvr>
                                    </p:animEffect>
                                    <p:anim calcmode="lin" valueType="num">
                                      <p:cBhvr>
                                        <p:cTn id="26" dur="500" fill="hold"/>
                                        <p:tgtEl>
                                          <p:spTgt spid="23"/>
                                        </p:tgtEl>
                                        <p:attrNameLst>
                                          <p:attrName>ppt_x</p:attrName>
                                        </p:attrNameLst>
                                      </p:cBhvr>
                                      <p:tavLst>
                                        <p:tav tm="0">
                                          <p:val>
                                            <p:fltVal val="0.5"/>
                                          </p:val>
                                        </p:tav>
                                        <p:tav tm="100000">
                                          <p:val>
                                            <p:strVal val="#ppt_x"/>
                                          </p:val>
                                        </p:tav>
                                      </p:tavLst>
                                    </p:anim>
                                    <p:anim calcmode="lin" valueType="num">
                                      <p:cBhvr>
                                        <p:cTn id="27" dur="500" fill="hold"/>
                                        <p:tgtEl>
                                          <p:spTgt spid="23"/>
                                        </p:tgtEl>
                                        <p:attrNameLst>
                                          <p:attrName>ppt_y</p:attrName>
                                        </p:attrNameLst>
                                      </p:cBhvr>
                                      <p:tavLst>
                                        <p:tav tm="0">
                                          <p:val>
                                            <p:fltVal val="0.5"/>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43">
            <a:extLst>
              <a:ext uri="{FF2B5EF4-FFF2-40B4-BE49-F238E27FC236}">
                <a16:creationId xmlns:a16="http://schemas.microsoft.com/office/drawing/2014/main" id="{0AA62BB4-087A-4B7E-BBB5-FB3FAB4CF331}"/>
              </a:ext>
            </a:extLst>
          </p:cNvPr>
          <p:cNvSpPr/>
          <p:nvPr/>
        </p:nvSpPr>
        <p:spPr>
          <a:xfrm>
            <a:off x="3473486" y="802440"/>
            <a:ext cx="4588846" cy="605118"/>
          </a:xfrm>
          <a:prstGeom prst="roundRect">
            <a:avLst/>
          </a:prstGeom>
          <a:solidFill>
            <a:srgbClr val="FF018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Calibri"/>
                <a:ea typeface="+mn-ea"/>
                <a:cs typeface="+mn-cs"/>
              </a:rPr>
              <a:t>LUYỆN ĐỌC CÂU</a:t>
            </a:r>
            <a:r>
              <a:rPr kumimoji="0" lang="en-US" sz="3600" b="1" i="0" u="none" strike="noStrike" kern="1200" cap="none" spc="0" normalizeH="0" noProof="0" dirty="0">
                <a:ln>
                  <a:noFill/>
                </a:ln>
                <a:solidFill>
                  <a:prstClr val="white"/>
                </a:solidFill>
                <a:effectLst/>
                <a:uLnTx/>
                <a:uFillTx/>
                <a:latin typeface="Calibri"/>
                <a:ea typeface="+mn-ea"/>
                <a:cs typeface="+mn-cs"/>
              </a:rPr>
              <a:t> DÀI</a:t>
            </a:r>
            <a:endParaRPr kumimoji="0" lang="en-US" sz="3600" b="1" i="0" u="none" strike="noStrike" kern="1200" cap="none" spc="0" normalizeH="0" baseline="0" noProof="0" dirty="0">
              <a:ln>
                <a:noFill/>
              </a:ln>
              <a:solidFill>
                <a:prstClr val="white"/>
              </a:solidFill>
              <a:effectLst/>
              <a:uLnTx/>
              <a:uFillTx/>
              <a:latin typeface="Calibri"/>
              <a:ea typeface="+mn-ea"/>
              <a:cs typeface="+mn-cs"/>
            </a:endParaRPr>
          </a:p>
        </p:txBody>
      </p:sp>
      <p:sp>
        <p:nvSpPr>
          <p:cNvPr id="5" name="Rectangle 4">
            <a:extLst>
              <a:ext uri="{FF2B5EF4-FFF2-40B4-BE49-F238E27FC236}">
                <a16:creationId xmlns:a16="http://schemas.microsoft.com/office/drawing/2014/main" id="{8E210D71-44D9-46FC-A5F3-34D46F354ECF}"/>
              </a:ext>
            </a:extLst>
          </p:cNvPr>
          <p:cNvSpPr/>
          <p:nvPr/>
        </p:nvSpPr>
        <p:spPr>
          <a:xfrm>
            <a:off x="785137" y="1766044"/>
            <a:ext cx="10486162" cy="2025619"/>
          </a:xfrm>
          <a:prstGeom prst="rect">
            <a:avLst/>
          </a:prstGeom>
          <a:ln>
            <a:noFill/>
          </a:ln>
        </p:spPr>
        <p:txBody>
          <a:bodyPr wrap="square">
            <a:spAutoFit/>
          </a:bodyPr>
          <a:lstStyle/>
          <a:p>
            <a:pPr algn="just">
              <a:lnSpc>
                <a:spcPct val="120000"/>
              </a:lnSpc>
              <a:spcAft>
                <a:spcPts val="800"/>
              </a:spcAft>
            </a:pPr>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Ngày xưa,</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có một năm trời nắng hạn rất lâu,</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ruộng đồng nứt nẻ,</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 cây cỏ trụi trơ,</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r>
              <a:rPr lang="vi-VN" sz="3600" b="1" dirty="0">
                <a:solidFill>
                  <a:srgbClr val="000000"/>
                </a:solidFill>
                <a:latin typeface="Arial-Rounded" panose="020B0500000000000000" pitchFamily="34" charset="0"/>
                <a:ea typeface="Arial-Rounded" panose="020B0500000000000000" pitchFamily="34" charset="0"/>
                <a:cs typeface="Arial-Rounded" panose="020B0500000000000000" pitchFamily="34" charset="0"/>
              </a:rPr>
              <a:t>chim muông khát khô cả họng</a:t>
            </a:r>
            <a:r>
              <a:rPr lang="vi-VN" sz="36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rPr>
              <a:t>.//</a:t>
            </a:r>
            <a:endParaRPr lang="en-US" sz="3200" b="1" dirty="0">
              <a:solidFill>
                <a:srgbClr val="FF0000"/>
              </a:solidFill>
              <a:latin typeface="Arial-Rounded" panose="020B0500000000000000" pitchFamily="34" charset="0"/>
              <a:ea typeface="Arial-Rounded" panose="020B0500000000000000" pitchFamily="34" charset="0"/>
              <a:cs typeface="Arial-Rounded" panose="020B0500000000000000" pitchFamily="34" charset="0"/>
            </a:endParaRPr>
          </a:p>
        </p:txBody>
      </p:sp>
    </p:spTree>
    <p:extLst>
      <p:ext uri="{BB962C8B-B14F-4D97-AF65-F5344CB8AC3E}">
        <p14:creationId xmlns:p14="http://schemas.microsoft.com/office/powerpoint/2010/main" val="2618198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wipe(down)">
                                      <p:cBhvr>
                                        <p:cTn id="7" dur="500"/>
                                        <p:tgtEl>
                                          <p:spTgt spid="5">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5" name="Group 14">
            <a:extLst>
              <a:ext uri="{FF2B5EF4-FFF2-40B4-BE49-F238E27FC236}">
                <a16:creationId xmlns:a16="http://schemas.microsoft.com/office/drawing/2014/main" id="{6D287777-B4BA-408A-8585-F6AF2149A487}"/>
              </a:ext>
            </a:extLst>
          </p:cNvPr>
          <p:cNvGrpSpPr/>
          <p:nvPr/>
        </p:nvGrpSpPr>
        <p:grpSpPr>
          <a:xfrm>
            <a:off x="7572374" y="2790825"/>
            <a:ext cx="4081145" cy="3752849"/>
            <a:chOff x="4338320" y="791752"/>
            <a:chExt cx="6115050" cy="5418548"/>
          </a:xfrm>
        </p:grpSpPr>
        <p:pic>
          <p:nvPicPr>
            <p:cNvPr id="9" name="Picture 8">
              <a:extLst>
                <a:ext uri="{FF2B5EF4-FFF2-40B4-BE49-F238E27FC236}">
                  <a16:creationId xmlns:a16="http://schemas.microsoft.com/office/drawing/2014/main" id="{36D8FB84-77DA-455A-9C4C-FB7DC84915E3}"/>
                </a:ext>
              </a:extLst>
            </p:cNvPr>
            <p:cNvPicPr>
              <a:picLocks noChangeAspect="1"/>
            </p:cNvPicPr>
            <p:nvPr/>
          </p:nvPicPr>
          <p:blipFill>
            <a:blip r:embed="rId6"/>
            <a:stretch>
              <a:fillRect/>
            </a:stretch>
          </p:blipFill>
          <p:spPr>
            <a:xfrm>
              <a:off x="4338320" y="791752"/>
              <a:ext cx="6115050" cy="5418548"/>
            </a:xfrm>
            <a:prstGeom prst="rect">
              <a:avLst/>
            </a:prstGeom>
          </p:spPr>
        </p:pic>
        <p:pic>
          <p:nvPicPr>
            <p:cNvPr id="11" name="Picture 10">
              <a:extLst>
                <a:ext uri="{FF2B5EF4-FFF2-40B4-BE49-F238E27FC236}">
                  <a16:creationId xmlns:a16="http://schemas.microsoft.com/office/drawing/2014/main" id="{8F893B43-3179-42C7-B835-595FA360EBC6}"/>
                </a:ext>
              </a:extLst>
            </p:cNvPr>
            <p:cNvPicPr>
              <a:picLocks noChangeAspect="1"/>
            </p:cNvPicPr>
            <p:nvPr/>
          </p:nvPicPr>
          <p:blipFill>
            <a:blip r:embed="rId7"/>
            <a:stretch>
              <a:fillRect/>
            </a:stretch>
          </p:blipFill>
          <p:spPr>
            <a:xfrm>
              <a:off x="4743451" y="1366838"/>
              <a:ext cx="3381374" cy="1596102"/>
            </a:xfrm>
            <a:prstGeom prst="rect">
              <a:avLst/>
            </a:prstGeom>
            <a:ln>
              <a:noFill/>
            </a:ln>
            <a:effectLst>
              <a:softEdge rad="112500"/>
            </a:effectLst>
          </p:spPr>
        </p:pic>
        <p:pic>
          <p:nvPicPr>
            <p:cNvPr id="13" name="Picture 12">
              <a:extLst>
                <a:ext uri="{FF2B5EF4-FFF2-40B4-BE49-F238E27FC236}">
                  <a16:creationId xmlns:a16="http://schemas.microsoft.com/office/drawing/2014/main" id="{15F0BF62-1937-4B97-AE7B-DF69F65B133E}"/>
                </a:ext>
              </a:extLst>
            </p:cNvPr>
            <p:cNvPicPr>
              <a:picLocks noChangeAspect="1"/>
            </p:cNvPicPr>
            <p:nvPr/>
          </p:nvPicPr>
          <p:blipFill>
            <a:blip r:embed="rId7"/>
            <a:stretch>
              <a:fillRect/>
            </a:stretch>
          </p:blipFill>
          <p:spPr>
            <a:xfrm>
              <a:off x="4776787" y="2652712"/>
              <a:ext cx="725777" cy="509588"/>
            </a:xfrm>
            <a:prstGeom prst="rect">
              <a:avLst/>
            </a:prstGeom>
          </p:spPr>
        </p:pic>
        <p:pic>
          <p:nvPicPr>
            <p:cNvPr id="14" name="Picture 13">
              <a:extLst>
                <a:ext uri="{FF2B5EF4-FFF2-40B4-BE49-F238E27FC236}">
                  <a16:creationId xmlns:a16="http://schemas.microsoft.com/office/drawing/2014/main" id="{2F57BA44-1E90-4811-B377-3DE3F037A4DA}"/>
                </a:ext>
              </a:extLst>
            </p:cNvPr>
            <p:cNvPicPr>
              <a:picLocks noChangeAspect="1"/>
            </p:cNvPicPr>
            <p:nvPr/>
          </p:nvPicPr>
          <p:blipFill>
            <a:blip r:embed="rId7"/>
            <a:stretch>
              <a:fillRect/>
            </a:stretch>
          </p:blipFill>
          <p:spPr>
            <a:xfrm>
              <a:off x="4338637" y="833436"/>
              <a:ext cx="1471902" cy="1033463"/>
            </a:xfrm>
            <a:prstGeom prst="rect">
              <a:avLst/>
            </a:prstGeom>
          </p:spPr>
        </p:pic>
      </p:grpSp>
      <p:sp>
        <p:nvSpPr>
          <p:cNvPr id="16" name="TextBox 15">
            <a:extLst>
              <a:ext uri="{FF2B5EF4-FFF2-40B4-BE49-F238E27FC236}">
                <a16:creationId xmlns:a16="http://schemas.microsoft.com/office/drawing/2014/main" id="{D6451CAD-A80E-47C4-8550-CACB2E0D7FB9}"/>
              </a:ext>
            </a:extLst>
          </p:cNvPr>
          <p:cNvSpPr txBox="1"/>
          <p:nvPr/>
        </p:nvSpPr>
        <p:spPr>
          <a:xfrm>
            <a:off x="476251" y="352425"/>
            <a:ext cx="10220324" cy="6463308"/>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kiện Trời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Ngày xưa, có một năm trời nắng hạn rất lâu, ruộng đồng nứt nẻ, cây cỏ trụi trơ, chim muông khát khô cả họng.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thấy nguy quá, bèn lên thiên đình kiện Trời. Dọc đường, gặp cua, gấu, cọp, ong và cáo. Tất cả đều xin đi theo.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Đến cửa nhà Trời, chỉ thấy một cái trống to, cóc bảo:</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Anh cua bò vào chum nước này. Cô ong đợi sau cánh cửa. Còn chị cáo, anh gấu, anh cọp thì nấp ở hai bên.</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Sắp đặt xong, cóc một mình bước tới, lấy dùi đánh ba hồi trống. Thấy chú cóc bé tẹo dám náo động thiên đình, Trời nổi giận, sai gà ra trị tội. Gà vừa bay đến, cóc ra hiệu, cáo nhảy xổ tới, cắn cổ gà tha đi. Trời sai chó bắt cáo. Chó mới ra tới cửa, gấu đã quật chó chết tươi. Trời càng tức, sai Thần Sét trị gấu. Thần Sét cầm lưỡi tầm sét hùng hổ đi ra, chưa kịp nhìn địch thủ, đã bị ong ở sau cửa bay ra đốt túi bụi. Thần nhảy vào chum nước, lập tức cua giơ càng ra kẹp. Thần đau quá, nhảy ra thì bị cọp vồ.</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túng thế, đành mời cóc vào. Cóc tâu:</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Muôn tâu Thượng đế! Đã lâu lắm rồi, trần gian không hề được một giọt nước mưa. Thượng đế cần làm mưa ngay để cứu muôn loài.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Trời sợ trần gian nổi loạn, dịu giọng nói:</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Thôi, cậu hãy về đi. Ta sẽ cho mưa xuống!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Lại còn dặn thêm:</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Lần sau, hễ muốn mưa, cậu chỉ cần nghiến răng báo hiệu cho ta, khỏi phải lên đây!</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Cóc về đến trần gian thì nước đã ngập cả ruộng đồng.</a:t>
            </a:r>
          </a:p>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   </a:t>
            </a: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Từ đó, hễ cóc nghiến răng là trời đổ mưa.</a:t>
            </a: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vi-VN" sz="1800" b="1" i="0" u="none" strike="noStrike" kern="1200" cap="none" spc="0" normalizeH="0" baseline="0" noProof="0" dirty="0">
                <a:ln>
                  <a:noFill/>
                </a:ln>
                <a:solidFill>
                  <a:srgbClr val="000000"/>
                </a:solidFill>
                <a:effectLst/>
                <a:uLnTx/>
                <a:uFillTx/>
                <a:latin typeface="Arial-Rounded" panose="020B0500000000000000" pitchFamily="34" charset="0"/>
                <a:ea typeface="Arial-Rounded" panose="020B0500000000000000" pitchFamily="34" charset="0"/>
                <a:cs typeface="Arial-Rounded" panose="020B0500000000000000" pitchFamily="34" charset="0"/>
              </a:rPr>
              <a:t>(Truyện cổ Việt Nam)</a:t>
            </a:r>
          </a:p>
        </p:txBody>
      </p:sp>
      <p:pic>
        <p:nvPicPr>
          <p:cNvPr id="8" name="Picture 7">
            <a:extLst>
              <a:ext uri="{FF2B5EF4-FFF2-40B4-BE49-F238E27FC236}">
                <a16:creationId xmlns:a16="http://schemas.microsoft.com/office/drawing/2014/main" id="{A0177690-A408-4C95-AD00-1CB2DBF79357}"/>
              </a:ext>
            </a:extLst>
          </p:cNvPr>
          <p:cNvPicPr>
            <a:picLocks noChangeAspect="1"/>
          </p:cNvPicPr>
          <p:nvPr/>
        </p:nvPicPr>
        <p:blipFill>
          <a:blip r:embed="rId8"/>
          <a:stretch>
            <a:fillRect/>
          </a:stretch>
        </p:blipFill>
        <p:spPr>
          <a:xfrm>
            <a:off x="0" y="106705"/>
            <a:ext cx="2995617" cy="670316"/>
          </a:xfrm>
          <a:prstGeom prst="rect">
            <a:avLst/>
          </a:prstGeom>
        </p:spPr>
      </p:pic>
      <p:grpSp>
        <p:nvGrpSpPr>
          <p:cNvPr id="10" name="Group 9">
            <a:extLst>
              <a:ext uri="{FF2B5EF4-FFF2-40B4-BE49-F238E27FC236}">
                <a16:creationId xmlns:a16="http://schemas.microsoft.com/office/drawing/2014/main" id="{2E3A9F70-459F-4ED3-9E9A-45BBCD15710F}"/>
              </a:ext>
            </a:extLst>
          </p:cNvPr>
          <p:cNvGrpSpPr/>
          <p:nvPr/>
        </p:nvGrpSpPr>
        <p:grpSpPr>
          <a:xfrm>
            <a:off x="73127" y="594300"/>
            <a:ext cx="10728224" cy="1158300"/>
            <a:chOff x="856327" y="920788"/>
            <a:chExt cx="9001489" cy="1370556"/>
          </a:xfrm>
        </p:grpSpPr>
        <p:sp>
          <p:nvSpPr>
            <p:cNvPr id="12" name="Rounded Rectangle 18">
              <a:extLst>
                <a:ext uri="{FF2B5EF4-FFF2-40B4-BE49-F238E27FC236}">
                  <a16:creationId xmlns:a16="http://schemas.microsoft.com/office/drawing/2014/main" id="{9B7B62A1-7818-41B2-9F68-B9877A6BBFF5}"/>
                </a:ext>
              </a:extLst>
            </p:cNvPr>
            <p:cNvSpPr/>
            <p:nvPr/>
          </p:nvSpPr>
          <p:spPr>
            <a:xfrm>
              <a:off x="1001579" y="1036000"/>
              <a:ext cx="8856237" cy="1255344"/>
            </a:xfrm>
            <a:prstGeom prst="roundRect">
              <a:avLst>
                <a:gd name="adj" fmla="val 10868"/>
              </a:avLst>
            </a:prstGeom>
            <a:noFill/>
            <a:ln w="57150">
              <a:solidFill>
                <a:srgbClr val="00D7D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17" name="Group 16">
              <a:extLst>
                <a:ext uri="{FF2B5EF4-FFF2-40B4-BE49-F238E27FC236}">
                  <a16:creationId xmlns:a16="http://schemas.microsoft.com/office/drawing/2014/main" id="{EC08E531-2C32-4E20-BA15-E4E1E184676C}"/>
                </a:ext>
              </a:extLst>
            </p:cNvPr>
            <p:cNvGrpSpPr/>
            <p:nvPr/>
          </p:nvGrpSpPr>
          <p:grpSpPr>
            <a:xfrm>
              <a:off x="856327" y="920788"/>
              <a:ext cx="428490" cy="634396"/>
              <a:chOff x="951863" y="770660"/>
              <a:chExt cx="428490" cy="634396"/>
            </a:xfrm>
          </p:grpSpPr>
          <p:sp>
            <p:nvSpPr>
              <p:cNvPr id="18" name="MH_SubTitle_1">
                <a:extLst>
                  <a:ext uri="{FF2B5EF4-FFF2-40B4-BE49-F238E27FC236}">
                    <a16:creationId xmlns:a16="http://schemas.microsoft.com/office/drawing/2014/main" id="{DD0C84BB-3BDD-4EA1-813C-EE7C696986F3}"/>
                  </a:ext>
                </a:extLst>
              </p:cNvPr>
              <p:cNvSpPr>
                <a:spLocks/>
              </p:cNvSpPr>
              <p:nvPr>
                <p:custDataLst>
                  <p:tags r:id="rId3"/>
                </p:custDataLst>
              </p:nvPr>
            </p:nvSpPr>
            <p:spPr bwMode="auto">
              <a:xfrm>
                <a:off x="951863" y="770660"/>
                <a:ext cx="428490" cy="634396"/>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00FFFF"/>
              </a:solidFill>
              <a:ln w="38100">
                <a:solidFill>
                  <a:srgbClr val="00D7D2"/>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19" name="TextBox 18">
                <a:extLst>
                  <a:ext uri="{FF2B5EF4-FFF2-40B4-BE49-F238E27FC236}">
                    <a16:creationId xmlns:a16="http://schemas.microsoft.com/office/drawing/2014/main" id="{4DEDA518-A3AB-40FD-B001-05F9C287C147}"/>
                  </a:ext>
                </a:extLst>
              </p:cNvPr>
              <p:cNvSpPr txBox="1"/>
              <p:nvPr/>
            </p:nvSpPr>
            <p:spPr>
              <a:xfrm>
                <a:off x="1067703" y="850490"/>
                <a:ext cx="196809" cy="24081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0064D2">
                        <a:lumMod val="75000"/>
                      </a:srgbClr>
                    </a:solidFill>
                    <a:effectLst/>
                    <a:uLnTx/>
                    <a:uFillTx/>
                    <a:latin typeface="Arial"/>
                    <a:ea typeface="微软雅黑"/>
                    <a:cs typeface="+mn-cs"/>
                  </a:rPr>
                  <a:t>1</a:t>
                </a:r>
              </a:p>
            </p:txBody>
          </p:sp>
        </p:grpSp>
      </p:grpSp>
      <p:grpSp>
        <p:nvGrpSpPr>
          <p:cNvPr id="20" name="Group 19">
            <a:extLst>
              <a:ext uri="{FF2B5EF4-FFF2-40B4-BE49-F238E27FC236}">
                <a16:creationId xmlns:a16="http://schemas.microsoft.com/office/drawing/2014/main" id="{1F2AFF3F-89A6-4980-9E0A-55777871863C}"/>
              </a:ext>
            </a:extLst>
          </p:cNvPr>
          <p:cNvGrpSpPr/>
          <p:nvPr/>
        </p:nvGrpSpPr>
        <p:grpSpPr>
          <a:xfrm>
            <a:off x="0" y="1705254"/>
            <a:ext cx="10810875" cy="2247621"/>
            <a:chOff x="937075" y="818289"/>
            <a:chExt cx="10937588" cy="2852289"/>
          </a:xfrm>
        </p:grpSpPr>
        <p:sp>
          <p:nvSpPr>
            <p:cNvPr id="21" name="Rounded Rectangle 24">
              <a:extLst>
                <a:ext uri="{FF2B5EF4-FFF2-40B4-BE49-F238E27FC236}">
                  <a16:creationId xmlns:a16="http://schemas.microsoft.com/office/drawing/2014/main" id="{28639FB1-1848-461E-9C22-5D77861F4DAD}"/>
                </a:ext>
              </a:extLst>
            </p:cNvPr>
            <p:cNvSpPr/>
            <p:nvPr/>
          </p:nvSpPr>
          <p:spPr>
            <a:xfrm>
              <a:off x="1179004" y="940709"/>
              <a:ext cx="10695659" cy="2729869"/>
            </a:xfrm>
            <a:prstGeom prst="roundRect">
              <a:avLst>
                <a:gd name="adj" fmla="val 6286"/>
              </a:avLst>
            </a:prstGeom>
            <a:noFill/>
            <a:ln w="57150">
              <a:solidFill>
                <a:srgbClr val="FC709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22" name="Group 21">
              <a:extLst>
                <a:ext uri="{FF2B5EF4-FFF2-40B4-BE49-F238E27FC236}">
                  <a16:creationId xmlns:a16="http://schemas.microsoft.com/office/drawing/2014/main" id="{B33B8EDD-035B-42AB-900C-2D8E1B00CA7F}"/>
                </a:ext>
              </a:extLst>
            </p:cNvPr>
            <p:cNvGrpSpPr/>
            <p:nvPr/>
          </p:nvGrpSpPr>
          <p:grpSpPr>
            <a:xfrm>
              <a:off x="937075" y="818289"/>
              <a:ext cx="547383" cy="628535"/>
              <a:chOff x="841539" y="777345"/>
              <a:chExt cx="547383" cy="628535"/>
            </a:xfrm>
          </p:grpSpPr>
          <p:sp>
            <p:nvSpPr>
              <p:cNvPr id="23" name="MH_SubTitle_1">
                <a:extLst>
                  <a:ext uri="{FF2B5EF4-FFF2-40B4-BE49-F238E27FC236}">
                    <a16:creationId xmlns:a16="http://schemas.microsoft.com/office/drawing/2014/main" id="{EDB0860E-0CE1-4FFF-996D-0F04706205B2}"/>
                  </a:ext>
                </a:extLst>
              </p:cNvPr>
              <p:cNvSpPr>
                <a:spLocks/>
              </p:cNvSpPr>
              <p:nvPr>
                <p:custDataLst>
                  <p:tags r:id="rId2"/>
                </p:custDataLst>
              </p:nvPr>
            </p:nvSpPr>
            <p:spPr bwMode="auto">
              <a:xfrm>
                <a:off x="841539" y="802789"/>
                <a:ext cx="547383" cy="56478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FFCCCC"/>
              </a:solidFill>
              <a:ln w="38100">
                <a:solidFill>
                  <a:srgbClr val="FC7095"/>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4" name="TextBox 23">
                <a:extLst>
                  <a:ext uri="{FF2B5EF4-FFF2-40B4-BE49-F238E27FC236}">
                    <a16:creationId xmlns:a16="http://schemas.microsoft.com/office/drawing/2014/main" id="{D0694AB5-3D18-446F-A28E-E2EBCAABE009}"/>
                  </a:ext>
                </a:extLst>
              </p:cNvPr>
              <p:cNvSpPr txBox="1"/>
              <p:nvPr/>
            </p:nvSpPr>
            <p:spPr>
              <a:xfrm>
                <a:off x="950145" y="777345"/>
                <a:ext cx="307264" cy="628535"/>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rPr>
                  <a:t>2</a:t>
                </a:r>
                <a:endParaRPr kumimoji="0" lang="en-US" sz="2800" b="1" i="0" u="none" strike="noStrike" kern="1200" cap="none" spc="0" normalizeH="0" baseline="0" noProof="0" dirty="0">
                  <a:ln>
                    <a:noFill/>
                  </a:ln>
                  <a:solidFill>
                    <a:srgbClr val="FB4F7C"/>
                  </a:solidFill>
                  <a:effectLst/>
                  <a:uLnTx/>
                  <a:uFillTx/>
                  <a:latin typeface="Arial" panose="020B0604020202020204" pitchFamily="34" charset="0"/>
                  <a:ea typeface="微软雅黑"/>
                  <a:cs typeface="Arial" panose="020B0604020202020204" pitchFamily="34" charset="0"/>
                </a:endParaRPr>
              </a:p>
            </p:txBody>
          </p:sp>
        </p:grpSp>
      </p:grpSp>
      <p:grpSp>
        <p:nvGrpSpPr>
          <p:cNvPr id="25" name="Group 24">
            <a:extLst>
              <a:ext uri="{FF2B5EF4-FFF2-40B4-BE49-F238E27FC236}">
                <a16:creationId xmlns:a16="http://schemas.microsoft.com/office/drawing/2014/main" id="{6B8A91EF-6797-4B18-8D30-519B6D5732D9}"/>
              </a:ext>
            </a:extLst>
          </p:cNvPr>
          <p:cNvGrpSpPr/>
          <p:nvPr/>
        </p:nvGrpSpPr>
        <p:grpSpPr>
          <a:xfrm>
            <a:off x="0" y="3927550"/>
            <a:ext cx="10915650" cy="2558974"/>
            <a:chOff x="634815" y="1164235"/>
            <a:chExt cx="10108685" cy="2095774"/>
          </a:xfrm>
        </p:grpSpPr>
        <p:sp>
          <p:nvSpPr>
            <p:cNvPr id="26" name="Rounded Rectangle 15">
              <a:extLst>
                <a:ext uri="{FF2B5EF4-FFF2-40B4-BE49-F238E27FC236}">
                  <a16:creationId xmlns:a16="http://schemas.microsoft.com/office/drawing/2014/main" id="{30B6FD4D-F7AF-472E-9D37-C80F153C5CB1}"/>
                </a:ext>
              </a:extLst>
            </p:cNvPr>
            <p:cNvSpPr/>
            <p:nvPr/>
          </p:nvSpPr>
          <p:spPr>
            <a:xfrm>
              <a:off x="861224" y="1234682"/>
              <a:ext cx="9882276" cy="2025327"/>
            </a:xfrm>
            <a:prstGeom prst="roundRect">
              <a:avLst>
                <a:gd name="adj" fmla="val 10868"/>
              </a:avLst>
            </a:prstGeom>
            <a:noFill/>
            <a:ln w="57150">
              <a:solidFill>
                <a:srgbClr val="CB97FF"/>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微软雅黑"/>
                <a:cs typeface="+mn-cs"/>
              </a:endParaRPr>
            </a:p>
          </p:txBody>
        </p:sp>
        <p:grpSp>
          <p:nvGrpSpPr>
            <p:cNvPr id="27" name="Group 26">
              <a:extLst>
                <a:ext uri="{FF2B5EF4-FFF2-40B4-BE49-F238E27FC236}">
                  <a16:creationId xmlns:a16="http://schemas.microsoft.com/office/drawing/2014/main" id="{A6335612-0F6C-42E8-A472-EB8E9260C50A}"/>
                </a:ext>
              </a:extLst>
            </p:cNvPr>
            <p:cNvGrpSpPr/>
            <p:nvPr/>
          </p:nvGrpSpPr>
          <p:grpSpPr>
            <a:xfrm>
              <a:off x="634815" y="1164235"/>
              <a:ext cx="409786" cy="398611"/>
              <a:chOff x="730351" y="1014107"/>
              <a:chExt cx="409786" cy="398611"/>
            </a:xfrm>
          </p:grpSpPr>
          <p:sp>
            <p:nvSpPr>
              <p:cNvPr id="28" name="MH_SubTitle_1">
                <a:extLst>
                  <a:ext uri="{FF2B5EF4-FFF2-40B4-BE49-F238E27FC236}">
                    <a16:creationId xmlns:a16="http://schemas.microsoft.com/office/drawing/2014/main" id="{EE6710D4-35E4-4BA3-9FCF-54AC182DD884}"/>
                  </a:ext>
                </a:extLst>
              </p:cNvPr>
              <p:cNvSpPr>
                <a:spLocks/>
              </p:cNvSpPr>
              <p:nvPr>
                <p:custDataLst>
                  <p:tags r:id="rId1"/>
                </p:custDataLst>
              </p:nvPr>
            </p:nvSpPr>
            <p:spPr bwMode="auto">
              <a:xfrm>
                <a:off x="733120" y="1014107"/>
                <a:ext cx="404249" cy="370024"/>
              </a:xfrm>
              <a:custGeom>
                <a:avLst/>
                <a:gdLst>
                  <a:gd name="T0" fmla="*/ 1859239 w 5162"/>
                  <a:gd name="T1" fmla="*/ 620001 h 4955"/>
                  <a:gd name="T2" fmla="*/ 1781002 w 5162"/>
                  <a:gd name="T3" fmla="*/ 565046 h 4955"/>
                  <a:gd name="T4" fmla="*/ 1678777 w 5162"/>
                  <a:gd name="T5" fmla="*/ 539227 h 4955"/>
                  <a:gd name="T6" fmla="*/ 1565480 w 5162"/>
                  <a:gd name="T7" fmla="*/ 535170 h 4955"/>
                  <a:gd name="T8" fmla="*/ 1354388 w 5162"/>
                  <a:gd name="T9" fmla="*/ 562464 h 4955"/>
                  <a:gd name="T10" fmla="*/ 1243675 w 5162"/>
                  <a:gd name="T11" fmla="*/ 583487 h 4955"/>
                  <a:gd name="T12" fmla="*/ 1226330 w 5162"/>
                  <a:gd name="T13" fmla="*/ 403130 h 4955"/>
                  <a:gd name="T14" fmla="*/ 1184259 w 5162"/>
                  <a:gd name="T15" fmla="*/ 226461 h 4955"/>
                  <a:gd name="T16" fmla="*/ 1138867 w 5162"/>
                  <a:gd name="T17" fmla="*/ 125402 h 4955"/>
                  <a:gd name="T18" fmla="*/ 1075760 w 5162"/>
                  <a:gd name="T19" fmla="*/ 46104 h 4955"/>
                  <a:gd name="T20" fmla="*/ 990511 w 5162"/>
                  <a:gd name="T21" fmla="*/ 4057 h 4955"/>
                  <a:gd name="T22" fmla="*/ 902679 w 5162"/>
                  <a:gd name="T23" fmla="*/ 6639 h 4955"/>
                  <a:gd name="T24" fmla="*/ 820383 w 5162"/>
                  <a:gd name="T25" fmla="*/ 54218 h 4955"/>
                  <a:gd name="T26" fmla="*/ 759491 w 5162"/>
                  <a:gd name="T27" fmla="*/ 136835 h 4955"/>
                  <a:gd name="T28" fmla="*/ 716312 w 5162"/>
                  <a:gd name="T29" fmla="*/ 240107 h 4955"/>
                  <a:gd name="T30" fmla="*/ 674611 w 5162"/>
                  <a:gd name="T31" fmla="*/ 428948 h 4955"/>
                  <a:gd name="T32" fmla="*/ 660956 w 5162"/>
                  <a:gd name="T33" fmla="*/ 590126 h 4955"/>
                  <a:gd name="T34" fmla="*/ 527362 w 5162"/>
                  <a:gd name="T35" fmla="*/ 558038 h 4955"/>
                  <a:gd name="T36" fmla="*/ 325127 w 5162"/>
                  <a:gd name="T37" fmla="*/ 534433 h 4955"/>
                  <a:gd name="T38" fmla="*/ 212938 w 5162"/>
                  <a:gd name="T39" fmla="*/ 541072 h 4955"/>
                  <a:gd name="T40" fmla="*/ 112927 w 5162"/>
                  <a:gd name="T41" fmla="*/ 570209 h 4955"/>
                  <a:gd name="T42" fmla="*/ 38011 w 5162"/>
                  <a:gd name="T43" fmla="*/ 629222 h 4955"/>
                  <a:gd name="T44" fmla="*/ 2952 w 5162"/>
                  <a:gd name="T45" fmla="*/ 709258 h 4955"/>
                  <a:gd name="T46" fmla="*/ 11071 w 5162"/>
                  <a:gd name="T47" fmla="*/ 804784 h 4955"/>
                  <a:gd name="T48" fmla="*/ 61999 w 5162"/>
                  <a:gd name="T49" fmla="*/ 890352 h 4955"/>
                  <a:gd name="T50" fmla="*/ 141713 w 5162"/>
                  <a:gd name="T51" fmla="*/ 965962 h 4955"/>
                  <a:gd name="T52" fmla="*/ 284901 w 5162"/>
                  <a:gd name="T53" fmla="*/ 1057063 h 4955"/>
                  <a:gd name="T54" fmla="*/ 457244 w 5162"/>
                  <a:gd name="T55" fmla="*/ 1135623 h 4955"/>
                  <a:gd name="T56" fmla="*/ 439161 w 5162"/>
                  <a:gd name="T57" fmla="*/ 1204594 h 4955"/>
                  <a:gd name="T58" fmla="*/ 348746 w 5162"/>
                  <a:gd name="T59" fmla="*/ 1379788 h 4955"/>
                  <a:gd name="T60" fmla="*/ 302984 w 5162"/>
                  <a:gd name="T61" fmla="*/ 1514410 h 4955"/>
                  <a:gd name="T62" fmla="*/ 289699 w 5162"/>
                  <a:gd name="T63" fmla="*/ 1621740 h 4955"/>
                  <a:gd name="T64" fmla="*/ 308151 w 5162"/>
                  <a:gd name="T65" fmla="*/ 1717266 h 4955"/>
                  <a:gd name="T66" fmla="*/ 369412 w 5162"/>
                  <a:gd name="T67" fmla="*/ 1792507 h 4955"/>
                  <a:gd name="T68" fmla="*/ 448756 w 5162"/>
                  <a:gd name="T69" fmla="*/ 1825333 h 4955"/>
                  <a:gd name="T70" fmla="*/ 545446 w 5162"/>
                  <a:gd name="T71" fmla="*/ 1817588 h 4955"/>
                  <a:gd name="T72" fmla="*/ 642504 w 5162"/>
                  <a:gd name="T73" fmla="*/ 1774804 h 4955"/>
                  <a:gd name="T74" fmla="*/ 746574 w 5162"/>
                  <a:gd name="T75" fmla="*/ 1700300 h 4955"/>
                  <a:gd name="T76" fmla="*/ 892346 w 5162"/>
                  <a:gd name="T77" fmla="*/ 1555350 h 4955"/>
                  <a:gd name="T78" fmla="*/ 958036 w 5162"/>
                  <a:gd name="T79" fmla="*/ 1488961 h 4955"/>
                  <a:gd name="T80" fmla="*/ 1077237 w 5162"/>
                  <a:gd name="T81" fmla="*/ 1625059 h 4955"/>
                  <a:gd name="T82" fmla="*/ 1214890 w 5162"/>
                  <a:gd name="T83" fmla="*/ 1744191 h 4955"/>
                  <a:gd name="T84" fmla="*/ 1310841 w 5162"/>
                  <a:gd name="T85" fmla="*/ 1799884 h 4955"/>
                  <a:gd name="T86" fmla="*/ 1408268 w 5162"/>
                  <a:gd name="T87" fmla="*/ 1827177 h 4955"/>
                  <a:gd name="T88" fmla="*/ 1502374 w 5162"/>
                  <a:gd name="T89" fmla="*/ 1812055 h 4955"/>
                  <a:gd name="T90" fmla="*/ 1572123 w 5162"/>
                  <a:gd name="T91" fmla="*/ 1758206 h 4955"/>
                  <a:gd name="T92" fmla="*/ 1610504 w 5162"/>
                  <a:gd name="T93" fmla="*/ 1671163 h 4955"/>
                  <a:gd name="T94" fmla="*/ 1611980 w 5162"/>
                  <a:gd name="T95" fmla="*/ 1568997 h 4955"/>
                  <a:gd name="T96" fmla="*/ 1586516 w 5162"/>
                  <a:gd name="T97" fmla="*/ 1459824 h 4955"/>
                  <a:gd name="T98" fmla="*/ 1510124 w 5162"/>
                  <a:gd name="T99" fmla="*/ 1282417 h 4955"/>
                  <a:gd name="T100" fmla="*/ 1426720 w 5162"/>
                  <a:gd name="T101" fmla="*/ 1143738 h 4955"/>
                  <a:gd name="T102" fmla="*/ 1530052 w 5162"/>
                  <a:gd name="T103" fmla="*/ 1101322 h 4955"/>
                  <a:gd name="T104" fmla="*/ 1716788 w 5162"/>
                  <a:gd name="T105" fmla="*/ 999894 h 4955"/>
                  <a:gd name="T106" fmla="*/ 1805727 w 5162"/>
                  <a:gd name="T107" fmla="*/ 929448 h 4955"/>
                  <a:gd name="T108" fmla="*/ 1872893 w 5162"/>
                  <a:gd name="T109" fmla="*/ 849044 h 4955"/>
                  <a:gd name="T110" fmla="*/ 1904262 w 5162"/>
                  <a:gd name="T111" fmla="*/ 758312 h 4955"/>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162" h="4955">
                    <a:moveTo>
                      <a:pt x="5137" y="1856"/>
                    </a:moveTo>
                    <a:lnTo>
                      <a:pt x="5137" y="1856"/>
                    </a:lnTo>
                    <a:lnTo>
                      <a:pt x="5125" y="1823"/>
                    </a:lnTo>
                    <a:lnTo>
                      <a:pt x="5111" y="1791"/>
                    </a:lnTo>
                    <a:lnTo>
                      <a:pt x="5096" y="1762"/>
                    </a:lnTo>
                    <a:lnTo>
                      <a:pt x="5078" y="1733"/>
                    </a:lnTo>
                    <a:lnTo>
                      <a:pt x="5059" y="1706"/>
                    </a:lnTo>
                    <a:lnTo>
                      <a:pt x="5038" y="1681"/>
                    </a:lnTo>
                    <a:lnTo>
                      <a:pt x="5016" y="1658"/>
                    </a:lnTo>
                    <a:lnTo>
                      <a:pt x="4993" y="1635"/>
                    </a:lnTo>
                    <a:lnTo>
                      <a:pt x="4968" y="1614"/>
                    </a:lnTo>
                    <a:lnTo>
                      <a:pt x="4941" y="1596"/>
                    </a:lnTo>
                    <a:lnTo>
                      <a:pt x="4914" y="1578"/>
                    </a:lnTo>
                    <a:lnTo>
                      <a:pt x="4886" y="1562"/>
                    </a:lnTo>
                    <a:lnTo>
                      <a:pt x="4856" y="1546"/>
                    </a:lnTo>
                    <a:lnTo>
                      <a:pt x="4826" y="1532"/>
                    </a:lnTo>
                    <a:lnTo>
                      <a:pt x="4793" y="1520"/>
                    </a:lnTo>
                    <a:lnTo>
                      <a:pt x="4760" y="1508"/>
                    </a:lnTo>
                    <a:lnTo>
                      <a:pt x="4727" y="1498"/>
                    </a:lnTo>
                    <a:lnTo>
                      <a:pt x="4693" y="1488"/>
                    </a:lnTo>
                    <a:lnTo>
                      <a:pt x="4657" y="1480"/>
                    </a:lnTo>
                    <a:lnTo>
                      <a:pt x="4622" y="1474"/>
                    </a:lnTo>
                    <a:lnTo>
                      <a:pt x="4586" y="1467"/>
                    </a:lnTo>
                    <a:lnTo>
                      <a:pt x="4549" y="1462"/>
                    </a:lnTo>
                    <a:lnTo>
                      <a:pt x="4511" y="1458"/>
                    </a:lnTo>
                    <a:lnTo>
                      <a:pt x="4473" y="1455"/>
                    </a:lnTo>
                    <a:lnTo>
                      <a:pt x="4436" y="1452"/>
                    </a:lnTo>
                    <a:lnTo>
                      <a:pt x="4397" y="1451"/>
                    </a:lnTo>
                    <a:lnTo>
                      <a:pt x="4359" y="1449"/>
                    </a:lnTo>
                    <a:lnTo>
                      <a:pt x="4320" y="1448"/>
                    </a:lnTo>
                    <a:lnTo>
                      <a:pt x="4281" y="1449"/>
                    </a:lnTo>
                    <a:lnTo>
                      <a:pt x="4242" y="1451"/>
                    </a:lnTo>
                    <a:lnTo>
                      <a:pt x="4164" y="1455"/>
                    </a:lnTo>
                    <a:lnTo>
                      <a:pt x="4088" y="1460"/>
                    </a:lnTo>
                    <a:lnTo>
                      <a:pt x="4012" y="1468"/>
                    </a:lnTo>
                    <a:lnTo>
                      <a:pt x="3938" y="1478"/>
                    </a:lnTo>
                    <a:lnTo>
                      <a:pt x="3867" y="1488"/>
                    </a:lnTo>
                    <a:lnTo>
                      <a:pt x="3798" y="1500"/>
                    </a:lnTo>
                    <a:lnTo>
                      <a:pt x="3732" y="1513"/>
                    </a:lnTo>
                    <a:lnTo>
                      <a:pt x="3670" y="1525"/>
                    </a:lnTo>
                    <a:lnTo>
                      <a:pt x="3614" y="1538"/>
                    </a:lnTo>
                    <a:lnTo>
                      <a:pt x="3560" y="1549"/>
                    </a:lnTo>
                    <a:lnTo>
                      <a:pt x="3514" y="1561"/>
                    </a:lnTo>
                    <a:lnTo>
                      <a:pt x="3437" y="1581"/>
                    </a:lnTo>
                    <a:lnTo>
                      <a:pt x="3388" y="1595"/>
                    </a:lnTo>
                    <a:lnTo>
                      <a:pt x="3371" y="1600"/>
                    </a:lnTo>
                    <a:lnTo>
                      <a:pt x="3370" y="1582"/>
                    </a:lnTo>
                    <a:lnTo>
                      <a:pt x="3368" y="1531"/>
                    </a:lnTo>
                    <a:lnTo>
                      <a:pt x="3363" y="1453"/>
                    </a:lnTo>
                    <a:lnTo>
                      <a:pt x="3360" y="1403"/>
                    </a:lnTo>
                    <a:lnTo>
                      <a:pt x="3355" y="1350"/>
                    </a:lnTo>
                    <a:lnTo>
                      <a:pt x="3350" y="1292"/>
                    </a:lnTo>
                    <a:lnTo>
                      <a:pt x="3342" y="1229"/>
                    </a:lnTo>
                    <a:lnTo>
                      <a:pt x="3333" y="1163"/>
                    </a:lnTo>
                    <a:lnTo>
                      <a:pt x="3323" y="1093"/>
                    </a:lnTo>
                    <a:lnTo>
                      <a:pt x="3311" y="1023"/>
                    </a:lnTo>
                    <a:lnTo>
                      <a:pt x="3297" y="949"/>
                    </a:lnTo>
                    <a:lnTo>
                      <a:pt x="3281" y="875"/>
                    </a:lnTo>
                    <a:lnTo>
                      <a:pt x="3264" y="800"/>
                    </a:lnTo>
                    <a:lnTo>
                      <a:pt x="3244" y="725"/>
                    </a:lnTo>
                    <a:lnTo>
                      <a:pt x="3232" y="687"/>
                    </a:lnTo>
                    <a:lnTo>
                      <a:pt x="3220" y="651"/>
                    </a:lnTo>
                    <a:lnTo>
                      <a:pt x="3209" y="614"/>
                    </a:lnTo>
                    <a:lnTo>
                      <a:pt x="3196" y="577"/>
                    </a:lnTo>
                    <a:lnTo>
                      <a:pt x="3183" y="541"/>
                    </a:lnTo>
                    <a:lnTo>
                      <a:pt x="3168" y="507"/>
                    </a:lnTo>
                    <a:lnTo>
                      <a:pt x="3153" y="471"/>
                    </a:lnTo>
                    <a:lnTo>
                      <a:pt x="3137" y="437"/>
                    </a:lnTo>
                    <a:lnTo>
                      <a:pt x="3122" y="404"/>
                    </a:lnTo>
                    <a:lnTo>
                      <a:pt x="3104" y="371"/>
                    </a:lnTo>
                    <a:lnTo>
                      <a:pt x="3086" y="340"/>
                    </a:lnTo>
                    <a:lnTo>
                      <a:pt x="3068" y="308"/>
                    </a:lnTo>
                    <a:lnTo>
                      <a:pt x="3048" y="279"/>
                    </a:lnTo>
                    <a:lnTo>
                      <a:pt x="3028" y="250"/>
                    </a:lnTo>
                    <a:lnTo>
                      <a:pt x="3007" y="223"/>
                    </a:lnTo>
                    <a:lnTo>
                      <a:pt x="2985" y="197"/>
                    </a:lnTo>
                    <a:lnTo>
                      <a:pt x="2962" y="171"/>
                    </a:lnTo>
                    <a:lnTo>
                      <a:pt x="2939" y="147"/>
                    </a:lnTo>
                    <a:lnTo>
                      <a:pt x="2915" y="125"/>
                    </a:lnTo>
                    <a:lnTo>
                      <a:pt x="2888" y="105"/>
                    </a:lnTo>
                    <a:lnTo>
                      <a:pt x="2862" y="86"/>
                    </a:lnTo>
                    <a:lnTo>
                      <a:pt x="2835" y="68"/>
                    </a:lnTo>
                    <a:lnTo>
                      <a:pt x="2807" y="54"/>
                    </a:lnTo>
                    <a:lnTo>
                      <a:pt x="2778" y="40"/>
                    </a:lnTo>
                    <a:lnTo>
                      <a:pt x="2747" y="27"/>
                    </a:lnTo>
                    <a:lnTo>
                      <a:pt x="2716" y="18"/>
                    </a:lnTo>
                    <a:lnTo>
                      <a:pt x="2684" y="11"/>
                    </a:lnTo>
                    <a:lnTo>
                      <a:pt x="2651" y="4"/>
                    </a:lnTo>
                    <a:lnTo>
                      <a:pt x="2616" y="1"/>
                    </a:lnTo>
                    <a:lnTo>
                      <a:pt x="2580" y="0"/>
                    </a:lnTo>
                    <a:lnTo>
                      <a:pt x="2546" y="1"/>
                    </a:lnTo>
                    <a:lnTo>
                      <a:pt x="2511" y="4"/>
                    </a:lnTo>
                    <a:lnTo>
                      <a:pt x="2477" y="11"/>
                    </a:lnTo>
                    <a:lnTo>
                      <a:pt x="2446" y="18"/>
                    </a:lnTo>
                    <a:lnTo>
                      <a:pt x="2414" y="27"/>
                    </a:lnTo>
                    <a:lnTo>
                      <a:pt x="2384" y="40"/>
                    </a:lnTo>
                    <a:lnTo>
                      <a:pt x="2354" y="54"/>
                    </a:lnTo>
                    <a:lnTo>
                      <a:pt x="2326" y="68"/>
                    </a:lnTo>
                    <a:lnTo>
                      <a:pt x="2299" y="86"/>
                    </a:lnTo>
                    <a:lnTo>
                      <a:pt x="2272" y="105"/>
                    </a:lnTo>
                    <a:lnTo>
                      <a:pt x="2247" y="125"/>
                    </a:lnTo>
                    <a:lnTo>
                      <a:pt x="2223" y="147"/>
                    </a:lnTo>
                    <a:lnTo>
                      <a:pt x="2199" y="171"/>
                    </a:lnTo>
                    <a:lnTo>
                      <a:pt x="2177" y="197"/>
                    </a:lnTo>
                    <a:lnTo>
                      <a:pt x="2155" y="223"/>
                    </a:lnTo>
                    <a:lnTo>
                      <a:pt x="2134" y="250"/>
                    </a:lnTo>
                    <a:lnTo>
                      <a:pt x="2114" y="279"/>
                    </a:lnTo>
                    <a:lnTo>
                      <a:pt x="2094" y="308"/>
                    </a:lnTo>
                    <a:lnTo>
                      <a:pt x="2075" y="340"/>
                    </a:lnTo>
                    <a:lnTo>
                      <a:pt x="2058" y="371"/>
                    </a:lnTo>
                    <a:lnTo>
                      <a:pt x="2040" y="404"/>
                    </a:lnTo>
                    <a:lnTo>
                      <a:pt x="2024" y="437"/>
                    </a:lnTo>
                    <a:lnTo>
                      <a:pt x="2008" y="471"/>
                    </a:lnTo>
                    <a:lnTo>
                      <a:pt x="1994" y="507"/>
                    </a:lnTo>
                    <a:lnTo>
                      <a:pt x="1979" y="541"/>
                    </a:lnTo>
                    <a:lnTo>
                      <a:pt x="1965" y="577"/>
                    </a:lnTo>
                    <a:lnTo>
                      <a:pt x="1953" y="614"/>
                    </a:lnTo>
                    <a:lnTo>
                      <a:pt x="1941" y="651"/>
                    </a:lnTo>
                    <a:lnTo>
                      <a:pt x="1929" y="687"/>
                    </a:lnTo>
                    <a:lnTo>
                      <a:pt x="1918" y="725"/>
                    </a:lnTo>
                    <a:lnTo>
                      <a:pt x="1898" y="800"/>
                    </a:lnTo>
                    <a:lnTo>
                      <a:pt x="1880" y="875"/>
                    </a:lnTo>
                    <a:lnTo>
                      <a:pt x="1864" y="949"/>
                    </a:lnTo>
                    <a:lnTo>
                      <a:pt x="1851" y="1023"/>
                    </a:lnTo>
                    <a:lnTo>
                      <a:pt x="1838" y="1093"/>
                    </a:lnTo>
                    <a:lnTo>
                      <a:pt x="1828" y="1163"/>
                    </a:lnTo>
                    <a:lnTo>
                      <a:pt x="1819" y="1229"/>
                    </a:lnTo>
                    <a:lnTo>
                      <a:pt x="1812" y="1292"/>
                    </a:lnTo>
                    <a:lnTo>
                      <a:pt x="1807" y="1350"/>
                    </a:lnTo>
                    <a:lnTo>
                      <a:pt x="1801" y="1403"/>
                    </a:lnTo>
                    <a:lnTo>
                      <a:pt x="1798" y="1453"/>
                    </a:lnTo>
                    <a:lnTo>
                      <a:pt x="1793" y="1531"/>
                    </a:lnTo>
                    <a:lnTo>
                      <a:pt x="1791" y="1582"/>
                    </a:lnTo>
                    <a:lnTo>
                      <a:pt x="1791" y="1600"/>
                    </a:lnTo>
                    <a:lnTo>
                      <a:pt x="1774" y="1595"/>
                    </a:lnTo>
                    <a:lnTo>
                      <a:pt x="1725" y="1581"/>
                    </a:lnTo>
                    <a:lnTo>
                      <a:pt x="1648" y="1561"/>
                    </a:lnTo>
                    <a:lnTo>
                      <a:pt x="1601" y="1549"/>
                    </a:lnTo>
                    <a:lnTo>
                      <a:pt x="1548" y="1538"/>
                    </a:lnTo>
                    <a:lnTo>
                      <a:pt x="1491" y="1525"/>
                    </a:lnTo>
                    <a:lnTo>
                      <a:pt x="1429" y="1513"/>
                    </a:lnTo>
                    <a:lnTo>
                      <a:pt x="1364" y="1500"/>
                    </a:lnTo>
                    <a:lnTo>
                      <a:pt x="1295" y="1488"/>
                    </a:lnTo>
                    <a:lnTo>
                      <a:pt x="1223" y="1478"/>
                    </a:lnTo>
                    <a:lnTo>
                      <a:pt x="1150" y="1468"/>
                    </a:lnTo>
                    <a:lnTo>
                      <a:pt x="1074" y="1460"/>
                    </a:lnTo>
                    <a:lnTo>
                      <a:pt x="997" y="1455"/>
                    </a:lnTo>
                    <a:lnTo>
                      <a:pt x="919" y="1451"/>
                    </a:lnTo>
                    <a:lnTo>
                      <a:pt x="881" y="1449"/>
                    </a:lnTo>
                    <a:lnTo>
                      <a:pt x="842" y="1448"/>
                    </a:lnTo>
                    <a:lnTo>
                      <a:pt x="804" y="1449"/>
                    </a:lnTo>
                    <a:lnTo>
                      <a:pt x="765" y="1451"/>
                    </a:lnTo>
                    <a:lnTo>
                      <a:pt x="726" y="1452"/>
                    </a:lnTo>
                    <a:lnTo>
                      <a:pt x="688" y="1455"/>
                    </a:lnTo>
                    <a:lnTo>
                      <a:pt x="650" y="1458"/>
                    </a:lnTo>
                    <a:lnTo>
                      <a:pt x="614" y="1462"/>
                    </a:lnTo>
                    <a:lnTo>
                      <a:pt x="577" y="1467"/>
                    </a:lnTo>
                    <a:lnTo>
                      <a:pt x="540" y="1474"/>
                    </a:lnTo>
                    <a:lnTo>
                      <a:pt x="504" y="1480"/>
                    </a:lnTo>
                    <a:lnTo>
                      <a:pt x="470" y="1488"/>
                    </a:lnTo>
                    <a:lnTo>
                      <a:pt x="435" y="1498"/>
                    </a:lnTo>
                    <a:lnTo>
                      <a:pt x="401" y="1508"/>
                    </a:lnTo>
                    <a:lnTo>
                      <a:pt x="369" y="1520"/>
                    </a:lnTo>
                    <a:lnTo>
                      <a:pt x="337" y="1532"/>
                    </a:lnTo>
                    <a:lnTo>
                      <a:pt x="306" y="1546"/>
                    </a:lnTo>
                    <a:lnTo>
                      <a:pt x="276" y="1562"/>
                    </a:lnTo>
                    <a:lnTo>
                      <a:pt x="248" y="1578"/>
                    </a:lnTo>
                    <a:lnTo>
                      <a:pt x="220" y="1596"/>
                    </a:lnTo>
                    <a:lnTo>
                      <a:pt x="194" y="1614"/>
                    </a:lnTo>
                    <a:lnTo>
                      <a:pt x="169" y="1635"/>
                    </a:lnTo>
                    <a:lnTo>
                      <a:pt x="146" y="1658"/>
                    </a:lnTo>
                    <a:lnTo>
                      <a:pt x="124" y="1681"/>
                    </a:lnTo>
                    <a:lnTo>
                      <a:pt x="103" y="1706"/>
                    </a:lnTo>
                    <a:lnTo>
                      <a:pt x="84" y="1733"/>
                    </a:lnTo>
                    <a:lnTo>
                      <a:pt x="67" y="1762"/>
                    </a:lnTo>
                    <a:lnTo>
                      <a:pt x="51" y="1791"/>
                    </a:lnTo>
                    <a:lnTo>
                      <a:pt x="37" y="1823"/>
                    </a:lnTo>
                    <a:lnTo>
                      <a:pt x="25" y="1856"/>
                    </a:lnTo>
                    <a:lnTo>
                      <a:pt x="15" y="1890"/>
                    </a:lnTo>
                    <a:lnTo>
                      <a:pt x="8" y="1923"/>
                    </a:lnTo>
                    <a:lnTo>
                      <a:pt x="3" y="1957"/>
                    </a:lnTo>
                    <a:lnTo>
                      <a:pt x="1" y="1991"/>
                    </a:lnTo>
                    <a:lnTo>
                      <a:pt x="0" y="2023"/>
                    </a:lnTo>
                    <a:lnTo>
                      <a:pt x="2" y="2056"/>
                    </a:lnTo>
                    <a:lnTo>
                      <a:pt x="6" y="2087"/>
                    </a:lnTo>
                    <a:lnTo>
                      <a:pt x="12" y="2119"/>
                    </a:lnTo>
                    <a:lnTo>
                      <a:pt x="20" y="2151"/>
                    </a:lnTo>
                    <a:lnTo>
                      <a:pt x="30" y="2182"/>
                    </a:lnTo>
                    <a:lnTo>
                      <a:pt x="42" y="2213"/>
                    </a:lnTo>
                    <a:lnTo>
                      <a:pt x="55" y="2242"/>
                    </a:lnTo>
                    <a:lnTo>
                      <a:pt x="70" y="2272"/>
                    </a:lnTo>
                    <a:lnTo>
                      <a:pt x="87" y="2302"/>
                    </a:lnTo>
                    <a:lnTo>
                      <a:pt x="105" y="2330"/>
                    </a:lnTo>
                    <a:lnTo>
                      <a:pt x="125" y="2359"/>
                    </a:lnTo>
                    <a:lnTo>
                      <a:pt x="146" y="2387"/>
                    </a:lnTo>
                    <a:lnTo>
                      <a:pt x="168" y="2414"/>
                    </a:lnTo>
                    <a:lnTo>
                      <a:pt x="192" y="2442"/>
                    </a:lnTo>
                    <a:lnTo>
                      <a:pt x="216" y="2469"/>
                    </a:lnTo>
                    <a:lnTo>
                      <a:pt x="242" y="2495"/>
                    </a:lnTo>
                    <a:lnTo>
                      <a:pt x="269" y="2520"/>
                    </a:lnTo>
                    <a:lnTo>
                      <a:pt x="296" y="2547"/>
                    </a:lnTo>
                    <a:lnTo>
                      <a:pt x="325" y="2571"/>
                    </a:lnTo>
                    <a:lnTo>
                      <a:pt x="355" y="2596"/>
                    </a:lnTo>
                    <a:lnTo>
                      <a:pt x="384" y="2619"/>
                    </a:lnTo>
                    <a:lnTo>
                      <a:pt x="415" y="2643"/>
                    </a:lnTo>
                    <a:lnTo>
                      <a:pt x="446" y="2667"/>
                    </a:lnTo>
                    <a:lnTo>
                      <a:pt x="478" y="2689"/>
                    </a:lnTo>
                    <a:lnTo>
                      <a:pt x="511" y="2711"/>
                    </a:lnTo>
                    <a:lnTo>
                      <a:pt x="575" y="2753"/>
                    </a:lnTo>
                    <a:lnTo>
                      <a:pt x="641" y="2793"/>
                    </a:lnTo>
                    <a:lnTo>
                      <a:pt x="707" y="2831"/>
                    </a:lnTo>
                    <a:lnTo>
                      <a:pt x="772" y="2866"/>
                    </a:lnTo>
                    <a:lnTo>
                      <a:pt x="836" y="2900"/>
                    </a:lnTo>
                    <a:lnTo>
                      <a:pt x="898" y="2931"/>
                    </a:lnTo>
                    <a:lnTo>
                      <a:pt x="959" y="2960"/>
                    </a:lnTo>
                    <a:lnTo>
                      <a:pt x="1016" y="2986"/>
                    </a:lnTo>
                    <a:lnTo>
                      <a:pt x="1070" y="3010"/>
                    </a:lnTo>
                    <a:lnTo>
                      <a:pt x="1120" y="3031"/>
                    </a:lnTo>
                    <a:lnTo>
                      <a:pt x="1165" y="3049"/>
                    </a:lnTo>
                    <a:lnTo>
                      <a:pt x="1239" y="3079"/>
                    </a:lnTo>
                    <a:lnTo>
                      <a:pt x="1286" y="3095"/>
                    </a:lnTo>
                    <a:lnTo>
                      <a:pt x="1303" y="3102"/>
                    </a:lnTo>
                    <a:lnTo>
                      <a:pt x="1296" y="3101"/>
                    </a:lnTo>
                    <a:lnTo>
                      <a:pt x="1285" y="3115"/>
                    </a:lnTo>
                    <a:lnTo>
                      <a:pt x="1258" y="3157"/>
                    </a:lnTo>
                    <a:lnTo>
                      <a:pt x="1215" y="3225"/>
                    </a:lnTo>
                    <a:lnTo>
                      <a:pt x="1190" y="3266"/>
                    </a:lnTo>
                    <a:lnTo>
                      <a:pt x="1162" y="3313"/>
                    </a:lnTo>
                    <a:lnTo>
                      <a:pt x="1133" y="3363"/>
                    </a:lnTo>
                    <a:lnTo>
                      <a:pt x="1102" y="3418"/>
                    </a:lnTo>
                    <a:lnTo>
                      <a:pt x="1071" y="3477"/>
                    </a:lnTo>
                    <a:lnTo>
                      <a:pt x="1038" y="3539"/>
                    </a:lnTo>
                    <a:lnTo>
                      <a:pt x="1007" y="3604"/>
                    </a:lnTo>
                    <a:lnTo>
                      <a:pt x="975" y="3671"/>
                    </a:lnTo>
                    <a:lnTo>
                      <a:pt x="945" y="3741"/>
                    </a:lnTo>
                    <a:lnTo>
                      <a:pt x="915" y="3812"/>
                    </a:lnTo>
                    <a:lnTo>
                      <a:pt x="888" y="3885"/>
                    </a:lnTo>
                    <a:lnTo>
                      <a:pt x="874" y="3922"/>
                    </a:lnTo>
                    <a:lnTo>
                      <a:pt x="863" y="3958"/>
                    </a:lnTo>
                    <a:lnTo>
                      <a:pt x="851" y="3995"/>
                    </a:lnTo>
                    <a:lnTo>
                      <a:pt x="840" y="4033"/>
                    </a:lnTo>
                    <a:lnTo>
                      <a:pt x="830" y="4070"/>
                    </a:lnTo>
                    <a:lnTo>
                      <a:pt x="821" y="4106"/>
                    </a:lnTo>
                    <a:lnTo>
                      <a:pt x="812" y="4143"/>
                    </a:lnTo>
                    <a:lnTo>
                      <a:pt x="805" y="4180"/>
                    </a:lnTo>
                    <a:lnTo>
                      <a:pt x="799" y="4217"/>
                    </a:lnTo>
                    <a:lnTo>
                      <a:pt x="793" y="4254"/>
                    </a:lnTo>
                    <a:lnTo>
                      <a:pt x="789" y="4289"/>
                    </a:lnTo>
                    <a:lnTo>
                      <a:pt x="786" y="4326"/>
                    </a:lnTo>
                    <a:lnTo>
                      <a:pt x="785" y="4361"/>
                    </a:lnTo>
                    <a:lnTo>
                      <a:pt x="785" y="4397"/>
                    </a:lnTo>
                    <a:lnTo>
                      <a:pt x="785" y="4431"/>
                    </a:lnTo>
                    <a:lnTo>
                      <a:pt x="788" y="4465"/>
                    </a:lnTo>
                    <a:lnTo>
                      <a:pt x="791" y="4499"/>
                    </a:lnTo>
                    <a:lnTo>
                      <a:pt x="797" y="4531"/>
                    </a:lnTo>
                    <a:lnTo>
                      <a:pt x="804" y="4564"/>
                    </a:lnTo>
                    <a:lnTo>
                      <a:pt x="812" y="4595"/>
                    </a:lnTo>
                    <a:lnTo>
                      <a:pt x="823" y="4626"/>
                    </a:lnTo>
                    <a:lnTo>
                      <a:pt x="835" y="4656"/>
                    </a:lnTo>
                    <a:lnTo>
                      <a:pt x="849" y="4686"/>
                    </a:lnTo>
                    <a:lnTo>
                      <a:pt x="865" y="4713"/>
                    </a:lnTo>
                    <a:lnTo>
                      <a:pt x="883" y="4740"/>
                    </a:lnTo>
                    <a:lnTo>
                      <a:pt x="902" y="4767"/>
                    </a:lnTo>
                    <a:lnTo>
                      <a:pt x="924" y="4792"/>
                    </a:lnTo>
                    <a:lnTo>
                      <a:pt x="947" y="4816"/>
                    </a:lnTo>
                    <a:lnTo>
                      <a:pt x="973" y="4839"/>
                    </a:lnTo>
                    <a:lnTo>
                      <a:pt x="1001" y="4860"/>
                    </a:lnTo>
                    <a:lnTo>
                      <a:pt x="1031" y="4880"/>
                    </a:lnTo>
                    <a:lnTo>
                      <a:pt x="1060" y="4898"/>
                    </a:lnTo>
                    <a:lnTo>
                      <a:pt x="1091" y="4913"/>
                    </a:lnTo>
                    <a:lnTo>
                      <a:pt x="1121" y="4925"/>
                    </a:lnTo>
                    <a:lnTo>
                      <a:pt x="1153" y="4936"/>
                    </a:lnTo>
                    <a:lnTo>
                      <a:pt x="1184" y="4943"/>
                    </a:lnTo>
                    <a:lnTo>
                      <a:pt x="1216" y="4949"/>
                    </a:lnTo>
                    <a:lnTo>
                      <a:pt x="1247" y="4954"/>
                    </a:lnTo>
                    <a:lnTo>
                      <a:pt x="1280" y="4955"/>
                    </a:lnTo>
                    <a:lnTo>
                      <a:pt x="1313" y="4955"/>
                    </a:lnTo>
                    <a:lnTo>
                      <a:pt x="1345" y="4954"/>
                    </a:lnTo>
                    <a:lnTo>
                      <a:pt x="1378" y="4949"/>
                    </a:lnTo>
                    <a:lnTo>
                      <a:pt x="1411" y="4944"/>
                    </a:lnTo>
                    <a:lnTo>
                      <a:pt x="1444" y="4937"/>
                    </a:lnTo>
                    <a:lnTo>
                      <a:pt x="1478" y="4928"/>
                    </a:lnTo>
                    <a:lnTo>
                      <a:pt x="1510" y="4919"/>
                    </a:lnTo>
                    <a:lnTo>
                      <a:pt x="1544" y="4907"/>
                    </a:lnTo>
                    <a:lnTo>
                      <a:pt x="1576" y="4895"/>
                    </a:lnTo>
                    <a:lnTo>
                      <a:pt x="1610" y="4880"/>
                    </a:lnTo>
                    <a:lnTo>
                      <a:pt x="1643" y="4865"/>
                    </a:lnTo>
                    <a:lnTo>
                      <a:pt x="1676" y="4849"/>
                    </a:lnTo>
                    <a:lnTo>
                      <a:pt x="1709" y="4831"/>
                    </a:lnTo>
                    <a:lnTo>
                      <a:pt x="1741" y="4812"/>
                    </a:lnTo>
                    <a:lnTo>
                      <a:pt x="1774" y="4793"/>
                    </a:lnTo>
                    <a:lnTo>
                      <a:pt x="1806" y="4772"/>
                    </a:lnTo>
                    <a:lnTo>
                      <a:pt x="1838" y="4751"/>
                    </a:lnTo>
                    <a:lnTo>
                      <a:pt x="1870" y="4729"/>
                    </a:lnTo>
                    <a:lnTo>
                      <a:pt x="1901" y="4706"/>
                    </a:lnTo>
                    <a:lnTo>
                      <a:pt x="1932" y="4682"/>
                    </a:lnTo>
                    <a:lnTo>
                      <a:pt x="1963" y="4659"/>
                    </a:lnTo>
                    <a:lnTo>
                      <a:pt x="2023" y="4610"/>
                    </a:lnTo>
                    <a:lnTo>
                      <a:pt x="2081" y="4559"/>
                    </a:lnTo>
                    <a:lnTo>
                      <a:pt x="2138" y="4509"/>
                    </a:lnTo>
                    <a:lnTo>
                      <a:pt x="2191" y="4458"/>
                    </a:lnTo>
                    <a:lnTo>
                      <a:pt x="2243" y="4406"/>
                    </a:lnTo>
                    <a:lnTo>
                      <a:pt x="2291" y="4357"/>
                    </a:lnTo>
                    <a:lnTo>
                      <a:pt x="2337" y="4307"/>
                    </a:lnTo>
                    <a:lnTo>
                      <a:pt x="2380" y="4261"/>
                    </a:lnTo>
                    <a:lnTo>
                      <a:pt x="2418" y="4217"/>
                    </a:lnTo>
                    <a:lnTo>
                      <a:pt x="2454" y="4176"/>
                    </a:lnTo>
                    <a:lnTo>
                      <a:pt x="2486" y="4139"/>
                    </a:lnTo>
                    <a:lnTo>
                      <a:pt x="2535" y="4078"/>
                    </a:lnTo>
                    <a:lnTo>
                      <a:pt x="2567" y="4037"/>
                    </a:lnTo>
                    <a:lnTo>
                      <a:pt x="2577" y="4023"/>
                    </a:lnTo>
                    <a:lnTo>
                      <a:pt x="2584" y="4023"/>
                    </a:lnTo>
                    <a:lnTo>
                      <a:pt x="2596" y="4037"/>
                    </a:lnTo>
                    <a:lnTo>
                      <a:pt x="2627" y="4078"/>
                    </a:lnTo>
                    <a:lnTo>
                      <a:pt x="2677" y="4139"/>
                    </a:lnTo>
                    <a:lnTo>
                      <a:pt x="2709" y="4176"/>
                    </a:lnTo>
                    <a:lnTo>
                      <a:pt x="2743" y="4217"/>
                    </a:lnTo>
                    <a:lnTo>
                      <a:pt x="2782" y="4261"/>
                    </a:lnTo>
                    <a:lnTo>
                      <a:pt x="2824" y="4307"/>
                    </a:lnTo>
                    <a:lnTo>
                      <a:pt x="2870" y="4357"/>
                    </a:lnTo>
                    <a:lnTo>
                      <a:pt x="2919" y="4406"/>
                    </a:lnTo>
                    <a:lnTo>
                      <a:pt x="2970" y="4458"/>
                    </a:lnTo>
                    <a:lnTo>
                      <a:pt x="3024" y="4509"/>
                    </a:lnTo>
                    <a:lnTo>
                      <a:pt x="3081" y="4559"/>
                    </a:lnTo>
                    <a:lnTo>
                      <a:pt x="3138" y="4610"/>
                    </a:lnTo>
                    <a:lnTo>
                      <a:pt x="3199" y="4659"/>
                    </a:lnTo>
                    <a:lnTo>
                      <a:pt x="3230" y="4682"/>
                    </a:lnTo>
                    <a:lnTo>
                      <a:pt x="3260" y="4706"/>
                    </a:lnTo>
                    <a:lnTo>
                      <a:pt x="3292" y="4729"/>
                    </a:lnTo>
                    <a:lnTo>
                      <a:pt x="3323" y="4751"/>
                    </a:lnTo>
                    <a:lnTo>
                      <a:pt x="3356" y="4772"/>
                    </a:lnTo>
                    <a:lnTo>
                      <a:pt x="3388" y="4793"/>
                    </a:lnTo>
                    <a:lnTo>
                      <a:pt x="3420" y="4812"/>
                    </a:lnTo>
                    <a:lnTo>
                      <a:pt x="3453" y="4831"/>
                    </a:lnTo>
                    <a:lnTo>
                      <a:pt x="3486" y="4849"/>
                    </a:lnTo>
                    <a:lnTo>
                      <a:pt x="3519" y="4865"/>
                    </a:lnTo>
                    <a:lnTo>
                      <a:pt x="3552" y="4880"/>
                    </a:lnTo>
                    <a:lnTo>
                      <a:pt x="3585" y="4895"/>
                    </a:lnTo>
                    <a:lnTo>
                      <a:pt x="3618" y="4907"/>
                    </a:lnTo>
                    <a:lnTo>
                      <a:pt x="3651" y="4919"/>
                    </a:lnTo>
                    <a:lnTo>
                      <a:pt x="3684" y="4928"/>
                    </a:lnTo>
                    <a:lnTo>
                      <a:pt x="3718" y="4937"/>
                    </a:lnTo>
                    <a:lnTo>
                      <a:pt x="3750" y="4944"/>
                    </a:lnTo>
                    <a:lnTo>
                      <a:pt x="3784" y="4949"/>
                    </a:lnTo>
                    <a:lnTo>
                      <a:pt x="3816" y="4954"/>
                    </a:lnTo>
                    <a:lnTo>
                      <a:pt x="3849" y="4955"/>
                    </a:lnTo>
                    <a:lnTo>
                      <a:pt x="3882" y="4955"/>
                    </a:lnTo>
                    <a:lnTo>
                      <a:pt x="3914" y="4954"/>
                    </a:lnTo>
                    <a:lnTo>
                      <a:pt x="3946" y="4949"/>
                    </a:lnTo>
                    <a:lnTo>
                      <a:pt x="3977" y="4943"/>
                    </a:lnTo>
                    <a:lnTo>
                      <a:pt x="4009" y="4936"/>
                    </a:lnTo>
                    <a:lnTo>
                      <a:pt x="4040" y="4925"/>
                    </a:lnTo>
                    <a:lnTo>
                      <a:pt x="4071" y="4913"/>
                    </a:lnTo>
                    <a:lnTo>
                      <a:pt x="4101" y="4898"/>
                    </a:lnTo>
                    <a:lnTo>
                      <a:pt x="4131" y="4880"/>
                    </a:lnTo>
                    <a:lnTo>
                      <a:pt x="4160" y="4860"/>
                    </a:lnTo>
                    <a:lnTo>
                      <a:pt x="4189" y="4839"/>
                    </a:lnTo>
                    <a:lnTo>
                      <a:pt x="4214" y="4816"/>
                    </a:lnTo>
                    <a:lnTo>
                      <a:pt x="4238" y="4792"/>
                    </a:lnTo>
                    <a:lnTo>
                      <a:pt x="4260" y="4767"/>
                    </a:lnTo>
                    <a:lnTo>
                      <a:pt x="4279" y="4740"/>
                    </a:lnTo>
                    <a:lnTo>
                      <a:pt x="4297" y="4713"/>
                    </a:lnTo>
                    <a:lnTo>
                      <a:pt x="4313" y="4686"/>
                    </a:lnTo>
                    <a:lnTo>
                      <a:pt x="4326" y="4656"/>
                    </a:lnTo>
                    <a:lnTo>
                      <a:pt x="4339" y="4626"/>
                    </a:lnTo>
                    <a:lnTo>
                      <a:pt x="4349" y="4595"/>
                    </a:lnTo>
                    <a:lnTo>
                      <a:pt x="4358" y="4564"/>
                    </a:lnTo>
                    <a:lnTo>
                      <a:pt x="4364" y="4531"/>
                    </a:lnTo>
                    <a:lnTo>
                      <a:pt x="4370" y="4499"/>
                    </a:lnTo>
                    <a:lnTo>
                      <a:pt x="4374" y="4465"/>
                    </a:lnTo>
                    <a:lnTo>
                      <a:pt x="4376" y="4431"/>
                    </a:lnTo>
                    <a:lnTo>
                      <a:pt x="4377" y="4397"/>
                    </a:lnTo>
                    <a:lnTo>
                      <a:pt x="4377" y="4361"/>
                    </a:lnTo>
                    <a:lnTo>
                      <a:pt x="4375" y="4326"/>
                    </a:lnTo>
                    <a:lnTo>
                      <a:pt x="4373" y="4289"/>
                    </a:lnTo>
                    <a:lnTo>
                      <a:pt x="4368" y="4254"/>
                    </a:lnTo>
                    <a:lnTo>
                      <a:pt x="4363" y="4217"/>
                    </a:lnTo>
                    <a:lnTo>
                      <a:pt x="4357" y="4180"/>
                    </a:lnTo>
                    <a:lnTo>
                      <a:pt x="4349" y="4143"/>
                    </a:lnTo>
                    <a:lnTo>
                      <a:pt x="4341" y="4106"/>
                    </a:lnTo>
                    <a:lnTo>
                      <a:pt x="4332" y="4070"/>
                    </a:lnTo>
                    <a:lnTo>
                      <a:pt x="4322" y="4033"/>
                    </a:lnTo>
                    <a:lnTo>
                      <a:pt x="4311" y="3995"/>
                    </a:lnTo>
                    <a:lnTo>
                      <a:pt x="4299" y="3958"/>
                    </a:lnTo>
                    <a:lnTo>
                      <a:pt x="4287" y="3922"/>
                    </a:lnTo>
                    <a:lnTo>
                      <a:pt x="4275" y="3885"/>
                    </a:lnTo>
                    <a:lnTo>
                      <a:pt x="4246" y="3812"/>
                    </a:lnTo>
                    <a:lnTo>
                      <a:pt x="4218" y="3741"/>
                    </a:lnTo>
                    <a:lnTo>
                      <a:pt x="4188" y="3671"/>
                    </a:lnTo>
                    <a:lnTo>
                      <a:pt x="4156" y="3604"/>
                    </a:lnTo>
                    <a:lnTo>
                      <a:pt x="4123" y="3539"/>
                    </a:lnTo>
                    <a:lnTo>
                      <a:pt x="4092" y="3477"/>
                    </a:lnTo>
                    <a:lnTo>
                      <a:pt x="4060" y="3418"/>
                    </a:lnTo>
                    <a:lnTo>
                      <a:pt x="4029" y="3363"/>
                    </a:lnTo>
                    <a:lnTo>
                      <a:pt x="3999" y="3313"/>
                    </a:lnTo>
                    <a:lnTo>
                      <a:pt x="3972" y="3266"/>
                    </a:lnTo>
                    <a:lnTo>
                      <a:pt x="3947" y="3225"/>
                    </a:lnTo>
                    <a:lnTo>
                      <a:pt x="3905" y="3157"/>
                    </a:lnTo>
                    <a:lnTo>
                      <a:pt x="3876" y="3115"/>
                    </a:lnTo>
                    <a:lnTo>
                      <a:pt x="3866" y="3101"/>
                    </a:lnTo>
                    <a:lnTo>
                      <a:pt x="3859" y="3102"/>
                    </a:lnTo>
                    <a:lnTo>
                      <a:pt x="3875" y="3095"/>
                    </a:lnTo>
                    <a:lnTo>
                      <a:pt x="3924" y="3079"/>
                    </a:lnTo>
                    <a:lnTo>
                      <a:pt x="3997" y="3049"/>
                    </a:lnTo>
                    <a:lnTo>
                      <a:pt x="4042" y="3031"/>
                    </a:lnTo>
                    <a:lnTo>
                      <a:pt x="4092" y="3010"/>
                    </a:lnTo>
                    <a:lnTo>
                      <a:pt x="4146" y="2986"/>
                    </a:lnTo>
                    <a:lnTo>
                      <a:pt x="4203" y="2960"/>
                    </a:lnTo>
                    <a:lnTo>
                      <a:pt x="4263" y="2931"/>
                    </a:lnTo>
                    <a:lnTo>
                      <a:pt x="4325" y="2900"/>
                    </a:lnTo>
                    <a:lnTo>
                      <a:pt x="4390" y="2866"/>
                    </a:lnTo>
                    <a:lnTo>
                      <a:pt x="4456" y="2831"/>
                    </a:lnTo>
                    <a:lnTo>
                      <a:pt x="4521" y="2793"/>
                    </a:lnTo>
                    <a:lnTo>
                      <a:pt x="4587" y="2753"/>
                    </a:lnTo>
                    <a:lnTo>
                      <a:pt x="4652" y="2711"/>
                    </a:lnTo>
                    <a:lnTo>
                      <a:pt x="4684" y="2689"/>
                    </a:lnTo>
                    <a:lnTo>
                      <a:pt x="4715" y="2667"/>
                    </a:lnTo>
                    <a:lnTo>
                      <a:pt x="4747" y="2643"/>
                    </a:lnTo>
                    <a:lnTo>
                      <a:pt x="4777" y="2619"/>
                    </a:lnTo>
                    <a:lnTo>
                      <a:pt x="4808" y="2596"/>
                    </a:lnTo>
                    <a:lnTo>
                      <a:pt x="4837" y="2571"/>
                    </a:lnTo>
                    <a:lnTo>
                      <a:pt x="4866" y="2547"/>
                    </a:lnTo>
                    <a:lnTo>
                      <a:pt x="4893" y="2520"/>
                    </a:lnTo>
                    <a:lnTo>
                      <a:pt x="4920" y="2495"/>
                    </a:lnTo>
                    <a:lnTo>
                      <a:pt x="4945" y="2469"/>
                    </a:lnTo>
                    <a:lnTo>
                      <a:pt x="4971" y="2442"/>
                    </a:lnTo>
                    <a:lnTo>
                      <a:pt x="4994" y="2414"/>
                    </a:lnTo>
                    <a:lnTo>
                      <a:pt x="5016" y="2387"/>
                    </a:lnTo>
                    <a:lnTo>
                      <a:pt x="5037" y="2359"/>
                    </a:lnTo>
                    <a:lnTo>
                      <a:pt x="5057" y="2330"/>
                    </a:lnTo>
                    <a:lnTo>
                      <a:pt x="5075" y="2302"/>
                    </a:lnTo>
                    <a:lnTo>
                      <a:pt x="5092" y="2272"/>
                    </a:lnTo>
                    <a:lnTo>
                      <a:pt x="5107" y="2242"/>
                    </a:lnTo>
                    <a:lnTo>
                      <a:pt x="5120" y="2213"/>
                    </a:lnTo>
                    <a:lnTo>
                      <a:pt x="5133" y="2182"/>
                    </a:lnTo>
                    <a:lnTo>
                      <a:pt x="5142" y="2151"/>
                    </a:lnTo>
                    <a:lnTo>
                      <a:pt x="5150" y="2119"/>
                    </a:lnTo>
                    <a:lnTo>
                      <a:pt x="5156" y="2087"/>
                    </a:lnTo>
                    <a:lnTo>
                      <a:pt x="5160" y="2056"/>
                    </a:lnTo>
                    <a:lnTo>
                      <a:pt x="5162" y="2023"/>
                    </a:lnTo>
                    <a:lnTo>
                      <a:pt x="5162" y="1991"/>
                    </a:lnTo>
                    <a:lnTo>
                      <a:pt x="5159" y="1957"/>
                    </a:lnTo>
                    <a:lnTo>
                      <a:pt x="5155" y="1923"/>
                    </a:lnTo>
                    <a:lnTo>
                      <a:pt x="5147" y="1890"/>
                    </a:lnTo>
                    <a:lnTo>
                      <a:pt x="5137" y="1856"/>
                    </a:lnTo>
                    <a:close/>
                  </a:path>
                </a:pathLst>
              </a:custGeom>
              <a:solidFill>
                <a:srgbClr val="D9B3FF"/>
              </a:solidFill>
              <a:ln w="38100">
                <a:solidFill>
                  <a:srgbClr val="CB97FF"/>
                </a:solidFill>
              </a:ln>
              <a:effectLst>
                <a:outerShdw blurRad="76200" dist="38100" dir="2700000" algn="tl" rotWithShape="0">
                  <a:prstClr val="black">
                    <a:alpha val="25000"/>
                  </a:prstClr>
                </a:outerShdw>
              </a:effectLst>
            </p:spPr>
            <p:txBody>
              <a:bodyPr wrap="square" anchor="ctr">
                <a:normAutofit/>
                <a:scene3d>
                  <a:camera prst="orthographicFront"/>
                  <a:lightRig rig="threePt" dir="t"/>
                </a:scene3d>
                <a:sp3d contourW="12700">
                  <a:contourClr>
                    <a:srgbClr val="FFFFFF"/>
                  </a:contourClr>
                </a:sp3d>
              </a:bodyP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zh-CN" altLang="en-US" sz="1600" b="1" i="0" u="none" strike="noStrike" kern="1200" cap="none" spc="0" normalizeH="0" baseline="0" noProof="0" dirty="0">
                  <a:ln>
                    <a:noFill/>
                  </a:ln>
                  <a:solidFill>
                    <a:srgbClr val="FFFFFF"/>
                  </a:solidFill>
                  <a:effectLst/>
                  <a:uLnTx/>
                  <a:uFillTx/>
                  <a:latin typeface="字魂36号-正文宋楷" panose="02000000000000000000" pitchFamily="2" charset="-122"/>
                  <a:ea typeface="字魂36号-正文宋楷" panose="02000000000000000000" pitchFamily="2" charset="-122"/>
                  <a:cs typeface="+mn-cs"/>
                </a:endParaRPr>
              </a:p>
            </p:txBody>
          </p:sp>
          <p:sp>
            <p:nvSpPr>
              <p:cNvPr id="29" name="TextBox 28">
                <a:extLst>
                  <a:ext uri="{FF2B5EF4-FFF2-40B4-BE49-F238E27FC236}">
                    <a16:creationId xmlns:a16="http://schemas.microsoft.com/office/drawing/2014/main" id="{06681932-CC37-41EC-B14F-4E1678DFE73F}"/>
                  </a:ext>
                </a:extLst>
              </p:cNvPr>
              <p:cNvSpPr txBox="1"/>
              <p:nvPr/>
            </p:nvSpPr>
            <p:spPr>
              <a:xfrm>
                <a:off x="730351" y="1034619"/>
                <a:ext cx="409786" cy="378099"/>
              </a:xfrm>
              <a:prstGeom prst="rect">
                <a:avLst/>
              </a:prstGeom>
              <a:noFill/>
            </p:spPr>
            <p:txBody>
              <a:bodyPr wrap="squar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AE5DFF"/>
                    </a:solidFill>
                    <a:effectLst/>
                    <a:uLnTx/>
                    <a:uFillTx/>
                    <a:latin typeface="Arial"/>
                    <a:ea typeface="微软雅黑"/>
                    <a:cs typeface="+mn-cs"/>
                  </a:rPr>
                  <a:t>3</a:t>
                </a:r>
              </a:p>
            </p:txBody>
          </p:sp>
        </p:grpSp>
      </p:grpSp>
    </p:spTree>
    <p:extLst>
      <p:ext uri="{BB962C8B-B14F-4D97-AF65-F5344CB8AC3E}">
        <p14:creationId xmlns:p14="http://schemas.microsoft.com/office/powerpoint/2010/main" val="12784763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16"/>
                                        </p:tgtEl>
                                        <p:attrNameLst>
                                          <p:attrName>style.visibility</p:attrName>
                                        </p:attrNameLst>
                                      </p:cBhvr>
                                      <p:to>
                                        <p:strVal val="visible"/>
                                      </p:to>
                                    </p:set>
                                    <p:anim calcmode="lin" valueType="num">
                                      <p:cBhvr additive="base">
                                        <p:cTn id="7" dur="500" fill="hold"/>
                                        <p:tgtEl>
                                          <p:spTgt spid="16"/>
                                        </p:tgtEl>
                                        <p:attrNameLst>
                                          <p:attrName>ppt_x</p:attrName>
                                        </p:attrNameLst>
                                      </p:cBhvr>
                                      <p:tavLst>
                                        <p:tav tm="0">
                                          <p:val>
                                            <p:strVal val="#ppt_x"/>
                                          </p:val>
                                        </p:tav>
                                        <p:tav tm="100000">
                                          <p:val>
                                            <p:strVal val="#ppt_x"/>
                                          </p:val>
                                        </p:tav>
                                      </p:tavLst>
                                    </p:anim>
                                    <p:anim calcmode="lin" valueType="num">
                                      <p:cBhvr additive="base">
                                        <p:cTn id="8" dur="500" fill="hold"/>
                                        <p:tgtEl>
                                          <p:spTgt spid="16"/>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15"/>
                                        </p:tgtEl>
                                        <p:attrNameLst>
                                          <p:attrName>style.visibility</p:attrName>
                                        </p:attrNameLst>
                                      </p:cBhvr>
                                      <p:to>
                                        <p:strVal val="visible"/>
                                      </p:to>
                                    </p:set>
                                    <p:anim calcmode="lin" valueType="num">
                                      <p:cBhvr additive="base">
                                        <p:cTn id="11" dur="500" fill="hold"/>
                                        <p:tgtEl>
                                          <p:spTgt spid="15"/>
                                        </p:tgtEl>
                                        <p:attrNameLst>
                                          <p:attrName>ppt_x</p:attrName>
                                        </p:attrNameLst>
                                      </p:cBhvr>
                                      <p:tavLst>
                                        <p:tav tm="0">
                                          <p:val>
                                            <p:strVal val="#ppt_x"/>
                                          </p:val>
                                        </p:tav>
                                        <p:tav tm="100000">
                                          <p:val>
                                            <p:strVal val="#ppt_x"/>
                                          </p:val>
                                        </p:tav>
                                      </p:tavLst>
                                    </p:anim>
                                    <p:anim calcmode="lin" valueType="num">
                                      <p:cBhvr additive="base">
                                        <p:cTn id="1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2" presetClass="entr" presetSubtype="8" fill="hold"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wipe(left)">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22" presetClass="entr" presetSubtype="8" fill="hold" nodeType="clickEffect">
                                  <p:stCondLst>
                                    <p:cond delay="0"/>
                                  </p:stCondLst>
                                  <p:childTnLst>
                                    <p:set>
                                      <p:cBhvr>
                                        <p:cTn id="21" dur="1" fill="hold">
                                          <p:stCondLst>
                                            <p:cond delay="0"/>
                                          </p:stCondLst>
                                        </p:cTn>
                                        <p:tgtEl>
                                          <p:spTgt spid="10"/>
                                        </p:tgtEl>
                                        <p:attrNameLst>
                                          <p:attrName>style.visibility</p:attrName>
                                        </p:attrNameLst>
                                      </p:cBhvr>
                                      <p:to>
                                        <p:strVal val="visible"/>
                                      </p:to>
                                    </p:set>
                                    <p:animEffect transition="in" filter="wipe(left)">
                                      <p:cBhvr>
                                        <p:cTn id="22" dur="500"/>
                                        <p:tgtEl>
                                          <p:spTgt spid="10"/>
                                        </p:tgtEl>
                                      </p:cBhvr>
                                    </p:animEffect>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20"/>
                                        </p:tgtEl>
                                        <p:attrNameLst>
                                          <p:attrName>style.visibility</p:attrName>
                                        </p:attrNameLst>
                                      </p:cBhvr>
                                      <p:to>
                                        <p:strVal val="visible"/>
                                      </p:to>
                                    </p:set>
                                    <p:animEffect transition="in" filter="wipe(left)">
                                      <p:cBhvr>
                                        <p:cTn id="27" dur="500"/>
                                        <p:tgtEl>
                                          <p:spTgt spid="2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25"/>
                                        </p:tgtEl>
                                        <p:attrNameLst>
                                          <p:attrName>style.visibility</p:attrName>
                                        </p:attrNameLst>
                                      </p:cBhvr>
                                      <p:to>
                                        <p:strVal val="visible"/>
                                      </p:to>
                                    </p:set>
                                    <p:animEffect transition="in" filter="wipe(left)">
                                      <p:cBhvr>
                                        <p:cTn id="32"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6"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EA65817A-1E8D-4274-98E4-B69B1FD00AB9}"/>
              </a:ext>
            </a:extLst>
          </p:cNvPr>
          <p:cNvGrpSpPr/>
          <p:nvPr/>
        </p:nvGrpSpPr>
        <p:grpSpPr>
          <a:xfrm>
            <a:off x="5833020" y="1633977"/>
            <a:ext cx="5158854" cy="2613541"/>
            <a:chOff x="6138355" y="864494"/>
            <a:chExt cx="5158854" cy="2613541"/>
          </a:xfrm>
        </p:grpSpPr>
        <p:sp>
          <p:nvSpPr>
            <p:cNvPr id="8" name="Rounded Rectangle 40">
              <a:extLst>
                <a:ext uri="{FF2B5EF4-FFF2-40B4-BE49-F238E27FC236}">
                  <a16:creationId xmlns:a16="http://schemas.microsoft.com/office/drawing/2014/main" id="{092CEEC6-1891-4A48-904D-D538506CE20B}"/>
                </a:ext>
              </a:extLst>
            </p:cNvPr>
            <p:cNvSpPr/>
            <p:nvPr/>
          </p:nvSpPr>
          <p:spPr>
            <a:xfrm>
              <a:off x="6138355" y="864494"/>
              <a:ext cx="5158854" cy="2613541"/>
            </a:xfrm>
            <a:prstGeom prst="roundRect">
              <a:avLst>
                <a:gd name="adj" fmla="val 7790"/>
              </a:avLst>
            </a:prstGeom>
            <a:solidFill>
              <a:srgbClr val="CCFFCC">
                <a:alpha val="55000"/>
              </a:srgbClr>
            </a:solidFill>
            <a:ln>
              <a:noFill/>
            </a:ln>
          </p:spPr>
          <p:txBody>
            <a:bodyPr wrap="square">
              <a:spAutoFit/>
            </a:bodyPr>
            <a:lstStyle/>
            <a:p>
              <a:pPr algn="ctr">
                <a:lnSpc>
                  <a:spcPct val="150000"/>
                </a:lnSpc>
                <a:buSzPts val="2800"/>
                <a:defRPr/>
              </a:pPr>
              <a:endParaRPr lang="en-US" sz="2800" b="1">
                <a:ln w="28575">
                  <a:solidFill>
                    <a:prstClr val="white"/>
                  </a:solidFill>
                </a:ln>
                <a:solidFill>
                  <a:srgbClr val="006600"/>
                </a:solidFill>
                <a:latin typeface="SVN-Cookies" panose="02040603050506020204" pitchFamily="18" charset="0"/>
              </a:endParaRPr>
            </a:p>
          </p:txBody>
        </p:sp>
        <p:pic>
          <p:nvPicPr>
            <p:cNvPr id="9" name="Picture 8">
              <a:extLst>
                <a:ext uri="{FF2B5EF4-FFF2-40B4-BE49-F238E27FC236}">
                  <a16:creationId xmlns:a16="http://schemas.microsoft.com/office/drawing/2014/main" id="{3F5F426F-188C-47AE-BF5D-B8406F8659D2}"/>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50000"/>
                      </a14:imgEffect>
                      <a14:imgEffect>
                        <a14:saturation sat="400000"/>
                      </a14:imgEffect>
                    </a14:imgLayer>
                  </a14:imgProps>
                </a:ext>
              </a:extLst>
            </a:blip>
            <a:stretch>
              <a:fillRect/>
            </a:stretch>
          </p:blipFill>
          <p:spPr>
            <a:xfrm>
              <a:off x="6231081" y="920215"/>
              <a:ext cx="4973402" cy="2502098"/>
            </a:xfrm>
            <a:prstGeom prst="rect">
              <a:avLst/>
            </a:prstGeom>
          </p:spPr>
        </p:pic>
      </p:grpSp>
      <p:pic>
        <p:nvPicPr>
          <p:cNvPr id="10" name="Picture 9">
            <a:extLst>
              <a:ext uri="{FF2B5EF4-FFF2-40B4-BE49-F238E27FC236}">
                <a16:creationId xmlns:a16="http://schemas.microsoft.com/office/drawing/2014/main" id="{A51E91F6-C4F4-4258-B449-8BC1C00E8747}"/>
              </a:ext>
            </a:extLst>
          </p:cNvPr>
          <p:cNvPicPr>
            <a:picLocks noChangeAspect="1"/>
          </p:cNvPicPr>
          <p:nvPr/>
        </p:nvPicPr>
        <p:blipFill>
          <a:blip r:embed="rId5">
            <a:extLst>
              <a:ext uri="{BEBA8EAE-BF5A-486C-A8C5-ECC9F3942E4B}">
                <a14:imgProps xmlns:a14="http://schemas.microsoft.com/office/drawing/2010/main">
                  <a14:imgLayer r:embed="rId6">
                    <a14:imgEffect>
                      <a14:sharpenSoften amount="25000"/>
                    </a14:imgEffect>
                    <a14:imgEffect>
                      <a14:saturation sat="400000"/>
                    </a14:imgEffect>
                  </a14:imgLayer>
                </a14:imgProps>
              </a:ext>
              <a:ext uri="{28A0092B-C50C-407E-A947-70E740481C1C}">
                <a14:useLocalDpi xmlns:a14="http://schemas.microsoft.com/office/drawing/2010/main" val="0"/>
              </a:ext>
            </a:extLst>
          </a:blip>
          <a:stretch>
            <a:fillRect/>
          </a:stretch>
        </p:blipFill>
        <p:spPr>
          <a:xfrm>
            <a:off x="824690" y="1681602"/>
            <a:ext cx="4761389" cy="2615411"/>
          </a:xfrm>
          <a:prstGeom prst="rect">
            <a:avLst/>
          </a:prstGeom>
        </p:spPr>
      </p:pic>
      <p:pic>
        <p:nvPicPr>
          <p:cNvPr id="11" name="Picture 10">
            <a:extLst>
              <a:ext uri="{FF2B5EF4-FFF2-40B4-BE49-F238E27FC236}">
                <a16:creationId xmlns:a16="http://schemas.microsoft.com/office/drawing/2014/main" id="{B29F8EC9-85B6-4E4A-8B04-9C69F88BB704}"/>
              </a:ext>
            </a:extLst>
          </p:cNvPr>
          <p:cNvPicPr>
            <a:picLocks noChangeAspect="1"/>
          </p:cNvPicPr>
          <p:nvPr/>
        </p:nvPicPr>
        <p:blipFill>
          <a:blip r:embed="rId7"/>
          <a:stretch>
            <a:fillRect/>
          </a:stretch>
        </p:blipFill>
        <p:spPr>
          <a:xfrm>
            <a:off x="3926954" y="802475"/>
            <a:ext cx="4054191" cy="859611"/>
          </a:xfrm>
          <a:prstGeom prst="rect">
            <a:avLst/>
          </a:prstGeom>
        </p:spPr>
      </p:pic>
      <p:pic>
        <p:nvPicPr>
          <p:cNvPr id="12" name="Picture 11">
            <a:extLst>
              <a:ext uri="{FF2B5EF4-FFF2-40B4-BE49-F238E27FC236}">
                <a16:creationId xmlns:a16="http://schemas.microsoft.com/office/drawing/2014/main" id="{AC0481E9-2352-4864-8DA7-59E9ACA5E154}"/>
              </a:ext>
            </a:extLst>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500437" y="4522000"/>
            <a:ext cx="5191125" cy="1971675"/>
          </a:xfrm>
          <a:prstGeom prst="rect">
            <a:avLst/>
          </a:prstGeom>
        </p:spPr>
      </p:pic>
      <p:pic>
        <p:nvPicPr>
          <p:cNvPr id="13" name="Picture 12">
            <a:extLst>
              <a:ext uri="{FF2B5EF4-FFF2-40B4-BE49-F238E27FC236}">
                <a16:creationId xmlns:a16="http://schemas.microsoft.com/office/drawing/2014/main" id="{2C9EF109-3247-4456-AC82-A3A0B661F18B}"/>
              </a:ext>
            </a:extLst>
          </p:cNvPr>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flipV="1">
            <a:off x="2411987" y="4466199"/>
            <a:ext cx="918316" cy="710199"/>
          </a:xfrm>
          <a:prstGeom prst="rect">
            <a:avLst/>
          </a:prstGeom>
        </p:spPr>
      </p:pic>
      <p:pic>
        <p:nvPicPr>
          <p:cNvPr id="14" name="Picture 13">
            <a:extLst>
              <a:ext uri="{FF2B5EF4-FFF2-40B4-BE49-F238E27FC236}">
                <a16:creationId xmlns:a16="http://schemas.microsoft.com/office/drawing/2014/main" id="{6B76DEE2-52D8-4FAE-A4C1-CDC0141DBF3B}"/>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flipH="1" flipV="1">
            <a:off x="8718512" y="4466199"/>
            <a:ext cx="820756" cy="634749"/>
          </a:xfrm>
          <a:prstGeom prst="rect">
            <a:avLst/>
          </a:prstGeom>
        </p:spPr>
      </p:pic>
    </p:spTree>
    <p:extLst>
      <p:ext uri="{BB962C8B-B14F-4D97-AF65-F5344CB8AC3E}">
        <p14:creationId xmlns:p14="http://schemas.microsoft.com/office/powerpoint/2010/main" val="42071901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14:presetBounceEnd="80000">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14:bounceEnd="80000">
                                          <p:cBhvr additive="base">
                                            <p:cTn id="7" dur="500" fill="hold"/>
                                            <p:tgtEl>
                                              <p:spTgt spid="11"/>
                                            </p:tgtEl>
                                            <p:attrNameLst>
                                              <p:attrName>ppt_x</p:attrName>
                                            </p:attrNameLst>
                                          </p:cBhvr>
                                          <p:tavLst>
                                            <p:tav tm="0">
                                              <p:val>
                                                <p:strVal val="0-#ppt_w/2"/>
                                              </p:val>
                                            </p:tav>
                                            <p:tav tm="100000">
                                              <p:val>
                                                <p:strVal val="#ppt_x"/>
                                              </p:val>
                                            </p:tav>
                                          </p:tavLst>
                                        </p:anim>
                                        <p:anim calcmode="lin" valueType="num" p14:bounceEnd="80000">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16" presetClass="entr" presetSubtype="37"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outVertical)">
                                          <p:cBhvr>
                                            <p:cTn id="11" dur="500"/>
                                            <p:tgtEl>
                                              <p:spTgt spid="12"/>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22" presetClass="entr" presetSubtype="8"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8" fill="hold" nodeType="with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0-#ppt_w/2"/>
                                              </p:val>
                                            </p:tav>
                                            <p:tav tm="100000">
                                              <p:val>
                                                <p:strVal val="#ppt_x"/>
                                              </p:val>
                                            </p:tav>
                                          </p:tavLst>
                                        </p:anim>
                                        <p:anim calcmode="lin" valueType="num">
                                          <p:cBhvr additive="base">
                                            <p:cTn id="8" dur="500" fill="hold"/>
                                            <p:tgtEl>
                                              <p:spTgt spid="11"/>
                                            </p:tgtEl>
                                            <p:attrNameLst>
                                              <p:attrName>ppt_y</p:attrName>
                                            </p:attrNameLst>
                                          </p:cBhvr>
                                          <p:tavLst>
                                            <p:tav tm="0">
                                              <p:val>
                                                <p:strVal val="#ppt_y"/>
                                              </p:val>
                                            </p:tav>
                                            <p:tav tm="100000">
                                              <p:val>
                                                <p:strVal val="#ppt_y"/>
                                              </p:val>
                                            </p:tav>
                                          </p:tavLst>
                                        </p:anim>
                                      </p:childTnLst>
                                    </p:cTn>
                                  </p:par>
                                  <p:par>
                                    <p:cTn id="9" presetID="16" presetClass="entr" presetSubtype="37" fill="hold" nodeType="withEffect">
                                      <p:stCondLst>
                                        <p:cond delay="0"/>
                                      </p:stCondLst>
                                      <p:childTnLst>
                                        <p:set>
                                          <p:cBhvr>
                                            <p:cTn id="10" dur="1" fill="hold">
                                              <p:stCondLst>
                                                <p:cond delay="0"/>
                                              </p:stCondLst>
                                            </p:cTn>
                                            <p:tgtEl>
                                              <p:spTgt spid="12"/>
                                            </p:tgtEl>
                                            <p:attrNameLst>
                                              <p:attrName>style.visibility</p:attrName>
                                            </p:attrNameLst>
                                          </p:cBhvr>
                                          <p:to>
                                            <p:strVal val="visible"/>
                                          </p:to>
                                        </p:set>
                                        <p:animEffect transition="in" filter="barn(outVertical)">
                                          <p:cBhvr>
                                            <p:cTn id="11" dur="500"/>
                                            <p:tgtEl>
                                              <p:spTgt spid="12"/>
                                            </p:tgtEl>
                                          </p:cBhvr>
                                        </p:animEffect>
                                      </p:childTnLst>
                                    </p:cTn>
                                  </p:par>
                                </p:childTnLst>
                              </p:cTn>
                            </p:par>
                            <p:par>
                              <p:cTn id="12" fill="hold">
                                <p:stCondLst>
                                  <p:cond delay="500"/>
                                </p:stCondLst>
                                <p:childTnLst>
                                  <p:par>
                                    <p:cTn id="13" presetID="22" presetClass="entr" presetSubtype="4" fill="hold" nodeType="after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wipe(down)">
                                          <p:cBhvr>
                                            <p:cTn id="15" dur="500"/>
                                            <p:tgtEl>
                                              <p:spTgt spid="10"/>
                                            </p:tgtEl>
                                          </p:cBhvr>
                                        </p:animEffect>
                                      </p:childTnLst>
                                    </p:cTn>
                                  </p:par>
                                  <p:par>
                                    <p:cTn id="16" presetID="22" presetClass="entr" presetSubtype="8" fill="hold" nodeType="withEffect">
                                      <p:stCondLst>
                                        <p:cond delay="0"/>
                                      </p:stCondLst>
                                      <p:childTnLst>
                                        <p:set>
                                          <p:cBhvr>
                                            <p:cTn id="17" dur="1" fill="hold">
                                              <p:stCondLst>
                                                <p:cond delay="0"/>
                                              </p:stCondLst>
                                            </p:cTn>
                                            <p:tgtEl>
                                              <p:spTgt spid="7"/>
                                            </p:tgtEl>
                                            <p:attrNameLst>
                                              <p:attrName>style.visibility</p:attrName>
                                            </p:attrNameLst>
                                          </p:cBhvr>
                                          <p:to>
                                            <p:strVal val="visible"/>
                                          </p:to>
                                        </p:set>
                                        <p:animEffect transition="in" filter="wipe(left)">
                                          <p:cBhvr>
                                            <p:cTn id="18" dur="500"/>
                                            <p:tgtEl>
                                              <p:spTgt spid="7"/>
                                            </p:tgtEl>
                                          </p:cBhvr>
                                        </p:animEffect>
                                      </p:childTnLst>
                                    </p:cTn>
                                  </p:par>
                                </p:childTnLst>
                              </p:cTn>
                            </p:par>
                            <p:par>
                              <p:cTn id="19" fill="hold">
                                <p:stCondLst>
                                  <p:cond delay="1000"/>
                                </p:stCondLst>
                                <p:childTnLst>
                                  <p:par>
                                    <p:cTn id="20" presetID="22" presetClass="entr" presetSubtype="4" fill="hold" nodeType="afterEffect">
                                      <p:stCondLst>
                                        <p:cond delay="0"/>
                                      </p:stCondLst>
                                      <p:childTnLst>
                                        <p:set>
                                          <p:cBhvr>
                                            <p:cTn id="21" dur="1" fill="hold">
                                              <p:stCondLst>
                                                <p:cond delay="0"/>
                                              </p:stCondLst>
                                            </p:cTn>
                                            <p:tgtEl>
                                              <p:spTgt spid="13"/>
                                            </p:tgtEl>
                                            <p:attrNameLst>
                                              <p:attrName>style.visibility</p:attrName>
                                            </p:attrNameLst>
                                          </p:cBhvr>
                                          <p:to>
                                            <p:strVal val="visible"/>
                                          </p:to>
                                        </p:set>
                                        <p:animEffect transition="in" filter="wipe(down)">
                                          <p:cBhvr>
                                            <p:cTn id="22" dur="500"/>
                                            <p:tgtEl>
                                              <p:spTgt spid="13"/>
                                            </p:tgtEl>
                                          </p:cBhvr>
                                        </p:animEffect>
                                      </p:childTnLst>
                                    </p:cTn>
                                  </p:par>
                                  <p:par>
                                    <p:cTn id="23" presetID="22" presetClass="entr" presetSubtype="4" fill="hold" nodeType="withEffect">
                                      <p:stCondLst>
                                        <p:cond delay="0"/>
                                      </p:stCondLst>
                                      <p:childTnLst>
                                        <p:set>
                                          <p:cBhvr>
                                            <p:cTn id="24" dur="1" fill="hold">
                                              <p:stCondLst>
                                                <p:cond delay="0"/>
                                              </p:stCondLst>
                                            </p:cTn>
                                            <p:tgtEl>
                                              <p:spTgt spid="14"/>
                                            </p:tgtEl>
                                            <p:attrNameLst>
                                              <p:attrName>style.visibility</p:attrName>
                                            </p:attrNameLst>
                                          </p:cBhvr>
                                          <p:to>
                                            <p:strVal val="visible"/>
                                          </p:to>
                                        </p:set>
                                        <p:animEffect transition="in" filter="wipe(down)">
                                          <p:cBhvr>
                                            <p:cTn id="2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PA" val="v4.0.0"/>
</p:tagLst>
</file>

<file path=ppt/tags/tag2.xml><?xml version="1.0" encoding="utf-8"?>
<p:tagLst xmlns:a="http://schemas.openxmlformats.org/drawingml/2006/main" xmlns:r="http://schemas.openxmlformats.org/officeDocument/2006/relationships" xmlns:p="http://schemas.openxmlformats.org/presentationml/2006/main">
  <p:tag name="PA" val="v4.0.0"/>
</p:tagLst>
</file>

<file path=ppt/tags/tag3.xml><?xml version="1.0" encoding="utf-8"?>
<p:tagLst xmlns:a="http://schemas.openxmlformats.org/drawingml/2006/main" xmlns:r="http://schemas.openxmlformats.org/officeDocument/2006/relationships" xmlns:p="http://schemas.openxmlformats.org/presentationml/2006/main">
  <p:tag name="PA" val="v4.0.0"/>
</p:tagLst>
</file>

<file path=ppt/tags/tag4.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5.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6.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7.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8.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ags/tag9.xml><?xml version="1.0" encoding="utf-8"?>
<p:tagLst xmlns:a="http://schemas.openxmlformats.org/drawingml/2006/main" xmlns:r="http://schemas.openxmlformats.org/officeDocument/2006/relationships" xmlns:p="http://schemas.openxmlformats.org/presentationml/2006/main">
  <p:tag name="MH" val="20180421204013"/>
  <p:tag name="MH_LIBRARY" val="GRAPHIC"/>
  <p:tag name="MH_TYPE" val="SubTitle"/>
  <p:tag name="MH_ORDER" val="1"/>
</p:tagLst>
</file>

<file path=ppt/theme/theme1.xml><?xml version="1.0" encoding="utf-8"?>
<a:theme xmlns:a="http://schemas.openxmlformats.org/drawingml/2006/main" name="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千图网海量PPT模板www.58pic.com​​">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等线"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95</TotalTime>
  <Words>2793</Words>
  <Application>Microsoft Office PowerPoint</Application>
  <PresentationFormat>Widescreen</PresentationFormat>
  <Paragraphs>173</Paragraphs>
  <Slides>32</Slides>
  <Notes>28</Notes>
  <HiddenSlides>0</HiddenSlides>
  <MMClips>1</MMClips>
  <ScaleCrop>false</ScaleCrop>
  <HeadingPairs>
    <vt:vector size="6" baseType="variant">
      <vt:variant>
        <vt:lpstr>Fonts Used</vt:lpstr>
      </vt:variant>
      <vt:variant>
        <vt:i4>8</vt:i4>
      </vt:variant>
      <vt:variant>
        <vt:lpstr>Theme</vt:lpstr>
      </vt:variant>
      <vt:variant>
        <vt:i4>2</vt:i4>
      </vt:variant>
      <vt:variant>
        <vt:lpstr>Slide Titles</vt:lpstr>
      </vt:variant>
      <vt:variant>
        <vt:i4>32</vt:i4>
      </vt:variant>
    </vt:vector>
  </HeadingPairs>
  <TitlesOfParts>
    <vt:vector size="42" baseType="lpstr">
      <vt:lpstr>Bubblegum Sans</vt:lpstr>
      <vt:lpstr>等线</vt:lpstr>
      <vt:lpstr>字魂36号-正文宋楷</vt:lpstr>
      <vt:lpstr>Arial</vt:lpstr>
      <vt:lpstr>Arial-Rounded</vt:lpstr>
      <vt:lpstr>Calibri</vt:lpstr>
      <vt:lpstr>Calibri Light</vt:lpstr>
      <vt:lpstr>SVN-Cookies</vt:lpstr>
      <vt:lpstr>千图网海量PPT模板www.58pic.com​​</vt:lpstr>
      <vt:lpstr>1_千图网海量PPT模板www.58pic.com​​</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Thao Tran</dc:creator>
  <cp:lastModifiedBy>Thao Tran</cp:lastModifiedBy>
  <cp:revision>52</cp:revision>
  <dcterms:created xsi:type="dcterms:W3CDTF">2022-10-15T03:58:51Z</dcterms:created>
  <dcterms:modified xsi:type="dcterms:W3CDTF">2022-11-27T03:42:14Z</dcterms:modified>
</cp:coreProperties>
</file>