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5" r:id="rId2"/>
    <p:sldMasterId id="2147483697" r:id="rId3"/>
    <p:sldMasterId id="2147483709" r:id="rId4"/>
  </p:sldMasterIdLst>
  <p:notesMasterIdLst>
    <p:notesMasterId r:id="rId15"/>
  </p:notesMasterIdLst>
  <p:sldIdLst>
    <p:sldId id="257" r:id="rId5"/>
    <p:sldId id="287" r:id="rId6"/>
    <p:sldId id="305" r:id="rId7"/>
    <p:sldId id="410" r:id="rId8"/>
    <p:sldId id="326" r:id="rId9"/>
    <p:sldId id="307" r:id="rId10"/>
    <p:sldId id="308" r:id="rId11"/>
    <p:sldId id="313" r:id="rId12"/>
    <p:sldId id="325" r:id="rId13"/>
    <p:sldId id="50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9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436F6E-D345-4D2D-B507-00FB8072AFF5}" type="datetimeFigureOut">
              <a:rPr lang="en-US" smtClean="0"/>
              <a:t>6/8/2022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CCB49C-61A0-49C1-8025-1AF140DE73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388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zh-CN" altLang="en-US" dirty="0">
                <a:sym typeface="+mn-ea"/>
              </a:rPr>
              <a:t>字体：https://izihun.com/shangyongziti-618.html</a:t>
            </a:r>
          </a:p>
          <a:p>
            <a:r>
              <a:rPr lang="zh-CN" altLang="en-US"/>
              <a:t>音乐：</a:t>
            </a:r>
            <a:r>
              <a:rPr lang="zh-CN" altLang="en-US" dirty="0">
                <a:sym typeface="+mn-ea"/>
              </a:rPr>
              <a:t>https://ibaotu.com/sucai/19667627.html</a:t>
            </a:r>
            <a:endParaRPr lang="zh-CN" altLang="en-US" dirty="0"/>
          </a:p>
          <a:p>
            <a:r>
              <a:rPr lang="zh-CN" altLang="en-US"/>
              <a:t>素材：https://ibaotu.com/sucai/19804234.html，https://ibaotu.com/sucai/19470487.html，https://ibaotu.com/sucai/19841077.html，https://ibaotu.com/sucai/19466887.html，https://ibaotu.com/sucai/19813468.html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42780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41620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2022/6/8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5186370"/>
      </p:ext>
    </p:extLst>
  </p:cSld>
  <p:clrMapOvr>
    <a:masterClrMapping/>
  </p:clrMapOvr>
  <p:transition spd="slow">
    <p:comb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2022/6/8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65179266"/>
      </p:ext>
    </p:extLst>
  </p:cSld>
  <p:clrMapOvr>
    <a:masterClrMapping/>
  </p:clrMapOvr>
  <p:transition spd="slow">
    <p:comb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2022/6/8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0452330"/>
      </p:ext>
    </p:extLst>
  </p:cSld>
  <p:clrMapOvr>
    <a:masterClrMapping/>
  </p:clrMapOvr>
  <p:transition spd="slow">
    <p:comb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 userDrawn="1"/>
        </p:nvSpPr>
        <p:spPr>
          <a:xfrm>
            <a:off x="0" y="6121400"/>
            <a:ext cx="12192000" cy="749300"/>
          </a:xfrm>
          <a:prstGeom prst="rect">
            <a:avLst/>
          </a:prstGeom>
          <a:solidFill>
            <a:srgbClr val="8363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: 圆角 2"/>
          <p:cNvSpPr/>
          <p:nvPr userDrawn="1"/>
        </p:nvSpPr>
        <p:spPr>
          <a:xfrm>
            <a:off x="895350" y="489218"/>
            <a:ext cx="10172700" cy="5384800"/>
          </a:xfrm>
          <a:prstGeom prst="roundRect">
            <a:avLst>
              <a:gd name="adj" fmla="val 6347"/>
            </a:avLst>
          </a:prstGeom>
          <a:solidFill>
            <a:srgbClr val="156C80"/>
          </a:solidFill>
          <a:ln w="152400">
            <a:solidFill>
              <a:srgbClr val="D49955"/>
            </a:solidFill>
          </a:ln>
          <a:effectLst>
            <a:outerShdw blurRad="50800" dist="139700" dir="2700000" algn="tl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50" t="34783" r="63486" b="31300"/>
          <a:stretch>
            <a:fillRect/>
          </a:stretch>
        </p:blipFill>
        <p:spPr>
          <a:xfrm>
            <a:off x="0" y="0"/>
            <a:ext cx="1574351" cy="3429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363" t="25371" r="7374" b="38201"/>
          <a:stretch>
            <a:fillRect/>
          </a:stretch>
        </p:blipFill>
        <p:spPr>
          <a:xfrm>
            <a:off x="8221366" y="-1565460"/>
            <a:ext cx="4975819" cy="7106557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4" t="78330" r="74723" b="6671"/>
          <a:stretch>
            <a:fillRect/>
          </a:stretch>
        </p:blipFill>
        <p:spPr>
          <a:xfrm>
            <a:off x="10378114" y="5292724"/>
            <a:ext cx="1243859" cy="1325692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41" t="93144" r="57777" b="1486"/>
          <a:stretch>
            <a:fillRect/>
          </a:stretch>
        </p:blipFill>
        <p:spPr>
          <a:xfrm>
            <a:off x="10378114" y="6489700"/>
            <a:ext cx="1498600" cy="36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573286"/>
      </p:ext>
    </p:extLst>
  </p:cSld>
  <p:clrMapOvr>
    <a:masterClrMapping/>
  </p:clrMapOvr>
  <p:transition spd="slow">
    <p:comb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E73FE48-6852-41D9-B26B-91C222107F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184A56D3-FC9D-4FE3-855E-616172A7B1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FD4E0A1-CAA5-4CE8-A3B9-E1350E3E5E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8FB04-763E-494F-BC54-62547BD4D6D3}" type="datetimeFigureOut">
              <a:rPr lang="zh-CN" altLang="en-US" smtClean="0"/>
              <a:t>2022/6/8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D07AC25-CAD0-473E-B2D4-38088187F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B3C737C-FA54-4AAE-91DE-C9691D047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FBCE9-B0CF-44E2-B161-785CAC169AB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4315905"/>
      </p:ext>
    </p:extLst>
  </p:cSld>
  <p:clrMapOvr>
    <a:masterClrMapping/>
  </p:clrMapOvr>
  <p:transition spd="slow">
    <p:comb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BB61F20-4891-49B9-802C-507907127F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D716794-1D75-4078-90B2-A3D7E34BD6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6A924FE-8F45-4DC0-9F33-E570EBA7AD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8FB04-763E-494F-BC54-62547BD4D6D3}" type="datetimeFigureOut">
              <a:rPr lang="zh-CN" altLang="en-US" smtClean="0"/>
              <a:t>2022/6/8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E6F4A7B-4DC7-480C-8147-D7B3D00254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EF08049-F64E-4E13-8DD7-B14DB1BE3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FBCE9-B0CF-44E2-B161-785CAC169AB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7309493"/>
      </p:ext>
    </p:extLst>
  </p:cSld>
  <p:clrMapOvr>
    <a:masterClrMapping/>
  </p:clrMapOvr>
  <p:transition spd="slow">
    <p:comb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CDB1AE1-7E47-40C5-9A04-2F16FAEF01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A3347A2-935B-485F-A8A5-B87C6E5DD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FF020EB-333E-4A0B-BCFA-BED001D49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8FB04-763E-494F-BC54-62547BD4D6D3}" type="datetimeFigureOut">
              <a:rPr lang="zh-CN" altLang="en-US" smtClean="0"/>
              <a:t>2022/6/8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F485AFC-5C32-4904-BFB9-D8F2E8471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62D007C-6A5A-4AD4-8F74-A9AEB061E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FBCE9-B0CF-44E2-B161-785CAC169AB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69798670"/>
      </p:ext>
    </p:extLst>
  </p:cSld>
  <p:clrMapOvr>
    <a:masterClrMapping/>
  </p:clrMapOvr>
  <p:transition spd="slow">
    <p:comb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FBEC41F-7371-4894-943B-371591C9CC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6B4CF0A-9E8A-42DD-AEA7-AD8E6CF625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DCFA47D-4EFC-4D01-9AD3-27C2485842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036D3D5-A92E-463F-856A-5991BB8D6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8FB04-763E-494F-BC54-62547BD4D6D3}" type="datetimeFigureOut">
              <a:rPr lang="zh-CN" altLang="en-US" smtClean="0"/>
              <a:t>2022/6/8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994AAC2-2704-4749-AF8A-A2831B9D1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253E896-2139-421E-BD78-F022755BB7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FBCE9-B0CF-44E2-B161-785CAC169AB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0434608"/>
      </p:ext>
    </p:extLst>
  </p:cSld>
  <p:clrMapOvr>
    <a:masterClrMapping/>
  </p:clrMapOvr>
  <p:transition spd="slow">
    <p:comb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9294B51-7667-4D6C-A06E-29473510A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1E4116E-95F2-48EC-80CC-3BA4CD8B08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9F2E2874-8D24-4BDB-ACE0-D4D06DCAE6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9AE8DBD7-8B71-4F6B-B05E-E25601D2BA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AF0931DD-89B0-4E2D-89BB-3AE8BF0427F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B71EA741-F62D-4AE3-AE83-DE942EEFA6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8FB04-763E-494F-BC54-62547BD4D6D3}" type="datetimeFigureOut">
              <a:rPr lang="zh-CN" altLang="en-US" smtClean="0"/>
              <a:t>2022/6/8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BE7B2743-DE6A-42B2-B9B9-E99C9579CF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626109BF-7F5C-4CDE-BDAA-42747C3AB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FBCE9-B0CF-44E2-B161-785CAC169AB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6623746"/>
      </p:ext>
    </p:extLst>
  </p:cSld>
  <p:clrMapOvr>
    <a:masterClrMapping/>
  </p:clrMapOvr>
  <p:transition spd="slow">
    <p:comb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50EE829-86CA-4811-88AA-440A27AF15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882D7589-E3D6-4334-8E3F-8D9E90481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8FB04-763E-494F-BC54-62547BD4D6D3}" type="datetimeFigureOut">
              <a:rPr lang="zh-CN" altLang="en-US" smtClean="0"/>
              <a:t>2022/6/8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B0FB890E-A88F-4310-B569-7965D0D168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B461CCA4-EE06-4CB3-943C-97EC8FD91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FBCE9-B0CF-44E2-B161-785CAC169AB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01006646"/>
      </p:ext>
    </p:extLst>
  </p:cSld>
  <p:clrMapOvr>
    <a:masterClrMapping/>
  </p:clrMapOvr>
  <p:transition spd="slow">
    <p:comb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48ACAFE2-BA1D-4D5F-BA49-4845BD46B6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8FB04-763E-494F-BC54-62547BD4D6D3}" type="datetimeFigureOut">
              <a:rPr lang="zh-CN" altLang="en-US" smtClean="0"/>
              <a:t>2022/6/8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657CEB90-C9E9-4B52-803E-2AB0FE49C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4E0C880-5130-4427-BEFE-F15DCFDAF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FBCE9-B0CF-44E2-B161-785CAC169AB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5181155"/>
      </p:ext>
    </p:extLst>
  </p:cSld>
  <p:clrMapOvr>
    <a:masterClrMapping/>
  </p:clrMapOvr>
  <p:transition spd="slow">
    <p:comb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2022/6/8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1268300"/>
      </p:ext>
    </p:extLst>
  </p:cSld>
  <p:clrMapOvr>
    <a:masterClrMapping/>
  </p:clrMapOvr>
  <p:transition spd="slow">
    <p:comb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4815FA6-A6CD-439E-A7DE-80A7D6B21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0A26205-7825-47AC-AA61-5BA23E744C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FEA1C6FD-9F58-4E65-AE29-671A6C8C9A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480A832-6FD6-44D1-AE45-1AF9C9C78B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8FB04-763E-494F-BC54-62547BD4D6D3}" type="datetimeFigureOut">
              <a:rPr lang="zh-CN" altLang="en-US" smtClean="0"/>
              <a:t>2022/6/8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24D5C6E-F1F6-4809-8278-7E9B0BC9D1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0453366-B0EC-4B35-91FA-60C831BB3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FBCE9-B0CF-44E2-B161-785CAC169AB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0723778"/>
      </p:ext>
    </p:extLst>
  </p:cSld>
  <p:clrMapOvr>
    <a:masterClrMapping/>
  </p:clrMapOvr>
  <p:transition spd="slow">
    <p:comb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42A09F1-53B6-4552-B487-9699C13D0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FFD08D57-407A-465C-8CBE-8216024654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BCD10DE4-7565-445B-8ED2-89C4934ADB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0673CFC-F9E5-438E-894F-84BBA3D00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8FB04-763E-494F-BC54-62547BD4D6D3}" type="datetimeFigureOut">
              <a:rPr lang="zh-CN" altLang="en-US" smtClean="0"/>
              <a:t>2022/6/8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1502679-417C-4C81-ABFB-0105B8399E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B246391-40EF-4A77-8852-2CFDFEBCE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FBCE9-B0CF-44E2-B161-785CAC169AB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5337433"/>
      </p:ext>
    </p:extLst>
  </p:cSld>
  <p:clrMapOvr>
    <a:masterClrMapping/>
  </p:clrMapOvr>
  <p:transition spd="slow">
    <p:comb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3E311F3-E559-4CFE-9658-3EB5C0DF59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5ED56AD-77F4-412F-97D4-6EE49D056C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26DF001-3D09-4AF6-9111-24504B15CE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8FB04-763E-494F-BC54-62547BD4D6D3}" type="datetimeFigureOut">
              <a:rPr lang="zh-CN" altLang="en-US" smtClean="0"/>
              <a:t>2022/6/8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ED60722-3304-486D-9BE9-8455F330E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E2B772A-47CE-454B-9F80-E6A90F280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FBCE9-B0CF-44E2-B161-785CAC169AB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1491804"/>
      </p:ext>
    </p:extLst>
  </p:cSld>
  <p:clrMapOvr>
    <a:masterClrMapping/>
  </p:clrMapOvr>
  <p:transition spd="slow">
    <p:comb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582C7984-7977-450A-BBAD-6FDCA1F83B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CA7B0FF6-9F6B-4750-9C20-5605F99490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76BA177-FA77-469E-A989-03B140C442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8FB04-763E-494F-BC54-62547BD4D6D3}" type="datetimeFigureOut">
              <a:rPr lang="zh-CN" altLang="en-US" smtClean="0"/>
              <a:t>2022/6/8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B4F7B1D-C8C5-4B5A-BFFB-709D9A6578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F16F377-A4A6-4717-8FF8-27E5C0CDF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8FBCE9-B0CF-44E2-B161-785CAC169AB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8073584"/>
      </p:ext>
    </p:extLst>
  </p:cSld>
  <p:clrMapOvr>
    <a:masterClrMapping/>
  </p:clrMapOvr>
  <p:transition spd="slow">
    <p:comb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2022/6/8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9447247"/>
      </p:ext>
    </p:extLst>
  </p:cSld>
  <p:clrMapOvr>
    <a:masterClrMapping/>
  </p:clrMapOvr>
  <p:transition spd="slow">
    <p:push dir="u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2022/6/8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95880277"/>
      </p:ext>
    </p:extLst>
  </p:cSld>
  <p:clrMapOvr>
    <a:masterClrMapping/>
  </p:clrMapOvr>
  <p:transition spd="slow">
    <p:push dir="u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2022/6/8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3098328"/>
      </p:ext>
    </p:extLst>
  </p:cSld>
  <p:clrMapOvr>
    <a:masterClrMapping/>
  </p:clrMapOvr>
  <p:transition spd="slow">
    <p:push dir="u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2022/6/8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3785612"/>
      </p:ext>
    </p:extLst>
  </p:cSld>
  <p:clrMapOvr>
    <a:masterClrMapping/>
  </p:clrMapOvr>
  <p:transition spd="slow">
    <p:push dir="u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2022/6/8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3746072"/>
      </p:ext>
    </p:extLst>
  </p:cSld>
  <p:clrMapOvr>
    <a:masterClrMapping/>
  </p:clrMapOvr>
  <p:transition spd="slow">
    <p:push dir="u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2022/6/8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02135444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2022/6/8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6282115"/>
      </p:ext>
    </p:extLst>
  </p:cSld>
  <p:clrMapOvr>
    <a:masterClrMapping/>
  </p:clrMapOvr>
  <p:transition spd="slow">
    <p:comb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2022/6/8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5" name="Picture 4" descr="Background pattern&#10;&#10;Description automatically generated">
            <a:extLst>
              <a:ext uri="{FF2B5EF4-FFF2-40B4-BE49-F238E27FC236}">
                <a16:creationId xmlns:a16="http://schemas.microsoft.com/office/drawing/2014/main" id="{7C5722B9-6989-43B3-A53D-4E39DB4447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66" b="338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971512"/>
      </p:ext>
    </p:extLst>
  </p:cSld>
  <p:clrMapOvr>
    <a:masterClrMapping/>
  </p:clrMapOvr>
  <p:transition spd="slow">
    <p:push dir="u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2022/6/8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1702166"/>
      </p:ext>
    </p:extLst>
  </p:cSld>
  <p:clrMapOvr>
    <a:masterClrMapping/>
  </p:clrMapOvr>
  <p:transition spd="slow">
    <p:push dir="u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2022/6/8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44712040"/>
      </p:ext>
    </p:extLst>
  </p:cSld>
  <p:clrMapOvr>
    <a:masterClrMapping/>
  </p:clrMapOvr>
  <p:transition spd="slow">
    <p:push dir="u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2022/6/8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3389504"/>
      </p:ext>
    </p:extLst>
  </p:cSld>
  <p:clrMapOvr>
    <a:masterClrMapping/>
  </p:clrMapOvr>
  <p:transition spd="slow">
    <p:push dir="u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BAB08-D03A-4FEF-8092-001CB785BBAB}" type="datetimeFigureOut">
              <a:rPr lang="zh-CN" altLang="en-US" smtClean="0"/>
              <a:t>2022/6/8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1631593"/>
      </p:ext>
    </p:extLst>
  </p:cSld>
  <p:clrMapOvr>
    <a:masterClrMapping/>
  </p:clrMapOvr>
  <p:transition spd="slow">
    <p:push dir="u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E1ECB1-5A5B-4C6B-8360-EEF4E78043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BFCC059-4D8E-4C87-A4D1-E4C9E1D594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04FCF4-9A9C-407F-A896-63764D12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2022/6/8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9A6E786-3F61-4FD7-AF4B-5CAEC066F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126972-3EDC-4D3D-817C-4CCC7969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5889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41A1C3F-F90A-43A4-9ECD-F00719B56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C48D4E4-35F0-4517-A710-16EC966268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D82627A-5DA8-42DB-A0E5-883D1EDEEB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2022/6/8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709759C-075D-43BD-B60D-906336D33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E769EA7-A4C8-47A7-9F4D-3E4EF4FEB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4128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1030536-6B8C-499F-B691-282A56B22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92699D7-1ACB-40EF-8948-18C67F14DC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09C0F2B-275E-4EFF-8736-59FDF65204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2022/6/8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C6CBD68-7556-4277-A9CC-0E3698CDD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7552142-513F-4E0A-A832-EC32ABA8C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46412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8DA5A0C-41EF-4EF1-B9B9-E309AF8245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898F9A6-7009-487C-9335-9B2655AF34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42523A4-6D85-4E26-BAD9-B5DED0F0D8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F1B68CC-03DA-4133-9A62-45795BDC56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2022/6/8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7433D43-A8D0-4374-ACF8-E247BE39B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B94F08B-6269-48AE-88E7-BDBB0876F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2581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544134E-0BE5-46C0-929C-F9D4A023FD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12113C5-ADEA-4974-BB14-86DAC381EA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9390FF6-61F4-44DF-9C58-15C7C9EAC0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5084E920-1203-43C5-9836-AEA9552633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1FAE36B-07A4-4C4E-9A5F-B58F269982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C6239AA-BEC2-47D5-B295-1C438B9D2A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2022/6/8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D37E89F-FD72-4884-A2DC-4121C65FD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4094C68-E649-4A58-B70D-88A203523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9617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2022/6/8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3259929"/>
      </p:ext>
    </p:extLst>
  </p:cSld>
  <p:clrMapOvr>
    <a:masterClrMapping/>
  </p:clrMapOvr>
  <p:transition spd="slow">
    <p:comb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5F94A4-B8D7-43C1-80C9-73E124F4F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684A534-7F72-44DB-AAA0-39763DA8C1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2022/6/8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D8F81B8-2C1B-46DA-9FC4-FA4EA6C314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4DEF5E0-2338-4BAC-8681-B56466F2D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30070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5AE1E47-1B45-4380-AE38-48F51410E3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2022/6/8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5744B09-219A-4BAE-A64A-BA6F51CC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E5B1853-F3A0-4843-A7DD-B071FABA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3292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38A05EE-C361-48B2-881C-5FEDBCF95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66B7BA2-C07B-486A-AEBA-E8A379FAE2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609B8D7-C342-4349-A52B-0F630C496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21A0A05-2E78-4B68-9275-72A6981317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2022/6/8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E8D064B-850C-449A-B16D-36BA1C5A1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3919E08-2488-46A8-8B39-E8E3B1A72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08004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719821D-3169-462D-BDC5-707DAA373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25970DE-180B-463A-842D-4B948B1E483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7048C78-1503-4FD7-8859-990F963DFC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84969D1-8A89-4051-A7A3-053E791C47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2022/6/8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2B7B8CF-C72E-438F-A999-E8DA54826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F73A437-B948-459B-B14D-44D796DEE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7101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B517C0B-618B-4B07-8FEE-212F45DF6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76156C6-4F3E-4B26-BEF6-C658183E3C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90B155B-888E-4B42-8139-225B7CE490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2022/6/8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0848B8B-A45D-48D2-B95C-C23402348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E2847D2-37FF-491E-86F7-2A77B2A5E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78681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61B51B0E-C5ED-4931-852F-A8DA7E1DB9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65174B4-31E8-4BEF-8942-FD3548C70B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2B8F4D3-431E-44CF-A028-C91E2137E9E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86BAB08-D03A-4FEF-8092-001CB785BBAB}" type="datetimeFigureOut">
              <a:rPr lang="zh-CN" altLang="en-US" smtClean="0"/>
              <a:t>2022/6/8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5D0F09A-E73B-492B-B10B-3218D86A8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9BE3E4A-3F9F-4FA6-A0A2-122D22E57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8100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3328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0575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4911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2022/6/8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73137937"/>
      </p:ext>
    </p:extLst>
  </p:cSld>
  <p:clrMapOvr>
    <a:masterClrMapping/>
  </p:clrMapOvr>
  <p:transition spd="slow">
    <p:comb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2022/6/8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1890623"/>
      </p:ext>
    </p:extLst>
  </p:cSld>
  <p:clrMapOvr>
    <a:masterClrMapping/>
  </p:clrMapOvr>
  <p:transition spd="slow">
    <p:comb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2022/6/8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47EE389E-00AF-4479-8B6B-D0AEEE905C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1021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641286"/>
      </p:ext>
    </p:extLst>
  </p:cSld>
  <p:clrMapOvr>
    <a:masterClrMapping/>
  </p:clrMapOvr>
  <p:transition spd="slow">
    <p:comb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2022/6/8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9083198"/>
      </p:ext>
    </p:extLst>
  </p:cSld>
  <p:clrMapOvr>
    <a:masterClrMapping/>
  </p:clrMapOvr>
  <p:transition spd="slow">
    <p:comb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2022/6/8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3018234"/>
      </p:ext>
    </p:extLst>
  </p:cSld>
  <p:clrMapOvr>
    <a:masterClrMapping/>
  </p:clrMapOvr>
  <p:transition spd="slow">
    <p:comb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36.xml"/><Relationship Id="rId16" Type="http://schemas.openxmlformats.org/officeDocument/2006/relationships/image" Target="../media/image8.jpg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2022/6/8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9" name="Picture 8" descr="Shape&#10;&#10;Description automatically generated with medium confidence">
            <a:extLst>
              <a:ext uri="{FF2B5EF4-FFF2-40B4-BE49-F238E27FC236}">
                <a16:creationId xmlns:a16="http://schemas.microsoft.com/office/drawing/2014/main" id="{BDE4D846-08F9-480F-9358-A8D115B95F72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3100" y="378123"/>
            <a:ext cx="1447502" cy="1447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500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 spd="slow">
    <p:comb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D2DCBDF3-5875-407B-A66A-3E3BFA1F94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DCB620F-580F-4EED-B464-1E8E87AF38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4BE6CCA-D5E0-4A1B-93B9-26922C9346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38FB04-763E-494F-BC54-62547BD4D6D3}" type="datetimeFigureOut">
              <a:rPr lang="zh-CN" altLang="en-US" smtClean="0"/>
              <a:t>2022/6/8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C7C90EF-7B3F-4DCD-AF7E-4E7BF47EAC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A7DE5F5-A2EF-4779-8385-6628A0AA5F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8FBCE9-B0CF-44E2-B161-785CAC169AB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5675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ransition spd="slow">
    <p:comb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16">
          <p15:clr>
            <a:srgbClr val="F26B43"/>
          </p15:clr>
        </p15:guide>
        <p15:guide id="2" pos="7256">
          <p15:clr>
            <a:srgbClr val="F26B43"/>
          </p15:clr>
        </p15:guide>
        <p15:guide id="3" orient="horz" pos="648">
          <p15:clr>
            <a:srgbClr val="F26B43"/>
          </p15:clr>
        </p15:guide>
        <p15:guide id="4" orient="horz" pos="712">
          <p15:clr>
            <a:srgbClr val="F26B43"/>
          </p15:clr>
        </p15:guide>
        <p15:guide id="5" orient="horz" pos="3928">
          <p15:clr>
            <a:srgbClr val="F26B43"/>
          </p15:clr>
        </p15:guide>
        <p15:guide id="6" orient="horz" pos="3864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9Slide.vn - 2019">
            <a:extLst>
              <a:ext uri="{FF2B5EF4-FFF2-40B4-BE49-F238E27FC236}">
                <a16:creationId xmlns:a16="http://schemas.microsoft.com/office/drawing/2014/main" id="{CE7D6091-5FB8-4980-969C-F195DAACCDFE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6BAB08-D03A-4FEF-8092-001CB785BBAB}" type="datetimeFigureOut">
              <a:rPr lang="zh-CN" altLang="en-US" smtClean="0"/>
              <a:t>2022/6/8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AB37BB-E8A6-440B-8775-2A002C97BC5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20711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766089F4-DB85-4DC8-A35E-853DEC819EC0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76450" y="314324"/>
            <a:ext cx="1666875" cy="166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630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1" r:id="rId12"/>
    <p:sldLayoutId id="2147483722" r:id="rId13"/>
    <p:sldLayoutId id="2147483723" r:id="rId14"/>
  </p:sldLayoutIdLst>
  <mc:AlternateContent xmlns:mc="http://schemas.openxmlformats.org/markup-compatibility/2006" xmlns:p14="http://schemas.microsoft.com/office/powerpoint/2010/main">
    <mc:Choice Requires="p14">
      <p:transition spd="slow" p14:dur="1500" advClick="0">
        <p:random/>
      </p:transition>
    </mc:Choice>
    <mc:Fallback xmlns="">
      <p:transition spd="slow" advClick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1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jpeg"/><Relationship Id="rId10" Type="http://schemas.openxmlformats.org/officeDocument/2006/relationships/image" Target="../media/image14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huongthaoGADT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6.xml"/><Relationship Id="rId5" Type="http://schemas.microsoft.com/office/2007/relationships/hdphoto" Target="../media/hdphoto1.wdp"/><Relationship Id="rId4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10" Type="http://schemas.openxmlformats.org/officeDocument/2006/relationships/image" Target="../media/image28.svg"/><Relationship Id="rId4" Type="http://schemas.openxmlformats.org/officeDocument/2006/relationships/image" Target="../media/image22.svg"/><Relationship Id="rId9" Type="http://schemas.openxmlformats.org/officeDocument/2006/relationships/image" Target="../media/image2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svg"/><Relationship Id="rId2" Type="http://schemas.openxmlformats.org/officeDocument/2006/relationships/slideLayout" Target="../slideLayouts/slideLayout19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32.png"/><Relationship Id="rId5" Type="http://schemas.openxmlformats.org/officeDocument/2006/relationships/image" Target="../media/image31.svg"/><Relationship Id="rId4" Type="http://schemas.openxmlformats.org/officeDocument/2006/relationships/image" Target="../media/image3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8.svg"/><Relationship Id="rId5" Type="http://schemas.openxmlformats.org/officeDocument/2006/relationships/image" Target="../media/image37.png"/><Relationship Id="rId4" Type="http://schemas.openxmlformats.org/officeDocument/2006/relationships/image" Target="../media/image36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4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sv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9.jpe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610654865b9c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635" y="0"/>
            <a:ext cx="12192635" cy="6945630"/>
          </a:xfrm>
          <a:prstGeom prst="rect">
            <a:avLst/>
          </a:prstGeom>
        </p:spPr>
      </p:pic>
      <p:pic>
        <p:nvPicPr>
          <p:cNvPr id="7" name="图片 6" descr="54re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01150" y="4347210"/>
            <a:ext cx="2766695" cy="2074545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7909" y="636"/>
            <a:ext cx="1588100" cy="1710690"/>
          </a:xfrm>
          <a:prstGeom prst="rect">
            <a:avLst/>
          </a:prstGeom>
        </p:spPr>
      </p:pic>
      <p:pic>
        <p:nvPicPr>
          <p:cNvPr id="2" name="5ff2c2ea9edb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64526" y="-983801"/>
            <a:ext cx="609600" cy="609600"/>
          </a:xfrm>
          <a:prstGeom prst="rect">
            <a:avLst/>
          </a:prstGeom>
        </p:spPr>
      </p:pic>
      <p:grpSp>
        <p:nvGrpSpPr>
          <p:cNvPr id="26" name="组合 6">
            <a:extLst>
              <a:ext uri="{FF2B5EF4-FFF2-40B4-BE49-F238E27FC236}">
                <a16:creationId xmlns:a16="http://schemas.microsoft.com/office/drawing/2014/main" id="{931C1154-66F6-4FF5-AA22-96A5003A9EC1}"/>
              </a:ext>
            </a:extLst>
          </p:cNvPr>
          <p:cNvGrpSpPr/>
          <p:nvPr/>
        </p:nvGrpSpPr>
        <p:grpSpPr>
          <a:xfrm>
            <a:off x="1367956" y="879238"/>
            <a:ext cx="9455449" cy="5163728"/>
            <a:chOff x="1227083" y="675833"/>
            <a:chExt cx="10162697" cy="5898322"/>
          </a:xfrm>
        </p:grpSpPr>
        <p:sp>
          <p:nvSpPr>
            <p:cNvPr id="27" name="矩形 7">
              <a:extLst>
                <a:ext uri="{FF2B5EF4-FFF2-40B4-BE49-F238E27FC236}">
                  <a16:creationId xmlns:a16="http://schemas.microsoft.com/office/drawing/2014/main" id="{7DA178F1-6602-469F-96D8-0431D68D37BC}"/>
                </a:ext>
              </a:extLst>
            </p:cNvPr>
            <p:cNvSpPr/>
            <p:nvPr/>
          </p:nvSpPr>
          <p:spPr>
            <a:xfrm rot="344791">
              <a:off x="1331380" y="828233"/>
              <a:ext cx="10058400" cy="5745922"/>
            </a:xfrm>
            <a:prstGeom prst="rect">
              <a:avLst/>
            </a:prstGeom>
            <a:solidFill>
              <a:srgbClr val="FE8E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8" name="矩形 8">
              <a:extLst>
                <a:ext uri="{FF2B5EF4-FFF2-40B4-BE49-F238E27FC236}">
                  <a16:creationId xmlns:a16="http://schemas.microsoft.com/office/drawing/2014/main" id="{1D4774D2-15D1-4850-9BF6-5CCE261A27EB}"/>
                </a:ext>
              </a:extLst>
            </p:cNvPr>
            <p:cNvSpPr/>
            <p:nvPr/>
          </p:nvSpPr>
          <p:spPr>
            <a:xfrm>
              <a:off x="1227083" y="675833"/>
              <a:ext cx="10058400" cy="574592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</p:grpSp>
      <p:pic>
        <p:nvPicPr>
          <p:cNvPr id="6" name="图片 5" descr="610654865b9c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6626" y="2547301"/>
            <a:ext cx="12192635" cy="4502150"/>
          </a:xfrm>
          <a:prstGeom prst="rect">
            <a:avLst/>
          </a:prstGeom>
        </p:spPr>
      </p:pic>
      <p:pic>
        <p:nvPicPr>
          <p:cNvPr id="29" name="图片 6" descr="61af0faad64fb">
            <a:extLst>
              <a:ext uri="{FF2B5EF4-FFF2-40B4-BE49-F238E27FC236}">
                <a16:creationId xmlns:a16="http://schemas.microsoft.com/office/drawing/2014/main" id="{0FC6B568-7582-42A4-8D30-58E5B8C1109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386969" y="2554640"/>
            <a:ext cx="4755515" cy="2971165"/>
          </a:xfrm>
          <a:prstGeom prst="rect">
            <a:avLst/>
          </a:prstGeom>
        </p:spPr>
      </p:pic>
      <p:sp>
        <p:nvSpPr>
          <p:cNvPr id="30" name="文本框 7">
            <a:extLst>
              <a:ext uri="{FF2B5EF4-FFF2-40B4-BE49-F238E27FC236}">
                <a16:creationId xmlns:a16="http://schemas.microsoft.com/office/drawing/2014/main" id="{239EC7C8-F6D6-49C4-8901-621B52A8A914}"/>
              </a:ext>
            </a:extLst>
          </p:cNvPr>
          <p:cNvSpPr txBox="1"/>
          <p:nvPr/>
        </p:nvSpPr>
        <p:spPr>
          <a:xfrm>
            <a:off x="3083295" y="1173118"/>
            <a:ext cx="648286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Coiny" panose="02000903060500060000" pitchFamily="2" charset="0"/>
                <a:ea typeface="字魂27号-布丁体" panose="00000500000000000000" pitchFamily="2" charset="-122"/>
                <a:cs typeface="Calibri" panose="020F0502020204030204" pitchFamily="34" charset="0"/>
              </a:rPr>
              <a:t>Thứ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Coiny" panose="02000903060500060000" pitchFamily="2" charset="0"/>
                <a:ea typeface="字魂27号-布丁体" panose="00000500000000000000" pitchFamily="2" charset="-122"/>
                <a:cs typeface="Calibri" panose="020F0502020204030204" pitchFamily="34" charset="0"/>
              </a:rPr>
              <a:t> …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Coiny" panose="02000903060500060000" pitchFamily="2" charset="0"/>
                <a:ea typeface="字魂27号-布丁体" panose="00000500000000000000" pitchFamily="2" charset="-122"/>
                <a:cs typeface="Calibri" panose="020F0502020204030204" pitchFamily="34" charset="0"/>
              </a:rPr>
              <a:t>ngày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Coiny" panose="02000903060500060000" pitchFamily="2" charset="0"/>
                <a:ea typeface="字魂27号-布丁体" panose="00000500000000000000" pitchFamily="2" charset="-122"/>
                <a:cs typeface="Calibri" panose="020F0502020204030204" pitchFamily="34" charset="0"/>
              </a:rPr>
              <a:t> …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Coiny" panose="02000903060500060000" pitchFamily="2" charset="0"/>
                <a:ea typeface="字魂27号-布丁体" panose="00000500000000000000" pitchFamily="2" charset="-122"/>
                <a:cs typeface="Calibri" panose="020F0502020204030204" pitchFamily="34" charset="0"/>
              </a:rPr>
              <a:t>tháng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Coiny" panose="02000903060500060000" pitchFamily="2" charset="0"/>
                <a:ea typeface="字魂27号-布丁体" panose="00000500000000000000" pitchFamily="2" charset="-122"/>
                <a:cs typeface="Calibri" panose="020F0502020204030204" pitchFamily="34" charset="0"/>
              </a:rPr>
              <a:t> …  </a:t>
            </a:r>
            <a:r>
              <a:rPr kumimoji="0" lang="en-US" altLang="zh-CN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Coiny" panose="02000903060500060000" pitchFamily="2" charset="0"/>
                <a:ea typeface="字魂27号-布丁体" panose="00000500000000000000" pitchFamily="2" charset="-122"/>
                <a:cs typeface="Calibri" panose="020F0502020204030204" pitchFamily="34" charset="0"/>
              </a:rPr>
              <a:t>năm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9900"/>
                </a:solidFill>
                <a:effectLst/>
                <a:uLnTx/>
                <a:uFillTx/>
                <a:latin typeface="Coiny" panose="02000903060500060000" pitchFamily="2" charset="0"/>
                <a:ea typeface="字魂27号-布丁体" panose="00000500000000000000" pitchFamily="2" charset="-122"/>
                <a:cs typeface="Calibri" panose="020F0502020204030204" pitchFamily="34" charset="0"/>
              </a:rPr>
              <a:t> …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9900"/>
              </a:solidFill>
              <a:effectLst/>
              <a:uLnTx/>
              <a:uFillTx/>
              <a:latin typeface="Coiny" panose="02000903060500060000" pitchFamily="2" charset="0"/>
              <a:ea typeface="字魂27号-布丁体" panose="00000500000000000000" pitchFamily="2" charset="-122"/>
              <a:cs typeface="Calibri" panose="020F0502020204030204" pitchFamily="34" charset="0"/>
            </a:endParaRPr>
          </a:p>
        </p:txBody>
      </p:sp>
      <p:sp>
        <p:nvSpPr>
          <p:cNvPr id="33" name="文本框 7">
            <a:extLst>
              <a:ext uri="{FF2B5EF4-FFF2-40B4-BE49-F238E27FC236}">
                <a16:creationId xmlns:a16="http://schemas.microsoft.com/office/drawing/2014/main" id="{F53B7F9C-1B1F-43E7-8BA9-00CBED6C00C0}"/>
              </a:ext>
            </a:extLst>
          </p:cNvPr>
          <p:cNvSpPr txBox="1"/>
          <p:nvPr/>
        </p:nvSpPr>
        <p:spPr>
          <a:xfrm>
            <a:off x="4536143" y="2116234"/>
            <a:ext cx="3323347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>
                  <a:glow rad="101600">
                    <a:srgbClr val="ED7D31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字魂27号-布丁体" panose="00000500000000000000" pitchFamily="2" charset="-122"/>
                <a:cs typeface="Calibri" panose="020F0502020204030204" pitchFamily="34" charset="0"/>
              </a:rPr>
              <a:t>TIẾNG</a:t>
            </a:r>
            <a:r>
              <a:rPr kumimoji="0" lang="en-US" altLang="zh-CN" sz="40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>
                  <a:glow rad="101600">
                    <a:srgbClr val="ED7D31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字魂27号-布丁体" panose="00000500000000000000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>
                  <a:glow rad="101600">
                    <a:srgbClr val="ED7D31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字魂27号-布丁体" panose="00000500000000000000" pitchFamily="2" charset="-122"/>
                <a:cs typeface="Calibri" panose="020F0502020204030204" pitchFamily="34" charset="0"/>
              </a:rPr>
              <a:t>VIỆT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50000"/>
                </a:srgbClr>
              </a:solidFill>
              <a:effectLst>
                <a:glow rad="101600">
                  <a:srgbClr val="ED7D31">
                    <a:satMod val="175000"/>
                    <a:alpha val="40000"/>
                  </a:srgbClr>
                </a:glow>
              </a:effectLst>
              <a:uLnTx/>
              <a:uFillTx/>
              <a:latin typeface="Coiny" panose="02000903060500060000" pitchFamily="2" charset="0"/>
              <a:ea typeface="字魂27号-布丁体" panose="00000500000000000000" pitchFamily="2" charset="-122"/>
              <a:cs typeface="Calibri" panose="020F050202020403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FC93492-311E-41C4-9B8B-D16A06A1ED2B}"/>
              </a:ext>
            </a:extLst>
          </p:cNvPr>
          <p:cNvSpPr txBox="1"/>
          <p:nvPr/>
        </p:nvSpPr>
        <p:spPr>
          <a:xfrm>
            <a:off x="3698677" y="3062057"/>
            <a:ext cx="66672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>
                  <a:glow rad="101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Chủ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>
                  <a:glow rad="101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>
                  <a:glow rad="101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điểm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>
                  <a:glow rad="101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: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>
                  <a:glow rad="101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Những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>
                  <a:glow rad="101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>
                  <a:glow rad="101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trải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>
                  <a:glow rad="101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>
                  <a:glow rad="101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nghiệm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>
                  <a:glow rad="101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>
                  <a:glow rad="101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thú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>
                  <a:glow rad="101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>
                  <a:glow rad="101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vị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75000"/>
                </a:srgbClr>
              </a:solidFill>
              <a:effectLst>
                <a:glow rad="101600">
                  <a:srgbClr val="FFC000">
                    <a:satMod val="175000"/>
                    <a:alpha val="40000"/>
                  </a:srgbClr>
                </a:glow>
              </a:effectLst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03916A2-38F1-49F2-B4F9-0DFF6CC0DA89}"/>
              </a:ext>
            </a:extLst>
          </p:cNvPr>
          <p:cNvSpPr txBox="1"/>
          <p:nvPr/>
        </p:nvSpPr>
        <p:spPr>
          <a:xfrm>
            <a:off x="6197816" y="3723956"/>
            <a:ext cx="12570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>
                  <a:glow rad="101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Bài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>
                  <a:glow rad="1016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4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6B596F7-B45B-4167-8E59-F3CCE7A6BC78}"/>
              </a:ext>
            </a:extLst>
          </p:cNvPr>
          <p:cNvSpPr txBox="1"/>
          <p:nvPr/>
        </p:nvSpPr>
        <p:spPr>
          <a:xfrm>
            <a:off x="2748707" y="4380360"/>
            <a:ext cx="80722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dirty="0" err="1">
                <a:solidFill>
                  <a:srgbClr val="70AD47">
                    <a:lumMod val="50000"/>
                  </a:srgbClr>
                </a:solidFill>
                <a:effectLst>
                  <a:glow rad="63500">
                    <a:srgbClr val="70AD47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Đọc</a:t>
            </a:r>
            <a:r>
              <a:rPr lang="en-US" sz="4800" dirty="0">
                <a:solidFill>
                  <a:srgbClr val="70AD47">
                    <a:lumMod val="50000"/>
                  </a:srgbClr>
                </a:solidFill>
                <a:effectLst>
                  <a:glow rad="63500">
                    <a:srgbClr val="70AD47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 </a:t>
            </a:r>
            <a:r>
              <a:rPr lang="en-US" sz="4800" dirty="0" err="1">
                <a:solidFill>
                  <a:srgbClr val="70AD47">
                    <a:lumMod val="50000"/>
                  </a:srgbClr>
                </a:solidFill>
                <a:effectLst>
                  <a:glow rad="63500">
                    <a:srgbClr val="70AD47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mở</a:t>
            </a:r>
            <a:r>
              <a:rPr lang="en-US" sz="4800" dirty="0">
                <a:solidFill>
                  <a:srgbClr val="70AD47">
                    <a:lumMod val="50000"/>
                  </a:srgbClr>
                </a:solidFill>
                <a:effectLst>
                  <a:glow rad="63500">
                    <a:srgbClr val="70AD47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 </a:t>
            </a:r>
            <a:r>
              <a:rPr lang="en-US" sz="4800" dirty="0" err="1">
                <a:solidFill>
                  <a:srgbClr val="70AD47">
                    <a:lumMod val="50000"/>
                  </a:srgbClr>
                </a:solidFill>
                <a:effectLst>
                  <a:glow rad="63500">
                    <a:srgbClr val="70AD47">
                      <a:satMod val="175000"/>
                      <a:alpha val="40000"/>
                    </a:srgbClr>
                  </a:glow>
                </a:effectLst>
                <a:latin typeface="Coiny" panose="02000903060500060000" pitchFamily="2" charset="0"/>
              </a:rPr>
              <a:t>rộng</a:t>
            </a:r>
            <a:endParaRPr kumimoji="0" lang="en-US" sz="4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>
                <a:glow rad="63500">
                  <a:srgbClr val="70AD47">
                    <a:satMod val="175000"/>
                    <a:alpha val="40000"/>
                  </a:srgbClr>
                </a:glow>
              </a:effectLst>
              <a:uLnTx/>
              <a:uFillTx/>
              <a:latin typeface="Coiny" panose="02000903060500060000" pitchFamily="2" charset="0"/>
            </a:endParaRPr>
          </a:p>
        </p:txBody>
      </p:sp>
      <p:pic>
        <p:nvPicPr>
          <p:cNvPr id="38" name="图片 9">
            <a:extLst>
              <a:ext uri="{FF2B5EF4-FFF2-40B4-BE49-F238E27FC236}">
                <a16:creationId xmlns:a16="http://schemas.microsoft.com/office/drawing/2014/main" id="{51964BD2-8BF5-459E-BEC4-D43BF55E33D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71030" y="-1353390"/>
            <a:ext cx="3796870" cy="37968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66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0" grpId="0"/>
      <p:bldP spid="33" grpId="0" animBg="1"/>
      <p:bldP spid="35" grpId="0"/>
      <p:bldP spid="36" grpId="0"/>
      <p:bldP spid="3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BBCBFA6-0E74-46AD-9C04-11816C98C0F7}"/>
              </a:ext>
            </a:extLst>
          </p:cNvPr>
          <p:cNvSpPr/>
          <p:nvPr/>
        </p:nvSpPr>
        <p:spPr>
          <a:xfrm>
            <a:off x="527340" y="1450235"/>
            <a:ext cx="11137319" cy="413141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BÀI SOẠN CỦA EM HƯƠNG THẢO – GMAIL: tranthao121004@gmail.com</a:t>
            </a: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CÁC THẦY/ CÔ CÓ THỂ CHIA SẺ CHO ĐỒNG NGHIỆP CÙNG KHỐI, CÙNG TRƯỜNG NH</a:t>
            </a: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Ư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NG KÍNH MONG QUÝ THẦY/ CÔ KHÔNG GỬI VÀO CÁC HỘI NHÓM ZALO HAY FB, CÁC WEB.....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Ạ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XIN ĐỪNG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BUÔN BÁN LẠI BÀI CỦA EM VÌ EM BỎ RẤT NHIỀU CÔNG SỨC, CHẤT XÁM ĐỂ SOẠN RA NHỮNG BÀI 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GIẢNG NÀY.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EM CHỈ GIAO DỊCH BẰNG DUY NHẤT 1 NICK FB : HƯƠNG THẢO.</a:t>
            </a: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LINK FACEBOOK: 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https://www.facebook.com/huongthaoGADT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MỌI GIAO DỊCH BẰNG NICK KHÁC ĐỀU LÀ MẠO DANH VÀ LỪA ĐẢO Ạ!</a:t>
            </a:r>
          </a:p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EM XIN CHÂN THÀNH CẢM </a:t>
            </a: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Ơ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N! KÍNH CHÚC THẦY/CÔ DẠY TỐT NHÉ!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4CC5CA0-BEB9-47F4-8888-1EE12CFB654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758" b="98384" l="6600" r="93800">
                        <a14:foregroundMark x1="9800" y1="59495" x2="9800" y2="59495"/>
                        <a14:foregroundMark x1="8900" y1="46768" x2="8900" y2="46768"/>
                        <a14:foregroundMark x1="6600" y1="52929" x2="6600" y2="52929"/>
                        <a14:foregroundMark x1="48700" y1="8687" x2="48700" y2="8687"/>
                        <a14:foregroundMark x1="74900" y1="11414" x2="74900" y2="11414"/>
                        <a14:foregroundMark x1="56900" y1="7172" x2="56900" y2="7172"/>
                        <a14:foregroundMark x1="45200" y1="6768" x2="45200" y2="6768"/>
                        <a14:foregroundMark x1="75600" y1="5758" x2="75600" y2="5758"/>
                        <a14:foregroundMark x1="93800" y1="20707" x2="93800" y2="20707"/>
                        <a14:foregroundMark x1="86500" y1="19495" x2="86500" y2="19495"/>
                        <a14:foregroundMark x1="74900" y1="16263" x2="74900" y2="16263"/>
                        <a14:foregroundMark x1="52500" y1="93535" x2="52500" y2="93535"/>
                        <a14:foregroundMark x1="46200" y1="98384" x2="46200" y2="98384"/>
                        <a14:foregroundMark x1="39300" y1="7778" x2="39300" y2="7778"/>
                        <a14:foregroundMark x1="36800" y1="8081" x2="36800" y2="8081"/>
                        <a14:foregroundMark x1="36000" y1="8889" x2="36000" y2="8889"/>
                        <a14:foregroundMark x1="76000" y1="7172" x2="76000" y2="71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5915" y="1158879"/>
            <a:ext cx="1108142" cy="1097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026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4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950" fill="hold">
                                          <p:stCondLst>
                                            <p:cond delay="9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950" fill="hold">
                                          <p:stCondLst>
                                            <p:cond delay="1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950" fill="hold">
                                          <p:stCondLst>
                                            <p:cond delay="28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950" fill="hold">
                                          <p:stCondLst>
                                            <p:cond delay="3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610654865b9c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" y="-635"/>
            <a:ext cx="12192635" cy="694563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63027"/>
            <a:ext cx="12192000" cy="4181968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756891" y="721391"/>
            <a:ext cx="10860708" cy="5525785"/>
            <a:chOff x="756891" y="721391"/>
            <a:chExt cx="10860708" cy="5525785"/>
          </a:xfrm>
        </p:grpSpPr>
        <p:sp>
          <p:nvSpPr>
            <p:cNvPr id="8" name="矩形 7"/>
            <p:cNvSpPr/>
            <p:nvPr/>
          </p:nvSpPr>
          <p:spPr>
            <a:xfrm rot="206665">
              <a:off x="953671" y="745599"/>
              <a:ext cx="10663928" cy="5501577"/>
            </a:xfrm>
            <a:prstGeom prst="rect">
              <a:avLst/>
            </a:prstGeom>
            <a:solidFill>
              <a:srgbClr val="FE8E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9" name="矩形 8"/>
            <p:cNvSpPr/>
            <p:nvPr/>
          </p:nvSpPr>
          <p:spPr>
            <a:xfrm>
              <a:off x="756891" y="721391"/>
              <a:ext cx="10678218" cy="55015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</p:grpSp>
      <p:pic>
        <p:nvPicPr>
          <p:cNvPr id="24" name="图片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233173" y="3015255"/>
            <a:ext cx="1958827" cy="3914339"/>
          </a:xfrm>
          <a:prstGeom prst="rect">
            <a:avLst/>
          </a:prstGeom>
        </p:spPr>
      </p:pic>
      <p:pic>
        <p:nvPicPr>
          <p:cNvPr id="5" name="图片 4" descr="5b30162743781782b2672bfe1ba762b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66875" y="1274445"/>
            <a:ext cx="9062720" cy="4602480"/>
          </a:xfrm>
          <a:prstGeom prst="rect">
            <a:avLst/>
          </a:prstGeom>
        </p:spPr>
      </p:pic>
      <p:pic>
        <p:nvPicPr>
          <p:cNvPr id="13" name="图片 56">
            <a:extLst>
              <a:ext uri="{FF2B5EF4-FFF2-40B4-BE49-F238E27FC236}">
                <a16:creationId xmlns:a16="http://schemas.microsoft.com/office/drawing/2014/main" id="{D2E95745-1BFA-4953-93EB-EC52009F231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659"/>
            <a:ext cx="12208104" cy="164376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9F88255-BDD5-429D-A2F1-0535FF6CA056}"/>
              </a:ext>
            </a:extLst>
          </p:cNvPr>
          <p:cNvSpPr txBox="1"/>
          <p:nvPr/>
        </p:nvSpPr>
        <p:spPr>
          <a:xfrm>
            <a:off x="2200275" y="2593877"/>
            <a:ext cx="825817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err="1">
                <a:solidFill>
                  <a:srgbClr val="5B9BD5">
                    <a:lumMod val="50000"/>
                  </a:srgbClr>
                </a:solidFill>
                <a:latin typeface="Coiny" panose="02000903060500060000" pitchFamily="2" charset="0"/>
              </a:rPr>
              <a:t>Đọc</a:t>
            </a:r>
            <a:r>
              <a:rPr lang="en-US" sz="3200" dirty="0">
                <a:solidFill>
                  <a:srgbClr val="5B9BD5">
                    <a:lumMod val="50000"/>
                  </a:srgbClr>
                </a:solidFill>
                <a:latin typeface="Coiny" panose="02000903060500060000" pitchFamily="2" charset="0"/>
              </a:rPr>
              <a:t> </a:t>
            </a:r>
            <a:r>
              <a:rPr lang="en-US" sz="3200" dirty="0" err="1">
                <a:solidFill>
                  <a:srgbClr val="5B9BD5">
                    <a:lumMod val="50000"/>
                  </a:srgbClr>
                </a:solidFill>
                <a:latin typeface="Coiny" panose="02000903060500060000" pitchFamily="2" charset="0"/>
              </a:rPr>
              <a:t>câu</a:t>
            </a:r>
            <a:r>
              <a:rPr lang="en-US" sz="3200" dirty="0">
                <a:solidFill>
                  <a:srgbClr val="5B9BD5">
                    <a:lumMod val="50000"/>
                  </a:srgbClr>
                </a:solidFill>
                <a:latin typeface="Coiny" panose="02000903060500060000" pitchFamily="2" charset="0"/>
              </a:rPr>
              <a:t> </a:t>
            </a:r>
            <a:r>
              <a:rPr lang="en-US" sz="3200" dirty="0" err="1">
                <a:solidFill>
                  <a:srgbClr val="5B9BD5">
                    <a:lumMod val="50000"/>
                  </a:srgbClr>
                </a:solidFill>
                <a:latin typeface="Coiny" panose="02000903060500060000" pitchFamily="2" charset="0"/>
              </a:rPr>
              <a:t>chuyện</a:t>
            </a:r>
            <a:r>
              <a:rPr lang="en-US" sz="3200" dirty="0">
                <a:solidFill>
                  <a:srgbClr val="5B9BD5">
                    <a:lumMod val="50000"/>
                  </a:srgbClr>
                </a:solidFill>
                <a:latin typeface="Coiny" panose="02000903060500060000" pitchFamily="2" charset="0"/>
              </a:rPr>
              <a:t>, </a:t>
            </a:r>
            <a:r>
              <a:rPr lang="en-US" sz="3200" dirty="0" err="1">
                <a:solidFill>
                  <a:srgbClr val="5B9BD5">
                    <a:lumMod val="50000"/>
                  </a:srgbClr>
                </a:solidFill>
                <a:latin typeface="Coiny" panose="02000903060500060000" pitchFamily="2" charset="0"/>
              </a:rPr>
              <a:t>bài</a:t>
            </a:r>
            <a:r>
              <a:rPr lang="en-US" sz="3200" dirty="0">
                <a:solidFill>
                  <a:srgbClr val="5B9BD5">
                    <a:lumMod val="50000"/>
                  </a:srgbClr>
                </a:solidFill>
                <a:latin typeface="Coiny" panose="02000903060500060000" pitchFamily="2" charset="0"/>
              </a:rPr>
              <a:t> </a:t>
            </a:r>
            <a:r>
              <a:rPr lang="en-US" sz="3200" dirty="0" err="1">
                <a:solidFill>
                  <a:srgbClr val="5B9BD5">
                    <a:lumMod val="50000"/>
                  </a:srgbClr>
                </a:solidFill>
                <a:latin typeface="Coiny" panose="02000903060500060000" pitchFamily="2" charset="0"/>
              </a:rPr>
              <a:t>văn</a:t>
            </a:r>
            <a:r>
              <a:rPr lang="en-US" sz="3200" dirty="0">
                <a:solidFill>
                  <a:srgbClr val="5B9BD5">
                    <a:lumMod val="50000"/>
                  </a:srgbClr>
                </a:solidFill>
                <a:latin typeface="Coiny" panose="02000903060500060000" pitchFamily="2" charset="0"/>
              </a:rPr>
              <a:t>, </a:t>
            </a:r>
            <a:r>
              <a:rPr lang="en-US" sz="3200" dirty="0" err="1">
                <a:solidFill>
                  <a:srgbClr val="5B9BD5">
                    <a:lumMod val="50000"/>
                  </a:srgbClr>
                </a:solidFill>
                <a:latin typeface="Coiny" panose="02000903060500060000" pitchFamily="2" charset="0"/>
              </a:rPr>
              <a:t>bài</a:t>
            </a:r>
            <a:r>
              <a:rPr lang="en-US" sz="3200" dirty="0">
                <a:solidFill>
                  <a:srgbClr val="5B9BD5">
                    <a:lumMod val="50000"/>
                  </a:srgbClr>
                </a:solidFill>
                <a:latin typeface="Coiny" panose="02000903060500060000" pitchFamily="2" charset="0"/>
              </a:rPr>
              <a:t> </a:t>
            </a:r>
            <a:r>
              <a:rPr lang="en-US" sz="3200" dirty="0" err="1">
                <a:solidFill>
                  <a:srgbClr val="5B9BD5">
                    <a:lumMod val="50000"/>
                  </a:srgbClr>
                </a:solidFill>
                <a:latin typeface="Coiny" panose="02000903060500060000" pitchFamily="2" charset="0"/>
              </a:rPr>
              <a:t>thơ</a:t>
            </a:r>
            <a:r>
              <a:rPr lang="en-US" sz="3200" dirty="0">
                <a:solidFill>
                  <a:srgbClr val="5B9BD5">
                    <a:lumMod val="50000"/>
                  </a:srgbClr>
                </a:solidFill>
                <a:latin typeface="Coiny" panose="02000903060500060000" pitchFamily="2" charset="0"/>
              </a:rPr>
              <a:t> </a:t>
            </a:r>
            <a:r>
              <a:rPr lang="en-US" sz="3200" dirty="0" err="1">
                <a:solidFill>
                  <a:srgbClr val="5B9BD5">
                    <a:lumMod val="50000"/>
                  </a:srgbClr>
                </a:solidFill>
                <a:latin typeface="Coiny" panose="02000903060500060000" pitchFamily="2" charset="0"/>
              </a:rPr>
              <a:t>về</a:t>
            </a:r>
            <a:r>
              <a:rPr lang="en-US" sz="3200" dirty="0">
                <a:solidFill>
                  <a:srgbClr val="5B9BD5">
                    <a:lumMod val="50000"/>
                  </a:srgbClr>
                </a:solidFill>
                <a:latin typeface="Coiny" panose="02000903060500060000" pitchFamily="2" charset="0"/>
              </a:rPr>
              <a:t> </a:t>
            </a:r>
            <a:r>
              <a:rPr lang="en-US" sz="3200" dirty="0" err="1">
                <a:solidFill>
                  <a:srgbClr val="5B9BD5">
                    <a:lumMod val="50000"/>
                  </a:srgbClr>
                </a:solidFill>
                <a:latin typeface="Coiny" panose="02000903060500060000" pitchFamily="2" charset="0"/>
              </a:rPr>
              <a:t>những</a:t>
            </a:r>
            <a:r>
              <a:rPr lang="en-US" sz="3200" dirty="0">
                <a:solidFill>
                  <a:srgbClr val="5B9BD5">
                    <a:lumMod val="50000"/>
                  </a:srgbClr>
                </a:solidFill>
                <a:latin typeface="Coiny" panose="02000903060500060000" pitchFamily="2" charset="0"/>
              </a:rPr>
              <a:t> </a:t>
            </a:r>
            <a:r>
              <a:rPr lang="en-US" sz="3200" dirty="0" err="1">
                <a:solidFill>
                  <a:srgbClr val="5B9BD5">
                    <a:lumMod val="50000"/>
                  </a:srgbClr>
                </a:solidFill>
                <a:latin typeface="Coiny" panose="02000903060500060000" pitchFamily="2" charset="0"/>
              </a:rPr>
              <a:t>hoạt</a:t>
            </a:r>
            <a:r>
              <a:rPr lang="en-US" sz="3200" dirty="0">
                <a:solidFill>
                  <a:srgbClr val="5B9BD5">
                    <a:lumMod val="50000"/>
                  </a:srgbClr>
                </a:solidFill>
                <a:latin typeface="Coiny" panose="02000903060500060000" pitchFamily="2" charset="0"/>
              </a:rPr>
              <a:t> </a:t>
            </a:r>
            <a:r>
              <a:rPr lang="en-US" sz="3200" dirty="0" err="1">
                <a:solidFill>
                  <a:srgbClr val="5B9BD5">
                    <a:lumMod val="50000"/>
                  </a:srgbClr>
                </a:solidFill>
                <a:latin typeface="Coiny" panose="02000903060500060000" pitchFamily="2" charset="0"/>
              </a:rPr>
              <a:t>động</a:t>
            </a:r>
            <a:r>
              <a:rPr lang="en-US" sz="3200" dirty="0">
                <a:solidFill>
                  <a:srgbClr val="5B9BD5">
                    <a:lumMod val="50000"/>
                  </a:srgbClr>
                </a:solidFill>
                <a:latin typeface="Coiny" panose="02000903060500060000" pitchFamily="2" charset="0"/>
              </a:rPr>
              <a:t> </a:t>
            </a:r>
            <a:r>
              <a:rPr lang="en-US" sz="3200" dirty="0" err="1">
                <a:solidFill>
                  <a:srgbClr val="5B9BD5">
                    <a:lumMod val="50000"/>
                  </a:srgbClr>
                </a:solidFill>
                <a:latin typeface="Coiny" panose="02000903060500060000" pitchFamily="2" charset="0"/>
              </a:rPr>
              <a:t>yêu</a:t>
            </a:r>
            <a:r>
              <a:rPr lang="en-US" sz="3200" dirty="0">
                <a:solidFill>
                  <a:srgbClr val="5B9BD5">
                    <a:lumMod val="50000"/>
                  </a:srgbClr>
                </a:solidFill>
                <a:latin typeface="Coiny" panose="02000903060500060000" pitchFamily="2" charset="0"/>
              </a:rPr>
              <a:t> </a:t>
            </a:r>
            <a:r>
              <a:rPr lang="en-US" sz="3200" dirty="0" err="1">
                <a:solidFill>
                  <a:srgbClr val="5B9BD5">
                    <a:lumMod val="50000"/>
                  </a:srgbClr>
                </a:solidFill>
                <a:latin typeface="Coiny" panose="02000903060500060000" pitchFamily="2" charset="0"/>
              </a:rPr>
              <a:t>thích</a:t>
            </a:r>
            <a:r>
              <a:rPr lang="en-US" sz="3200" dirty="0">
                <a:solidFill>
                  <a:srgbClr val="5B9BD5">
                    <a:lumMod val="50000"/>
                  </a:srgbClr>
                </a:solidFill>
                <a:latin typeface="Coiny" panose="02000903060500060000" pitchFamily="2" charset="0"/>
              </a:rPr>
              <a:t> </a:t>
            </a:r>
            <a:r>
              <a:rPr lang="en-US" sz="3200" dirty="0" err="1">
                <a:solidFill>
                  <a:srgbClr val="5B9BD5">
                    <a:lumMod val="50000"/>
                  </a:srgbClr>
                </a:solidFill>
                <a:latin typeface="Coiny" panose="02000903060500060000" pitchFamily="2" charset="0"/>
              </a:rPr>
              <a:t>của</a:t>
            </a:r>
            <a:r>
              <a:rPr lang="en-US" sz="3200" dirty="0">
                <a:solidFill>
                  <a:srgbClr val="5B9BD5">
                    <a:lumMod val="50000"/>
                  </a:srgbClr>
                </a:solidFill>
                <a:latin typeface="Coiny" panose="02000903060500060000" pitchFamily="2" charset="0"/>
              </a:rPr>
              <a:t> </a:t>
            </a:r>
            <a:r>
              <a:rPr lang="en-US" sz="3200" dirty="0" err="1">
                <a:solidFill>
                  <a:srgbClr val="5B9BD5">
                    <a:lumMod val="50000"/>
                  </a:srgbClr>
                </a:solidFill>
                <a:latin typeface="Coiny" panose="02000903060500060000" pitchFamily="2" charset="0"/>
              </a:rPr>
              <a:t>trẻ</a:t>
            </a:r>
            <a:r>
              <a:rPr lang="en-US" sz="3200" dirty="0">
                <a:solidFill>
                  <a:srgbClr val="5B9BD5">
                    <a:lumMod val="50000"/>
                  </a:srgbClr>
                </a:solidFill>
                <a:latin typeface="Coiny" panose="02000903060500060000" pitchFamily="2" charset="0"/>
              </a:rPr>
              <a:t> </a:t>
            </a:r>
            <a:r>
              <a:rPr lang="en-US" sz="3200" dirty="0" err="1">
                <a:solidFill>
                  <a:srgbClr val="5B9BD5">
                    <a:lumMod val="50000"/>
                  </a:srgbClr>
                </a:solidFill>
                <a:latin typeface="Coiny" panose="02000903060500060000" pitchFamily="2" charset="0"/>
              </a:rPr>
              <a:t>em</a:t>
            </a:r>
            <a:r>
              <a:rPr lang="en-US" sz="3200" dirty="0">
                <a:solidFill>
                  <a:srgbClr val="5B9BD5">
                    <a:lumMod val="50000"/>
                  </a:srgbClr>
                </a:solidFill>
                <a:latin typeface="Coiny" panose="02000903060500060000" pitchFamily="2" charset="0"/>
              </a:rPr>
              <a:t> (</a:t>
            </a:r>
            <a:r>
              <a:rPr lang="en-US" sz="3200" dirty="0" err="1">
                <a:solidFill>
                  <a:srgbClr val="5B9BD5">
                    <a:lumMod val="50000"/>
                  </a:srgbClr>
                </a:solidFill>
                <a:latin typeface="Coiny" panose="02000903060500060000" pitchFamily="2" charset="0"/>
              </a:rPr>
              <a:t>Xem</a:t>
            </a:r>
            <a:r>
              <a:rPr lang="en-US" sz="3200" dirty="0">
                <a:solidFill>
                  <a:srgbClr val="5B9BD5">
                    <a:lumMod val="50000"/>
                  </a:srgbClr>
                </a:solidFill>
                <a:latin typeface="Coiny" panose="02000903060500060000" pitchFamily="2" charset="0"/>
              </a:rPr>
              <a:t> </a:t>
            </a:r>
            <a:r>
              <a:rPr lang="en-US" sz="3200" dirty="0" err="1">
                <a:solidFill>
                  <a:srgbClr val="5B9BD5">
                    <a:lumMod val="50000"/>
                  </a:srgbClr>
                </a:solidFill>
                <a:latin typeface="Coiny" panose="02000903060500060000" pitchFamily="2" charset="0"/>
              </a:rPr>
              <a:t>phim</a:t>
            </a:r>
            <a:r>
              <a:rPr lang="en-US" sz="3200" dirty="0">
                <a:solidFill>
                  <a:srgbClr val="5B9BD5">
                    <a:lumMod val="50000"/>
                  </a:srgbClr>
                </a:solidFill>
                <a:latin typeface="Coiny" panose="02000903060500060000" pitchFamily="2" charset="0"/>
              </a:rPr>
              <a:t>, </a:t>
            </a:r>
            <a:r>
              <a:rPr lang="en-US" sz="3200" dirty="0" err="1">
                <a:solidFill>
                  <a:srgbClr val="5B9BD5">
                    <a:lumMod val="50000"/>
                  </a:srgbClr>
                </a:solidFill>
                <a:latin typeface="Coiny" panose="02000903060500060000" pitchFamily="2" charset="0"/>
              </a:rPr>
              <a:t>xem</a:t>
            </a:r>
            <a:r>
              <a:rPr lang="en-US" sz="3200" dirty="0">
                <a:solidFill>
                  <a:srgbClr val="5B9BD5">
                    <a:lumMod val="50000"/>
                  </a:srgbClr>
                </a:solidFill>
                <a:latin typeface="Coiny" panose="02000903060500060000" pitchFamily="2" charset="0"/>
              </a:rPr>
              <a:t> </a:t>
            </a:r>
            <a:r>
              <a:rPr lang="en-US" sz="3200" dirty="0" err="1">
                <a:solidFill>
                  <a:srgbClr val="5B9BD5">
                    <a:lumMod val="50000"/>
                  </a:srgbClr>
                </a:solidFill>
                <a:latin typeface="Coiny" panose="02000903060500060000" pitchFamily="2" charset="0"/>
              </a:rPr>
              <a:t>xiếc</a:t>
            </a:r>
            <a:r>
              <a:rPr lang="en-US" sz="3200" dirty="0">
                <a:solidFill>
                  <a:srgbClr val="5B9BD5">
                    <a:lumMod val="50000"/>
                  </a:srgbClr>
                </a:solidFill>
                <a:latin typeface="Coiny" panose="02000903060500060000" pitchFamily="2" charset="0"/>
              </a:rPr>
              <a:t>, </a:t>
            </a:r>
            <a:r>
              <a:rPr lang="en-US" sz="3200" dirty="0" err="1">
                <a:solidFill>
                  <a:srgbClr val="5B9BD5">
                    <a:lumMod val="50000"/>
                  </a:srgbClr>
                </a:solidFill>
                <a:latin typeface="Coiny" panose="02000903060500060000" pitchFamily="2" charset="0"/>
              </a:rPr>
              <a:t>tham</a:t>
            </a:r>
            <a:r>
              <a:rPr lang="en-US" sz="3200" dirty="0">
                <a:solidFill>
                  <a:srgbClr val="5B9BD5">
                    <a:lumMod val="50000"/>
                  </a:srgbClr>
                </a:solidFill>
                <a:latin typeface="Coiny" panose="02000903060500060000" pitchFamily="2" charset="0"/>
              </a:rPr>
              <a:t> </a:t>
            </a:r>
            <a:r>
              <a:rPr lang="en-US" sz="3200" dirty="0" err="1">
                <a:solidFill>
                  <a:srgbClr val="5B9BD5">
                    <a:lumMod val="50000"/>
                  </a:srgbClr>
                </a:solidFill>
                <a:latin typeface="Coiny" panose="02000903060500060000" pitchFamily="2" charset="0"/>
              </a:rPr>
              <a:t>quan</a:t>
            </a:r>
            <a:r>
              <a:rPr lang="en-US" sz="3200" dirty="0">
                <a:solidFill>
                  <a:srgbClr val="5B9BD5">
                    <a:lumMod val="50000"/>
                  </a:srgbClr>
                </a:solidFill>
                <a:latin typeface="Coiny" panose="02000903060500060000" pitchFamily="2" charset="0"/>
              </a:rPr>
              <a:t>…)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Coiny" panose="02000903060500060000" pitchFamily="2" charset="0"/>
            </a:endParaRPr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+mn-ea"/>
              <a:cs typeface="+mn-cs"/>
            </a:endParaRPr>
          </a:p>
        </p:txBody>
      </p:sp>
      <p:sp>
        <p:nvSpPr>
          <p:cNvPr id="5" name="云形 12">
            <a:extLst>
              <a:ext uri="{FF2B5EF4-FFF2-40B4-BE49-F238E27FC236}">
                <a16:creationId xmlns:a16="http://schemas.microsoft.com/office/drawing/2014/main" id="{B11B3CAC-55FC-481A-904A-AE53893F3A93}"/>
              </a:ext>
            </a:extLst>
          </p:cNvPr>
          <p:cNvSpPr/>
          <p:nvPr/>
        </p:nvSpPr>
        <p:spPr>
          <a:xfrm rot="150597">
            <a:off x="-341414" y="-119132"/>
            <a:ext cx="12874827" cy="7448018"/>
          </a:xfrm>
          <a:prstGeom prst="cloud">
            <a:avLst/>
          </a:prstGeom>
          <a:solidFill>
            <a:schemeClr val="bg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700" b="1" i="0" u="none" strike="noStrike" kern="1200" cap="none" spc="0" normalizeH="0" baseline="0" noProof="0" dirty="0">
              <a:ln>
                <a:noFill/>
              </a:ln>
              <a:solidFill>
                <a:srgbClr val="95AD3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6" name="组合 20">
            <a:extLst>
              <a:ext uri="{FF2B5EF4-FFF2-40B4-BE49-F238E27FC236}">
                <a16:creationId xmlns:a16="http://schemas.microsoft.com/office/drawing/2014/main" id="{CEC65269-48A6-4D10-89BE-CC41AD2EA363}"/>
              </a:ext>
            </a:extLst>
          </p:cNvPr>
          <p:cNvGrpSpPr/>
          <p:nvPr/>
        </p:nvGrpSpPr>
        <p:grpSpPr>
          <a:xfrm>
            <a:off x="4921943" y="155448"/>
            <a:ext cx="5275725" cy="2105187"/>
            <a:chOff x="731883" y="1025738"/>
            <a:chExt cx="7205669" cy="4403171"/>
          </a:xfrm>
        </p:grpSpPr>
        <p:sp>
          <p:nvSpPr>
            <p:cNvPr id="7" name="矩形 1">
              <a:extLst>
                <a:ext uri="{FF2B5EF4-FFF2-40B4-BE49-F238E27FC236}">
                  <a16:creationId xmlns:a16="http://schemas.microsoft.com/office/drawing/2014/main" id="{EF2C5278-9533-4721-927B-A912A6ED8812}"/>
                </a:ext>
              </a:extLst>
            </p:cNvPr>
            <p:cNvSpPr/>
            <p:nvPr/>
          </p:nvSpPr>
          <p:spPr>
            <a:xfrm>
              <a:off x="731883" y="1025738"/>
              <a:ext cx="7205669" cy="4403171"/>
            </a:xfrm>
            <a:custGeom>
              <a:avLst/>
              <a:gdLst>
                <a:gd name="connsiteX0" fmla="*/ 0 w 7025003"/>
                <a:gd name="connsiteY0" fmla="*/ 0 h 4000500"/>
                <a:gd name="connsiteX1" fmla="*/ 7025003 w 7025003"/>
                <a:gd name="connsiteY1" fmla="*/ 0 h 4000500"/>
                <a:gd name="connsiteX2" fmla="*/ 7025003 w 7025003"/>
                <a:gd name="connsiteY2" fmla="*/ 4000500 h 4000500"/>
                <a:gd name="connsiteX3" fmla="*/ 0 w 7025003"/>
                <a:gd name="connsiteY3" fmla="*/ 4000500 h 4000500"/>
                <a:gd name="connsiteX4" fmla="*/ 0 w 7025003"/>
                <a:gd name="connsiteY4" fmla="*/ 0 h 4000500"/>
                <a:gd name="connsiteX0" fmla="*/ 0 w 7025003"/>
                <a:gd name="connsiteY0" fmla="*/ 296333 h 4296833"/>
                <a:gd name="connsiteX1" fmla="*/ 7025003 w 7025003"/>
                <a:gd name="connsiteY1" fmla="*/ 296333 h 4296833"/>
                <a:gd name="connsiteX2" fmla="*/ 7025003 w 7025003"/>
                <a:gd name="connsiteY2" fmla="*/ 4296833 h 4296833"/>
                <a:gd name="connsiteX3" fmla="*/ 0 w 7025003"/>
                <a:gd name="connsiteY3" fmla="*/ 4296833 h 4296833"/>
                <a:gd name="connsiteX4" fmla="*/ 0 w 7025003"/>
                <a:gd name="connsiteY4" fmla="*/ 296333 h 4296833"/>
                <a:gd name="connsiteX0" fmla="*/ 0 w 7025003"/>
                <a:gd name="connsiteY0" fmla="*/ 769896 h 4770396"/>
                <a:gd name="connsiteX1" fmla="*/ 7025003 w 7025003"/>
                <a:gd name="connsiteY1" fmla="*/ 769896 h 4770396"/>
                <a:gd name="connsiteX2" fmla="*/ 7025003 w 7025003"/>
                <a:gd name="connsiteY2" fmla="*/ 4770396 h 4770396"/>
                <a:gd name="connsiteX3" fmla="*/ 0 w 7025003"/>
                <a:gd name="connsiteY3" fmla="*/ 4770396 h 4770396"/>
                <a:gd name="connsiteX4" fmla="*/ 0 w 7025003"/>
                <a:gd name="connsiteY4" fmla="*/ 769896 h 4770396"/>
                <a:gd name="connsiteX0" fmla="*/ 0 w 7287469"/>
                <a:gd name="connsiteY0" fmla="*/ 786021 h 4786521"/>
                <a:gd name="connsiteX1" fmla="*/ 7025003 w 7287469"/>
                <a:gd name="connsiteY1" fmla="*/ 786021 h 4786521"/>
                <a:gd name="connsiteX2" fmla="*/ 7025003 w 7287469"/>
                <a:gd name="connsiteY2" fmla="*/ 4786521 h 4786521"/>
                <a:gd name="connsiteX3" fmla="*/ 0 w 7287469"/>
                <a:gd name="connsiteY3" fmla="*/ 4786521 h 4786521"/>
                <a:gd name="connsiteX4" fmla="*/ 0 w 7287469"/>
                <a:gd name="connsiteY4" fmla="*/ 786021 h 4786521"/>
                <a:gd name="connsiteX0" fmla="*/ 0 w 7232593"/>
                <a:gd name="connsiteY0" fmla="*/ 537822 h 4538322"/>
                <a:gd name="connsiteX1" fmla="*/ 6948803 w 7232593"/>
                <a:gd name="connsiteY1" fmla="*/ 995022 h 4538322"/>
                <a:gd name="connsiteX2" fmla="*/ 7025003 w 7232593"/>
                <a:gd name="connsiteY2" fmla="*/ 4538322 h 4538322"/>
                <a:gd name="connsiteX3" fmla="*/ 0 w 7232593"/>
                <a:gd name="connsiteY3" fmla="*/ 4538322 h 4538322"/>
                <a:gd name="connsiteX4" fmla="*/ 0 w 7232593"/>
                <a:gd name="connsiteY4" fmla="*/ 537822 h 4538322"/>
                <a:gd name="connsiteX0" fmla="*/ 1348038 w 8580631"/>
                <a:gd name="connsiteY0" fmla="*/ 537822 h 4538322"/>
                <a:gd name="connsiteX1" fmla="*/ 8296841 w 8580631"/>
                <a:gd name="connsiteY1" fmla="*/ 995022 h 4538322"/>
                <a:gd name="connsiteX2" fmla="*/ 8373041 w 8580631"/>
                <a:gd name="connsiteY2" fmla="*/ 4538322 h 4538322"/>
                <a:gd name="connsiteX3" fmla="*/ 1348038 w 8580631"/>
                <a:gd name="connsiteY3" fmla="*/ 4538322 h 4538322"/>
                <a:gd name="connsiteX4" fmla="*/ 1348038 w 8580631"/>
                <a:gd name="connsiteY4" fmla="*/ 537822 h 4538322"/>
                <a:gd name="connsiteX0" fmla="*/ 695843 w 7928436"/>
                <a:gd name="connsiteY0" fmla="*/ 537822 h 4766922"/>
                <a:gd name="connsiteX1" fmla="*/ 7644646 w 7928436"/>
                <a:gd name="connsiteY1" fmla="*/ 995022 h 4766922"/>
                <a:gd name="connsiteX2" fmla="*/ 7720846 w 7928436"/>
                <a:gd name="connsiteY2" fmla="*/ 4538322 h 4766922"/>
                <a:gd name="connsiteX3" fmla="*/ 695843 w 7928436"/>
                <a:gd name="connsiteY3" fmla="*/ 4538322 h 4766922"/>
                <a:gd name="connsiteX4" fmla="*/ 695843 w 7928436"/>
                <a:gd name="connsiteY4" fmla="*/ 537822 h 4766922"/>
                <a:gd name="connsiteX0" fmla="*/ 1324112 w 7934080"/>
                <a:gd name="connsiteY0" fmla="*/ 279182 h 4821548"/>
                <a:gd name="connsiteX1" fmla="*/ 7453765 w 7934080"/>
                <a:gd name="connsiteY1" fmla="*/ 964982 h 4821548"/>
                <a:gd name="connsiteX2" fmla="*/ 7529965 w 7934080"/>
                <a:gd name="connsiteY2" fmla="*/ 4508282 h 4821548"/>
                <a:gd name="connsiteX3" fmla="*/ 504962 w 7934080"/>
                <a:gd name="connsiteY3" fmla="*/ 4508282 h 4821548"/>
                <a:gd name="connsiteX4" fmla="*/ 1324112 w 7934080"/>
                <a:gd name="connsiteY4" fmla="*/ 279182 h 4821548"/>
                <a:gd name="connsiteX0" fmla="*/ 951883 w 7561851"/>
                <a:gd name="connsiteY0" fmla="*/ 279182 h 4864538"/>
                <a:gd name="connsiteX1" fmla="*/ 7081536 w 7561851"/>
                <a:gd name="connsiteY1" fmla="*/ 964982 h 4864538"/>
                <a:gd name="connsiteX2" fmla="*/ 7157736 w 7561851"/>
                <a:gd name="connsiteY2" fmla="*/ 4508282 h 4864538"/>
                <a:gd name="connsiteX3" fmla="*/ 704233 w 7561851"/>
                <a:gd name="connsiteY3" fmla="*/ 4565432 h 4864538"/>
                <a:gd name="connsiteX4" fmla="*/ 951883 w 7561851"/>
                <a:gd name="connsiteY4" fmla="*/ 279182 h 4864538"/>
                <a:gd name="connsiteX0" fmla="*/ 1007038 w 7617006"/>
                <a:gd name="connsiteY0" fmla="*/ 279182 h 4726944"/>
                <a:gd name="connsiteX1" fmla="*/ 7136691 w 7617006"/>
                <a:gd name="connsiteY1" fmla="*/ 964982 h 4726944"/>
                <a:gd name="connsiteX2" fmla="*/ 7212891 w 7617006"/>
                <a:gd name="connsiteY2" fmla="*/ 4508282 h 4726944"/>
                <a:gd name="connsiteX3" fmla="*/ 664138 w 7617006"/>
                <a:gd name="connsiteY3" fmla="*/ 4374932 h 4726944"/>
                <a:gd name="connsiteX4" fmla="*/ 1007038 w 7617006"/>
                <a:gd name="connsiteY4" fmla="*/ 279182 h 4726944"/>
                <a:gd name="connsiteX0" fmla="*/ 1007038 w 7617006"/>
                <a:gd name="connsiteY0" fmla="*/ 314681 h 4762443"/>
                <a:gd name="connsiteX1" fmla="*/ 7136691 w 7617006"/>
                <a:gd name="connsiteY1" fmla="*/ 848081 h 4762443"/>
                <a:gd name="connsiteX2" fmla="*/ 7212891 w 7617006"/>
                <a:gd name="connsiteY2" fmla="*/ 4543781 h 4762443"/>
                <a:gd name="connsiteX3" fmla="*/ 664138 w 7617006"/>
                <a:gd name="connsiteY3" fmla="*/ 4410431 h 4762443"/>
                <a:gd name="connsiteX4" fmla="*/ 1007038 w 7617006"/>
                <a:gd name="connsiteY4" fmla="*/ 314681 h 4762443"/>
                <a:gd name="connsiteX0" fmla="*/ 930313 w 7703948"/>
                <a:gd name="connsiteY0" fmla="*/ 422059 h 4461066"/>
                <a:gd name="connsiteX1" fmla="*/ 7212366 w 7703948"/>
                <a:gd name="connsiteY1" fmla="*/ 574459 h 4461066"/>
                <a:gd name="connsiteX2" fmla="*/ 7288566 w 7703948"/>
                <a:gd name="connsiteY2" fmla="*/ 4270159 h 4461066"/>
                <a:gd name="connsiteX3" fmla="*/ 739813 w 7703948"/>
                <a:gd name="connsiteY3" fmla="*/ 4136809 h 4461066"/>
                <a:gd name="connsiteX4" fmla="*/ 930313 w 7703948"/>
                <a:gd name="connsiteY4" fmla="*/ 422059 h 4461066"/>
                <a:gd name="connsiteX0" fmla="*/ 860277 w 7633912"/>
                <a:gd name="connsiteY0" fmla="*/ 422059 h 4513663"/>
                <a:gd name="connsiteX1" fmla="*/ 7142330 w 7633912"/>
                <a:gd name="connsiteY1" fmla="*/ 574459 h 4513663"/>
                <a:gd name="connsiteX2" fmla="*/ 7218530 w 7633912"/>
                <a:gd name="connsiteY2" fmla="*/ 4270159 h 4513663"/>
                <a:gd name="connsiteX3" fmla="*/ 803127 w 7633912"/>
                <a:gd name="connsiteY3" fmla="*/ 4213009 h 4513663"/>
                <a:gd name="connsiteX4" fmla="*/ 860277 w 7633912"/>
                <a:gd name="connsiteY4" fmla="*/ 422059 h 4513663"/>
                <a:gd name="connsiteX0" fmla="*/ 656670 w 7430305"/>
                <a:gd name="connsiteY0" fmla="*/ 422059 h 4505222"/>
                <a:gd name="connsiteX1" fmla="*/ 6938723 w 7430305"/>
                <a:gd name="connsiteY1" fmla="*/ 574459 h 4505222"/>
                <a:gd name="connsiteX2" fmla="*/ 7014923 w 7430305"/>
                <a:gd name="connsiteY2" fmla="*/ 4270159 h 4505222"/>
                <a:gd name="connsiteX3" fmla="*/ 599520 w 7430305"/>
                <a:gd name="connsiteY3" fmla="*/ 4213009 h 4505222"/>
                <a:gd name="connsiteX4" fmla="*/ 656670 w 7430305"/>
                <a:gd name="connsiteY4" fmla="*/ 422059 h 4505222"/>
                <a:gd name="connsiteX0" fmla="*/ 431685 w 7205320"/>
                <a:gd name="connsiteY0" fmla="*/ 422059 h 4505222"/>
                <a:gd name="connsiteX1" fmla="*/ 6713738 w 7205320"/>
                <a:gd name="connsiteY1" fmla="*/ 574459 h 4505222"/>
                <a:gd name="connsiteX2" fmla="*/ 6789938 w 7205320"/>
                <a:gd name="connsiteY2" fmla="*/ 4270159 h 4505222"/>
                <a:gd name="connsiteX3" fmla="*/ 374535 w 7205320"/>
                <a:gd name="connsiteY3" fmla="*/ 4213009 h 4505222"/>
                <a:gd name="connsiteX4" fmla="*/ 431685 w 7205320"/>
                <a:gd name="connsiteY4" fmla="*/ 422059 h 4505222"/>
                <a:gd name="connsiteX0" fmla="*/ 506369 w 7280004"/>
                <a:gd name="connsiteY0" fmla="*/ 422059 h 4505222"/>
                <a:gd name="connsiteX1" fmla="*/ 6788422 w 7280004"/>
                <a:gd name="connsiteY1" fmla="*/ 574459 h 4505222"/>
                <a:gd name="connsiteX2" fmla="*/ 6864622 w 7280004"/>
                <a:gd name="connsiteY2" fmla="*/ 4270159 h 4505222"/>
                <a:gd name="connsiteX3" fmla="*/ 449219 w 7280004"/>
                <a:gd name="connsiteY3" fmla="*/ 4213009 h 4505222"/>
                <a:gd name="connsiteX4" fmla="*/ 506369 w 7280004"/>
                <a:gd name="connsiteY4" fmla="*/ 422059 h 4505222"/>
                <a:gd name="connsiteX0" fmla="*/ 506369 w 7205669"/>
                <a:gd name="connsiteY0" fmla="*/ 422059 h 4505222"/>
                <a:gd name="connsiteX1" fmla="*/ 6788422 w 7205669"/>
                <a:gd name="connsiteY1" fmla="*/ 574459 h 4505222"/>
                <a:gd name="connsiteX2" fmla="*/ 6864622 w 7205669"/>
                <a:gd name="connsiteY2" fmla="*/ 4270159 h 4505222"/>
                <a:gd name="connsiteX3" fmla="*/ 449219 w 7205669"/>
                <a:gd name="connsiteY3" fmla="*/ 4213009 h 4505222"/>
                <a:gd name="connsiteX4" fmla="*/ 506369 w 7205669"/>
                <a:gd name="connsiteY4" fmla="*/ 422059 h 4505222"/>
                <a:gd name="connsiteX0" fmla="*/ 506369 w 7205669"/>
                <a:gd name="connsiteY0" fmla="*/ 422059 h 4403171"/>
                <a:gd name="connsiteX1" fmla="*/ 6788422 w 7205669"/>
                <a:gd name="connsiteY1" fmla="*/ 574459 h 4403171"/>
                <a:gd name="connsiteX2" fmla="*/ 6864622 w 7205669"/>
                <a:gd name="connsiteY2" fmla="*/ 4270159 h 4403171"/>
                <a:gd name="connsiteX3" fmla="*/ 449219 w 7205669"/>
                <a:gd name="connsiteY3" fmla="*/ 4213009 h 4403171"/>
                <a:gd name="connsiteX4" fmla="*/ 506369 w 7205669"/>
                <a:gd name="connsiteY4" fmla="*/ 422059 h 4403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05669" h="4403171">
                  <a:moveTo>
                    <a:pt x="506369" y="422059"/>
                  </a:moveTo>
                  <a:cubicBezTo>
                    <a:pt x="1677203" y="-244691"/>
                    <a:pt x="5728713" y="-66891"/>
                    <a:pt x="6788422" y="574459"/>
                  </a:cubicBezTo>
                  <a:cubicBezTo>
                    <a:pt x="7848131" y="1215809"/>
                    <a:pt x="6512197" y="2869984"/>
                    <a:pt x="6864622" y="4270159"/>
                  </a:cubicBezTo>
                  <a:cubicBezTo>
                    <a:pt x="4932529" y="3679609"/>
                    <a:pt x="918378" y="4835309"/>
                    <a:pt x="449219" y="4213009"/>
                  </a:cubicBezTo>
                  <a:cubicBezTo>
                    <a:pt x="-19940" y="3590709"/>
                    <a:pt x="-289815" y="1069759"/>
                    <a:pt x="506369" y="422059"/>
                  </a:cubicBezTo>
                  <a:close/>
                </a:path>
              </a:pathLst>
            </a:custGeom>
            <a:solidFill>
              <a:srgbClr val="F4AB3F"/>
            </a:solidFill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9" name="矩形 1">
              <a:extLst>
                <a:ext uri="{FF2B5EF4-FFF2-40B4-BE49-F238E27FC236}">
                  <a16:creationId xmlns:a16="http://schemas.microsoft.com/office/drawing/2014/main" id="{07F51637-0ED8-4567-B93A-669FC6591198}"/>
                </a:ext>
              </a:extLst>
            </p:cNvPr>
            <p:cNvSpPr/>
            <p:nvPr/>
          </p:nvSpPr>
          <p:spPr>
            <a:xfrm>
              <a:off x="962096" y="1166414"/>
              <a:ext cx="6975456" cy="4262495"/>
            </a:xfrm>
            <a:custGeom>
              <a:avLst/>
              <a:gdLst>
                <a:gd name="connsiteX0" fmla="*/ 0 w 7025003"/>
                <a:gd name="connsiteY0" fmla="*/ 0 h 4000500"/>
                <a:gd name="connsiteX1" fmla="*/ 7025003 w 7025003"/>
                <a:gd name="connsiteY1" fmla="*/ 0 h 4000500"/>
                <a:gd name="connsiteX2" fmla="*/ 7025003 w 7025003"/>
                <a:gd name="connsiteY2" fmla="*/ 4000500 h 4000500"/>
                <a:gd name="connsiteX3" fmla="*/ 0 w 7025003"/>
                <a:gd name="connsiteY3" fmla="*/ 4000500 h 4000500"/>
                <a:gd name="connsiteX4" fmla="*/ 0 w 7025003"/>
                <a:gd name="connsiteY4" fmla="*/ 0 h 4000500"/>
                <a:gd name="connsiteX0" fmla="*/ 0 w 7025003"/>
                <a:gd name="connsiteY0" fmla="*/ 296333 h 4296833"/>
                <a:gd name="connsiteX1" fmla="*/ 7025003 w 7025003"/>
                <a:gd name="connsiteY1" fmla="*/ 296333 h 4296833"/>
                <a:gd name="connsiteX2" fmla="*/ 7025003 w 7025003"/>
                <a:gd name="connsiteY2" fmla="*/ 4296833 h 4296833"/>
                <a:gd name="connsiteX3" fmla="*/ 0 w 7025003"/>
                <a:gd name="connsiteY3" fmla="*/ 4296833 h 4296833"/>
                <a:gd name="connsiteX4" fmla="*/ 0 w 7025003"/>
                <a:gd name="connsiteY4" fmla="*/ 296333 h 4296833"/>
                <a:gd name="connsiteX0" fmla="*/ 0 w 7025003"/>
                <a:gd name="connsiteY0" fmla="*/ 769896 h 4770396"/>
                <a:gd name="connsiteX1" fmla="*/ 7025003 w 7025003"/>
                <a:gd name="connsiteY1" fmla="*/ 769896 h 4770396"/>
                <a:gd name="connsiteX2" fmla="*/ 7025003 w 7025003"/>
                <a:gd name="connsiteY2" fmla="*/ 4770396 h 4770396"/>
                <a:gd name="connsiteX3" fmla="*/ 0 w 7025003"/>
                <a:gd name="connsiteY3" fmla="*/ 4770396 h 4770396"/>
                <a:gd name="connsiteX4" fmla="*/ 0 w 7025003"/>
                <a:gd name="connsiteY4" fmla="*/ 769896 h 4770396"/>
                <a:gd name="connsiteX0" fmla="*/ 0 w 7287469"/>
                <a:gd name="connsiteY0" fmla="*/ 786021 h 4786521"/>
                <a:gd name="connsiteX1" fmla="*/ 7025003 w 7287469"/>
                <a:gd name="connsiteY1" fmla="*/ 786021 h 4786521"/>
                <a:gd name="connsiteX2" fmla="*/ 7025003 w 7287469"/>
                <a:gd name="connsiteY2" fmla="*/ 4786521 h 4786521"/>
                <a:gd name="connsiteX3" fmla="*/ 0 w 7287469"/>
                <a:gd name="connsiteY3" fmla="*/ 4786521 h 4786521"/>
                <a:gd name="connsiteX4" fmla="*/ 0 w 7287469"/>
                <a:gd name="connsiteY4" fmla="*/ 786021 h 4786521"/>
                <a:gd name="connsiteX0" fmla="*/ 0 w 7232593"/>
                <a:gd name="connsiteY0" fmla="*/ 537822 h 4538322"/>
                <a:gd name="connsiteX1" fmla="*/ 6948803 w 7232593"/>
                <a:gd name="connsiteY1" fmla="*/ 995022 h 4538322"/>
                <a:gd name="connsiteX2" fmla="*/ 7025003 w 7232593"/>
                <a:gd name="connsiteY2" fmla="*/ 4538322 h 4538322"/>
                <a:gd name="connsiteX3" fmla="*/ 0 w 7232593"/>
                <a:gd name="connsiteY3" fmla="*/ 4538322 h 4538322"/>
                <a:gd name="connsiteX4" fmla="*/ 0 w 7232593"/>
                <a:gd name="connsiteY4" fmla="*/ 537822 h 4538322"/>
                <a:gd name="connsiteX0" fmla="*/ 1348038 w 8580631"/>
                <a:gd name="connsiteY0" fmla="*/ 537822 h 4538322"/>
                <a:gd name="connsiteX1" fmla="*/ 8296841 w 8580631"/>
                <a:gd name="connsiteY1" fmla="*/ 995022 h 4538322"/>
                <a:gd name="connsiteX2" fmla="*/ 8373041 w 8580631"/>
                <a:gd name="connsiteY2" fmla="*/ 4538322 h 4538322"/>
                <a:gd name="connsiteX3" fmla="*/ 1348038 w 8580631"/>
                <a:gd name="connsiteY3" fmla="*/ 4538322 h 4538322"/>
                <a:gd name="connsiteX4" fmla="*/ 1348038 w 8580631"/>
                <a:gd name="connsiteY4" fmla="*/ 537822 h 4538322"/>
                <a:gd name="connsiteX0" fmla="*/ 695843 w 7928436"/>
                <a:gd name="connsiteY0" fmla="*/ 537822 h 4766922"/>
                <a:gd name="connsiteX1" fmla="*/ 7644646 w 7928436"/>
                <a:gd name="connsiteY1" fmla="*/ 995022 h 4766922"/>
                <a:gd name="connsiteX2" fmla="*/ 7720846 w 7928436"/>
                <a:gd name="connsiteY2" fmla="*/ 4538322 h 4766922"/>
                <a:gd name="connsiteX3" fmla="*/ 695843 w 7928436"/>
                <a:gd name="connsiteY3" fmla="*/ 4538322 h 4766922"/>
                <a:gd name="connsiteX4" fmla="*/ 695843 w 7928436"/>
                <a:gd name="connsiteY4" fmla="*/ 537822 h 4766922"/>
                <a:gd name="connsiteX0" fmla="*/ 1324112 w 7934080"/>
                <a:gd name="connsiteY0" fmla="*/ 279182 h 4821548"/>
                <a:gd name="connsiteX1" fmla="*/ 7453765 w 7934080"/>
                <a:gd name="connsiteY1" fmla="*/ 964982 h 4821548"/>
                <a:gd name="connsiteX2" fmla="*/ 7529965 w 7934080"/>
                <a:gd name="connsiteY2" fmla="*/ 4508282 h 4821548"/>
                <a:gd name="connsiteX3" fmla="*/ 504962 w 7934080"/>
                <a:gd name="connsiteY3" fmla="*/ 4508282 h 4821548"/>
                <a:gd name="connsiteX4" fmla="*/ 1324112 w 7934080"/>
                <a:gd name="connsiteY4" fmla="*/ 279182 h 4821548"/>
                <a:gd name="connsiteX0" fmla="*/ 951883 w 7561851"/>
                <a:gd name="connsiteY0" fmla="*/ 279182 h 4864538"/>
                <a:gd name="connsiteX1" fmla="*/ 7081536 w 7561851"/>
                <a:gd name="connsiteY1" fmla="*/ 964982 h 4864538"/>
                <a:gd name="connsiteX2" fmla="*/ 7157736 w 7561851"/>
                <a:gd name="connsiteY2" fmla="*/ 4508282 h 4864538"/>
                <a:gd name="connsiteX3" fmla="*/ 704233 w 7561851"/>
                <a:gd name="connsiteY3" fmla="*/ 4565432 h 4864538"/>
                <a:gd name="connsiteX4" fmla="*/ 951883 w 7561851"/>
                <a:gd name="connsiteY4" fmla="*/ 279182 h 4864538"/>
                <a:gd name="connsiteX0" fmla="*/ 1007038 w 7617006"/>
                <a:gd name="connsiteY0" fmla="*/ 279182 h 4726944"/>
                <a:gd name="connsiteX1" fmla="*/ 7136691 w 7617006"/>
                <a:gd name="connsiteY1" fmla="*/ 964982 h 4726944"/>
                <a:gd name="connsiteX2" fmla="*/ 7212891 w 7617006"/>
                <a:gd name="connsiteY2" fmla="*/ 4508282 h 4726944"/>
                <a:gd name="connsiteX3" fmla="*/ 664138 w 7617006"/>
                <a:gd name="connsiteY3" fmla="*/ 4374932 h 4726944"/>
                <a:gd name="connsiteX4" fmla="*/ 1007038 w 7617006"/>
                <a:gd name="connsiteY4" fmla="*/ 279182 h 4726944"/>
                <a:gd name="connsiteX0" fmla="*/ 1007038 w 7617006"/>
                <a:gd name="connsiteY0" fmla="*/ 314681 h 4762443"/>
                <a:gd name="connsiteX1" fmla="*/ 7136691 w 7617006"/>
                <a:gd name="connsiteY1" fmla="*/ 848081 h 4762443"/>
                <a:gd name="connsiteX2" fmla="*/ 7212891 w 7617006"/>
                <a:gd name="connsiteY2" fmla="*/ 4543781 h 4762443"/>
                <a:gd name="connsiteX3" fmla="*/ 664138 w 7617006"/>
                <a:gd name="connsiteY3" fmla="*/ 4410431 h 4762443"/>
                <a:gd name="connsiteX4" fmla="*/ 1007038 w 7617006"/>
                <a:gd name="connsiteY4" fmla="*/ 314681 h 4762443"/>
                <a:gd name="connsiteX0" fmla="*/ 930313 w 7703948"/>
                <a:gd name="connsiteY0" fmla="*/ 422059 h 4461066"/>
                <a:gd name="connsiteX1" fmla="*/ 7212366 w 7703948"/>
                <a:gd name="connsiteY1" fmla="*/ 574459 h 4461066"/>
                <a:gd name="connsiteX2" fmla="*/ 7288566 w 7703948"/>
                <a:gd name="connsiteY2" fmla="*/ 4270159 h 4461066"/>
                <a:gd name="connsiteX3" fmla="*/ 739813 w 7703948"/>
                <a:gd name="connsiteY3" fmla="*/ 4136809 h 4461066"/>
                <a:gd name="connsiteX4" fmla="*/ 930313 w 7703948"/>
                <a:gd name="connsiteY4" fmla="*/ 422059 h 4461066"/>
                <a:gd name="connsiteX0" fmla="*/ 860277 w 7633912"/>
                <a:gd name="connsiteY0" fmla="*/ 422059 h 4513663"/>
                <a:gd name="connsiteX1" fmla="*/ 7142330 w 7633912"/>
                <a:gd name="connsiteY1" fmla="*/ 574459 h 4513663"/>
                <a:gd name="connsiteX2" fmla="*/ 7218530 w 7633912"/>
                <a:gd name="connsiteY2" fmla="*/ 4270159 h 4513663"/>
                <a:gd name="connsiteX3" fmla="*/ 803127 w 7633912"/>
                <a:gd name="connsiteY3" fmla="*/ 4213009 h 4513663"/>
                <a:gd name="connsiteX4" fmla="*/ 860277 w 7633912"/>
                <a:gd name="connsiteY4" fmla="*/ 422059 h 4513663"/>
                <a:gd name="connsiteX0" fmla="*/ 656670 w 7430305"/>
                <a:gd name="connsiteY0" fmla="*/ 422059 h 4505222"/>
                <a:gd name="connsiteX1" fmla="*/ 6938723 w 7430305"/>
                <a:gd name="connsiteY1" fmla="*/ 574459 h 4505222"/>
                <a:gd name="connsiteX2" fmla="*/ 7014923 w 7430305"/>
                <a:gd name="connsiteY2" fmla="*/ 4270159 h 4505222"/>
                <a:gd name="connsiteX3" fmla="*/ 599520 w 7430305"/>
                <a:gd name="connsiteY3" fmla="*/ 4213009 h 4505222"/>
                <a:gd name="connsiteX4" fmla="*/ 656670 w 7430305"/>
                <a:gd name="connsiteY4" fmla="*/ 422059 h 4505222"/>
                <a:gd name="connsiteX0" fmla="*/ 431685 w 7205320"/>
                <a:gd name="connsiteY0" fmla="*/ 422059 h 4505222"/>
                <a:gd name="connsiteX1" fmla="*/ 6713738 w 7205320"/>
                <a:gd name="connsiteY1" fmla="*/ 574459 h 4505222"/>
                <a:gd name="connsiteX2" fmla="*/ 6789938 w 7205320"/>
                <a:gd name="connsiteY2" fmla="*/ 4270159 h 4505222"/>
                <a:gd name="connsiteX3" fmla="*/ 374535 w 7205320"/>
                <a:gd name="connsiteY3" fmla="*/ 4213009 h 4505222"/>
                <a:gd name="connsiteX4" fmla="*/ 431685 w 7205320"/>
                <a:gd name="connsiteY4" fmla="*/ 422059 h 4505222"/>
                <a:gd name="connsiteX0" fmla="*/ 506369 w 7280004"/>
                <a:gd name="connsiteY0" fmla="*/ 422059 h 4505222"/>
                <a:gd name="connsiteX1" fmla="*/ 6788422 w 7280004"/>
                <a:gd name="connsiteY1" fmla="*/ 574459 h 4505222"/>
                <a:gd name="connsiteX2" fmla="*/ 6864622 w 7280004"/>
                <a:gd name="connsiteY2" fmla="*/ 4270159 h 4505222"/>
                <a:gd name="connsiteX3" fmla="*/ 449219 w 7280004"/>
                <a:gd name="connsiteY3" fmla="*/ 4213009 h 4505222"/>
                <a:gd name="connsiteX4" fmla="*/ 506369 w 7280004"/>
                <a:gd name="connsiteY4" fmla="*/ 422059 h 4505222"/>
                <a:gd name="connsiteX0" fmla="*/ 506369 w 7205669"/>
                <a:gd name="connsiteY0" fmla="*/ 422059 h 4505222"/>
                <a:gd name="connsiteX1" fmla="*/ 6788422 w 7205669"/>
                <a:gd name="connsiteY1" fmla="*/ 574459 h 4505222"/>
                <a:gd name="connsiteX2" fmla="*/ 6864622 w 7205669"/>
                <a:gd name="connsiteY2" fmla="*/ 4270159 h 4505222"/>
                <a:gd name="connsiteX3" fmla="*/ 449219 w 7205669"/>
                <a:gd name="connsiteY3" fmla="*/ 4213009 h 4505222"/>
                <a:gd name="connsiteX4" fmla="*/ 506369 w 7205669"/>
                <a:gd name="connsiteY4" fmla="*/ 422059 h 4505222"/>
                <a:gd name="connsiteX0" fmla="*/ 506369 w 7205669"/>
                <a:gd name="connsiteY0" fmla="*/ 422059 h 4403171"/>
                <a:gd name="connsiteX1" fmla="*/ 6788422 w 7205669"/>
                <a:gd name="connsiteY1" fmla="*/ 574459 h 4403171"/>
                <a:gd name="connsiteX2" fmla="*/ 6864622 w 7205669"/>
                <a:gd name="connsiteY2" fmla="*/ 4270159 h 4403171"/>
                <a:gd name="connsiteX3" fmla="*/ 449219 w 7205669"/>
                <a:gd name="connsiteY3" fmla="*/ 4213009 h 4403171"/>
                <a:gd name="connsiteX4" fmla="*/ 506369 w 7205669"/>
                <a:gd name="connsiteY4" fmla="*/ 422059 h 4403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05669" h="4403171">
                  <a:moveTo>
                    <a:pt x="506369" y="422059"/>
                  </a:moveTo>
                  <a:cubicBezTo>
                    <a:pt x="1677203" y="-244691"/>
                    <a:pt x="5728713" y="-66891"/>
                    <a:pt x="6788422" y="574459"/>
                  </a:cubicBezTo>
                  <a:cubicBezTo>
                    <a:pt x="7848131" y="1215809"/>
                    <a:pt x="6512197" y="2869984"/>
                    <a:pt x="6864622" y="4270159"/>
                  </a:cubicBezTo>
                  <a:cubicBezTo>
                    <a:pt x="4932529" y="3679609"/>
                    <a:pt x="918378" y="4835309"/>
                    <a:pt x="449219" y="4213009"/>
                  </a:cubicBezTo>
                  <a:cubicBezTo>
                    <a:pt x="-19940" y="3590709"/>
                    <a:pt x="-289815" y="1069759"/>
                    <a:pt x="506369" y="422059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</p:grpSp>
      <p:pic>
        <p:nvPicPr>
          <p:cNvPr id="10" name="图片 24">
            <a:extLst>
              <a:ext uri="{FF2B5EF4-FFF2-40B4-BE49-F238E27FC236}">
                <a16:creationId xmlns:a16="http://schemas.microsoft.com/office/drawing/2014/main" id="{B9B403AA-058E-4593-AB8C-831D3508F9D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1704" y="1417320"/>
            <a:ext cx="1938360" cy="268922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5A6412F-669D-4746-BA79-C7A65CFE5E4A}"/>
              </a:ext>
            </a:extLst>
          </p:cNvPr>
          <p:cNvSpPr txBox="1"/>
          <p:nvPr/>
        </p:nvSpPr>
        <p:spPr>
          <a:xfrm>
            <a:off x="4921943" y="694045"/>
            <a:ext cx="4579314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Pacifico" panose="00000500000000000000" pitchFamily="2" charset="0"/>
                <a:ea typeface="+mn-ea"/>
                <a:cs typeface="+mn-cs"/>
              </a:rPr>
              <a:t>Chia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Pacifico" panose="00000500000000000000" pitchFamily="2" charset="0"/>
                <a:ea typeface="+mn-ea"/>
                <a:cs typeface="+mn-cs"/>
              </a:rPr>
              <a:t>sẻ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Pacific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Pacifico" panose="00000500000000000000" pitchFamily="2" charset="0"/>
                <a:ea typeface="+mn-ea"/>
                <a:cs typeface="+mn-cs"/>
              </a:rPr>
              <a:t>về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Pacific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Pacifico" panose="00000500000000000000" pitchFamily="2" charset="0"/>
                <a:ea typeface="+mn-ea"/>
                <a:cs typeface="+mn-cs"/>
              </a:rPr>
              <a:t>bài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Pacific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Pacifico" panose="00000500000000000000" pitchFamily="2" charset="0"/>
                <a:ea typeface="+mn-ea"/>
                <a:cs typeface="+mn-cs"/>
              </a:rPr>
              <a:t>văn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Pacific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Pacifico" panose="00000500000000000000" pitchFamily="2" charset="0"/>
                <a:ea typeface="+mn-ea"/>
                <a:cs typeface="+mn-cs"/>
              </a:rPr>
              <a:t>đã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Pacific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Pacifico" panose="00000500000000000000" pitchFamily="2" charset="0"/>
                <a:ea typeface="+mn-ea"/>
                <a:cs typeface="+mn-cs"/>
              </a:rPr>
              <a:t>đọc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Pacifico" panose="00000500000000000000" pitchFamily="2" charset="0"/>
                <a:ea typeface="+mn-ea"/>
                <a:cs typeface="+mn-cs"/>
              </a:rPr>
              <a:t> </a:t>
            </a:r>
          </a:p>
        </p:txBody>
      </p:sp>
      <p:pic>
        <p:nvPicPr>
          <p:cNvPr id="13" name="Picture 9">
            <a:extLst>
              <a:ext uri="{FF2B5EF4-FFF2-40B4-BE49-F238E27FC236}">
                <a16:creationId xmlns:a16="http://schemas.microsoft.com/office/drawing/2014/main" id="{84CBE718-360E-4CE7-891A-D5D0A52ABD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259735" y="2590195"/>
            <a:ext cx="4197361" cy="1923154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BCFF05CB-4AAB-4907-8BA3-5B956617F17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259735" y="1417320"/>
            <a:ext cx="2284655" cy="218755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7724D85-B81F-419B-8DD8-F0EC81349A8F}"/>
              </a:ext>
            </a:extLst>
          </p:cNvPr>
          <p:cNvSpPr txBox="1"/>
          <p:nvPr/>
        </p:nvSpPr>
        <p:spPr>
          <a:xfrm>
            <a:off x="2139199" y="3551772"/>
            <a:ext cx="23615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cifico" panose="00000500000000000000" pitchFamily="2" charset="0"/>
                <a:ea typeface="+mn-ea"/>
                <a:cs typeface="+mn-cs"/>
              </a:rPr>
              <a:t>Tên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cific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cifico" panose="00000500000000000000" pitchFamily="2" charset="0"/>
                <a:ea typeface="+mn-ea"/>
                <a:cs typeface="+mn-cs"/>
              </a:rPr>
              <a:t>bài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cific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cifico" panose="00000500000000000000" pitchFamily="2" charset="0"/>
                <a:ea typeface="+mn-ea"/>
                <a:cs typeface="+mn-cs"/>
              </a:rPr>
              <a:t>văn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acifico" panose="00000500000000000000" pitchFamily="2" charset="0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94359E38-4BF0-4F84-9F44-8AD9953E0BD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2327796" y="4566453"/>
            <a:ext cx="2472315" cy="229203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1420AE9-BD24-4A0D-87BA-C589D2C18F6C}"/>
              </a:ext>
            </a:extLst>
          </p:cNvPr>
          <p:cNvSpPr txBox="1"/>
          <p:nvPr/>
        </p:nvSpPr>
        <p:spPr>
          <a:xfrm>
            <a:off x="2870763" y="5440680"/>
            <a:ext cx="1347253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cifico" panose="00000500000000000000" pitchFamily="2" charset="0"/>
                <a:ea typeface="+mn-ea"/>
                <a:cs typeface="+mn-cs"/>
              </a:rPr>
              <a:t>Tác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cific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cifico" panose="00000500000000000000" pitchFamily="2" charset="0"/>
                <a:ea typeface="+mn-ea"/>
                <a:cs typeface="+mn-cs"/>
              </a:rPr>
              <a:t>giả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acifico" panose="00000500000000000000" pitchFamily="2" charset="0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7BDC86C4-98EA-4842-B8C6-BA2FE34DF82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328693" y="2147539"/>
            <a:ext cx="2450120" cy="2252714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B1EAD674-1C3C-4FB7-96FF-9B73E512C40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4727281" y="3526762"/>
            <a:ext cx="2301545" cy="2330679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08BBCC92-5855-4699-AA35-FA7C315AB1AE}"/>
              </a:ext>
            </a:extLst>
          </p:cNvPr>
          <p:cNvSpPr txBox="1"/>
          <p:nvPr/>
        </p:nvSpPr>
        <p:spPr>
          <a:xfrm>
            <a:off x="4957841" y="4254514"/>
            <a:ext cx="1640823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cifico" panose="00000500000000000000" pitchFamily="2" charset="0"/>
                <a:ea typeface="+mn-ea"/>
                <a:cs typeface="+mn-cs"/>
              </a:rPr>
              <a:t>Nội dung bài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acifico" panose="00000500000000000000" pitchFamily="2" charset="0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FCF4EFB-A9FA-406D-A498-7FEFEC7BC884}"/>
              </a:ext>
            </a:extLst>
          </p:cNvPr>
          <p:cNvSpPr txBox="1"/>
          <p:nvPr/>
        </p:nvSpPr>
        <p:spPr>
          <a:xfrm>
            <a:off x="7023676" y="3526762"/>
            <a:ext cx="2477581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cifico" panose="00000500000000000000" pitchFamily="2" charset="0"/>
                <a:ea typeface="+mn-ea"/>
                <a:cs typeface="+mn-cs"/>
              </a:rPr>
              <a:t>Điều đáng nhớ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acifico" panose="00000500000000000000" pitchFamily="2" charset="0"/>
              <a:ea typeface="+mn-ea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119061D-6966-42B0-9F13-905E6E493944}"/>
              </a:ext>
            </a:extLst>
          </p:cNvPr>
          <p:cNvSpPr txBox="1"/>
          <p:nvPr/>
        </p:nvSpPr>
        <p:spPr>
          <a:xfrm>
            <a:off x="7023675" y="5144410"/>
            <a:ext cx="2477581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cifico" panose="00000500000000000000" pitchFamily="2" charset="0"/>
                <a:ea typeface="+mn-ea"/>
                <a:cs typeface="+mn-cs"/>
              </a:rPr>
              <a:t>Việc nên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cifico" panose="00000500000000000000" pitchFamily="2" charset="0"/>
                <a:ea typeface="+mn-ea"/>
                <a:cs typeface="+mn-cs"/>
              </a:rPr>
              <a:t>làm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acifico" panose="00000500000000000000" pitchFamily="2" charset="0"/>
              <a:ea typeface="+mn-ea"/>
              <a:cs typeface="+mn-cs"/>
            </a:endParaRPr>
          </a:p>
        </p:txBody>
      </p:sp>
      <p:pic>
        <p:nvPicPr>
          <p:cNvPr id="30" name="Picture 6">
            <a:extLst>
              <a:ext uri="{FF2B5EF4-FFF2-40B4-BE49-F238E27FC236}">
                <a16:creationId xmlns:a16="http://schemas.microsoft.com/office/drawing/2014/main" id="{42843019-E341-4508-A53E-D4B60226C4D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9185421" y="4974649"/>
            <a:ext cx="815683" cy="862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2289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  <p:bldP spid="3" grpId="0" animBg="1"/>
      <p:bldP spid="22" grpId="0" animBg="1"/>
      <p:bldP spid="28" grpId="0" animBg="1"/>
      <p:bldP spid="2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DD8B6341-B1A6-46DB-BF88-8D5249C0206A}"/>
              </a:ext>
            </a:extLst>
          </p:cNvPr>
          <p:cNvSpPr/>
          <p:nvPr/>
        </p:nvSpPr>
        <p:spPr>
          <a:xfrm>
            <a:off x="356381" y="665155"/>
            <a:ext cx="11479237" cy="6192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algn="c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08C62B23-3A5E-4EE3-93B2-A5F5DBFF1F19}"/>
              </a:ext>
            </a:extLst>
          </p:cNvPr>
          <p:cNvSpPr/>
          <p:nvPr/>
        </p:nvSpPr>
        <p:spPr>
          <a:xfrm>
            <a:off x="1281953" y="54366"/>
            <a:ext cx="9496907" cy="878498"/>
          </a:xfrm>
          <a:prstGeom prst="roundRect">
            <a:avLst>
              <a:gd name="adj" fmla="val 40056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25400" algn="ctr" rotWithShape="0">
              <a:prstClr val="black">
                <a:alpha val="7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3AFAC4F-CCC8-4F2E-85F6-DA2E5766D9C3}"/>
              </a:ext>
            </a:extLst>
          </p:cNvPr>
          <p:cNvSpPr txBox="1"/>
          <p:nvPr/>
        </p:nvSpPr>
        <p:spPr>
          <a:xfrm>
            <a:off x="1385254" y="80380"/>
            <a:ext cx="94969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Patrick Hand" panose="00000500000000000000" pitchFamily="2" charset="0"/>
                <a:ea typeface="微软雅黑"/>
                <a:cs typeface="Calibri" panose="020F0502020204030204" pitchFamily="34" charset="0"/>
              </a:rPr>
              <a:t>Hoàn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Patrick Hand" panose="00000500000000000000" pitchFamily="2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Patrick Hand" panose="00000500000000000000" pitchFamily="2" charset="0"/>
                <a:ea typeface="微软雅黑"/>
                <a:cs typeface="Calibri" panose="020F0502020204030204" pitchFamily="34" charset="0"/>
              </a:rPr>
              <a:t>thành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Patrick Hand" panose="00000500000000000000" pitchFamily="2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Patrick Hand" panose="00000500000000000000" pitchFamily="2" charset="0"/>
                <a:ea typeface="微软雅黑"/>
                <a:cs typeface="Calibri" panose="020F0502020204030204" pitchFamily="34" charset="0"/>
              </a:rPr>
              <a:t>Phiếu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Patrick Hand" panose="00000500000000000000" pitchFamily="2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Patrick Hand" panose="00000500000000000000" pitchFamily="2" charset="0"/>
                <a:ea typeface="微软雅黑"/>
                <a:cs typeface="Calibri" panose="020F0502020204030204" pitchFamily="34" charset="0"/>
              </a:rPr>
              <a:t>đọc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Patrick Hand" panose="00000500000000000000" pitchFamily="2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Patrick Hand" panose="00000500000000000000" pitchFamily="2" charset="0"/>
                <a:ea typeface="微软雅黑"/>
                <a:cs typeface="Calibri" panose="020F0502020204030204" pitchFamily="34" charset="0"/>
              </a:rPr>
              <a:t>sách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Patrick Hand" panose="00000500000000000000" pitchFamily="2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Patrick Hand" panose="00000500000000000000" pitchFamily="2" charset="0"/>
                <a:ea typeface="微软雅黑"/>
                <a:cs typeface="Calibri" panose="020F0502020204030204" pitchFamily="34" charset="0"/>
              </a:rPr>
              <a:t>của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Patrick Hand" panose="00000500000000000000" pitchFamily="2" charset="0"/>
                <a:ea typeface="微软雅黑"/>
                <a:cs typeface="Calibri" panose="020F0502020204030204" pitchFamily="34" charset="0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Patrick Hand" panose="00000500000000000000" pitchFamily="2" charset="0"/>
                <a:ea typeface="微软雅黑"/>
                <a:cs typeface="Calibri" panose="020F0502020204030204" pitchFamily="34" charset="0"/>
              </a:rPr>
              <a:t>em</a:t>
            </a:r>
            <a:endParaRPr kumimoji="0" lang="vi-VN" sz="3200" b="1" i="0" u="none" strike="noStrike" kern="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Patrick Hand" panose="00000500000000000000" pitchFamily="2" charset="0"/>
              <a:ea typeface="微软雅黑"/>
              <a:cs typeface="Calibri" panose="020F0502020204030204" pitchFamily="34" charset="0"/>
            </a:endParaRPr>
          </a:p>
        </p:txBody>
      </p:sp>
      <p:pic>
        <p:nvPicPr>
          <p:cNvPr id="15" name="Picture 6">
            <a:extLst>
              <a:ext uri="{FF2B5EF4-FFF2-40B4-BE49-F238E27FC236}">
                <a16:creationId xmlns:a16="http://schemas.microsoft.com/office/drawing/2014/main" id="{D6291A68-06E7-4960-8DB8-272912E18A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622169" y="483092"/>
            <a:ext cx="885146" cy="100288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D7E47F1C-3BAE-46A6-BE0C-F1CC740F9CA9}"/>
              </a:ext>
            </a:extLst>
          </p:cNvPr>
          <p:cNvSpPr txBox="1"/>
          <p:nvPr/>
        </p:nvSpPr>
        <p:spPr>
          <a:xfrm>
            <a:off x="4228369" y="1110828"/>
            <a:ext cx="48861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PHIẾU ĐỌC SÁCH CỦA ___________ </a:t>
            </a:r>
          </a:p>
        </p:txBody>
      </p:sp>
      <p:pic>
        <p:nvPicPr>
          <p:cNvPr id="17" name="Picture 11">
            <a:extLst>
              <a:ext uri="{FF2B5EF4-FFF2-40B4-BE49-F238E27FC236}">
                <a16:creationId xmlns:a16="http://schemas.microsoft.com/office/drawing/2014/main" id="{896FE153-F123-45FA-922D-BC59E6ED12C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015253" y="1590618"/>
            <a:ext cx="1272618" cy="1242538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6C5C4EF-B793-4873-8101-5F77D2ACA0FE}"/>
              </a:ext>
            </a:extLst>
          </p:cNvPr>
          <p:cNvCxnSpPr/>
          <p:nvPr/>
        </p:nvCxnSpPr>
        <p:spPr>
          <a:xfrm>
            <a:off x="2184269" y="2897849"/>
            <a:ext cx="2808312" cy="0"/>
          </a:xfrm>
          <a:prstGeom prst="line">
            <a:avLst/>
          </a:prstGeom>
          <a:noFill/>
          <a:ln w="6350" cap="flat" cmpd="sng" algn="ctr">
            <a:solidFill>
              <a:srgbClr val="5B9BD5"/>
            </a:solidFill>
            <a:prstDash val="lgDash"/>
            <a:miter lim="800000"/>
          </a:ln>
          <a:effectLst/>
        </p:spPr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067F543A-3593-4368-9EEB-E6AD3ACDD9B4}"/>
              </a:ext>
            </a:extLst>
          </p:cNvPr>
          <p:cNvSpPr/>
          <p:nvPr/>
        </p:nvSpPr>
        <p:spPr>
          <a:xfrm>
            <a:off x="2573196" y="1820661"/>
            <a:ext cx="171951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 w="0"/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Ngày</a:t>
            </a:r>
            <a:r>
              <a:rPr kumimoji="0" lang="en-US" sz="3200" b="0" i="0" u="none" strike="noStrike" kern="1200" cap="none" spc="0" normalizeH="0" baseline="0" noProof="0" dirty="0">
                <a:ln w="0"/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 w="0"/>
                <a:solidFill>
                  <a:prstClr val="black">
                    <a:lumMod val="75000"/>
                    <a:lumOff val="25000"/>
                  </a:prst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đọc</a:t>
            </a:r>
            <a:endParaRPr kumimoji="0" lang="en-US" sz="3200" b="0" i="0" u="none" strike="noStrike" kern="1200" cap="none" spc="0" normalizeH="0" baseline="0" noProof="0" dirty="0">
              <a:ln w="0"/>
              <a:solidFill>
                <a:prstClr val="black">
                  <a:lumMod val="75000"/>
                  <a:lumOff val="25000"/>
                </a:prst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24" name="Picture 11">
            <a:extLst>
              <a:ext uri="{FF2B5EF4-FFF2-40B4-BE49-F238E27FC236}">
                <a16:creationId xmlns:a16="http://schemas.microsoft.com/office/drawing/2014/main" id="{9DE10DDC-F789-497B-B4E1-3DF69B8FDA8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889039" y="3182512"/>
            <a:ext cx="1272618" cy="1242538"/>
          </a:xfrm>
          <a:prstGeom prst="rect">
            <a:avLst/>
          </a:prstGeom>
        </p:spPr>
      </p:pic>
      <p:pic>
        <p:nvPicPr>
          <p:cNvPr id="25" name="Picture 11">
            <a:extLst>
              <a:ext uri="{FF2B5EF4-FFF2-40B4-BE49-F238E27FC236}">
                <a16:creationId xmlns:a16="http://schemas.microsoft.com/office/drawing/2014/main" id="{1B46FF14-17AD-4107-A466-E806D852563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6029712" y="2082148"/>
            <a:ext cx="1272618" cy="1242538"/>
          </a:xfrm>
          <a:prstGeom prst="rect">
            <a:avLst/>
          </a:prstGeom>
        </p:spPr>
      </p:pic>
      <p:pic>
        <p:nvPicPr>
          <p:cNvPr id="26" name="Picture 11">
            <a:extLst>
              <a:ext uri="{FF2B5EF4-FFF2-40B4-BE49-F238E27FC236}">
                <a16:creationId xmlns:a16="http://schemas.microsoft.com/office/drawing/2014/main" id="{F445E83A-1B44-49A8-B426-13482C94BE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5945388" y="3507808"/>
            <a:ext cx="1272618" cy="1242538"/>
          </a:xfrm>
          <a:prstGeom prst="rect">
            <a:avLst/>
          </a:prstGeom>
        </p:spPr>
      </p:pic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1F9B85E-ABD7-429C-A052-E04419D67478}"/>
              </a:ext>
            </a:extLst>
          </p:cNvPr>
          <p:cNvCxnSpPr/>
          <p:nvPr/>
        </p:nvCxnSpPr>
        <p:spPr>
          <a:xfrm>
            <a:off x="2609857" y="6523795"/>
            <a:ext cx="2808312" cy="0"/>
          </a:xfrm>
          <a:prstGeom prst="line">
            <a:avLst/>
          </a:prstGeom>
          <a:noFill/>
          <a:ln w="6350" cap="flat" cmpd="sng" algn="ctr">
            <a:solidFill>
              <a:srgbClr val="5B9BD5"/>
            </a:solidFill>
            <a:prstDash val="lgDash"/>
            <a:miter lim="800000"/>
          </a:ln>
          <a:effectLst/>
        </p:spPr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F77E2F20-84F6-47CB-B295-BF4F69F14A8F}"/>
              </a:ext>
            </a:extLst>
          </p:cNvPr>
          <p:cNvCxnSpPr/>
          <p:nvPr/>
        </p:nvCxnSpPr>
        <p:spPr>
          <a:xfrm>
            <a:off x="7302330" y="2892582"/>
            <a:ext cx="2808312" cy="0"/>
          </a:xfrm>
          <a:prstGeom prst="line">
            <a:avLst/>
          </a:prstGeom>
          <a:noFill/>
          <a:ln w="6350" cap="flat" cmpd="sng" algn="ctr">
            <a:solidFill>
              <a:srgbClr val="5B9BD5"/>
            </a:solidFill>
            <a:prstDash val="lgDash"/>
            <a:miter lim="800000"/>
          </a:ln>
          <a:effectLst/>
        </p:spPr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D25E7EF-9A68-465B-89FB-B19C3259732C}"/>
              </a:ext>
            </a:extLst>
          </p:cNvPr>
          <p:cNvCxnSpPr/>
          <p:nvPr/>
        </p:nvCxnSpPr>
        <p:spPr>
          <a:xfrm>
            <a:off x="7218006" y="4747074"/>
            <a:ext cx="2808312" cy="0"/>
          </a:xfrm>
          <a:prstGeom prst="line">
            <a:avLst/>
          </a:prstGeom>
          <a:noFill/>
          <a:ln w="6350" cap="flat" cmpd="sng" algn="ctr">
            <a:solidFill>
              <a:srgbClr val="5B9BD5"/>
            </a:solidFill>
            <a:prstDash val="lgDash"/>
            <a:miter lim="800000"/>
          </a:ln>
          <a:effectLst/>
        </p:spPr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921383F3-C7E6-4D3A-A6BD-F84EBDDE3C58}"/>
              </a:ext>
            </a:extLst>
          </p:cNvPr>
          <p:cNvSpPr txBox="1"/>
          <p:nvPr/>
        </p:nvSpPr>
        <p:spPr>
          <a:xfrm>
            <a:off x="7302330" y="1861148"/>
            <a:ext cx="609442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Tên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bài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7253998-17B7-4CEC-BB0C-20CEDE8825FC}"/>
              </a:ext>
            </a:extLst>
          </p:cNvPr>
          <p:cNvSpPr txBox="1"/>
          <p:nvPr/>
        </p:nvSpPr>
        <p:spPr>
          <a:xfrm>
            <a:off x="2141533" y="3094921"/>
            <a:ext cx="373965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Tác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giả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E70422AD-B25F-49F0-BE90-1F15A52B3D5B}"/>
              </a:ext>
            </a:extLst>
          </p:cNvPr>
          <p:cNvCxnSpPr/>
          <p:nvPr/>
        </p:nvCxnSpPr>
        <p:spPr>
          <a:xfrm>
            <a:off x="2161657" y="4176881"/>
            <a:ext cx="2808312" cy="0"/>
          </a:xfrm>
          <a:prstGeom prst="line">
            <a:avLst/>
          </a:prstGeom>
          <a:noFill/>
          <a:ln w="6350" cap="flat" cmpd="sng" algn="ctr">
            <a:solidFill>
              <a:srgbClr val="5B9BD5"/>
            </a:solidFill>
            <a:prstDash val="lgDash"/>
            <a:miter lim="800000"/>
          </a:ln>
          <a:effectLst/>
        </p:spPr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471A8ECF-04EB-4BF3-A494-BF296E6E52A9}"/>
              </a:ext>
            </a:extLst>
          </p:cNvPr>
          <p:cNvCxnSpPr/>
          <p:nvPr/>
        </p:nvCxnSpPr>
        <p:spPr>
          <a:xfrm>
            <a:off x="7302330" y="4338759"/>
            <a:ext cx="2808312" cy="0"/>
          </a:xfrm>
          <a:prstGeom prst="line">
            <a:avLst/>
          </a:prstGeom>
          <a:noFill/>
          <a:ln w="6350" cap="flat" cmpd="sng" algn="ctr">
            <a:solidFill>
              <a:srgbClr val="5B9BD5"/>
            </a:solidFill>
            <a:prstDash val="lgDash"/>
            <a:miter lim="800000"/>
          </a:ln>
          <a:effectLst/>
        </p:spPr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D06F7BAB-0DE8-46E6-B769-2D7E8A248F38}"/>
              </a:ext>
            </a:extLst>
          </p:cNvPr>
          <p:cNvSpPr txBox="1"/>
          <p:nvPr/>
        </p:nvSpPr>
        <p:spPr>
          <a:xfrm>
            <a:off x="7282205" y="3007077"/>
            <a:ext cx="428805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Hoạt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động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được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nói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đến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trong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bài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đọc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21" name="Picture 11">
            <a:extLst>
              <a:ext uri="{FF2B5EF4-FFF2-40B4-BE49-F238E27FC236}">
                <a16:creationId xmlns:a16="http://schemas.microsoft.com/office/drawing/2014/main" id="{B79DAB7A-B68F-453C-858C-49EFD169548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868915" y="4879051"/>
            <a:ext cx="1272618" cy="1242538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53B27383-4AE0-4C07-AD8B-B7A99BFF5EF7}"/>
              </a:ext>
            </a:extLst>
          </p:cNvPr>
          <p:cNvSpPr txBox="1"/>
          <p:nvPr/>
        </p:nvSpPr>
        <p:spPr>
          <a:xfrm>
            <a:off x="2287870" y="5042733"/>
            <a:ext cx="380812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Chi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tiết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thích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nhất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trong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bài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30" name="Picture 11">
            <a:extLst>
              <a:ext uri="{FF2B5EF4-FFF2-40B4-BE49-F238E27FC236}">
                <a16:creationId xmlns:a16="http://schemas.microsoft.com/office/drawing/2014/main" id="{BDC19D9C-4B40-47FC-9DD0-EDC0A3E774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6014791" y="4998776"/>
            <a:ext cx="1272618" cy="1242538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6A0F8076-D402-4D9E-AC75-B65750EA3DD0}"/>
              </a:ext>
            </a:extLst>
          </p:cNvPr>
          <p:cNvSpPr txBox="1"/>
          <p:nvPr/>
        </p:nvSpPr>
        <p:spPr>
          <a:xfrm>
            <a:off x="7282205" y="4909123"/>
            <a:ext cx="428805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Mức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độ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yêu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thích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EF398011-E246-4801-8062-817604D67AF0}"/>
              </a:ext>
            </a:extLst>
          </p:cNvPr>
          <p:cNvCxnSpPr/>
          <p:nvPr/>
        </p:nvCxnSpPr>
        <p:spPr>
          <a:xfrm>
            <a:off x="7541232" y="6292563"/>
            <a:ext cx="2808312" cy="0"/>
          </a:xfrm>
          <a:prstGeom prst="line">
            <a:avLst/>
          </a:prstGeom>
          <a:noFill/>
          <a:ln w="6350" cap="flat" cmpd="sng" algn="ctr">
            <a:solidFill>
              <a:srgbClr val="5B9BD5"/>
            </a:solidFill>
            <a:prstDash val="lgDash"/>
            <a:miter lim="800000"/>
          </a:ln>
          <a:effectLst/>
        </p:spPr>
      </p:cxnSp>
    </p:spTree>
    <p:extLst>
      <p:ext uri="{BB962C8B-B14F-4D97-AF65-F5344CB8AC3E}">
        <p14:creationId xmlns:p14="http://schemas.microsoft.com/office/powerpoint/2010/main" val="19070448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>
            <a:extLst>
              <a:ext uri="{FF2B5EF4-FFF2-40B4-BE49-F238E27FC236}">
                <a16:creationId xmlns:a16="http://schemas.microsoft.com/office/drawing/2014/main" id="{8E00E8AA-D1FF-4126-A88B-01A61047F4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0" y="1758016"/>
            <a:ext cx="5193792" cy="496656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70882B6-3A0E-4090-8EE2-2AB18E635AF8}"/>
              </a:ext>
            </a:extLst>
          </p:cNvPr>
          <p:cNvSpPr txBox="1"/>
          <p:nvPr/>
        </p:nvSpPr>
        <p:spPr>
          <a:xfrm>
            <a:off x="935812" y="2195840"/>
            <a:ext cx="315961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FF99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Baloo" panose="03080902040302020200" pitchFamily="66" charset="0"/>
                <a:ea typeface="+mn-ea"/>
                <a:cs typeface="Baloo" panose="03080902040302020200" pitchFamily="66" charset="0"/>
              </a:rPr>
              <a:t>Chia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FF99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Baloo" panose="03080902040302020200" pitchFamily="66" charset="0"/>
                <a:ea typeface="+mn-ea"/>
                <a:cs typeface="Baloo" panose="03080902040302020200" pitchFamily="66" charset="0"/>
              </a:rPr>
              <a:t>sẻ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FF99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Baloo" panose="03080902040302020200" pitchFamily="66" charset="0"/>
                <a:ea typeface="+mn-ea"/>
                <a:cs typeface="Baloo" panose="03080902040302020200" pitchFamily="66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FF99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Baloo" panose="03080902040302020200" pitchFamily="66" charset="0"/>
                <a:ea typeface="+mn-ea"/>
                <a:cs typeface="Baloo" panose="03080902040302020200" pitchFamily="66" charset="0"/>
              </a:rPr>
              <a:t>trước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FF99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Baloo" panose="03080902040302020200" pitchFamily="66" charset="0"/>
                <a:ea typeface="+mn-ea"/>
                <a:cs typeface="Baloo" panose="03080902040302020200" pitchFamily="66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FF99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Baloo" panose="03080902040302020200" pitchFamily="66" charset="0"/>
                <a:ea typeface="+mn-ea"/>
                <a:cs typeface="Baloo" panose="03080902040302020200" pitchFamily="66" charset="0"/>
              </a:rPr>
              <a:t>lớp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glow rad="228600">
                    <a:srgbClr val="FF99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Baloo" panose="03080902040302020200" pitchFamily="66" charset="0"/>
                <a:ea typeface="+mn-ea"/>
                <a:cs typeface="Baloo" panose="03080902040302020200" pitchFamily="66" charset="0"/>
              </a:rPr>
              <a:t> </a:t>
            </a:r>
          </a:p>
        </p:txBody>
      </p:sp>
      <p:pic>
        <p:nvPicPr>
          <p:cNvPr id="8" name="Picture 9">
            <a:extLst>
              <a:ext uri="{FF2B5EF4-FFF2-40B4-BE49-F238E27FC236}">
                <a16:creationId xmlns:a16="http://schemas.microsoft.com/office/drawing/2014/main" id="{1D379277-C3A1-4BB6-B767-6474547239F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2406344">
            <a:off x="-203723" y="472317"/>
            <a:ext cx="2465413" cy="1932267"/>
          </a:xfrm>
          <a:prstGeom prst="rect">
            <a:avLst/>
          </a:prstGeom>
          <a:effectLst>
            <a:glow rad="177800">
              <a:schemeClr val="accent4">
                <a:lumMod val="40000"/>
                <a:lumOff val="60000"/>
                <a:alpha val="40000"/>
              </a:schemeClr>
            </a:glo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179AE23-F7F8-4429-ADC5-5D4AA136C8A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10448" y="2017540"/>
            <a:ext cx="5650963" cy="2822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565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8" name="组合 20">
            <a:extLst>
              <a:ext uri="{FF2B5EF4-FFF2-40B4-BE49-F238E27FC236}">
                <a16:creationId xmlns:a16="http://schemas.microsoft.com/office/drawing/2014/main" id="{EC3EFA72-B03A-4D28-B2D6-E3940D8A2A3C}"/>
              </a:ext>
            </a:extLst>
          </p:cNvPr>
          <p:cNvGrpSpPr/>
          <p:nvPr/>
        </p:nvGrpSpPr>
        <p:grpSpPr>
          <a:xfrm>
            <a:off x="2360856" y="541107"/>
            <a:ext cx="6555885" cy="3390814"/>
            <a:chOff x="731883" y="1025738"/>
            <a:chExt cx="7205669" cy="4403171"/>
          </a:xfrm>
        </p:grpSpPr>
        <p:sp>
          <p:nvSpPr>
            <p:cNvPr id="9" name="矩形 1">
              <a:extLst>
                <a:ext uri="{FF2B5EF4-FFF2-40B4-BE49-F238E27FC236}">
                  <a16:creationId xmlns:a16="http://schemas.microsoft.com/office/drawing/2014/main" id="{6E6F4347-D35F-4A78-8639-0A6B80B7DD67}"/>
                </a:ext>
              </a:extLst>
            </p:cNvPr>
            <p:cNvSpPr/>
            <p:nvPr/>
          </p:nvSpPr>
          <p:spPr>
            <a:xfrm>
              <a:off x="731883" y="1025738"/>
              <a:ext cx="7205669" cy="4403171"/>
            </a:xfrm>
            <a:custGeom>
              <a:avLst/>
              <a:gdLst>
                <a:gd name="connsiteX0" fmla="*/ 0 w 7025003"/>
                <a:gd name="connsiteY0" fmla="*/ 0 h 4000500"/>
                <a:gd name="connsiteX1" fmla="*/ 7025003 w 7025003"/>
                <a:gd name="connsiteY1" fmla="*/ 0 h 4000500"/>
                <a:gd name="connsiteX2" fmla="*/ 7025003 w 7025003"/>
                <a:gd name="connsiteY2" fmla="*/ 4000500 h 4000500"/>
                <a:gd name="connsiteX3" fmla="*/ 0 w 7025003"/>
                <a:gd name="connsiteY3" fmla="*/ 4000500 h 4000500"/>
                <a:gd name="connsiteX4" fmla="*/ 0 w 7025003"/>
                <a:gd name="connsiteY4" fmla="*/ 0 h 4000500"/>
                <a:gd name="connsiteX0" fmla="*/ 0 w 7025003"/>
                <a:gd name="connsiteY0" fmla="*/ 296333 h 4296833"/>
                <a:gd name="connsiteX1" fmla="*/ 7025003 w 7025003"/>
                <a:gd name="connsiteY1" fmla="*/ 296333 h 4296833"/>
                <a:gd name="connsiteX2" fmla="*/ 7025003 w 7025003"/>
                <a:gd name="connsiteY2" fmla="*/ 4296833 h 4296833"/>
                <a:gd name="connsiteX3" fmla="*/ 0 w 7025003"/>
                <a:gd name="connsiteY3" fmla="*/ 4296833 h 4296833"/>
                <a:gd name="connsiteX4" fmla="*/ 0 w 7025003"/>
                <a:gd name="connsiteY4" fmla="*/ 296333 h 4296833"/>
                <a:gd name="connsiteX0" fmla="*/ 0 w 7025003"/>
                <a:gd name="connsiteY0" fmla="*/ 769896 h 4770396"/>
                <a:gd name="connsiteX1" fmla="*/ 7025003 w 7025003"/>
                <a:gd name="connsiteY1" fmla="*/ 769896 h 4770396"/>
                <a:gd name="connsiteX2" fmla="*/ 7025003 w 7025003"/>
                <a:gd name="connsiteY2" fmla="*/ 4770396 h 4770396"/>
                <a:gd name="connsiteX3" fmla="*/ 0 w 7025003"/>
                <a:gd name="connsiteY3" fmla="*/ 4770396 h 4770396"/>
                <a:gd name="connsiteX4" fmla="*/ 0 w 7025003"/>
                <a:gd name="connsiteY4" fmla="*/ 769896 h 4770396"/>
                <a:gd name="connsiteX0" fmla="*/ 0 w 7287469"/>
                <a:gd name="connsiteY0" fmla="*/ 786021 h 4786521"/>
                <a:gd name="connsiteX1" fmla="*/ 7025003 w 7287469"/>
                <a:gd name="connsiteY1" fmla="*/ 786021 h 4786521"/>
                <a:gd name="connsiteX2" fmla="*/ 7025003 w 7287469"/>
                <a:gd name="connsiteY2" fmla="*/ 4786521 h 4786521"/>
                <a:gd name="connsiteX3" fmla="*/ 0 w 7287469"/>
                <a:gd name="connsiteY3" fmla="*/ 4786521 h 4786521"/>
                <a:gd name="connsiteX4" fmla="*/ 0 w 7287469"/>
                <a:gd name="connsiteY4" fmla="*/ 786021 h 4786521"/>
                <a:gd name="connsiteX0" fmla="*/ 0 w 7232593"/>
                <a:gd name="connsiteY0" fmla="*/ 537822 h 4538322"/>
                <a:gd name="connsiteX1" fmla="*/ 6948803 w 7232593"/>
                <a:gd name="connsiteY1" fmla="*/ 995022 h 4538322"/>
                <a:gd name="connsiteX2" fmla="*/ 7025003 w 7232593"/>
                <a:gd name="connsiteY2" fmla="*/ 4538322 h 4538322"/>
                <a:gd name="connsiteX3" fmla="*/ 0 w 7232593"/>
                <a:gd name="connsiteY3" fmla="*/ 4538322 h 4538322"/>
                <a:gd name="connsiteX4" fmla="*/ 0 w 7232593"/>
                <a:gd name="connsiteY4" fmla="*/ 537822 h 4538322"/>
                <a:gd name="connsiteX0" fmla="*/ 1348038 w 8580631"/>
                <a:gd name="connsiteY0" fmla="*/ 537822 h 4538322"/>
                <a:gd name="connsiteX1" fmla="*/ 8296841 w 8580631"/>
                <a:gd name="connsiteY1" fmla="*/ 995022 h 4538322"/>
                <a:gd name="connsiteX2" fmla="*/ 8373041 w 8580631"/>
                <a:gd name="connsiteY2" fmla="*/ 4538322 h 4538322"/>
                <a:gd name="connsiteX3" fmla="*/ 1348038 w 8580631"/>
                <a:gd name="connsiteY3" fmla="*/ 4538322 h 4538322"/>
                <a:gd name="connsiteX4" fmla="*/ 1348038 w 8580631"/>
                <a:gd name="connsiteY4" fmla="*/ 537822 h 4538322"/>
                <a:gd name="connsiteX0" fmla="*/ 695843 w 7928436"/>
                <a:gd name="connsiteY0" fmla="*/ 537822 h 4766922"/>
                <a:gd name="connsiteX1" fmla="*/ 7644646 w 7928436"/>
                <a:gd name="connsiteY1" fmla="*/ 995022 h 4766922"/>
                <a:gd name="connsiteX2" fmla="*/ 7720846 w 7928436"/>
                <a:gd name="connsiteY2" fmla="*/ 4538322 h 4766922"/>
                <a:gd name="connsiteX3" fmla="*/ 695843 w 7928436"/>
                <a:gd name="connsiteY3" fmla="*/ 4538322 h 4766922"/>
                <a:gd name="connsiteX4" fmla="*/ 695843 w 7928436"/>
                <a:gd name="connsiteY4" fmla="*/ 537822 h 4766922"/>
                <a:gd name="connsiteX0" fmla="*/ 1324112 w 7934080"/>
                <a:gd name="connsiteY0" fmla="*/ 279182 h 4821548"/>
                <a:gd name="connsiteX1" fmla="*/ 7453765 w 7934080"/>
                <a:gd name="connsiteY1" fmla="*/ 964982 h 4821548"/>
                <a:gd name="connsiteX2" fmla="*/ 7529965 w 7934080"/>
                <a:gd name="connsiteY2" fmla="*/ 4508282 h 4821548"/>
                <a:gd name="connsiteX3" fmla="*/ 504962 w 7934080"/>
                <a:gd name="connsiteY3" fmla="*/ 4508282 h 4821548"/>
                <a:gd name="connsiteX4" fmla="*/ 1324112 w 7934080"/>
                <a:gd name="connsiteY4" fmla="*/ 279182 h 4821548"/>
                <a:gd name="connsiteX0" fmla="*/ 951883 w 7561851"/>
                <a:gd name="connsiteY0" fmla="*/ 279182 h 4864538"/>
                <a:gd name="connsiteX1" fmla="*/ 7081536 w 7561851"/>
                <a:gd name="connsiteY1" fmla="*/ 964982 h 4864538"/>
                <a:gd name="connsiteX2" fmla="*/ 7157736 w 7561851"/>
                <a:gd name="connsiteY2" fmla="*/ 4508282 h 4864538"/>
                <a:gd name="connsiteX3" fmla="*/ 704233 w 7561851"/>
                <a:gd name="connsiteY3" fmla="*/ 4565432 h 4864538"/>
                <a:gd name="connsiteX4" fmla="*/ 951883 w 7561851"/>
                <a:gd name="connsiteY4" fmla="*/ 279182 h 4864538"/>
                <a:gd name="connsiteX0" fmla="*/ 1007038 w 7617006"/>
                <a:gd name="connsiteY0" fmla="*/ 279182 h 4726944"/>
                <a:gd name="connsiteX1" fmla="*/ 7136691 w 7617006"/>
                <a:gd name="connsiteY1" fmla="*/ 964982 h 4726944"/>
                <a:gd name="connsiteX2" fmla="*/ 7212891 w 7617006"/>
                <a:gd name="connsiteY2" fmla="*/ 4508282 h 4726944"/>
                <a:gd name="connsiteX3" fmla="*/ 664138 w 7617006"/>
                <a:gd name="connsiteY3" fmla="*/ 4374932 h 4726944"/>
                <a:gd name="connsiteX4" fmla="*/ 1007038 w 7617006"/>
                <a:gd name="connsiteY4" fmla="*/ 279182 h 4726944"/>
                <a:gd name="connsiteX0" fmla="*/ 1007038 w 7617006"/>
                <a:gd name="connsiteY0" fmla="*/ 314681 h 4762443"/>
                <a:gd name="connsiteX1" fmla="*/ 7136691 w 7617006"/>
                <a:gd name="connsiteY1" fmla="*/ 848081 h 4762443"/>
                <a:gd name="connsiteX2" fmla="*/ 7212891 w 7617006"/>
                <a:gd name="connsiteY2" fmla="*/ 4543781 h 4762443"/>
                <a:gd name="connsiteX3" fmla="*/ 664138 w 7617006"/>
                <a:gd name="connsiteY3" fmla="*/ 4410431 h 4762443"/>
                <a:gd name="connsiteX4" fmla="*/ 1007038 w 7617006"/>
                <a:gd name="connsiteY4" fmla="*/ 314681 h 4762443"/>
                <a:gd name="connsiteX0" fmla="*/ 930313 w 7703948"/>
                <a:gd name="connsiteY0" fmla="*/ 422059 h 4461066"/>
                <a:gd name="connsiteX1" fmla="*/ 7212366 w 7703948"/>
                <a:gd name="connsiteY1" fmla="*/ 574459 h 4461066"/>
                <a:gd name="connsiteX2" fmla="*/ 7288566 w 7703948"/>
                <a:gd name="connsiteY2" fmla="*/ 4270159 h 4461066"/>
                <a:gd name="connsiteX3" fmla="*/ 739813 w 7703948"/>
                <a:gd name="connsiteY3" fmla="*/ 4136809 h 4461066"/>
                <a:gd name="connsiteX4" fmla="*/ 930313 w 7703948"/>
                <a:gd name="connsiteY4" fmla="*/ 422059 h 4461066"/>
                <a:gd name="connsiteX0" fmla="*/ 860277 w 7633912"/>
                <a:gd name="connsiteY0" fmla="*/ 422059 h 4513663"/>
                <a:gd name="connsiteX1" fmla="*/ 7142330 w 7633912"/>
                <a:gd name="connsiteY1" fmla="*/ 574459 h 4513663"/>
                <a:gd name="connsiteX2" fmla="*/ 7218530 w 7633912"/>
                <a:gd name="connsiteY2" fmla="*/ 4270159 h 4513663"/>
                <a:gd name="connsiteX3" fmla="*/ 803127 w 7633912"/>
                <a:gd name="connsiteY3" fmla="*/ 4213009 h 4513663"/>
                <a:gd name="connsiteX4" fmla="*/ 860277 w 7633912"/>
                <a:gd name="connsiteY4" fmla="*/ 422059 h 4513663"/>
                <a:gd name="connsiteX0" fmla="*/ 656670 w 7430305"/>
                <a:gd name="connsiteY0" fmla="*/ 422059 h 4505222"/>
                <a:gd name="connsiteX1" fmla="*/ 6938723 w 7430305"/>
                <a:gd name="connsiteY1" fmla="*/ 574459 h 4505222"/>
                <a:gd name="connsiteX2" fmla="*/ 7014923 w 7430305"/>
                <a:gd name="connsiteY2" fmla="*/ 4270159 h 4505222"/>
                <a:gd name="connsiteX3" fmla="*/ 599520 w 7430305"/>
                <a:gd name="connsiteY3" fmla="*/ 4213009 h 4505222"/>
                <a:gd name="connsiteX4" fmla="*/ 656670 w 7430305"/>
                <a:gd name="connsiteY4" fmla="*/ 422059 h 4505222"/>
                <a:gd name="connsiteX0" fmla="*/ 431685 w 7205320"/>
                <a:gd name="connsiteY0" fmla="*/ 422059 h 4505222"/>
                <a:gd name="connsiteX1" fmla="*/ 6713738 w 7205320"/>
                <a:gd name="connsiteY1" fmla="*/ 574459 h 4505222"/>
                <a:gd name="connsiteX2" fmla="*/ 6789938 w 7205320"/>
                <a:gd name="connsiteY2" fmla="*/ 4270159 h 4505222"/>
                <a:gd name="connsiteX3" fmla="*/ 374535 w 7205320"/>
                <a:gd name="connsiteY3" fmla="*/ 4213009 h 4505222"/>
                <a:gd name="connsiteX4" fmla="*/ 431685 w 7205320"/>
                <a:gd name="connsiteY4" fmla="*/ 422059 h 4505222"/>
                <a:gd name="connsiteX0" fmla="*/ 506369 w 7280004"/>
                <a:gd name="connsiteY0" fmla="*/ 422059 h 4505222"/>
                <a:gd name="connsiteX1" fmla="*/ 6788422 w 7280004"/>
                <a:gd name="connsiteY1" fmla="*/ 574459 h 4505222"/>
                <a:gd name="connsiteX2" fmla="*/ 6864622 w 7280004"/>
                <a:gd name="connsiteY2" fmla="*/ 4270159 h 4505222"/>
                <a:gd name="connsiteX3" fmla="*/ 449219 w 7280004"/>
                <a:gd name="connsiteY3" fmla="*/ 4213009 h 4505222"/>
                <a:gd name="connsiteX4" fmla="*/ 506369 w 7280004"/>
                <a:gd name="connsiteY4" fmla="*/ 422059 h 4505222"/>
                <a:gd name="connsiteX0" fmla="*/ 506369 w 7205669"/>
                <a:gd name="connsiteY0" fmla="*/ 422059 h 4505222"/>
                <a:gd name="connsiteX1" fmla="*/ 6788422 w 7205669"/>
                <a:gd name="connsiteY1" fmla="*/ 574459 h 4505222"/>
                <a:gd name="connsiteX2" fmla="*/ 6864622 w 7205669"/>
                <a:gd name="connsiteY2" fmla="*/ 4270159 h 4505222"/>
                <a:gd name="connsiteX3" fmla="*/ 449219 w 7205669"/>
                <a:gd name="connsiteY3" fmla="*/ 4213009 h 4505222"/>
                <a:gd name="connsiteX4" fmla="*/ 506369 w 7205669"/>
                <a:gd name="connsiteY4" fmla="*/ 422059 h 4505222"/>
                <a:gd name="connsiteX0" fmla="*/ 506369 w 7205669"/>
                <a:gd name="connsiteY0" fmla="*/ 422059 h 4403171"/>
                <a:gd name="connsiteX1" fmla="*/ 6788422 w 7205669"/>
                <a:gd name="connsiteY1" fmla="*/ 574459 h 4403171"/>
                <a:gd name="connsiteX2" fmla="*/ 6864622 w 7205669"/>
                <a:gd name="connsiteY2" fmla="*/ 4270159 h 4403171"/>
                <a:gd name="connsiteX3" fmla="*/ 449219 w 7205669"/>
                <a:gd name="connsiteY3" fmla="*/ 4213009 h 4403171"/>
                <a:gd name="connsiteX4" fmla="*/ 506369 w 7205669"/>
                <a:gd name="connsiteY4" fmla="*/ 422059 h 4403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05669" h="4403171">
                  <a:moveTo>
                    <a:pt x="506369" y="422059"/>
                  </a:moveTo>
                  <a:cubicBezTo>
                    <a:pt x="1677203" y="-244691"/>
                    <a:pt x="5728713" y="-66891"/>
                    <a:pt x="6788422" y="574459"/>
                  </a:cubicBezTo>
                  <a:cubicBezTo>
                    <a:pt x="7848131" y="1215809"/>
                    <a:pt x="6512197" y="2869984"/>
                    <a:pt x="6864622" y="4270159"/>
                  </a:cubicBezTo>
                  <a:cubicBezTo>
                    <a:pt x="4932529" y="3679609"/>
                    <a:pt x="918378" y="4835309"/>
                    <a:pt x="449219" y="4213009"/>
                  </a:cubicBezTo>
                  <a:cubicBezTo>
                    <a:pt x="-19940" y="3590709"/>
                    <a:pt x="-289815" y="1069759"/>
                    <a:pt x="506369" y="422059"/>
                  </a:cubicBezTo>
                  <a:close/>
                </a:path>
              </a:pathLst>
            </a:custGeom>
            <a:solidFill>
              <a:srgbClr val="F4AB3F"/>
            </a:solidFill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" name="矩形 1">
              <a:extLst>
                <a:ext uri="{FF2B5EF4-FFF2-40B4-BE49-F238E27FC236}">
                  <a16:creationId xmlns:a16="http://schemas.microsoft.com/office/drawing/2014/main" id="{9D10B9D7-E81A-46D7-85F6-F8DA31B49A73}"/>
                </a:ext>
              </a:extLst>
            </p:cNvPr>
            <p:cNvSpPr/>
            <p:nvPr/>
          </p:nvSpPr>
          <p:spPr>
            <a:xfrm>
              <a:off x="962096" y="1166414"/>
              <a:ext cx="6975456" cy="4262495"/>
            </a:xfrm>
            <a:custGeom>
              <a:avLst/>
              <a:gdLst>
                <a:gd name="connsiteX0" fmla="*/ 0 w 7025003"/>
                <a:gd name="connsiteY0" fmla="*/ 0 h 4000500"/>
                <a:gd name="connsiteX1" fmla="*/ 7025003 w 7025003"/>
                <a:gd name="connsiteY1" fmla="*/ 0 h 4000500"/>
                <a:gd name="connsiteX2" fmla="*/ 7025003 w 7025003"/>
                <a:gd name="connsiteY2" fmla="*/ 4000500 h 4000500"/>
                <a:gd name="connsiteX3" fmla="*/ 0 w 7025003"/>
                <a:gd name="connsiteY3" fmla="*/ 4000500 h 4000500"/>
                <a:gd name="connsiteX4" fmla="*/ 0 w 7025003"/>
                <a:gd name="connsiteY4" fmla="*/ 0 h 4000500"/>
                <a:gd name="connsiteX0" fmla="*/ 0 w 7025003"/>
                <a:gd name="connsiteY0" fmla="*/ 296333 h 4296833"/>
                <a:gd name="connsiteX1" fmla="*/ 7025003 w 7025003"/>
                <a:gd name="connsiteY1" fmla="*/ 296333 h 4296833"/>
                <a:gd name="connsiteX2" fmla="*/ 7025003 w 7025003"/>
                <a:gd name="connsiteY2" fmla="*/ 4296833 h 4296833"/>
                <a:gd name="connsiteX3" fmla="*/ 0 w 7025003"/>
                <a:gd name="connsiteY3" fmla="*/ 4296833 h 4296833"/>
                <a:gd name="connsiteX4" fmla="*/ 0 w 7025003"/>
                <a:gd name="connsiteY4" fmla="*/ 296333 h 4296833"/>
                <a:gd name="connsiteX0" fmla="*/ 0 w 7025003"/>
                <a:gd name="connsiteY0" fmla="*/ 769896 h 4770396"/>
                <a:gd name="connsiteX1" fmla="*/ 7025003 w 7025003"/>
                <a:gd name="connsiteY1" fmla="*/ 769896 h 4770396"/>
                <a:gd name="connsiteX2" fmla="*/ 7025003 w 7025003"/>
                <a:gd name="connsiteY2" fmla="*/ 4770396 h 4770396"/>
                <a:gd name="connsiteX3" fmla="*/ 0 w 7025003"/>
                <a:gd name="connsiteY3" fmla="*/ 4770396 h 4770396"/>
                <a:gd name="connsiteX4" fmla="*/ 0 w 7025003"/>
                <a:gd name="connsiteY4" fmla="*/ 769896 h 4770396"/>
                <a:gd name="connsiteX0" fmla="*/ 0 w 7287469"/>
                <a:gd name="connsiteY0" fmla="*/ 786021 h 4786521"/>
                <a:gd name="connsiteX1" fmla="*/ 7025003 w 7287469"/>
                <a:gd name="connsiteY1" fmla="*/ 786021 h 4786521"/>
                <a:gd name="connsiteX2" fmla="*/ 7025003 w 7287469"/>
                <a:gd name="connsiteY2" fmla="*/ 4786521 h 4786521"/>
                <a:gd name="connsiteX3" fmla="*/ 0 w 7287469"/>
                <a:gd name="connsiteY3" fmla="*/ 4786521 h 4786521"/>
                <a:gd name="connsiteX4" fmla="*/ 0 w 7287469"/>
                <a:gd name="connsiteY4" fmla="*/ 786021 h 4786521"/>
                <a:gd name="connsiteX0" fmla="*/ 0 w 7232593"/>
                <a:gd name="connsiteY0" fmla="*/ 537822 h 4538322"/>
                <a:gd name="connsiteX1" fmla="*/ 6948803 w 7232593"/>
                <a:gd name="connsiteY1" fmla="*/ 995022 h 4538322"/>
                <a:gd name="connsiteX2" fmla="*/ 7025003 w 7232593"/>
                <a:gd name="connsiteY2" fmla="*/ 4538322 h 4538322"/>
                <a:gd name="connsiteX3" fmla="*/ 0 w 7232593"/>
                <a:gd name="connsiteY3" fmla="*/ 4538322 h 4538322"/>
                <a:gd name="connsiteX4" fmla="*/ 0 w 7232593"/>
                <a:gd name="connsiteY4" fmla="*/ 537822 h 4538322"/>
                <a:gd name="connsiteX0" fmla="*/ 1348038 w 8580631"/>
                <a:gd name="connsiteY0" fmla="*/ 537822 h 4538322"/>
                <a:gd name="connsiteX1" fmla="*/ 8296841 w 8580631"/>
                <a:gd name="connsiteY1" fmla="*/ 995022 h 4538322"/>
                <a:gd name="connsiteX2" fmla="*/ 8373041 w 8580631"/>
                <a:gd name="connsiteY2" fmla="*/ 4538322 h 4538322"/>
                <a:gd name="connsiteX3" fmla="*/ 1348038 w 8580631"/>
                <a:gd name="connsiteY3" fmla="*/ 4538322 h 4538322"/>
                <a:gd name="connsiteX4" fmla="*/ 1348038 w 8580631"/>
                <a:gd name="connsiteY4" fmla="*/ 537822 h 4538322"/>
                <a:gd name="connsiteX0" fmla="*/ 695843 w 7928436"/>
                <a:gd name="connsiteY0" fmla="*/ 537822 h 4766922"/>
                <a:gd name="connsiteX1" fmla="*/ 7644646 w 7928436"/>
                <a:gd name="connsiteY1" fmla="*/ 995022 h 4766922"/>
                <a:gd name="connsiteX2" fmla="*/ 7720846 w 7928436"/>
                <a:gd name="connsiteY2" fmla="*/ 4538322 h 4766922"/>
                <a:gd name="connsiteX3" fmla="*/ 695843 w 7928436"/>
                <a:gd name="connsiteY3" fmla="*/ 4538322 h 4766922"/>
                <a:gd name="connsiteX4" fmla="*/ 695843 w 7928436"/>
                <a:gd name="connsiteY4" fmla="*/ 537822 h 4766922"/>
                <a:gd name="connsiteX0" fmla="*/ 1324112 w 7934080"/>
                <a:gd name="connsiteY0" fmla="*/ 279182 h 4821548"/>
                <a:gd name="connsiteX1" fmla="*/ 7453765 w 7934080"/>
                <a:gd name="connsiteY1" fmla="*/ 964982 h 4821548"/>
                <a:gd name="connsiteX2" fmla="*/ 7529965 w 7934080"/>
                <a:gd name="connsiteY2" fmla="*/ 4508282 h 4821548"/>
                <a:gd name="connsiteX3" fmla="*/ 504962 w 7934080"/>
                <a:gd name="connsiteY3" fmla="*/ 4508282 h 4821548"/>
                <a:gd name="connsiteX4" fmla="*/ 1324112 w 7934080"/>
                <a:gd name="connsiteY4" fmla="*/ 279182 h 4821548"/>
                <a:gd name="connsiteX0" fmla="*/ 951883 w 7561851"/>
                <a:gd name="connsiteY0" fmla="*/ 279182 h 4864538"/>
                <a:gd name="connsiteX1" fmla="*/ 7081536 w 7561851"/>
                <a:gd name="connsiteY1" fmla="*/ 964982 h 4864538"/>
                <a:gd name="connsiteX2" fmla="*/ 7157736 w 7561851"/>
                <a:gd name="connsiteY2" fmla="*/ 4508282 h 4864538"/>
                <a:gd name="connsiteX3" fmla="*/ 704233 w 7561851"/>
                <a:gd name="connsiteY3" fmla="*/ 4565432 h 4864538"/>
                <a:gd name="connsiteX4" fmla="*/ 951883 w 7561851"/>
                <a:gd name="connsiteY4" fmla="*/ 279182 h 4864538"/>
                <a:gd name="connsiteX0" fmla="*/ 1007038 w 7617006"/>
                <a:gd name="connsiteY0" fmla="*/ 279182 h 4726944"/>
                <a:gd name="connsiteX1" fmla="*/ 7136691 w 7617006"/>
                <a:gd name="connsiteY1" fmla="*/ 964982 h 4726944"/>
                <a:gd name="connsiteX2" fmla="*/ 7212891 w 7617006"/>
                <a:gd name="connsiteY2" fmla="*/ 4508282 h 4726944"/>
                <a:gd name="connsiteX3" fmla="*/ 664138 w 7617006"/>
                <a:gd name="connsiteY3" fmla="*/ 4374932 h 4726944"/>
                <a:gd name="connsiteX4" fmla="*/ 1007038 w 7617006"/>
                <a:gd name="connsiteY4" fmla="*/ 279182 h 4726944"/>
                <a:gd name="connsiteX0" fmla="*/ 1007038 w 7617006"/>
                <a:gd name="connsiteY0" fmla="*/ 314681 h 4762443"/>
                <a:gd name="connsiteX1" fmla="*/ 7136691 w 7617006"/>
                <a:gd name="connsiteY1" fmla="*/ 848081 h 4762443"/>
                <a:gd name="connsiteX2" fmla="*/ 7212891 w 7617006"/>
                <a:gd name="connsiteY2" fmla="*/ 4543781 h 4762443"/>
                <a:gd name="connsiteX3" fmla="*/ 664138 w 7617006"/>
                <a:gd name="connsiteY3" fmla="*/ 4410431 h 4762443"/>
                <a:gd name="connsiteX4" fmla="*/ 1007038 w 7617006"/>
                <a:gd name="connsiteY4" fmla="*/ 314681 h 4762443"/>
                <a:gd name="connsiteX0" fmla="*/ 930313 w 7703948"/>
                <a:gd name="connsiteY0" fmla="*/ 422059 h 4461066"/>
                <a:gd name="connsiteX1" fmla="*/ 7212366 w 7703948"/>
                <a:gd name="connsiteY1" fmla="*/ 574459 h 4461066"/>
                <a:gd name="connsiteX2" fmla="*/ 7288566 w 7703948"/>
                <a:gd name="connsiteY2" fmla="*/ 4270159 h 4461066"/>
                <a:gd name="connsiteX3" fmla="*/ 739813 w 7703948"/>
                <a:gd name="connsiteY3" fmla="*/ 4136809 h 4461066"/>
                <a:gd name="connsiteX4" fmla="*/ 930313 w 7703948"/>
                <a:gd name="connsiteY4" fmla="*/ 422059 h 4461066"/>
                <a:gd name="connsiteX0" fmla="*/ 860277 w 7633912"/>
                <a:gd name="connsiteY0" fmla="*/ 422059 h 4513663"/>
                <a:gd name="connsiteX1" fmla="*/ 7142330 w 7633912"/>
                <a:gd name="connsiteY1" fmla="*/ 574459 h 4513663"/>
                <a:gd name="connsiteX2" fmla="*/ 7218530 w 7633912"/>
                <a:gd name="connsiteY2" fmla="*/ 4270159 h 4513663"/>
                <a:gd name="connsiteX3" fmla="*/ 803127 w 7633912"/>
                <a:gd name="connsiteY3" fmla="*/ 4213009 h 4513663"/>
                <a:gd name="connsiteX4" fmla="*/ 860277 w 7633912"/>
                <a:gd name="connsiteY4" fmla="*/ 422059 h 4513663"/>
                <a:gd name="connsiteX0" fmla="*/ 656670 w 7430305"/>
                <a:gd name="connsiteY0" fmla="*/ 422059 h 4505222"/>
                <a:gd name="connsiteX1" fmla="*/ 6938723 w 7430305"/>
                <a:gd name="connsiteY1" fmla="*/ 574459 h 4505222"/>
                <a:gd name="connsiteX2" fmla="*/ 7014923 w 7430305"/>
                <a:gd name="connsiteY2" fmla="*/ 4270159 h 4505222"/>
                <a:gd name="connsiteX3" fmla="*/ 599520 w 7430305"/>
                <a:gd name="connsiteY3" fmla="*/ 4213009 h 4505222"/>
                <a:gd name="connsiteX4" fmla="*/ 656670 w 7430305"/>
                <a:gd name="connsiteY4" fmla="*/ 422059 h 4505222"/>
                <a:gd name="connsiteX0" fmla="*/ 431685 w 7205320"/>
                <a:gd name="connsiteY0" fmla="*/ 422059 h 4505222"/>
                <a:gd name="connsiteX1" fmla="*/ 6713738 w 7205320"/>
                <a:gd name="connsiteY1" fmla="*/ 574459 h 4505222"/>
                <a:gd name="connsiteX2" fmla="*/ 6789938 w 7205320"/>
                <a:gd name="connsiteY2" fmla="*/ 4270159 h 4505222"/>
                <a:gd name="connsiteX3" fmla="*/ 374535 w 7205320"/>
                <a:gd name="connsiteY3" fmla="*/ 4213009 h 4505222"/>
                <a:gd name="connsiteX4" fmla="*/ 431685 w 7205320"/>
                <a:gd name="connsiteY4" fmla="*/ 422059 h 4505222"/>
                <a:gd name="connsiteX0" fmla="*/ 506369 w 7280004"/>
                <a:gd name="connsiteY0" fmla="*/ 422059 h 4505222"/>
                <a:gd name="connsiteX1" fmla="*/ 6788422 w 7280004"/>
                <a:gd name="connsiteY1" fmla="*/ 574459 h 4505222"/>
                <a:gd name="connsiteX2" fmla="*/ 6864622 w 7280004"/>
                <a:gd name="connsiteY2" fmla="*/ 4270159 h 4505222"/>
                <a:gd name="connsiteX3" fmla="*/ 449219 w 7280004"/>
                <a:gd name="connsiteY3" fmla="*/ 4213009 h 4505222"/>
                <a:gd name="connsiteX4" fmla="*/ 506369 w 7280004"/>
                <a:gd name="connsiteY4" fmla="*/ 422059 h 4505222"/>
                <a:gd name="connsiteX0" fmla="*/ 506369 w 7205669"/>
                <a:gd name="connsiteY0" fmla="*/ 422059 h 4505222"/>
                <a:gd name="connsiteX1" fmla="*/ 6788422 w 7205669"/>
                <a:gd name="connsiteY1" fmla="*/ 574459 h 4505222"/>
                <a:gd name="connsiteX2" fmla="*/ 6864622 w 7205669"/>
                <a:gd name="connsiteY2" fmla="*/ 4270159 h 4505222"/>
                <a:gd name="connsiteX3" fmla="*/ 449219 w 7205669"/>
                <a:gd name="connsiteY3" fmla="*/ 4213009 h 4505222"/>
                <a:gd name="connsiteX4" fmla="*/ 506369 w 7205669"/>
                <a:gd name="connsiteY4" fmla="*/ 422059 h 4505222"/>
                <a:gd name="connsiteX0" fmla="*/ 506369 w 7205669"/>
                <a:gd name="connsiteY0" fmla="*/ 422059 h 4403171"/>
                <a:gd name="connsiteX1" fmla="*/ 6788422 w 7205669"/>
                <a:gd name="connsiteY1" fmla="*/ 574459 h 4403171"/>
                <a:gd name="connsiteX2" fmla="*/ 6864622 w 7205669"/>
                <a:gd name="connsiteY2" fmla="*/ 4270159 h 4403171"/>
                <a:gd name="connsiteX3" fmla="*/ 449219 w 7205669"/>
                <a:gd name="connsiteY3" fmla="*/ 4213009 h 4403171"/>
                <a:gd name="connsiteX4" fmla="*/ 506369 w 7205669"/>
                <a:gd name="connsiteY4" fmla="*/ 422059 h 4403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05669" h="4403171">
                  <a:moveTo>
                    <a:pt x="506369" y="422059"/>
                  </a:moveTo>
                  <a:cubicBezTo>
                    <a:pt x="1677203" y="-244691"/>
                    <a:pt x="5728713" y="-66891"/>
                    <a:pt x="6788422" y="574459"/>
                  </a:cubicBezTo>
                  <a:cubicBezTo>
                    <a:pt x="7848131" y="1215809"/>
                    <a:pt x="6512197" y="2869984"/>
                    <a:pt x="6864622" y="4270159"/>
                  </a:cubicBezTo>
                  <a:cubicBezTo>
                    <a:pt x="4932529" y="3679609"/>
                    <a:pt x="918378" y="4835309"/>
                    <a:pt x="449219" y="4213009"/>
                  </a:cubicBezTo>
                  <a:cubicBezTo>
                    <a:pt x="-19940" y="3590709"/>
                    <a:pt x="-289815" y="1069759"/>
                    <a:pt x="506369" y="422059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</p:grpSp>
      <p:pic>
        <p:nvPicPr>
          <p:cNvPr id="11" name="图片 1">
            <a:extLst>
              <a:ext uri="{FF2B5EF4-FFF2-40B4-BE49-F238E27FC236}">
                <a16:creationId xmlns:a16="http://schemas.microsoft.com/office/drawing/2014/main" id="{24F4AEDC-35A9-4FDB-8524-0141A375119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8099" y="2332161"/>
            <a:ext cx="2334601" cy="219367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6C17343-385B-4ED4-8BA8-50383D28C6F2}"/>
              </a:ext>
            </a:extLst>
          </p:cNvPr>
          <p:cNvSpPr txBox="1"/>
          <p:nvPr/>
        </p:nvSpPr>
        <p:spPr>
          <a:xfrm>
            <a:off x="2779610" y="897991"/>
            <a:ext cx="5571827" cy="1843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Pacifico" panose="00000500000000000000" pitchFamily="2" charset="0"/>
                <a:ea typeface="+mn-ea"/>
                <a:cs typeface="+mn-cs"/>
              </a:rPr>
              <a:t>Chia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Pacifico" panose="00000500000000000000" pitchFamily="2" charset="0"/>
                <a:ea typeface="+mn-ea"/>
                <a:cs typeface="+mn-cs"/>
              </a:rPr>
              <a:t>sẻ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Pacific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Pacifico" panose="00000500000000000000" pitchFamily="2" charset="0"/>
                <a:ea typeface="+mn-ea"/>
                <a:cs typeface="+mn-cs"/>
              </a:rPr>
              <a:t>với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Pacific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Pacifico" panose="00000500000000000000" pitchFamily="2" charset="0"/>
                <a:ea typeface="+mn-ea"/>
                <a:cs typeface="+mn-cs"/>
              </a:rPr>
              <a:t>bạn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Pacific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Pacifico" panose="00000500000000000000" pitchFamily="2" charset="0"/>
                <a:ea typeface="+mn-ea"/>
                <a:cs typeface="+mn-cs"/>
              </a:rPr>
              <a:t>về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Pacifico" panose="00000500000000000000" pitchFamily="2" charset="0"/>
                <a:ea typeface="+mn-ea"/>
                <a:cs typeface="+mn-cs"/>
              </a:rPr>
              <a:t> chi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Pacifico" panose="00000500000000000000" pitchFamily="2" charset="0"/>
                <a:ea typeface="+mn-ea"/>
                <a:cs typeface="+mn-cs"/>
              </a:rPr>
              <a:t>tiết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Pacific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Pacifico" panose="00000500000000000000" pitchFamily="2" charset="0"/>
                <a:ea typeface="+mn-ea"/>
                <a:cs typeface="+mn-cs"/>
              </a:rPr>
              <a:t>em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Pacific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Pacifico" panose="00000500000000000000" pitchFamily="2" charset="0"/>
                <a:ea typeface="+mn-ea"/>
                <a:cs typeface="+mn-cs"/>
              </a:rPr>
              <a:t>thích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Pacific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Pacifico" panose="00000500000000000000" pitchFamily="2" charset="0"/>
                <a:ea typeface="+mn-ea"/>
                <a:cs typeface="+mn-cs"/>
              </a:rPr>
              <a:t>nhất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Pacific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Pacifico" panose="00000500000000000000" pitchFamily="2" charset="0"/>
                <a:ea typeface="+mn-ea"/>
                <a:cs typeface="+mn-cs"/>
              </a:rPr>
              <a:t>trong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Pacific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Pacifico" panose="00000500000000000000" pitchFamily="2" charset="0"/>
                <a:ea typeface="+mn-ea"/>
                <a:cs typeface="+mn-cs"/>
              </a:rPr>
              <a:t>bài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45856B"/>
              </a:solidFill>
              <a:effectLst>
                <a:glow rad="63500">
                  <a:srgbClr val="FFC000">
                    <a:satMod val="175000"/>
                    <a:alpha val="40000"/>
                  </a:srgbClr>
                </a:glow>
              </a:effectLst>
              <a:uLnTx/>
              <a:uFillTx/>
              <a:latin typeface="Pacifico" panose="0000050000000000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25512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+mn-ea"/>
              <a:cs typeface="+mn-cs"/>
            </a:endParaRPr>
          </a:p>
        </p:txBody>
      </p:sp>
      <p:sp>
        <p:nvSpPr>
          <p:cNvPr id="5" name="云形 12">
            <a:extLst>
              <a:ext uri="{FF2B5EF4-FFF2-40B4-BE49-F238E27FC236}">
                <a16:creationId xmlns:a16="http://schemas.microsoft.com/office/drawing/2014/main" id="{B11B3CAC-55FC-481A-904A-AE53893F3A93}"/>
              </a:ext>
            </a:extLst>
          </p:cNvPr>
          <p:cNvSpPr/>
          <p:nvPr/>
        </p:nvSpPr>
        <p:spPr>
          <a:xfrm rot="150597">
            <a:off x="-67094" y="-295009"/>
            <a:ext cx="12874827" cy="7448018"/>
          </a:xfrm>
          <a:prstGeom prst="cloud">
            <a:avLst/>
          </a:prstGeom>
          <a:solidFill>
            <a:schemeClr val="bg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700" b="1" i="0" u="none" strike="noStrike" kern="1200" cap="none" spc="0" normalizeH="0" baseline="0" noProof="0" dirty="0">
              <a:ln>
                <a:noFill/>
              </a:ln>
              <a:solidFill>
                <a:srgbClr val="95AD3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31" name="组合 15">
            <a:extLst>
              <a:ext uri="{FF2B5EF4-FFF2-40B4-BE49-F238E27FC236}">
                <a16:creationId xmlns:a16="http://schemas.microsoft.com/office/drawing/2014/main" id="{7CBD24D9-0BAD-4742-89E8-5C18E38C0248}"/>
              </a:ext>
            </a:extLst>
          </p:cNvPr>
          <p:cNvGrpSpPr/>
          <p:nvPr/>
        </p:nvGrpSpPr>
        <p:grpSpPr>
          <a:xfrm rot="21189337" flipH="1">
            <a:off x="7209209" y="626004"/>
            <a:ext cx="4237003" cy="2414070"/>
            <a:chOff x="2206754" y="916448"/>
            <a:chExt cx="4695813" cy="3901755"/>
          </a:xfrm>
        </p:grpSpPr>
        <p:sp>
          <p:nvSpPr>
            <p:cNvPr id="32" name="对话气泡: 椭圆形 13">
              <a:extLst>
                <a:ext uri="{FF2B5EF4-FFF2-40B4-BE49-F238E27FC236}">
                  <a16:creationId xmlns:a16="http://schemas.microsoft.com/office/drawing/2014/main" id="{35ABAC31-32E9-40C0-9473-3D193FB76FA0}"/>
                </a:ext>
              </a:extLst>
            </p:cNvPr>
            <p:cNvSpPr/>
            <p:nvPr/>
          </p:nvSpPr>
          <p:spPr>
            <a:xfrm>
              <a:off x="2206754" y="916448"/>
              <a:ext cx="4695813" cy="3901755"/>
            </a:xfrm>
            <a:custGeom>
              <a:avLst/>
              <a:gdLst>
                <a:gd name="connsiteX0" fmla="*/ 4993910 w 4908116"/>
                <a:gd name="connsiteY0" fmla="*/ 3358420 h 3696461"/>
                <a:gd name="connsiteX1" fmla="*/ 4054636 w 4908116"/>
                <a:gd name="connsiteY1" fmla="*/ 3249249 h 3696461"/>
                <a:gd name="connsiteX2" fmla="*/ 1269209 w 4908116"/>
                <a:gd name="connsiteY2" fmla="*/ 3466770 h 3696461"/>
                <a:gd name="connsiteX3" fmla="*/ 542086 w 4908116"/>
                <a:gd name="connsiteY3" fmla="*/ 689590 h 3696461"/>
                <a:gd name="connsiteX4" fmla="*/ 3307657 w 4908116"/>
                <a:gd name="connsiteY4" fmla="*/ 115408 h 3696461"/>
                <a:gd name="connsiteX5" fmla="*/ 4634953 w 4908116"/>
                <a:gd name="connsiteY5" fmla="*/ 2695664 h 3696461"/>
                <a:gd name="connsiteX6" fmla="*/ 4993910 w 4908116"/>
                <a:gd name="connsiteY6" fmla="*/ 3358420 h 3696461"/>
                <a:gd name="connsiteX0" fmla="*/ 5022203 w 5022203"/>
                <a:gd name="connsiteY0" fmla="*/ 3409591 h 3785087"/>
                <a:gd name="connsiteX1" fmla="*/ 4082929 w 5022203"/>
                <a:gd name="connsiteY1" fmla="*/ 3300420 h 3785087"/>
                <a:gd name="connsiteX2" fmla="*/ 1297502 w 5022203"/>
                <a:gd name="connsiteY2" fmla="*/ 3517941 h 3785087"/>
                <a:gd name="connsiteX3" fmla="*/ 341779 w 5022203"/>
                <a:gd name="connsiteY3" fmla="*/ 540736 h 3785087"/>
                <a:gd name="connsiteX4" fmla="*/ 3335950 w 5022203"/>
                <a:gd name="connsiteY4" fmla="*/ 166579 h 3785087"/>
                <a:gd name="connsiteX5" fmla="*/ 4663246 w 5022203"/>
                <a:gd name="connsiteY5" fmla="*/ 2746835 h 3785087"/>
                <a:gd name="connsiteX6" fmla="*/ 5022203 w 5022203"/>
                <a:gd name="connsiteY6" fmla="*/ 3409591 h 3785087"/>
                <a:gd name="connsiteX0" fmla="*/ 4940997 w 4940997"/>
                <a:gd name="connsiteY0" fmla="*/ 3402666 h 3926754"/>
                <a:gd name="connsiteX1" fmla="*/ 4001723 w 4940997"/>
                <a:gd name="connsiteY1" fmla="*/ 3293495 h 3926754"/>
                <a:gd name="connsiteX2" fmla="*/ 578121 w 4940997"/>
                <a:gd name="connsiteY2" fmla="*/ 3720566 h 3926754"/>
                <a:gd name="connsiteX3" fmla="*/ 260573 w 4940997"/>
                <a:gd name="connsiteY3" fmla="*/ 533811 h 3926754"/>
                <a:gd name="connsiteX4" fmla="*/ 3254744 w 4940997"/>
                <a:gd name="connsiteY4" fmla="*/ 159654 h 3926754"/>
                <a:gd name="connsiteX5" fmla="*/ 4582040 w 4940997"/>
                <a:gd name="connsiteY5" fmla="*/ 2739910 h 3926754"/>
                <a:gd name="connsiteX6" fmla="*/ 4940997 w 4940997"/>
                <a:gd name="connsiteY6" fmla="*/ 3402666 h 3926754"/>
                <a:gd name="connsiteX0" fmla="*/ 4943752 w 4943752"/>
                <a:gd name="connsiteY0" fmla="*/ 3497595 h 4021683"/>
                <a:gd name="connsiteX1" fmla="*/ 4004478 w 4943752"/>
                <a:gd name="connsiteY1" fmla="*/ 3388424 h 4021683"/>
                <a:gd name="connsiteX2" fmla="*/ 580876 w 4943752"/>
                <a:gd name="connsiteY2" fmla="*/ 3815495 h 4021683"/>
                <a:gd name="connsiteX3" fmla="*/ 263328 w 4943752"/>
                <a:gd name="connsiteY3" fmla="*/ 628740 h 4021683"/>
                <a:gd name="connsiteX4" fmla="*/ 3295599 w 4943752"/>
                <a:gd name="connsiteY4" fmla="*/ 130758 h 4021683"/>
                <a:gd name="connsiteX5" fmla="*/ 4584795 w 4943752"/>
                <a:gd name="connsiteY5" fmla="*/ 2834839 h 4021683"/>
                <a:gd name="connsiteX6" fmla="*/ 4943752 w 4943752"/>
                <a:gd name="connsiteY6" fmla="*/ 3497595 h 4021683"/>
                <a:gd name="connsiteX0" fmla="*/ 4943752 w 4943752"/>
                <a:gd name="connsiteY0" fmla="*/ 3497595 h 4021683"/>
                <a:gd name="connsiteX1" fmla="*/ 4004478 w 4943752"/>
                <a:gd name="connsiteY1" fmla="*/ 3388424 h 4021683"/>
                <a:gd name="connsiteX2" fmla="*/ 580876 w 4943752"/>
                <a:gd name="connsiteY2" fmla="*/ 3815495 h 4021683"/>
                <a:gd name="connsiteX3" fmla="*/ 263328 w 4943752"/>
                <a:gd name="connsiteY3" fmla="*/ 628740 h 4021683"/>
                <a:gd name="connsiteX4" fmla="*/ 3295599 w 4943752"/>
                <a:gd name="connsiteY4" fmla="*/ 130758 h 4021683"/>
                <a:gd name="connsiteX5" fmla="*/ 4422870 w 4943752"/>
                <a:gd name="connsiteY5" fmla="*/ 2901514 h 4021683"/>
                <a:gd name="connsiteX6" fmla="*/ 4943752 w 4943752"/>
                <a:gd name="connsiteY6" fmla="*/ 3497595 h 4021683"/>
                <a:gd name="connsiteX0" fmla="*/ 4943752 w 4943752"/>
                <a:gd name="connsiteY0" fmla="*/ 3497595 h 4021683"/>
                <a:gd name="connsiteX1" fmla="*/ 4004478 w 4943752"/>
                <a:gd name="connsiteY1" fmla="*/ 3388424 h 4021683"/>
                <a:gd name="connsiteX2" fmla="*/ 580876 w 4943752"/>
                <a:gd name="connsiteY2" fmla="*/ 3815495 h 4021683"/>
                <a:gd name="connsiteX3" fmla="*/ 263328 w 4943752"/>
                <a:gd name="connsiteY3" fmla="*/ 628740 h 4021683"/>
                <a:gd name="connsiteX4" fmla="*/ 3295599 w 4943752"/>
                <a:gd name="connsiteY4" fmla="*/ 130758 h 4021683"/>
                <a:gd name="connsiteX5" fmla="*/ 4422870 w 4943752"/>
                <a:gd name="connsiteY5" fmla="*/ 2901514 h 4021683"/>
                <a:gd name="connsiteX6" fmla="*/ 4943752 w 4943752"/>
                <a:gd name="connsiteY6" fmla="*/ 3497595 h 4021683"/>
                <a:gd name="connsiteX0" fmla="*/ 4943752 w 4943752"/>
                <a:gd name="connsiteY0" fmla="*/ 3497595 h 4207710"/>
                <a:gd name="connsiteX1" fmla="*/ 4004478 w 4943752"/>
                <a:gd name="connsiteY1" fmla="*/ 3388424 h 4207710"/>
                <a:gd name="connsiteX2" fmla="*/ 580876 w 4943752"/>
                <a:gd name="connsiteY2" fmla="*/ 3815495 h 4207710"/>
                <a:gd name="connsiteX3" fmla="*/ 263328 w 4943752"/>
                <a:gd name="connsiteY3" fmla="*/ 628740 h 4207710"/>
                <a:gd name="connsiteX4" fmla="*/ 3295599 w 4943752"/>
                <a:gd name="connsiteY4" fmla="*/ 130758 h 4207710"/>
                <a:gd name="connsiteX5" fmla="*/ 4422870 w 4943752"/>
                <a:gd name="connsiteY5" fmla="*/ 2901514 h 4207710"/>
                <a:gd name="connsiteX6" fmla="*/ 4943752 w 4943752"/>
                <a:gd name="connsiteY6" fmla="*/ 3497595 h 4207710"/>
                <a:gd name="connsiteX0" fmla="*/ 4943752 w 4943752"/>
                <a:gd name="connsiteY0" fmla="*/ 3497595 h 4107768"/>
                <a:gd name="connsiteX1" fmla="*/ 4004478 w 4943752"/>
                <a:gd name="connsiteY1" fmla="*/ 3388424 h 4107768"/>
                <a:gd name="connsiteX2" fmla="*/ 580876 w 4943752"/>
                <a:gd name="connsiteY2" fmla="*/ 3815495 h 4107768"/>
                <a:gd name="connsiteX3" fmla="*/ 263328 w 4943752"/>
                <a:gd name="connsiteY3" fmla="*/ 628740 h 4107768"/>
                <a:gd name="connsiteX4" fmla="*/ 3295599 w 4943752"/>
                <a:gd name="connsiteY4" fmla="*/ 130758 h 4107768"/>
                <a:gd name="connsiteX5" fmla="*/ 4422870 w 4943752"/>
                <a:gd name="connsiteY5" fmla="*/ 2901514 h 4107768"/>
                <a:gd name="connsiteX6" fmla="*/ 4943752 w 4943752"/>
                <a:gd name="connsiteY6" fmla="*/ 3497595 h 4107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943752" h="4107768">
                  <a:moveTo>
                    <a:pt x="4943752" y="3497595"/>
                  </a:moveTo>
                  <a:lnTo>
                    <a:pt x="4004478" y="3388424"/>
                  </a:lnTo>
                  <a:cubicBezTo>
                    <a:pt x="3484620" y="4234842"/>
                    <a:pt x="1204401" y="4275442"/>
                    <a:pt x="580876" y="3815495"/>
                  </a:cubicBezTo>
                  <a:cubicBezTo>
                    <a:pt x="-42649" y="3355548"/>
                    <a:pt x="-189126" y="1242863"/>
                    <a:pt x="263328" y="628740"/>
                  </a:cubicBezTo>
                  <a:cubicBezTo>
                    <a:pt x="715782" y="14617"/>
                    <a:pt x="2305722" y="-145824"/>
                    <a:pt x="3295599" y="130758"/>
                  </a:cubicBezTo>
                  <a:cubicBezTo>
                    <a:pt x="4676499" y="516595"/>
                    <a:pt x="4393347" y="1629971"/>
                    <a:pt x="4422870" y="2901514"/>
                  </a:cubicBezTo>
                  <a:lnTo>
                    <a:pt x="4943752" y="3497595"/>
                  </a:lnTo>
                  <a:close/>
                </a:path>
              </a:pathLst>
            </a:custGeom>
            <a:solidFill>
              <a:srgbClr val="F4AB3F"/>
            </a:solidFill>
            <a:ln w="38100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3" name="对话气泡: 椭圆形 13">
              <a:extLst>
                <a:ext uri="{FF2B5EF4-FFF2-40B4-BE49-F238E27FC236}">
                  <a16:creationId xmlns:a16="http://schemas.microsoft.com/office/drawing/2014/main" id="{66C1F15C-FCD5-4B17-AE23-115B221BE014}"/>
                </a:ext>
              </a:extLst>
            </p:cNvPr>
            <p:cNvSpPr/>
            <p:nvPr/>
          </p:nvSpPr>
          <p:spPr>
            <a:xfrm>
              <a:off x="2369895" y="1044434"/>
              <a:ext cx="4475657" cy="3718827"/>
            </a:xfrm>
            <a:custGeom>
              <a:avLst/>
              <a:gdLst>
                <a:gd name="connsiteX0" fmla="*/ 4993910 w 4908116"/>
                <a:gd name="connsiteY0" fmla="*/ 3358420 h 3696461"/>
                <a:gd name="connsiteX1" fmla="*/ 4054636 w 4908116"/>
                <a:gd name="connsiteY1" fmla="*/ 3249249 h 3696461"/>
                <a:gd name="connsiteX2" fmla="*/ 1269209 w 4908116"/>
                <a:gd name="connsiteY2" fmla="*/ 3466770 h 3696461"/>
                <a:gd name="connsiteX3" fmla="*/ 542086 w 4908116"/>
                <a:gd name="connsiteY3" fmla="*/ 689590 h 3696461"/>
                <a:gd name="connsiteX4" fmla="*/ 3307657 w 4908116"/>
                <a:gd name="connsiteY4" fmla="*/ 115408 h 3696461"/>
                <a:gd name="connsiteX5" fmla="*/ 4634953 w 4908116"/>
                <a:gd name="connsiteY5" fmla="*/ 2695664 h 3696461"/>
                <a:gd name="connsiteX6" fmla="*/ 4993910 w 4908116"/>
                <a:gd name="connsiteY6" fmla="*/ 3358420 h 3696461"/>
                <a:gd name="connsiteX0" fmla="*/ 5022203 w 5022203"/>
                <a:gd name="connsiteY0" fmla="*/ 3409591 h 3785087"/>
                <a:gd name="connsiteX1" fmla="*/ 4082929 w 5022203"/>
                <a:gd name="connsiteY1" fmla="*/ 3300420 h 3785087"/>
                <a:gd name="connsiteX2" fmla="*/ 1297502 w 5022203"/>
                <a:gd name="connsiteY2" fmla="*/ 3517941 h 3785087"/>
                <a:gd name="connsiteX3" fmla="*/ 341779 w 5022203"/>
                <a:gd name="connsiteY3" fmla="*/ 540736 h 3785087"/>
                <a:gd name="connsiteX4" fmla="*/ 3335950 w 5022203"/>
                <a:gd name="connsiteY4" fmla="*/ 166579 h 3785087"/>
                <a:gd name="connsiteX5" fmla="*/ 4663246 w 5022203"/>
                <a:gd name="connsiteY5" fmla="*/ 2746835 h 3785087"/>
                <a:gd name="connsiteX6" fmla="*/ 5022203 w 5022203"/>
                <a:gd name="connsiteY6" fmla="*/ 3409591 h 3785087"/>
                <a:gd name="connsiteX0" fmla="*/ 4940997 w 4940997"/>
                <a:gd name="connsiteY0" fmla="*/ 3402666 h 3926754"/>
                <a:gd name="connsiteX1" fmla="*/ 4001723 w 4940997"/>
                <a:gd name="connsiteY1" fmla="*/ 3293495 h 3926754"/>
                <a:gd name="connsiteX2" fmla="*/ 578121 w 4940997"/>
                <a:gd name="connsiteY2" fmla="*/ 3720566 h 3926754"/>
                <a:gd name="connsiteX3" fmla="*/ 260573 w 4940997"/>
                <a:gd name="connsiteY3" fmla="*/ 533811 h 3926754"/>
                <a:gd name="connsiteX4" fmla="*/ 3254744 w 4940997"/>
                <a:gd name="connsiteY4" fmla="*/ 159654 h 3926754"/>
                <a:gd name="connsiteX5" fmla="*/ 4582040 w 4940997"/>
                <a:gd name="connsiteY5" fmla="*/ 2739910 h 3926754"/>
                <a:gd name="connsiteX6" fmla="*/ 4940997 w 4940997"/>
                <a:gd name="connsiteY6" fmla="*/ 3402666 h 3926754"/>
                <a:gd name="connsiteX0" fmla="*/ 4943752 w 4943752"/>
                <a:gd name="connsiteY0" fmla="*/ 3497595 h 4021683"/>
                <a:gd name="connsiteX1" fmla="*/ 4004478 w 4943752"/>
                <a:gd name="connsiteY1" fmla="*/ 3388424 h 4021683"/>
                <a:gd name="connsiteX2" fmla="*/ 580876 w 4943752"/>
                <a:gd name="connsiteY2" fmla="*/ 3815495 h 4021683"/>
                <a:gd name="connsiteX3" fmla="*/ 263328 w 4943752"/>
                <a:gd name="connsiteY3" fmla="*/ 628740 h 4021683"/>
                <a:gd name="connsiteX4" fmla="*/ 3295599 w 4943752"/>
                <a:gd name="connsiteY4" fmla="*/ 130758 h 4021683"/>
                <a:gd name="connsiteX5" fmla="*/ 4584795 w 4943752"/>
                <a:gd name="connsiteY5" fmla="*/ 2834839 h 4021683"/>
                <a:gd name="connsiteX6" fmla="*/ 4943752 w 4943752"/>
                <a:gd name="connsiteY6" fmla="*/ 3497595 h 4021683"/>
                <a:gd name="connsiteX0" fmla="*/ 4943752 w 4943752"/>
                <a:gd name="connsiteY0" fmla="*/ 3497595 h 4021683"/>
                <a:gd name="connsiteX1" fmla="*/ 4004478 w 4943752"/>
                <a:gd name="connsiteY1" fmla="*/ 3388424 h 4021683"/>
                <a:gd name="connsiteX2" fmla="*/ 580876 w 4943752"/>
                <a:gd name="connsiteY2" fmla="*/ 3815495 h 4021683"/>
                <a:gd name="connsiteX3" fmla="*/ 263328 w 4943752"/>
                <a:gd name="connsiteY3" fmla="*/ 628740 h 4021683"/>
                <a:gd name="connsiteX4" fmla="*/ 3295599 w 4943752"/>
                <a:gd name="connsiteY4" fmla="*/ 130758 h 4021683"/>
                <a:gd name="connsiteX5" fmla="*/ 4422870 w 4943752"/>
                <a:gd name="connsiteY5" fmla="*/ 2901514 h 4021683"/>
                <a:gd name="connsiteX6" fmla="*/ 4943752 w 4943752"/>
                <a:gd name="connsiteY6" fmla="*/ 3497595 h 4021683"/>
                <a:gd name="connsiteX0" fmla="*/ 4943752 w 4943752"/>
                <a:gd name="connsiteY0" fmla="*/ 3497595 h 4021683"/>
                <a:gd name="connsiteX1" fmla="*/ 4004478 w 4943752"/>
                <a:gd name="connsiteY1" fmla="*/ 3388424 h 4021683"/>
                <a:gd name="connsiteX2" fmla="*/ 580876 w 4943752"/>
                <a:gd name="connsiteY2" fmla="*/ 3815495 h 4021683"/>
                <a:gd name="connsiteX3" fmla="*/ 263328 w 4943752"/>
                <a:gd name="connsiteY3" fmla="*/ 628740 h 4021683"/>
                <a:gd name="connsiteX4" fmla="*/ 3295599 w 4943752"/>
                <a:gd name="connsiteY4" fmla="*/ 130758 h 4021683"/>
                <a:gd name="connsiteX5" fmla="*/ 4422870 w 4943752"/>
                <a:gd name="connsiteY5" fmla="*/ 2901514 h 4021683"/>
                <a:gd name="connsiteX6" fmla="*/ 4943752 w 4943752"/>
                <a:gd name="connsiteY6" fmla="*/ 3497595 h 4021683"/>
                <a:gd name="connsiteX0" fmla="*/ 4943752 w 4943752"/>
                <a:gd name="connsiteY0" fmla="*/ 3497595 h 4207710"/>
                <a:gd name="connsiteX1" fmla="*/ 4004478 w 4943752"/>
                <a:gd name="connsiteY1" fmla="*/ 3388424 h 4207710"/>
                <a:gd name="connsiteX2" fmla="*/ 580876 w 4943752"/>
                <a:gd name="connsiteY2" fmla="*/ 3815495 h 4207710"/>
                <a:gd name="connsiteX3" fmla="*/ 263328 w 4943752"/>
                <a:gd name="connsiteY3" fmla="*/ 628740 h 4207710"/>
                <a:gd name="connsiteX4" fmla="*/ 3295599 w 4943752"/>
                <a:gd name="connsiteY4" fmla="*/ 130758 h 4207710"/>
                <a:gd name="connsiteX5" fmla="*/ 4422870 w 4943752"/>
                <a:gd name="connsiteY5" fmla="*/ 2901514 h 4207710"/>
                <a:gd name="connsiteX6" fmla="*/ 4943752 w 4943752"/>
                <a:gd name="connsiteY6" fmla="*/ 3497595 h 4207710"/>
                <a:gd name="connsiteX0" fmla="*/ 4943752 w 4943752"/>
                <a:gd name="connsiteY0" fmla="*/ 3497595 h 4107768"/>
                <a:gd name="connsiteX1" fmla="*/ 4004478 w 4943752"/>
                <a:gd name="connsiteY1" fmla="*/ 3388424 h 4107768"/>
                <a:gd name="connsiteX2" fmla="*/ 580876 w 4943752"/>
                <a:gd name="connsiteY2" fmla="*/ 3815495 h 4107768"/>
                <a:gd name="connsiteX3" fmla="*/ 263328 w 4943752"/>
                <a:gd name="connsiteY3" fmla="*/ 628740 h 4107768"/>
                <a:gd name="connsiteX4" fmla="*/ 3295599 w 4943752"/>
                <a:gd name="connsiteY4" fmla="*/ 130758 h 4107768"/>
                <a:gd name="connsiteX5" fmla="*/ 4422870 w 4943752"/>
                <a:gd name="connsiteY5" fmla="*/ 2901514 h 4107768"/>
                <a:gd name="connsiteX6" fmla="*/ 4943752 w 4943752"/>
                <a:gd name="connsiteY6" fmla="*/ 3497595 h 4107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943752" h="4107768">
                  <a:moveTo>
                    <a:pt x="4943752" y="3497595"/>
                  </a:moveTo>
                  <a:lnTo>
                    <a:pt x="4004478" y="3388424"/>
                  </a:lnTo>
                  <a:cubicBezTo>
                    <a:pt x="3484620" y="4234842"/>
                    <a:pt x="1204401" y="4275442"/>
                    <a:pt x="580876" y="3815495"/>
                  </a:cubicBezTo>
                  <a:cubicBezTo>
                    <a:pt x="-42649" y="3355548"/>
                    <a:pt x="-189126" y="1242863"/>
                    <a:pt x="263328" y="628740"/>
                  </a:cubicBezTo>
                  <a:cubicBezTo>
                    <a:pt x="715782" y="14617"/>
                    <a:pt x="2305722" y="-145824"/>
                    <a:pt x="3295599" y="130758"/>
                  </a:cubicBezTo>
                  <a:cubicBezTo>
                    <a:pt x="4676499" y="516595"/>
                    <a:pt x="4393347" y="1629971"/>
                    <a:pt x="4422870" y="2901514"/>
                  </a:cubicBezTo>
                  <a:lnTo>
                    <a:pt x="4943752" y="3497595"/>
                  </a:lnTo>
                  <a:close/>
                </a:path>
              </a:pathLst>
            </a:custGeom>
            <a:solidFill>
              <a:sysClr val="window" lastClr="FFFFFF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pic>
        <p:nvPicPr>
          <p:cNvPr id="24" name="Picture 4">
            <a:extLst>
              <a:ext uri="{FF2B5EF4-FFF2-40B4-BE49-F238E27FC236}">
                <a16:creationId xmlns:a16="http://schemas.microsoft.com/office/drawing/2014/main" id="{EBE33676-DE17-47BB-8FA5-5CE64507CDC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5701197" y="2888850"/>
            <a:ext cx="2545256" cy="3086100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115EC5AF-3083-4D7D-B255-B6574B64CBF0}"/>
              </a:ext>
            </a:extLst>
          </p:cNvPr>
          <p:cNvSpPr txBox="1"/>
          <p:nvPr/>
        </p:nvSpPr>
        <p:spPr>
          <a:xfrm rot="21188686">
            <a:off x="7908149" y="1441833"/>
            <a:ext cx="342106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029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Pacifico" panose="00000500000000000000" pitchFamily="2" charset="0"/>
                <a:ea typeface="Times New Roman" panose="02020603050405020304" pitchFamily="18" charset="0"/>
                <a:cs typeface="+mn-cs"/>
              </a:rPr>
              <a:t>Câu</a:t>
            </a:r>
            <a:r>
              <a:rPr kumimoji="0" lang="en-029" sz="2800" b="1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Pacifico" panose="00000500000000000000" pitchFamily="2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029" sz="2800" b="1" i="0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Pacifico" panose="00000500000000000000" pitchFamily="2" charset="0"/>
                <a:ea typeface="Times New Roman" panose="02020603050405020304" pitchFamily="18" charset="0"/>
                <a:cs typeface="+mn-cs"/>
              </a:rPr>
              <a:t>chuyện</a:t>
            </a:r>
            <a:r>
              <a:rPr kumimoji="0" lang="en-029" sz="2800" b="1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Pacifico" panose="00000500000000000000" pitchFamily="2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029" sz="2800" b="1" i="0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Pacifico" panose="00000500000000000000" pitchFamily="2" charset="0"/>
                <a:ea typeface="Times New Roman" panose="02020603050405020304" pitchFamily="18" charset="0"/>
                <a:cs typeface="+mn-cs"/>
              </a:rPr>
              <a:t>bạn</a:t>
            </a:r>
            <a:r>
              <a:rPr kumimoji="0" lang="en-029" sz="2800" b="1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Pacifico" panose="00000500000000000000" pitchFamily="2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029" sz="2800" b="1" i="0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Pacifico" panose="00000500000000000000" pitchFamily="2" charset="0"/>
                <a:ea typeface="Times New Roman" panose="02020603050405020304" pitchFamily="18" charset="0"/>
                <a:cs typeface="+mn-cs"/>
              </a:rPr>
              <a:t>đọc</a:t>
            </a:r>
            <a:r>
              <a:rPr kumimoji="0" lang="en-029" sz="2800" b="1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Pacifico" panose="00000500000000000000" pitchFamily="2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029" sz="2800" b="1" i="0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Pacifico" panose="00000500000000000000" pitchFamily="2" charset="0"/>
                <a:ea typeface="Times New Roman" panose="02020603050405020304" pitchFamily="18" charset="0"/>
                <a:cs typeface="+mn-cs"/>
              </a:rPr>
              <a:t>có</a:t>
            </a:r>
            <a:r>
              <a:rPr kumimoji="0" lang="en-029" sz="2800" b="1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Pacifico" panose="00000500000000000000" pitchFamily="2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029" sz="2800" b="1" i="0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Pacifico" panose="00000500000000000000" pitchFamily="2" charset="0"/>
                <a:ea typeface="Times New Roman" panose="02020603050405020304" pitchFamily="18" charset="0"/>
                <a:cs typeface="+mn-cs"/>
              </a:rPr>
              <a:t>tên</a:t>
            </a:r>
            <a:r>
              <a:rPr kumimoji="0" lang="en-029" sz="2800" b="1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Pacifico" panose="00000500000000000000" pitchFamily="2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029" sz="2800" b="1" i="0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Pacifico" panose="00000500000000000000" pitchFamily="2" charset="0"/>
                <a:ea typeface="Times New Roman" panose="02020603050405020304" pitchFamily="18" charset="0"/>
                <a:cs typeface="+mn-cs"/>
              </a:rPr>
              <a:t>gì</a:t>
            </a:r>
            <a:r>
              <a:rPr kumimoji="0" lang="en-029" sz="2800" b="1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Pacifico" panose="00000500000000000000" pitchFamily="2" charset="0"/>
                <a:ea typeface="Times New Roman" panose="02020603050405020304" pitchFamily="18" charset="0"/>
                <a:cs typeface="+mn-cs"/>
              </a:rPr>
              <a:t>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Pacifico" panose="00000500000000000000" pitchFamily="2" charset="0"/>
              <a:ea typeface="+mn-ea"/>
              <a:cs typeface="+mn-cs"/>
            </a:endParaRPr>
          </a:p>
        </p:txBody>
      </p:sp>
      <p:grpSp>
        <p:nvGrpSpPr>
          <p:cNvPr id="14" name="组合 20">
            <a:extLst>
              <a:ext uri="{FF2B5EF4-FFF2-40B4-BE49-F238E27FC236}">
                <a16:creationId xmlns:a16="http://schemas.microsoft.com/office/drawing/2014/main" id="{3CC11329-25E2-4971-A0CA-7B5A18D6F070}"/>
              </a:ext>
            </a:extLst>
          </p:cNvPr>
          <p:cNvGrpSpPr/>
          <p:nvPr/>
        </p:nvGrpSpPr>
        <p:grpSpPr>
          <a:xfrm>
            <a:off x="719949" y="1323813"/>
            <a:ext cx="5275725" cy="2105187"/>
            <a:chOff x="731883" y="1025738"/>
            <a:chExt cx="7205669" cy="4403171"/>
          </a:xfrm>
        </p:grpSpPr>
        <p:sp>
          <p:nvSpPr>
            <p:cNvPr id="15" name="矩形 1">
              <a:extLst>
                <a:ext uri="{FF2B5EF4-FFF2-40B4-BE49-F238E27FC236}">
                  <a16:creationId xmlns:a16="http://schemas.microsoft.com/office/drawing/2014/main" id="{D1D2ED3A-FC54-4B8E-AC63-011855907BC2}"/>
                </a:ext>
              </a:extLst>
            </p:cNvPr>
            <p:cNvSpPr/>
            <p:nvPr/>
          </p:nvSpPr>
          <p:spPr>
            <a:xfrm>
              <a:off x="731883" y="1025738"/>
              <a:ext cx="7205669" cy="4403171"/>
            </a:xfrm>
            <a:custGeom>
              <a:avLst/>
              <a:gdLst>
                <a:gd name="connsiteX0" fmla="*/ 0 w 7025003"/>
                <a:gd name="connsiteY0" fmla="*/ 0 h 4000500"/>
                <a:gd name="connsiteX1" fmla="*/ 7025003 w 7025003"/>
                <a:gd name="connsiteY1" fmla="*/ 0 h 4000500"/>
                <a:gd name="connsiteX2" fmla="*/ 7025003 w 7025003"/>
                <a:gd name="connsiteY2" fmla="*/ 4000500 h 4000500"/>
                <a:gd name="connsiteX3" fmla="*/ 0 w 7025003"/>
                <a:gd name="connsiteY3" fmla="*/ 4000500 h 4000500"/>
                <a:gd name="connsiteX4" fmla="*/ 0 w 7025003"/>
                <a:gd name="connsiteY4" fmla="*/ 0 h 4000500"/>
                <a:gd name="connsiteX0" fmla="*/ 0 w 7025003"/>
                <a:gd name="connsiteY0" fmla="*/ 296333 h 4296833"/>
                <a:gd name="connsiteX1" fmla="*/ 7025003 w 7025003"/>
                <a:gd name="connsiteY1" fmla="*/ 296333 h 4296833"/>
                <a:gd name="connsiteX2" fmla="*/ 7025003 w 7025003"/>
                <a:gd name="connsiteY2" fmla="*/ 4296833 h 4296833"/>
                <a:gd name="connsiteX3" fmla="*/ 0 w 7025003"/>
                <a:gd name="connsiteY3" fmla="*/ 4296833 h 4296833"/>
                <a:gd name="connsiteX4" fmla="*/ 0 w 7025003"/>
                <a:gd name="connsiteY4" fmla="*/ 296333 h 4296833"/>
                <a:gd name="connsiteX0" fmla="*/ 0 w 7025003"/>
                <a:gd name="connsiteY0" fmla="*/ 769896 h 4770396"/>
                <a:gd name="connsiteX1" fmla="*/ 7025003 w 7025003"/>
                <a:gd name="connsiteY1" fmla="*/ 769896 h 4770396"/>
                <a:gd name="connsiteX2" fmla="*/ 7025003 w 7025003"/>
                <a:gd name="connsiteY2" fmla="*/ 4770396 h 4770396"/>
                <a:gd name="connsiteX3" fmla="*/ 0 w 7025003"/>
                <a:gd name="connsiteY3" fmla="*/ 4770396 h 4770396"/>
                <a:gd name="connsiteX4" fmla="*/ 0 w 7025003"/>
                <a:gd name="connsiteY4" fmla="*/ 769896 h 4770396"/>
                <a:gd name="connsiteX0" fmla="*/ 0 w 7287469"/>
                <a:gd name="connsiteY0" fmla="*/ 786021 h 4786521"/>
                <a:gd name="connsiteX1" fmla="*/ 7025003 w 7287469"/>
                <a:gd name="connsiteY1" fmla="*/ 786021 h 4786521"/>
                <a:gd name="connsiteX2" fmla="*/ 7025003 w 7287469"/>
                <a:gd name="connsiteY2" fmla="*/ 4786521 h 4786521"/>
                <a:gd name="connsiteX3" fmla="*/ 0 w 7287469"/>
                <a:gd name="connsiteY3" fmla="*/ 4786521 h 4786521"/>
                <a:gd name="connsiteX4" fmla="*/ 0 w 7287469"/>
                <a:gd name="connsiteY4" fmla="*/ 786021 h 4786521"/>
                <a:gd name="connsiteX0" fmla="*/ 0 w 7232593"/>
                <a:gd name="connsiteY0" fmla="*/ 537822 h 4538322"/>
                <a:gd name="connsiteX1" fmla="*/ 6948803 w 7232593"/>
                <a:gd name="connsiteY1" fmla="*/ 995022 h 4538322"/>
                <a:gd name="connsiteX2" fmla="*/ 7025003 w 7232593"/>
                <a:gd name="connsiteY2" fmla="*/ 4538322 h 4538322"/>
                <a:gd name="connsiteX3" fmla="*/ 0 w 7232593"/>
                <a:gd name="connsiteY3" fmla="*/ 4538322 h 4538322"/>
                <a:gd name="connsiteX4" fmla="*/ 0 w 7232593"/>
                <a:gd name="connsiteY4" fmla="*/ 537822 h 4538322"/>
                <a:gd name="connsiteX0" fmla="*/ 1348038 w 8580631"/>
                <a:gd name="connsiteY0" fmla="*/ 537822 h 4538322"/>
                <a:gd name="connsiteX1" fmla="*/ 8296841 w 8580631"/>
                <a:gd name="connsiteY1" fmla="*/ 995022 h 4538322"/>
                <a:gd name="connsiteX2" fmla="*/ 8373041 w 8580631"/>
                <a:gd name="connsiteY2" fmla="*/ 4538322 h 4538322"/>
                <a:gd name="connsiteX3" fmla="*/ 1348038 w 8580631"/>
                <a:gd name="connsiteY3" fmla="*/ 4538322 h 4538322"/>
                <a:gd name="connsiteX4" fmla="*/ 1348038 w 8580631"/>
                <a:gd name="connsiteY4" fmla="*/ 537822 h 4538322"/>
                <a:gd name="connsiteX0" fmla="*/ 695843 w 7928436"/>
                <a:gd name="connsiteY0" fmla="*/ 537822 h 4766922"/>
                <a:gd name="connsiteX1" fmla="*/ 7644646 w 7928436"/>
                <a:gd name="connsiteY1" fmla="*/ 995022 h 4766922"/>
                <a:gd name="connsiteX2" fmla="*/ 7720846 w 7928436"/>
                <a:gd name="connsiteY2" fmla="*/ 4538322 h 4766922"/>
                <a:gd name="connsiteX3" fmla="*/ 695843 w 7928436"/>
                <a:gd name="connsiteY3" fmla="*/ 4538322 h 4766922"/>
                <a:gd name="connsiteX4" fmla="*/ 695843 w 7928436"/>
                <a:gd name="connsiteY4" fmla="*/ 537822 h 4766922"/>
                <a:gd name="connsiteX0" fmla="*/ 1324112 w 7934080"/>
                <a:gd name="connsiteY0" fmla="*/ 279182 h 4821548"/>
                <a:gd name="connsiteX1" fmla="*/ 7453765 w 7934080"/>
                <a:gd name="connsiteY1" fmla="*/ 964982 h 4821548"/>
                <a:gd name="connsiteX2" fmla="*/ 7529965 w 7934080"/>
                <a:gd name="connsiteY2" fmla="*/ 4508282 h 4821548"/>
                <a:gd name="connsiteX3" fmla="*/ 504962 w 7934080"/>
                <a:gd name="connsiteY3" fmla="*/ 4508282 h 4821548"/>
                <a:gd name="connsiteX4" fmla="*/ 1324112 w 7934080"/>
                <a:gd name="connsiteY4" fmla="*/ 279182 h 4821548"/>
                <a:gd name="connsiteX0" fmla="*/ 951883 w 7561851"/>
                <a:gd name="connsiteY0" fmla="*/ 279182 h 4864538"/>
                <a:gd name="connsiteX1" fmla="*/ 7081536 w 7561851"/>
                <a:gd name="connsiteY1" fmla="*/ 964982 h 4864538"/>
                <a:gd name="connsiteX2" fmla="*/ 7157736 w 7561851"/>
                <a:gd name="connsiteY2" fmla="*/ 4508282 h 4864538"/>
                <a:gd name="connsiteX3" fmla="*/ 704233 w 7561851"/>
                <a:gd name="connsiteY3" fmla="*/ 4565432 h 4864538"/>
                <a:gd name="connsiteX4" fmla="*/ 951883 w 7561851"/>
                <a:gd name="connsiteY4" fmla="*/ 279182 h 4864538"/>
                <a:gd name="connsiteX0" fmla="*/ 1007038 w 7617006"/>
                <a:gd name="connsiteY0" fmla="*/ 279182 h 4726944"/>
                <a:gd name="connsiteX1" fmla="*/ 7136691 w 7617006"/>
                <a:gd name="connsiteY1" fmla="*/ 964982 h 4726944"/>
                <a:gd name="connsiteX2" fmla="*/ 7212891 w 7617006"/>
                <a:gd name="connsiteY2" fmla="*/ 4508282 h 4726944"/>
                <a:gd name="connsiteX3" fmla="*/ 664138 w 7617006"/>
                <a:gd name="connsiteY3" fmla="*/ 4374932 h 4726944"/>
                <a:gd name="connsiteX4" fmla="*/ 1007038 w 7617006"/>
                <a:gd name="connsiteY4" fmla="*/ 279182 h 4726944"/>
                <a:gd name="connsiteX0" fmla="*/ 1007038 w 7617006"/>
                <a:gd name="connsiteY0" fmla="*/ 314681 h 4762443"/>
                <a:gd name="connsiteX1" fmla="*/ 7136691 w 7617006"/>
                <a:gd name="connsiteY1" fmla="*/ 848081 h 4762443"/>
                <a:gd name="connsiteX2" fmla="*/ 7212891 w 7617006"/>
                <a:gd name="connsiteY2" fmla="*/ 4543781 h 4762443"/>
                <a:gd name="connsiteX3" fmla="*/ 664138 w 7617006"/>
                <a:gd name="connsiteY3" fmla="*/ 4410431 h 4762443"/>
                <a:gd name="connsiteX4" fmla="*/ 1007038 w 7617006"/>
                <a:gd name="connsiteY4" fmla="*/ 314681 h 4762443"/>
                <a:gd name="connsiteX0" fmla="*/ 930313 w 7703948"/>
                <a:gd name="connsiteY0" fmla="*/ 422059 h 4461066"/>
                <a:gd name="connsiteX1" fmla="*/ 7212366 w 7703948"/>
                <a:gd name="connsiteY1" fmla="*/ 574459 h 4461066"/>
                <a:gd name="connsiteX2" fmla="*/ 7288566 w 7703948"/>
                <a:gd name="connsiteY2" fmla="*/ 4270159 h 4461066"/>
                <a:gd name="connsiteX3" fmla="*/ 739813 w 7703948"/>
                <a:gd name="connsiteY3" fmla="*/ 4136809 h 4461066"/>
                <a:gd name="connsiteX4" fmla="*/ 930313 w 7703948"/>
                <a:gd name="connsiteY4" fmla="*/ 422059 h 4461066"/>
                <a:gd name="connsiteX0" fmla="*/ 860277 w 7633912"/>
                <a:gd name="connsiteY0" fmla="*/ 422059 h 4513663"/>
                <a:gd name="connsiteX1" fmla="*/ 7142330 w 7633912"/>
                <a:gd name="connsiteY1" fmla="*/ 574459 h 4513663"/>
                <a:gd name="connsiteX2" fmla="*/ 7218530 w 7633912"/>
                <a:gd name="connsiteY2" fmla="*/ 4270159 h 4513663"/>
                <a:gd name="connsiteX3" fmla="*/ 803127 w 7633912"/>
                <a:gd name="connsiteY3" fmla="*/ 4213009 h 4513663"/>
                <a:gd name="connsiteX4" fmla="*/ 860277 w 7633912"/>
                <a:gd name="connsiteY4" fmla="*/ 422059 h 4513663"/>
                <a:gd name="connsiteX0" fmla="*/ 656670 w 7430305"/>
                <a:gd name="connsiteY0" fmla="*/ 422059 h 4505222"/>
                <a:gd name="connsiteX1" fmla="*/ 6938723 w 7430305"/>
                <a:gd name="connsiteY1" fmla="*/ 574459 h 4505222"/>
                <a:gd name="connsiteX2" fmla="*/ 7014923 w 7430305"/>
                <a:gd name="connsiteY2" fmla="*/ 4270159 h 4505222"/>
                <a:gd name="connsiteX3" fmla="*/ 599520 w 7430305"/>
                <a:gd name="connsiteY3" fmla="*/ 4213009 h 4505222"/>
                <a:gd name="connsiteX4" fmla="*/ 656670 w 7430305"/>
                <a:gd name="connsiteY4" fmla="*/ 422059 h 4505222"/>
                <a:gd name="connsiteX0" fmla="*/ 431685 w 7205320"/>
                <a:gd name="connsiteY0" fmla="*/ 422059 h 4505222"/>
                <a:gd name="connsiteX1" fmla="*/ 6713738 w 7205320"/>
                <a:gd name="connsiteY1" fmla="*/ 574459 h 4505222"/>
                <a:gd name="connsiteX2" fmla="*/ 6789938 w 7205320"/>
                <a:gd name="connsiteY2" fmla="*/ 4270159 h 4505222"/>
                <a:gd name="connsiteX3" fmla="*/ 374535 w 7205320"/>
                <a:gd name="connsiteY3" fmla="*/ 4213009 h 4505222"/>
                <a:gd name="connsiteX4" fmla="*/ 431685 w 7205320"/>
                <a:gd name="connsiteY4" fmla="*/ 422059 h 4505222"/>
                <a:gd name="connsiteX0" fmla="*/ 506369 w 7280004"/>
                <a:gd name="connsiteY0" fmla="*/ 422059 h 4505222"/>
                <a:gd name="connsiteX1" fmla="*/ 6788422 w 7280004"/>
                <a:gd name="connsiteY1" fmla="*/ 574459 h 4505222"/>
                <a:gd name="connsiteX2" fmla="*/ 6864622 w 7280004"/>
                <a:gd name="connsiteY2" fmla="*/ 4270159 h 4505222"/>
                <a:gd name="connsiteX3" fmla="*/ 449219 w 7280004"/>
                <a:gd name="connsiteY3" fmla="*/ 4213009 h 4505222"/>
                <a:gd name="connsiteX4" fmla="*/ 506369 w 7280004"/>
                <a:gd name="connsiteY4" fmla="*/ 422059 h 4505222"/>
                <a:gd name="connsiteX0" fmla="*/ 506369 w 7205669"/>
                <a:gd name="connsiteY0" fmla="*/ 422059 h 4505222"/>
                <a:gd name="connsiteX1" fmla="*/ 6788422 w 7205669"/>
                <a:gd name="connsiteY1" fmla="*/ 574459 h 4505222"/>
                <a:gd name="connsiteX2" fmla="*/ 6864622 w 7205669"/>
                <a:gd name="connsiteY2" fmla="*/ 4270159 h 4505222"/>
                <a:gd name="connsiteX3" fmla="*/ 449219 w 7205669"/>
                <a:gd name="connsiteY3" fmla="*/ 4213009 h 4505222"/>
                <a:gd name="connsiteX4" fmla="*/ 506369 w 7205669"/>
                <a:gd name="connsiteY4" fmla="*/ 422059 h 4505222"/>
                <a:gd name="connsiteX0" fmla="*/ 506369 w 7205669"/>
                <a:gd name="connsiteY0" fmla="*/ 422059 h 4403171"/>
                <a:gd name="connsiteX1" fmla="*/ 6788422 w 7205669"/>
                <a:gd name="connsiteY1" fmla="*/ 574459 h 4403171"/>
                <a:gd name="connsiteX2" fmla="*/ 6864622 w 7205669"/>
                <a:gd name="connsiteY2" fmla="*/ 4270159 h 4403171"/>
                <a:gd name="connsiteX3" fmla="*/ 449219 w 7205669"/>
                <a:gd name="connsiteY3" fmla="*/ 4213009 h 4403171"/>
                <a:gd name="connsiteX4" fmla="*/ 506369 w 7205669"/>
                <a:gd name="connsiteY4" fmla="*/ 422059 h 4403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05669" h="4403171">
                  <a:moveTo>
                    <a:pt x="506369" y="422059"/>
                  </a:moveTo>
                  <a:cubicBezTo>
                    <a:pt x="1677203" y="-244691"/>
                    <a:pt x="5728713" y="-66891"/>
                    <a:pt x="6788422" y="574459"/>
                  </a:cubicBezTo>
                  <a:cubicBezTo>
                    <a:pt x="7848131" y="1215809"/>
                    <a:pt x="6512197" y="2869984"/>
                    <a:pt x="6864622" y="4270159"/>
                  </a:cubicBezTo>
                  <a:cubicBezTo>
                    <a:pt x="4932529" y="3679609"/>
                    <a:pt x="918378" y="4835309"/>
                    <a:pt x="449219" y="4213009"/>
                  </a:cubicBezTo>
                  <a:cubicBezTo>
                    <a:pt x="-19940" y="3590709"/>
                    <a:pt x="-289815" y="1069759"/>
                    <a:pt x="506369" y="422059"/>
                  </a:cubicBezTo>
                  <a:close/>
                </a:path>
              </a:pathLst>
            </a:custGeom>
            <a:solidFill>
              <a:srgbClr val="F4AB3F"/>
            </a:solidFill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" name="矩形 1">
              <a:extLst>
                <a:ext uri="{FF2B5EF4-FFF2-40B4-BE49-F238E27FC236}">
                  <a16:creationId xmlns:a16="http://schemas.microsoft.com/office/drawing/2014/main" id="{8D1B98FF-0B20-49D0-9F82-0797311F61C4}"/>
                </a:ext>
              </a:extLst>
            </p:cNvPr>
            <p:cNvSpPr/>
            <p:nvPr/>
          </p:nvSpPr>
          <p:spPr>
            <a:xfrm>
              <a:off x="962096" y="1166414"/>
              <a:ext cx="6975456" cy="4262495"/>
            </a:xfrm>
            <a:custGeom>
              <a:avLst/>
              <a:gdLst>
                <a:gd name="connsiteX0" fmla="*/ 0 w 7025003"/>
                <a:gd name="connsiteY0" fmla="*/ 0 h 4000500"/>
                <a:gd name="connsiteX1" fmla="*/ 7025003 w 7025003"/>
                <a:gd name="connsiteY1" fmla="*/ 0 h 4000500"/>
                <a:gd name="connsiteX2" fmla="*/ 7025003 w 7025003"/>
                <a:gd name="connsiteY2" fmla="*/ 4000500 h 4000500"/>
                <a:gd name="connsiteX3" fmla="*/ 0 w 7025003"/>
                <a:gd name="connsiteY3" fmla="*/ 4000500 h 4000500"/>
                <a:gd name="connsiteX4" fmla="*/ 0 w 7025003"/>
                <a:gd name="connsiteY4" fmla="*/ 0 h 4000500"/>
                <a:gd name="connsiteX0" fmla="*/ 0 w 7025003"/>
                <a:gd name="connsiteY0" fmla="*/ 296333 h 4296833"/>
                <a:gd name="connsiteX1" fmla="*/ 7025003 w 7025003"/>
                <a:gd name="connsiteY1" fmla="*/ 296333 h 4296833"/>
                <a:gd name="connsiteX2" fmla="*/ 7025003 w 7025003"/>
                <a:gd name="connsiteY2" fmla="*/ 4296833 h 4296833"/>
                <a:gd name="connsiteX3" fmla="*/ 0 w 7025003"/>
                <a:gd name="connsiteY3" fmla="*/ 4296833 h 4296833"/>
                <a:gd name="connsiteX4" fmla="*/ 0 w 7025003"/>
                <a:gd name="connsiteY4" fmla="*/ 296333 h 4296833"/>
                <a:gd name="connsiteX0" fmla="*/ 0 w 7025003"/>
                <a:gd name="connsiteY0" fmla="*/ 769896 h 4770396"/>
                <a:gd name="connsiteX1" fmla="*/ 7025003 w 7025003"/>
                <a:gd name="connsiteY1" fmla="*/ 769896 h 4770396"/>
                <a:gd name="connsiteX2" fmla="*/ 7025003 w 7025003"/>
                <a:gd name="connsiteY2" fmla="*/ 4770396 h 4770396"/>
                <a:gd name="connsiteX3" fmla="*/ 0 w 7025003"/>
                <a:gd name="connsiteY3" fmla="*/ 4770396 h 4770396"/>
                <a:gd name="connsiteX4" fmla="*/ 0 w 7025003"/>
                <a:gd name="connsiteY4" fmla="*/ 769896 h 4770396"/>
                <a:gd name="connsiteX0" fmla="*/ 0 w 7287469"/>
                <a:gd name="connsiteY0" fmla="*/ 786021 h 4786521"/>
                <a:gd name="connsiteX1" fmla="*/ 7025003 w 7287469"/>
                <a:gd name="connsiteY1" fmla="*/ 786021 h 4786521"/>
                <a:gd name="connsiteX2" fmla="*/ 7025003 w 7287469"/>
                <a:gd name="connsiteY2" fmla="*/ 4786521 h 4786521"/>
                <a:gd name="connsiteX3" fmla="*/ 0 w 7287469"/>
                <a:gd name="connsiteY3" fmla="*/ 4786521 h 4786521"/>
                <a:gd name="connsiteX4" fmla="*/ 0 w 7287469"/>
                <a:gd name="connsiteY4" fmla="*/ 786021 h 4786521"/>
                <a:gd name="connsiteX0" fmla="*/ 0 w 7232593"/>
                <a:gd name="connsiteY0" fmla="*/ 537822 h 4538322"/>
                <a:gd name="connsiteX1" fmla="*/ 6948803 w 7232593"/>
                <a:gd name="connsiteY1" fmla="*/ 995022 h 4538322"/>
                <a:gd name="connsiteX2" fmla="*/ 7025003 w 7232593"/>
                <a:gd name="connsiteY2" fmla="*/ 4538322 h 4538322"/>
                <a:gd name="connsiteX3" fmla="*/ 0 w 7232593"/>
                <a:gd name="connsiteY3" fmla="*/ 4538322 h 4538322"/>
                <a:gd name="connsiteX4" fmla="*/ 0 w 7232593"/>
                <a:gd name="connsiteY4" fmla="*/ 537822 h 4538322"/>
                <a:gd name="connsiteX0" fmla="*/ 1348038 w 8580631"/>
                <a:gd name="connsiteY0" fmla="*/ 537822 h 4538322"/>
                <a:gd name="connsiteX1" fmla="*/ 8296841 w 8580631"/>
                <a:gd name="connsiteY1" fmla="*/ 995022 h 4538322"/>
                <a:gd name="connsiteX2" fmla="*/ 8373041 w 8580631"/>
                <a:gd name="connsiteY2" fmla="*/ 4538322 h 4538322"/>
                <a:gd name="connsiteX3" fmla="*/ 1348038 w 8580631"/>
                <a:gd name="connsiteY3" fmla="*/ 4538322 h 4538322"/>
                <a:gd name="connsiteX4" fmla="*/ 1348038 w 8580631"/>
                <a:gd name="connsiteY4" fmla="*/ 537822 h 4538322"/>
                <a:gd name="connsiteX0" fmla="*/ 695843 w 7928436"/>
                <a:gd name="connsiteY0" fmla="*/ 537822 h 4766922"/>
                <a:gd name="connsiteX1" fmla="*/ 7644646 w 7928436"/>
                <a:gd name="connsiteY1" fmla="*/ 995022 h 4766922"/>
                <a:gd name="connsiteX2" fmla="*/ 7720846 w 7928436"/>
                <a:gd name="connsiteY2" fmla="*/ 4538322 h 4766922"/>
                <a:gd name="connsiteX3" fmla="*/ 695843 w 7928436"/>
                <a:gd name="connsiteY3" fmla="*/ 4538322 h 4766922"/>
                <a:gd name="connsiteX4" fmla="*/ 695843 w 7928436"/>
                <a:gd name="connsiteY4" fmla="*/ 537822 h 4766922"/>
                <a:gd name="connsiteX0" fmla="*/ 1324112 w 7934080"/>
                <a:gd name="connsiteY0" fmla="*/ 279182 h 4821548"/>
                <a:gd name="connsiteX1" fmla="*/ 7453765 w 7934080"/>
                <a:gd name="connsiteY1" fmla="*/ 964982 h 4821548"/>
                <a:gd name="connsiteX2" fmla="*/ 7529965 w 7934080"/>
                <a:gd name="connsiteY2" fmla="*/ 4508282 h 4821548"/>
                <a:gd name="connsiteX3" fmla="*/ 504962 w 7934080"/>
                <a:gd name="connsiteY3" fmla="*/ 4508282 h 4821548"/>
                <a:gd name="connsiteX4" fmla="*/ 1324112 w 7934080"/>
                <a:gd name="connsiteY4" fmla="*/ 279182 h 4821548"/>
                <a:gd name="connsiteX0" fmla="*/ 951883 w 7561851"/>
                <a:gd name="connsiteY0" fmla="*/ 279182 h 4864538"/>
                <a:gd name="connsiteX1" fmla="*/ 7081536 w 7561851"/>
                <a:gd name="connsiteY1" fmla="*/ 964982 h 4864538"/>
                <a:gd name="connsiteX2" fmla="*/ 7157736 w 7561851"/>
                <a:gd name="connsiteY2" fmla="*/ 4508282 h 4864538"/>
                <a:gd name="connsiteX3" fmla="*/ 704233 w 7561851"/>
                <a:gd name="connsiteY3" fmla="*/ 4565432 h 4864538"/>
                <a:gd name="connsiteX4" fmla="*/ 951883 w 7561851"/>
                <a:gd name="connsiteY4" fmla="*/ 279182 h 4864538"/>
                <a:gd name="connsiteX0" fmla="*/ 1007038 w 7617006"/>
                <a:gd name="connsiteY0" fmla="*/ 279182 h 4726944"/>
                <a:gd name="connsiteX1" fmla="*/ 7136691 w 7617006"/>
                <a:gd name="connsiteY1" fmla="*/ 964982 h 4726944"/>
                <a:gd name="connsiteX2" fmla="*/ 7212891 w 7617006"/>
                <a:gd name="connsiteY2" fmla="*/ 4508282 h 4726944"/>
                <a:gd name="connsiteX3" fmla="*/ 664138 w 7617006"/>
                <a:gd name="connsiteY3" fmla="*/ 4374932 h 4726944"/>
                <a:gd name="connsiteX4" fmla="*/ 1007038 w 7617006"/>
                <a:gd name="connsiteY4" fmla="*/ 279182 h 4726944"/>
                <a:gd name="connsiteX0" fmla="*/ 1007038 w 7617006"/>
                <a:gd name="connsiteY0" fmla="*/ 314681 h 4762443"/>
                <a:gd name="connsiteX1" fmla="*/ 7136691 w 7617006"/>
                <a:gd name="connsiteY1" fmla="*/ 848081 h 4762443"/>
                <a:gd name="connsiteX2" fmla="*/ 7212891 w 7617006"/>
                <a:gd name="connsiteY2" fmla="*/ 4543781 h 4762443"/>
                <a:gd name="connsiteX3" fmla="*/ 664138 w 7617006"/>
                <a:gd name="connsiteY3" fmla="*/ 4410431 h 4762443"/>
                <a:gd name="connsiteX4" fmla="*/ 1007038 w 7617006"/>
                <a:gd name="connsiteY4" fmla="*/ 314681 h 4762443"/>
                <a:gd name="connsiteX0" fmla="*/ 930313 w 7703948"/>
                <a:gd name="connsiteY0" fmla="*/ 422059 h 4461066"/>
                <a:gd name="connsiteX1" fmla="*/ 7212366 w 7703948"/>
                <a:gd name="connsiteY1" fmla="*/ 574459 h 4461066"/>
                <a:gd name="connsiteX2" fmla="*/ 7288566 w 7703948"/>
                <a:gd name="connsiteY2" fmla="*/ 4270159 h 4461066"/>
                <a:gd name="connsiteX3" fmla="*/ 739813 w 7703948"/>
                <a:gd name="connsiteY3" fmla="*/ 4136809 h 4461066"/>
                <a:gd name="connsiteX4" fmla="*/ 930313 w 7703948"/>
                <a:gd name="connsiteY4" fmla="*/ 422059 h 4461066"/>
                <a:gd name="connsiteX0" fmla="*/ 860277 w 7633912"/>
                <a:gd name="connsiteY0" fmla="*/ 422059 h 4513663"/>
                <a:gd name="connsiteX1" fmla="*/ 7142330 w 7633912"/>
                <a:gd name="connsiteY1" fmla="*/ 574459 h 4513663"/>
                <a:gd name="connsiteX2" fmla="*/ 7218530 w 7633912"/>
                <a:gd name="connsiteY2" fmla="*/ 4270159 h 4513663"/>
                <a:gd name="connsiteX3" fmla="*/ 803127 w 7633912"/>
                <a:gd name="connsiteY3" fmla="*/ 4213009 h 4513663"/>
                <a:gd name="connsiteX4" fmla="*/ 860277 w 7633912"/>
                <a:gd name="connsiteY4" fmla="*/ 422059 h 4513663"/>
                <a:gd name="connsiteX0" fmla="*/ 656670 w 7430305"/>
                <a:gd name="connsiteY0" fmla="*/ 422059 h 4505222"/>
                <a:gd name="connsiteX1" fmla="*/ 6938723 w 7430305"/>
                <a:gd name="connsiteY1" fmla="*/ 574459 h 4505222"/>
                <a:gd name="connsiteX2" fmla="*/ 7014923 w 7430305"/>
                <a:gd name="connsiteY2" fmla="*/ 4270159 h 4505222"/>
                <a:gd name="connsiteX3" fmla="*/ 599520 w 7430305"/>
                <a:gd name="connsiteY3" fmla="*/ 4213009 h 4505222"/>
                <a:gd name="connsiteX4" fmla="*/ 656670 w 7430305"/>
                <a:gd name="connsiteY4" fmla="*/ 422059 h 4505222"/>
                <a:gd name="connsiteX0" fmla="*/ 431685 w 7205320"/>
                <a:gd name="connsiteY0" fmla="*/ 422059 h 4505222"/>
                <a:gd name="connsiteX1" fmla="*/ 6713738 w 7205320"/>
                <a:gd name="connsiteY1" fmla="*/ 574459 h 4505222"/>
                <a:gd name="connsiteX2" fmla="*/ 6789938 w 7205320"/>
                <a:gd name="connsiteY2" fmla="*/ 4270159 h 4505222"/>
                <a:gd name="connsiteX3" fmla="*/ 374535 w 7205320"/>
                <a:gd name="connsiteY3" fmla="*/ 4213009 h 4505222"/>
                <a:gd name="connsiteX4" fmla="*/ 431685 w 7205320"/>
                <a:gd name="connsiteY4" fmla="*/ 422059 h 4505222"/>
                <a:gd name="connsiteX0" fmla="*/ 506369 w 7280004"/>
                <a:gd name="connsiteY0" fmla="*/ 422059 h 4505222"/>
                <a:gd name="connsiteX1" fmla="*/ 6788422 w 7280004"/>
                <a:gd name="connsiteY1" fmla="*/ 574459 h 4505222"/>
                <a:gd name="connsiteX2" fmla="*/ 6864622 w 7280004"/>
                <a:gd name="connsiteY2" fmla="*/ 4270159 h 4505222"/>
                <a:gd name="connsiteX3" fmla="*/ 449219 w 7280004"/>
                <a:gd name="connsiteY3" fmla="*/ 4213009 h 4505222"/>
                <a:gd name="connsiteX4" fmla="*/ 506369 w 7280004"/>
                <a:gd name="connsiteY4" fmla="*/ 422059 h 4505222"/>
                <a:gd name="connsiteX0" fmla="*/ 506369 w 7205669"/>
                <a:gd name="connsiteY0" fmla="*/ 422059 h 4505222"/>
                <a:gd name="connsiteX1" fmla="*/ 6788422 w 7205669"/>
                <a:gd name="connsiteY1" fmla="*/ 574459 h 4505222"/>
                <a:gd name="connsiteX2" fmla="*/ 6864622 w 7205669"/>
                <a:gd name="connsiteY2" fmla="*/ 4270159 h 4505222"/>
                <a:gd name="connsiteX3" fmla="*/ 449219 w 7205669"/>
                <a:gd name="connsiteY3" fmla="*/ 4213009 h 4505222"/>
                <a:gd name="connsiteX4" fmla="*/ 506369 w 7205669"/>
                <a:gd name="connsiteY4" fmla="*/ 422059 h 4505222"/>
                <a:gd name="connsiteX0" fmla="*/ 506369 w 7205669"/>
                <a:gd name="connsiteY0" fmla="*/ 422059 h 4403171"/>
                <a:gd name="connsiteX1" fmla="*/ 6788422 w 7205669"/>
                <a:gd name="connsiteY1" fmla="*/ 574459 h 4403171"/>
                <a:gd name="connsiteX2" fmla="*/ 6864622 w 7205669"/>
                <a:gd name="connsiteY2" fmla="*/ 4270159 h 4403171"/>
                <a:gd name="connsiteX3" fmla="*/ 449219 w 7205669"/>
                <a:gd name="connsiteY3" fmla="*/ 4213009 h 4403171"/>
                <a:gd name="connsiteX4" fmla="*/ 506369 w 7205669"/>
                <a:gd name="connsiteY4" fmla="*/ 422059 h 4403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05669" h="4403171">
                  <a:moveTo>
                    <a:pt x="506369" y="422059"/>
                  </a:moveTo>
                  <a:cubicBezTo>
                    <a:pt x="1677203" y="-244691"/>
                    <a:pt x="5728713" y="-66891"/>
                    <a:pt x="6788422" y="574459"/>
                  </a:cubicBezTo>
                  <a:cubicBezTo>
                    <a:pt x="7848131" y="1215809"/>
                    <a:pt x="6512197" y="2869984"/>
                    <a:pt x="6864622" y="4270159"/>
                  </a:cubicBezTo>
                  <a:cubicBezTo>
                    <a:pt x="4932529" y="3679609"/>
                    <a:pt x="918378" y="4835309"/>
                    <a:pt x="449219" y="4213009"/>
                  </a:cubicBezTo>
                  <a:cubicBezTo>
                    <a:pt x="-19940" y="3590709"/>
                    <a:pt x="-289815" y="1069759"/>
                    <a:pt x="506369" y="422059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390DDAFC-66F4-4683-A550-A3557EAA7905}"/>
              </a:ext>
            </a:extLst>
          </p:cNvPr>
          <p:cNvSpPr txBox="1"/>
          <p:nvPr/>
        </p:nvSpPr>
        <p:spPr>
          <a:xfrm>
            <a:off x="1317045" y="1932983"/>
            <a:ext cx="433332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029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Pacifico" panose="00000500000000000000" pitchFamily="2" charset="0"/>
                <a:ea typeface="Times New Roman" panose="02020603050405020304" pitchFamily="18" charset="0"/>
                <a:cs typeface="+mn-cs"/>
              </a:rPr>
              <a:t>Câu</a:t>
            </a:r>
            <a:r>
              <a:rPr kumimoji="0" lang="en-029" sz="2800" b="1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Pacifico" panose="00000500000000000000" pitchFamily="2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029" sz="2800" b="1" i="0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Pacifico" panose="00000500000000000000" pitchFamily="2" charset="0"/>
                <a:ea typeface="Times New Roman" panose="02020603050405020304" pitchFamily="18" charset="0"/>
                <a:cs typeface="+mn-cs"/>
              </a:rPr>
              <a:t>chuyện</a:t>
            </a:r>
            <a:r>
              <a:rPr kumimoji="0" lang="en-029" sz="2800" b="1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Pacifico" panose="00000500000000000000" pitchFamily="2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029" sz="2800" b="1" i="0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Pacifico" panose="00000500000000000000" pitchFamily="2" charset="0"/>
                <a:ea typeface="Times New Roman" panose="02020603050405020304" pitchFamily="18" charset="0"/>
                <a:cs typeface="+mn-cs"/>
              </a:rPr>
              <a:t>bạn</a:t>
            </a:r>
            <a:r>
              <a:rPr kumimoji="0" lang="en-029" sz="2800" b="1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Pacifico" panose="00000500000000000000" pitchFamily="2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029" sz="2800" b="1" i="0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Pacifico" panose="00000500000000000000" pitchFamily="2" charset="0"/>
                <a:ea typeface="Times New Roman" panose="02020603050405020304" pitchFamily="18" charset="0"/>
                <a:cs typeface="+mn-cs"/>
              </a:rPr>
              <a:t>đọc</a:t>
            </a:r>
            <a:r>
              <a:rPr kumimoji="0" lang="en-029" sz="2800" b="1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Pacifico" panose="00000500000000000000" pitchFamily="2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029" sz="2800" b="1" i="0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Pacifico" panose="00000500000000000000" pitchFamily="2" charset="0"/>
                <a:ea typeface="Times New Roman" panose="02020603050405020304" pitchFamily="18" charset="0"/>
                <a:cs typeface="+mn-cs"/>
              </a:rPr>
              <a:t>có</a:t>
            </a:r>
            <a:r>
              <a:rPr kumimoji="0" lang="en-029" sz="2800" b="1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Pacifico" panose="00000500000000000000" pitchFamily="2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029" sz="2800" b="1" i="0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Pacifico" panose="00000500000000000000" pitchFamily="2" charset="0"/>
                <a:ea typeface="Times New Roman" panose="02020603050405020304" pitchFamily="18" charset="0"/>
                <a:cs typeface="+mn-cs"/>
              </a:rPr>
              <a:t>gì</a:t>
            </a:r>
            <a:r>
              <a:rPr kumimoji="0" lang="en-029" sz="2800" b="1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Pacifico" panose="00000500000000000000" pitchFamily="2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029" sz="2800" b="1" i="0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Pacifico" panose="00000500000000000000" pitchFamily="2" charset="0"/>
                <a:ea typeface="Times New Roman" panose="02020603050405020304" pitchFamily="18" charset="0"/>
                <a:cs typeface="+mn-cs"/>
              </a:rPr>
              <a:t>thú</a:t>
            </a:r>
            <a:r>
              <a:rPr kumimoji="0" lang="en-029" sz="2800" b="1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Pacifico" panose="00000500000000000000" pitchFamily="2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029" sz="2800" b="1" i="0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Pacifico" panose="00000500000000000000" pitchFamily="2" charset="0"/>
                <a:ea typeface="Times New Roman" panose="02020603050405020304" pitchFamily="18" charset="0"/>
                <a:cs typeface="+mn-cs"/>
              </a:rPr>
              <a:t>vị</a:t>
            </a:r>
            <a:r>
              <a:rPr kumimoji="0" lang="en-029" sz="2800" b="1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Pacifico" panose="00000500000000000000" pitchFamily="2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en-029" sz="2800" b="1" i="0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Pacifico" panose="00000500000000000000" pitchFamily="2" charset="0"/>
                <a:ea typeface="Times New Roman" panose="02020603050405020304" pitchFamily="18" charset="0"/>
                <a:cs typeface="+mn-cs"/>
              </a:rPr>
              <a:t>không</a:t>
            </a:r>
            <a:r>
              <a:rPr kumimoji="0" lang="en-029" sz="2800" b="1" i="0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Pacifico" panose="00000500000000000000" pitchFamily="2" charset="0"/>
                <a:ea typeface="Times New Roman" panose="02020603050405020304" pitchFamily="18" charset="0"/>
                <a:cs typeface="+mn-cs"/>
              </a:rPr>
              <a:t>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Pacifico" panose="0000050000000000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53094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云形 12">
            <a:extLst>
              <a:ext uri="{FF2B5EF4-FFF2-40B4-BE49-F238E27FC236}">
                <a16:creationId xmlns:a16="http://schemas.microsoft.com/office/drawing/2014/main" id="{B11B3CAC-55FC-481A-904A-AE53893F3A93}"/>
              </a:ext>
            </a:extLst>
          </p:cNvPr>
          <p:cNvSpPr/>
          <p:nvPr/>
        </p:nvSpPr>
        <p:spPr>
          <a:xfrm rot="150597">
            <a:off x="-67094" y="-295009"/>
            <a:ext cx="12874827" cy="7448018"/>
          </a:xfrm>
          <a:prstGeom prst="cloud">
            <a:avLst/>
          </a:prstGeom>
          <a:solidFill>
            <a:schemeClr val="bg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700" b="1" i="0" u="none" strike="noStrike" kern="1200" cap="none" spc="0" normalizeH="0" baseline="0" noProof="0" dirty="0">
              <a:ln>
                <a:noFill/>
              </a:ln>
              <a:solidFill>
                <a:srgbClr val="95AD3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14" name="组合 30">
            <a:extLst>
              <a:ext uri="{FF2B5EF4-FFF2-40B4-BE49-F238E27FC236}">
                <a16:creationId xmlns:a16="http://schemas.microsoft.com/office/drawing/2014/main" id="{175D9E9A-0EA6-4F49-AB22-34623F4C6A22}"/>
              </a:ext>
            </a:extLst>
          </p:cNvPr>
          <p:cNvGrpSpPr/>
          <p:nvPr/>
        </p:nvGrpSpPr>
        <p:grpSpPr>
          <a:xfrm>
            <a:off x="2051583" y="617623"/>
            <a:ext cx="6842915" cy="4453996"/>
            <a:chOff x="1251662" y="1243647"/>
            <a:chExt cx="6556824" cy="4453996"/>
          </a:xfrm>
        </p:grpSpPr>
        <p:sp>
          <p:nvSpPr>
            <p:cNvPr id="15" name="任意多边形: 形状 27">
              <a:extLst>
                <a:ext uri="{FF2B5EF4-FFF2-40B4-BE49-F238E27FC236}">
                  <a16:creationId xmlns:a16="http://schemas.microsoft.com/office/drawing/2014/main" id="{108CE46B-1E60-4171-B336-35D07F51729A}"/>
                </a:ext>
              </a:extLst>
            </p:cNvPr>
            <p:cNvSpPr/>
            <p:nvPr/>
          </p:nvSpPr>
          <p:spPr>
            <a:xfrm>
              <a:off x="1251662" y="1243647"/>
              <a:ext cx="6556824" cy="4453996"/>
            </a:xfrm>
            <a:custGeom>
              <a:avLst/>
              <a:gdLst>
                <a:gd name="connsiteX0" fmla="*/ 6000607 w 6556824"/>
                <a:gd name="connsiteY0" fmla="*/ 0 h 4453996"/>
                <a:gd name="connsiteX1" fmla="*/ 6556824 w 6556824"/>
                <a:gd name="connsiteY1" fmla="*/ 556217 h 4453996"/>
                <a:gd name="connsiteX2" fmla="*/ 6393912 w 6556824"/>
                <a:gd name="connsiteY2" fmla="*/ 949522 h 4453996"/>
                <a:gd name="connsiteX3" fmla="*/ 6382251 w 6556824"/>
                <a:gd name="connsiteY3" fmla="*/ 959143 h 4453996"/>
                <a:gd name="connsiteX4" fmla="*/ 6382251 w 6556824"/>
                <a:gd name="connsiteY4" fmla="*/ 3494854 h 4453996"/>
                <a:gd name="connsiteX5" fmla="*/ 6393912 w 6556824"/>
                <a:gd name="connsiteY5" fmla="*/ 3504475 h 4453996"/>
                <a:gd name="connsiteX6" fmla="*/ 6556824 w 6556824"/>
                <a:gd name="connsiteY6" fmla="*/ 3897779 h 4453996"/>
                <a:gd name="connsiteX7" fmla="*/ 6000607 w 6556824"/>
                <a:gd name="connsiteY7" fmla="*/ 4453996 h 4453996"/>
                <a:gd name="connsiteX8" fmla="*/ 5607302 w 6556824"/>
                <a:gd name="connsiteY8" fmla="*/ 4291084 h 4453996"/>
                <a:gd name="connsiteX9" fmla="*/ 5581144 w 6556824"/>
                <a:gd name="connsiteY9" fmla="*/ 4259379 h 4453996"/>
                <a:gd name="connsiteX10" fmla="*/ 975681 w 6556824"/>
                <a:gd name="connsiteY10" fmla="*/ 4259379 h 4453996"/>
                <a:gd name="connsiteX11" fmla="*/ 949522 w 6556824"/>
                <a:gd name="connsiteY11" fmla="*/ 4291084 h 4453996"/>
                <a:gd name="connsiteX12" fmla="*/ 556217 w 6556824"/>
                <a:gd name="connsiteY12" fmla="*/ 4453996 h 4453996"/>
                <a:gd name="connsiteX13" fmla="*/ 1 w 6556824"/>
                <a:gd name="connsiteY13" fmla="*/ 3897779 h 4453996"/>
                <a:gd name="connsiteX14" fmla="*/ 94994 w 6556824"/>
                <a:gd name="connsiteY14" fmla="*/ 3586793 h 4453996"/>
                <a:gd name="connsiteX15" fmla="*/ 155623 w 6556824"/>
                <a:gd name="connsiteY15" fmla="*/ 3513309 h 4453996"/>
                <a:gd name="connsiteX16" fmla="*/ 155623 w 6556824"/>
                <a:gd name="connsiteY16" fmla="*/ 940687 h 4453996"/>
                <a:gd name="connsiteX17" fmla="*/ 94994 w 6556824"/>
                <a:gd name="connsiteY17" fmla="*/ 867203 h 4453996"/>
                <a:gd name="connsiteX18" fmla="*/ 0 w 6556824"/>
                <a:gd name="connsiteY18" fmla="*/ 556217 h 4453996"/>
                <a:gd name="connsiteX19" fmla="*/ 556217 w 6556824"/>
                <a:gd name="connsiteY19" fmla="*/ 0 h 4453996"/>
                <a:gd name="connsiteX20" fmla="*/ 1017441 w 6556824"/>
                <a:gd name="connsiteY20" fmla="*/ 245231 h 4453996"/>
                <a:gd name="connsiteX21" fmla="*/ 1020008 w 6556824"/>
                <a:gd name="connsiteY21" fmla="*/ 249960 h 4453996"/>
                <a:gd name="connsiteX22" fmla="*/ 5536816 w 6556824"/>
                <a:gd name="connsiteY22" fmla="*/ 249960 h 4453996"/>
                <a:gd name="connsiteX23" fmla="*/ 5539383 w 6556824"/>
                <a:gd name="connsiteY23" fmla="*/ 245231 h 4453996"/>
                <a:gd name="connsiteX24" fmla="*/ 6000607 w 6556824"/>
                <a:gd name="connsiteY24" fmla="*/ 0 h 4453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556824" h="4453996">
                  <a:moveTo>
                    <a:pt x="6000607" y="0"/>
                  </a:moveTo>
                  <a:cubicBezTo>
                    <a:pt x="6307797" y="0"/>
                    <a:pt x="6556824" y="249027"/>
                    <a:pt x="6556824" y="556217"/>
                  </a:cubicBezTo>
                  <a:cubicBezTo>
                    <a:pt x="6556824" y="709812"/>
                    <a:pt x="6494567" y="848866"/>
                    <a:pt x="6393912" y="949522"/>
                  </a:cubicBezTo>
                  <a:lnTo>
                    <a:pt x="6382251" y="959143"/>
                  </a:lnTo>
                  <a:lnTo>
                    <a:pt x="6382251" y="3494854"/>
                  </a:lnTo>
                  <a:lnTo>
                    <a:pt x="6393912" y="3504475"/>
                  </a:lnTo>
                  <a:cubicBezTo>
                    <a:pt x="6494567" y="3605130"/>
                    <a:pt x="6556824" y="3744184"/>
                    <a:pt x="6556824" y="3897779"/>
                  </a:cubicBezTo>
                  <a:cubicBezTo>
                    <a:pt x="6556824" y="4204969"/>
                    <a:pt x="6307797" y="4453996"/>
                    <a:pt x="6000607" y="4453996"/>
                  </a:cubicBezTo>
                  <a:cubicBezTo>
                    <a:pt x="5847012" y="4453996"/>
                    <a:pt x="5707958" y="4391740"/>
                    <a:pt x="5607302" y="4291084"/>
                  </a:cubicBezTo>
                  <a:lnTo>
                    <a:pt x="5581144" y="4259379"/>
                  </a:lnTo>
                  <a:lnTo>
                    <a:pt x="975681" y="4259379"/>
                  </a:lnTo>
                  <a:lnTo>
                    <a:pt x="949522" y="4291084"/>
                  </a:lnTo>
                  <a:cubicBezTo>
                    <a:pt x="848867" y="4391740"/>
                    <a:pt x="709813" y="4453996"/>
                    <a:pt x="556217" y="4453996"/>
                  </a:cubicBezTo>
                  <a:cubicBezTo>
                    <a:pt x="249027" y="4453996"/>
                    <a:pt x="1" y="4204969"/>
                    <a:pt x="1" y="3897779"/>
                  </a:cubicBezTo>
                  <a:cubicBezTo>
                    <a:pt x="1" y="3782583"/>
                    <a:pt x="35020" y="3675566"/>
                    <a:pt x="94994" y="3586793"/>
                  </a:cubicBezTo>
                  <a:lnTo>
                    <a:pt x="155623" y="3513309"/>
                  </a:lnTo>
                  <a:lnTo>
                    <a:pt x="155623" y="940687"/>
                  </a:lnTo>
                  <a:lnTo>
                    <a:pt x="94994" y="867203"/>
                  </a:lnTo>
                  <a:cubicBezTo>
                    <a:pt x="35020" y="778430"/>
                    <a:pt x="0" y="671413"/>
                    <a:pt x="0" y="556217"/>
                  </a:cubicBezTo>
                  <a:cubicBezTo>
                    <a:pt x="0" y="249027"/>
                    <a:pt x="249027" y="0"/>
                    <a:pt x="556217" y="0"/>
                  </a:cubicBezTo>
                  <a:cubicBezTo>
                    <a:pt x="748211" y="0"/>
                    <a:pt x="917485" y="97276"/>
                    <a:pt x="1017441" y="245231"/>
                  </a:cubicBezTo>
                  <a:lnTo>
                    <a:pt x="1020008" y="249960"/>
                  </a:lnTo>
                  <a:lnTo>
                    <a:pt x="5536816" y="249960"/>
                  </a:lnTo>
                  <a:lnTo>
                    <a:pt x="5539383" y="245231"/>
                  </a:lnTo>
                  <a:cubicBezTo>
                    <a:pt x="5639340" y="97276"/>
                    <a:pt x="5808614" y="0"/>
                    <a:pt x="6000607" y="0"/>
                  </a:cubicBezTo>
                  <a:close/>
                </a:path>
              </a:pathLst>
            </a:custGeom>
            <a:solidFill>
              <a:srgbClr val="F4AB3F"/>
            </a:solidFill>
            <a:ln w="381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" name="矩形: 圆角 29">
              <a:extLst>
                <a:ext uri="{FF2B5EF4-FFF2-40B4-BE49-F238E27FC236}">
                  <a16:creationId xmlns:a16="http://schemas.microsoft.com/office/drawing/2014/main" id="{B0FE7E61-CBC9-4312-8171-56F6B79A2CD9}"/>
                </a:ext>
              </a:extLst>
            </p:cNvPr>
            <p:cNvSpPr/>
            <p:nvPr/>
          </p:nvSpPr>
          <p:spPr>
            <a:xfrm>
              <a:off x="1561009" y="1651861"/>
              <a:ext cx="5913699" cy="3688406"/>
            </a:xfrm>
            <a:prstGeom prst="roundRect">
              <a:avLst>
                <a:gd name="adj" fmla="val 10924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</p:grpSp>
      <p:pic>
        <p:nvPicPr>
          <p:cNvPr id="13" name="图片 58">
            <a:extLst>
              <a:ext uri="{FF2B5EF4-FFF2-40B4-BE49-F238E27FC236}">
                <a16:creationId xmlns:a16="http://schemas.microsoft.com/office/drawing/2014/main" id="{81BE3F0F-5827-4B88-BAB7-3248639F31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7871" y="2002537"/>
            <a:ext cx="4535502" cy="453550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D8C85FD7-2C85-487E-9EDE-1791A989A139}"/>
              </a:ext>
            </a:extLst>
          </p:cNvPr>
          <p:cNvSpPr txBox="1"/>
          <p:nvPr/>
        </p:nvSpPr>
        <p:spPr>
          <a:xfrm>
            <a:off x="2630137" y="1327094"/>
            <a:ext cx="5660309" cy="27469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Calibri" panose="020F0502020204030204" pitchFamily="34" charset="0"/>
              </a:rPr>
              <a:t>CHIA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Calibri" panose="020F0502020204030204" pitchFamily="34" charset="0"/>
              </a:rPr>
              <a:t>SẺ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Calibri" panose="020F0502020204030204" pitchFamily="34" charset="0"/>
              </a:rPr>
              <a:t>TRƯỚC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45856B"/>
                </a:solidFill>
                <a:effectLst>
                  <a:glow rad="63500">
                    <a:srgbClr val="FFC000">
                      <a:satMod val="175000"/>
                      <a:alpha val="40000"/>
                    </a:srgbClr>
                  </a:glow>
                </a:effectLst>
                <a:uLnTx/>
                <a:uFillTx/>
                <a:latin typeface="Coiny" panose="02000903060500060000" pitchFamily="2" charset="0"/>
                <a:ea typeface="+mn-ea"/>
                <a:cs typeface="Calibri" panose="020F0502020204030204" pitchFamily="34" charset="0"/>
              </a:rPr>
              <a:t>LỚP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45856B"/>
              </a:solidFill>
              <a:effectLst>
                <a:glow rad="63500">
                  <a:srgbClr val="FFC000">
                    <a:satMod val="175000"/>
                    <a:alpha val="40000"/>
                  </a:srgbClr>
                </a:glow>
              </a:effectLst>
              <a:uLnTx/>
              <a:uFillTx/>
              <a:latin typeface="Coiny" panose="02000903060500060000" pitchFamily="2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240581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610654865b9c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749" y="-43815"/>
            <a:ext cx="12192635" cy="6945630"/>
          </a:xfrm>
          <a:prstGeom prst="rect">
            <a:avLst/>
          </a:prstGeom>
        </p:spPr>
      </p:pic>
      <p:grpSp>
        <p:nvGrpSpPr>
          <p:cNvPr id="32" name="组合 31"/>
          <p:cNvGrpSpPr/>
          <p:nvPr/>
        </p:nvGrpSpPr>
        <p:grpSpPr>
          <a:xfrm>
            <a:off x="3178629" y="694373"/>
            <a:ext cx="7938098" cy="4862829"/>
            <a:chOff x="1227083" y="675833"/>
            <a:chExt cx="10162697" cy="5898322"/>
          </a:xfrm>
        </p:grpSpPr>
        <p:sp>
          <p:nvSpPr>
            <p:cNvPr id="34" name="矩形 33"/>
            <p:cNvSpPr/>
            <p:nvPr/>
          </p:nvSpPr>
          <p:spPr>
            <a:xfrm rot="344791">
              <a:off x="1331381" y="828233"/>
              <a:ext cx="10058399" cy="5745922"/>
            </a:xfrm>
            <a:prstGeom prst="rect">
              <a:avLst/>
            </a:prstGeom>
            <a:solidFill>
              <a:srgbClr val="FE8E9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31" name="矩形 30"/>
            <p:cNvSpPr/>
            <p:nvPr/>
          </p:nvSpPr>
          <p:spPr>
            <a:xfrm>
              <a:off x="1227083" y="675833"/>
              <a:ext cx="10058399" cy="574592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</p:grpSp>
      <p:pic>
        <p:nvPicPr>
          <p:cNvPr id="6" name="图片 5" descr="610654865b9c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443480"/>
            <a:ext cx="12192635" cy="4502150"/>
          </a:xfrm>
          <a:prstGeom prst="rect">
            <a:avLst/>
          </a:prstGeom>
        </p:spPr>
      </p:pic>
      <p:pic>
        <p:nvPicPr>
          <p:cNvPr id="7" name="图片 6" descr="54re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01150" y="4347210"/>
            <a:ext cx="2766695" cy="2074545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7909" y="636"/>
            <a:ext cx="1588100" cy="1710690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5301" y="675833"/>
            <a:ext cx="1727420" cy="1097672"/>
          </a:xfrm>
          <a:prstGeom prst="rect">
            <a:avLst/>
          </a:prstGeom>
        </p:spPr>
      </p:pic>
      <p:sp>
        <p:nvSpPr>
          <p:cNvPr id="25" name="Rectangle 13">
            <a:extLst>
              <a:ext uri="{FF2B5EF4-FFF2-40B4-BE49-F238E27FC236}">
                <a16:creationId xmlns:a16="http://schemas.microsoft.com/office/drawing/2014/main" id="{779A45AD-5BE8-48AE-B68B-037B1AE0E273}"/>
              </a:ext>
            </a:extLst>
          </p:cNvPr>
          <p:cNvSpPr txBox="1">
            <a:spLocks noChangeArrowheads="1"/>
          </p:cNvSpPr>
          <p:nvPr/>
        </p:nvSpPr>
        <p:spPr>
          <a:xfrm>
            <a:off x="4201137" y="2124395"/>
            <a:ext cx="6600580" cy="906463"/>
          </a:xfrm>
          <a:prstGeom prst="rect">
            <a:avLst/>
          </a:prstGeom>
        </p:spPr>
        <p:txBody>
          <a:bodyPr vert="horz" lIns="91440" tIns="45720" rIns="45720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600" b="1" i="0" u="none" strike="noStrike" kern="1200" cap="none" spc="0" normalizeH="0" baseline="0" noProof="0" dirty="0">
                <a:ln>
                  <a:noFill/>
                </a:ln>
                <a:solidFill>
                  <a:srgbClr val="FF5E74"/>
                </a:solidFill>
                <a:effectLst/>
                <a:uLnTx/>
                <a:uFillTx/>
                <a:latin typeface="Coiny" panose="02000903060500060000" pitchFamily="2" charset="0"/>
                <a:ea typeface="微软雅黑" panose="020B0503020204020204" pitchFamily="34" charset="-122"/>
                <a:cs typeface="+mj-cs"/>
                <a:sym typeface="FZXiQian-M15S"/>
              </a:rPr>
              <a:t>XIN </a:t>
            </a:r>
            <a:r>
              <a:rPr kumimoji="0" lang="en-US" altLang="zh-CN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5E74"/>
                </a:solidFill>
                <a:effectLst/>
                <a:uLnTx/>
                <a:uFillTx/>
                <a:latin typeface="Coiny" panose="02000903060500060000" pitchFamily="2" charset="0"/>
                <a:ea typeface="微软雅黑" panose="020B0503020204020204" pitchFamily="34" charset="-122"/>
                <a:cs typeface="+mj-cs"/>
                <a:sym typeface="FZXiQian-M15S"/>
              </a:rPr>
              <a:t>CHÀO</a:t>
            </a:r>
            <a:r>
              <a:rPr kumimoji="0" lang="en-US" altLang="zh-CN" sz="6600" b="1" i="0" u="none" strike="noStrike" kern="1200" cap="none" spc="0" normalizeH="0" baseline="0" noProof="0" dirty="0">
                <a:ln>
                  <a:noFill/>
                </a:ln>
                <a:solidFill>
                  <a:srgbClr val="FF5E74"/>
                </a:solidFill>
                <a:effectLst/>
                <a:uLnTx/>
                <a:uFillTx/>
                <a:latin typeface="Coiny" panose="02000903060500060000" pitchFamily="2" charset="0"/>
                <a:ea typeface="微软雅黑" panose="020B0503020204020204" pitchFamily="34" charset="-122"/>
                <a:cs typeface="+mj-cs"/>
                <a:sym typeface="FZXiQian-M15S"/>
              </a:rPr>
              <a:t> </a:t>
            </a:r>
            <a:r>
              <a:rPr kumimoji="0" lang="en-US" altLang="zh-CN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5E74"/>
                </a:solidFill>
                <a:effectLst/>
                <a:uLnTx/>
                <a:uFillTx/>
                <a:latin typeface="Coiny" panose="02000903060500060000" pitchFamily="2" charset="0"/>
                <a:ea typeface="微软雅黑" panose="020B0503020204020204" pitchFamily="34" charset="-122"/>
                <a:cs typeface="+mj-cs"/>
                <a:sym typeface="FZXiQian-M15S"/>
              </a:rPr>
              <a:t>VÀ</a:t>
            </a:r>
            <a:r>
              <a:rPr kumimoji="0" lang="en-US" altLang="zh-CN" sz="6600" b="1" i="0" u="none" strike="noStrike" kern="1200" cap="none" spc="0" normalizeH="0" baseline="0" noProof="0" dirty="0">
                <a:ln>
                  <a:noFill/>
                </a:ln>
                <a:solidFill>
                  <a:srgbClr val="FF5E74"/>
                </a:solidFill>
                <a:effectLst/>
                <a:uLnTx/>
                <a:uFillTx/>
                <a:latin typeface="Coiny" panose="02000903060500060000" pitchFamily="2" charset="0"/>
                <a:ea typeface="微软雅黑" panose="020B0503020204020204" pitchFamily="34" charset="-122"/>
                <a:cs typeface="+mj-cs"/>
                <a:sym typeface="FZXiQian-M15S"/>
              </a:rPr>
              <a:t> </a:t>
            </a:r>
            <a:r>
              <a:rPr kumimoji="0" lang="en-US" altLang="zh-CN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5E74"/>
                </a:solidFill>
                <a:effectLst/>
                <a:uLnTx/>
                <a:uFillTx/>
                <a:latin typeface="Coiny" panose="02000903060500060000" pitchFamily="2" charset="0"/>
                <a:ea typeface="微软雅黑" panose="020B0503020204020204" pitchFamily="34" charset="-122"/>
                <a:cs typeface="+mj-cs"/>
                <a:sym typeface="FZXiQian-M15S"/>
              </a:rPr>
              <a:t>HẸN</a:t>
            </a:r>
            <a:r>
              <a:rPr kumimoji="0" lang="en-US" altLang="zh-CN" sz="6600" b="1" i="0" u="none" strike="noStrike" kern="1200" cap="none" spc="0" normalizeH="0" baseline="0" noProof="0" dirty="0">
                <a:ln>
                  <a:noFill/>
                </a:ln>
                <a:solidFill>
                  <a:srgbClr val="FF5E74"/>
                </a:solidFill>
                <a:effectLst/>
                <a:uLnTx/>
                <a:uFillTx/>
                <a:latin typeface="Coiny" panose="02000903060500060000" pitchFamily="2" charset="0"/>
                <a:ea typeface="微软雅黑" panose="020B0503020204020204" pitchFamily="34" charset="-122"/>
                <a:cs typeface="+mj-cs"/>
                <a:sym typeface="FZXiQian-M15S"/>
              </a:rPr>
              <a:t> </a:t>
            </a:r>
            <a:r>
              <a:rPr kumimoji="0" lang="en-US" altLang="zh-CN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5E74"/>
                </a:solidFill>
                <a:effectLst/>
                <a:uLnTx/>
                <a:uFillTx/>
                <a:latin typeface="Coiny" panose="02000903060500060000" pitchFamily="2" charset="0"/>
                <a:ea typeface="微软雅黑" panose="020B0503020204020204" pitchFamily="34" charset="-122"/>
                <a:cs typeface="+mj-cs"/>
                <a:sym typeface="FZXiQian-M15S"/>
              </a:rPr>
              <a:t>GẶP</a:t>
            </a:r>
            <a:r>
              <a:rPr kumimoji="0" lang="en-US" altLang="zh-CN" sz="6600" b="1" i="0" u="none" strike="noStrike" kern="1200" cap="none" spc="0" normalizeH="0" baseline="0" noProof="0" dirty="0">
                <a:ln>
                  <a:noFill/>
                </a:ln>
                <a:solidFill>
                  <a:srgbClr val="FF5E74"/>
                </a:solidFill>
                <a:effectLst/>
                <a:uLnTx/>
                <a:uFillTx/>
                <a:latin typeface="Coiny" panose="02000903060500060000" pitchFamily="2" charset="0"/>
                <a:ea typeface="微软雅黑" panose="020B0503020204020204" pitchFamily="34" charset="-122"/>
                <a:cs typeface="+mj-cs"/>
                <a:sym typeface="FZXiQian-M15S"/>
              </a:rPr>
              <a:t> </a:t>
            </a:r>
            <a:r>
              <a:rPr kumimoji="0" lang="en-US" altLang="zh-CN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5E74"/>
                </a:solidFill>
                <a:effectLst/>
                <a:uLnTx/>
                <a:uFillTx/>
                <a:latin typeface="Coiny" panose="02000903060500060000" pitchFamily="2" charset="0"/>
                <a:ea typeface="微软雅黑" panose="020B0503020204020204" pitchFamily="34" charset="-122"/>
                <a:cs typeface="+mj-cs"/>
                <a:sym typeface="FZXiQian-M15S"/>
              </a:rPr>
              <a:t>LẠI</a:t>
            </a:r>
            <a:endParaRPr kumimoji="0" lang="zh-CN" altLang="en-US" sz="6600" b="1" i="0" u="none" strike="noStrike" kern="1200" cap="none" spc="0" normalizeH="0" baseline="0" noProof="0" dirty="0">
              <a:ln>
                <a:noFill/>
              </a:ln>
              <a:solidFill>
                <a:srgbClr val="FF5E74"/>
              </a:solidFill>
              <a:effectLst/>
              <a:uLnTx/>
              <a:uFillTx/>
              <a:latin typeface="Coiny" panose="02000903060500060000" pitchFamily="2" charset="0"/>
              <a:ea typeface="微软雅黑" panose="020B0503020204020204" pitchFamily="34" charset="-122"/>
              <a:cs typeface="+mj-cs"/>
              <a:sym typeface="FZXiQian-M15S"/>
            </a:endParaRPr>
          </a:p>
        </p:txBody>
      </p:sp>
      <p:pic>
        <p:nvPicPr>
          <p:cNvPr id="26" name="图片 21">
            <a:extLst>
              <a:ext uri="{FF2B5EF4-FFF2-40B4-BE49-F238E27FC236}">
                <a16:creationId xmlns:a16="http://schemas.microsoft.com/office/drawing/2014/main" id="{2507C551-9102-491F-A7E3-207B822134A8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564159" y="3021414"/>
            <a:ext cx="4231463" cy="351710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千图网拥有20W+精美PPT模板 更多PPT模板下载至：www.58pic.com/office/ppt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e1pchtkt">
      <a:majorFont>
        <a:latin typeface="华康方圆体W7"/>
        <a:ea typeface="华康方圆体W7"/>
        <a:cs typeface=""/>
      </a:majorFont>
      <a:minorFont>
        <a:latin typeface="华康方圆体W7"/>
        <a:ea typeface="华康方圆体W7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574</Words>
  <Application>Microsoft Office PowerPoint</Application>
  <PresentationFormat>Widescreen</PresentationFormat>
  <Paragraphs>38</Paragraphs>
  <Slides>10</Slides>
  <Notes>4</Notes>
  <HiddenSlides>0</HiddenSlides>
  <MMClips>1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10</vt:i4>
      </vt:variant>
    </vt:vector>
  </HeadingPairs>
  <TitlesOfParts>
    <vt:vector size="25" baseType="lpstr">
      <vt:lpstr>等线</vt:lpstr>
      <vt:lpstr>等线 Light</vt:lpstr>
      <vt:lpstr>微软雅黑</vt:lpstr>
      <vt:lpstr>Arial</vt:lpstr>
      <vt:lpstr>Baloo</vt:lpstr>
      <vt:lpstr>Calibri</vt:lpstr>
      <vt:lpstr>Coiny</vt:lpstr>
      <vt:lpstr>Pacifico</vt:lpstr>
      <vt:lpstr>Patrick Hand</vt:lpstr>
      <vt:lpstr>Times New Roman</vt:lpstr>
      <vt:lpstr>华康方圆体W7</vt:lpstr>
      <vt:lpstr>Office 主题</vt:lpstr>
      <vt:lpstr>Office 主题​​</vt:lpstr>
      <vt:lpstr>​​</vt:lpstr>
      <vt:lpstr>千图网拥有20W+精美PPT模板 更多PPT模板下载至：www.58pic.com/office/ppt​​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</dc:creator>
  <cp:lastModifiedBy>thao</cp:lastModifiedBy>
  <cp:revision>6</cp:revision>
  <dcterms:created xsi:type="dcterms:W3CDTF">2022-06-08T14:39:52Z</dcterms:created>
  <dcterms:modified xsi:type="dcterms:W3CDTF">2022-06-08T14:53:13Z</dcterms:modified>
</cp:coreProperties>
</file>