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347" r:id="rId2"/>
    <p:sldId id="370" r:id="rId3"/>
    <p:sldId id="375" r:id="rId4"/>
    <p:sldId id="261" r:id="rId5"/>
    <p:sldId id="376" r:id="rId6"/>
    <p:sldId id="260" r:id="rId7"/>
    <p:sldId id="377" r:id="rId8"/>
    <p:sldId id="257"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172897-EEF4-4A77-A960-31C1E3230A76}" type="datetimeFigureOut">
              <a:rPr lang="en-US" smtClean="0"/>
              <a:t>11/12/2022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E02C62-131C-4273-B471-53316EE5E9EA}" type="slidenum">
              <a:rPr lang="en-US" smtClean="0"/>
              <a:t>‹#›</a:t>
            </a:fld>
            <a:endParaRPr lang="en-US"/>
          </a:p>
        </p:txBody>
      </p:sp>
    </p:spTree>
    <p:extLst>
      <p:ext uri="{BB962C8B-B14F-4D97-AF65-F5344CB8AC3E}">
        <p14:creationId xmlns:p14="http://schemas.microsoft.com/office/powerpoint/2010/main" val="33799958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60163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1"/>
        <p:cNvGrpSpPr/>
        <p:nvPr/>
      </p:nvGrpSpPr>
      <p:grpSpPr>
        <a:xfrm>
          <a:off x="0" y="0"/>
          <a:ext cx="0" cy="0"/>
          <a:chOff x="0" y="0"/>
          <a:chExt cx="0" cy="0"/>
        </a:xfrm>
      </p:grpSpPr>
      <p:sp>
        <p:nvSpPr>
          <p:cNvPr id="2032" name="Google Shape;2032;gb0ac4e247a_6_2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3" name="Google Shape;2033;gb0ac4e247a_6_2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7"/>
        <p:cNvGrpSpPr/>
        <p:nvPr/>
      </p:nvGrpSpPr>
      <p:grpSpPr>
        <a:xfrm>
          <a:off x="0" y="0"/>
          <a:ext cx="0" cy="0"/>
          <a:chOff x="0" y="0"/>
          <a:chExt cx="0" cy="0"/>
        </a:xfrm>
      </p:grpSpPr>
      <p:sp>
        <p:nvSpPr>
          <p:cNvPr id="1788" name="Google Shape;1788;gaf72e47015_0_2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9" name="Google Shape;1789;gaf72e47015_0_2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2"/>
        <p:cNvGrpSpPr/>
        <p:nvPr/>
      </p:nvGrpSpPr>
      <p:grpSpPr>
        <a:xfrm>
          <a:off x="0" y="0"/>
          <a:ext cx="0" cy="0"/>
          <a:chOff x="0" y="0"/>
          <a:chExt cx="0" cy="0"/>
        </a:xfrm>
      </p:grpSpPr>
      <p:sp>
        <p:nvSpPr>
          <p:cNvPr id="1733" name="Google Shape;1733;g898feb88a6_0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4" name="Google Shape;1734;g898feb88a6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3"/>
        <p:cNvGrpSpPr/>
        <p:nvPr/>
      </p:nvGrpSpPr>
      <p:grpSpPr>
        <a:xfrm>
          <a:off x="0" y="0"/>
          <a:ext cx="0" cy="0"/>
          <a:chOff x="0" y="0"/>
          <a:chExt cx="0" cy="0"/>
        </a:xfrm>
      </p:grpSpPr>
      <p:sp>
        <p:nvSpPr>
          <p:cNvPr id="134" name="Google Shape;134;p3"/>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5" name="Google Shape;135;p3"/>
          <p:cNvGrpSpPr/>
          <p:nvPr/>
        </p:nvGrpSpPr>
        <p:grpSpPr>
          <a:xfrm>
            <a:off x="527859" y="292693"/>
            <a:ext cx="11358487" cy="6384375"/>
            <a:chOff x="395894" y="219519"/>
            <a:chExt cx="8518865" cy="4788281"/>
          </a:xfrm>
        </p:grpSpPr>
        <p:sp>
          <p:nvSpPr>
            <p:cNvPr id="136" name="Google Shape;136;p3"/>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37" name="Google Shape;137;p3"/>
            <p:cNvGrpSpPr/>
            <p:nvPr/>
          </p:nvGrpSpPr>
          <p:grpSpPr>
            <a:xfrm>
              <a:off x="8341543" y="2282008"/>
              <a:ext cx="569676" cy="380612"/>
              <a:chOff x="8341543" y="2282008"/>
              <a:chExt cx="569676" cy="380612"/>
            </a:xfrm>
          </p:grpSpPr>
          <p:sp>
            <p:nvSpPr>
              <p:cNvPr id="138" name="Google Shape;138;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0" name="Google Shape;140;p3"/>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41" name="Google Shape;141;p3"/>
            <p:cNvGrpSpPr/>
            <p:nvPr/>
          </p:nvGrpSpPr>
          <p:grpSpPr>
            <a:xfrm>
              <a:off x="8341543" y="1721094"/>
              <a:ext cx="569676" cy="380612"/>
              <a:chOff x="8341543" y="1721094"/>
              <a:chExt cx="569676" cy="380612"/>
            </a:xfrm>
          </p:grpSpPr>
          <p:sp>
            <p:nvSpPr>
              <p:cNvPr id="142" name="Google Shape;142;p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4" name="Google Shape;144;p3"/>
            <p:cNvGrpSpPr/>
            <p:nvPr/>
          </p:nvGrpSpPr>
          <p:grpSpPr>
            <a:xfrm>
              <a:off x="8346273" y="1183592"/>
              <a:ext cx="568486" cy="388014"/>
              <a:chOff x="8346273" y="1183592"/>
              <a:chExt cx="568486" cy="388014"/>
            </a:xfrm>
          </p:grpSpPr>
          <p:sp>
            <p:nvSpPr>
              <p:cNvPr id="145" name="Google Shape;145;p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7" name="Google Shape;147;p3"/>
            <p:cNvGrpSpPr/>
            <p:nvPr/>
          </p:nvGrpSpPr>
          <p:grpSpPr>
            <a:xfrm>
              <a:off x="8341543" y="606635"/>
              <a:ext cx="569676" cy="388014"/>
              <a:chOff x="8341543" y="606635"/>
              <a:chExt cx="569676" cy="388014"/>
            </a:xfrm>
          </p:grpSpPr>
          <p:sp>
            <p:nvSpPr>
              <p:cNvPr id="148" name="Google Shape;148;p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0" name="Google Shape;150;p3"/>
            <p:cNvGrpSpPr/>
            <p:nvPr/>
          </p:nvGrpSpPr>
          <p:grpSpPr>
            <a:xfrm>
              <a:off x="8341543" y="2842933"/>
              <a:ext cx="569676" cy="380612"/>
              <a:chOff x="8341543" y="2282008"/>
              <a:chExt cx="569676" cy="380612"/>
            </a:xfrm>
          </p:grpSpPr>
          <p:sp>
            <p:nvSpPr>
              <p:cNvPr id="151" name="Google Shape;151;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3" name="Google Shape;153;p3"/>
            <p:cNvGrpSpPr/>
            <p:nvPr/>
          </p:nvGrpSpPr>
          <p:grpSpPr>
            <a:xfrm>
              <a:off x="8341543" y="3403858"/>
              <a:ext cx="569676" cy="380612"/>
              <a:chOff x="8341543" y="2282008"/>
              <a:chExt cx="569676" cy="380612"/>
            </a:xfrm>
          </p:grpSpPr>
          <p:sp>
            <p:nvSpPr>
              <p:cNvPr id="154" name="Google Shape;154;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6" name="Google Shape;156;p3"/>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3"/>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8" name="Google Shape;158;p3"/>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9" name="Google Shape;159;p3"/>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0" name="Google Shape;160;p3"/>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1" name="Google Shape;161;p3"/>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2" name="Google Shape;162;p3"/>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3" name="Google Shape;163;p3"/>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4" name="Google Shape;164;p3"/>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5" name="Google Shape;165;p3"/>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6" name="Google Shape;166;p3"/>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7" name="Google Shape;167;p3"/>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8" name="Google Shape;168;p3"/>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9" name="Google Shape;169;p3"/>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0" name="Google Shape;170;p3"/>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1" name="Google Shape;171;p3"/>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2" name="Google Shape;172;p3"/>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3" name="Google Shape;173;p3"/>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4" name="Google Shape;174;p3"/>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5" name="Google Shape;175;p3"/>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6" name="Google Shape;176;p3"/>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7" name="Google Shape;177;p3"/>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8" name="Google Shape;178;p3"/>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9" name="Google Shape;179;p3"/>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0" name="Google Shape;180;p3"/>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 name="Google Shape;181;p3"/>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2" name="Google Shape;182;p3"/>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3" name="Google Shape;183;p3"/>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4" name="Google Shape;184;p3"/>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5" name="Google Shape;185;p3"/>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6" name="Google Shape;186;p3"/>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7" name="Google Shape;187;p3"/>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8" name="Google Shape;188;p3"/>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9" name="Google Shape;189;p3"/>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0" name="Google Shape;190;p3"/>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1" name="Google Shape;191;p3"/>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2" name="Google Shape;192;p3"/>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3" name="Google Shape;193;p3"/>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4" name="Google Shape;194;p3"/>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5" name="Google Shape;195;p3"/>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6" name="Google Shape;196;p3"/>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7" name="Google Shape;197;p3"/>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8" name="Google Shape;198;p3"/>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9" name="Google Shape;199;p3"/>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0" name="Google Shape;200;p3"/>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1" name="Google Shape;201;p3"/>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2" name="Google Shape;202;p3"/>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3" name="Google Shape;203;p3"/>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4" name="Google Shape;204;p3"/>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5" name="Google Shape;205;p3"/>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6" name="Google Shape;206;p3"/>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7" name="Google Shape;207;p3"/>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8" name="Google Shape;208;p3"/>
          <p:cNvSpPr txBox="1">
            <a:spLocks noGrp="1"/>
          </p:cNvSpPr>
          <p:nvPr>
            <p:ph type="title"/>
          </p:nvPr>
        </p:nvSpPr>
        <p:spPr>
          <a:xfrm>
            <a:off x="3330499" y="2875457"/>
            <a:ext cx="5290800" cy="8748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7466"/>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
        <p:nvSpPr>
          <p:cNvPr id="209" name="Google Shape;209;p3"/>
          <p:cNvSpPr txBox="1">
            <a:spLocks noGrp="1"/>
          </p:cNvSpPr>
          <p:nvPr>
            <p:ph type="title" idx="2" hasCustomPrompt="1"/>
          </p:nvPr>
        </p:nvSpPr>
        <p:spPr>
          <a:xfrm>
            <a:off x="5287533" y="1496600"/>
            <a:ext cx="1376800" cy="874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5733">
                <a:solidFill>
                  <a:schemeClr val="accent1"/>
                </a:solidFill>
              </a:defRPr>
            </a:lvl1pPr>
            <a:lvl2pPr lvl="1" algn="ctr" rtl="0">
              <a:spcBef>
                <a:spcPts val="0"/>
              </a:spcBef>
              <a:spcAft>
                <a:spcPts val="0"/>
              </a:spcAft>
              <a:buClr>
                <a:schemeClr val="accent1"/>
              </a:buClr>
              <a:buSzPts val="7200"/>
              <a:buNone/>
              <a:defRPr sz="9600">
                <a:solidFill>
                  <a:schemeClr val="accent1"/>
                </a:solidFill>
              </a:defRPr>
            </a:lvl2pPr>
            <a:lvl3pPr lvl="2" algn="ctr" rtl="0">
              <a:spcBef>
                <a:spcPts val="0"/>
              </a:spcBef>
              <a:spcAft>
                <a:spcPts val="0"/>
              </a:spcAft>
              <a:buClr>
                <a:schemeClr val="accent1"/>
              </a:buClr>
              <a:buSzPts val="7200"/>
              <a:buNone/>
              <a:defRPr sz="9600">
                <a:solidFill>
                  <a:schemeClr val="accent1"/>
                </a:solidFill>
              </a:defRPr>
            </a:lvl3pPr>
            <a:lvl4pPr lvl="3" algn="ctr" rtl="0">
              <a:spcBef>
                <a:spcPts val="0"/>
              </a:spcBef>
              <a:spcAft>
                <a:spcPts val="0"/>
              </a:spcAft>
              <a:buClr>
                <a:schemeClr val="accent1"/>
              </a:buClr>
              <a:buSzPts val="7200"/>
              <a:buNone/>
              <a:defRPr sz="9600">
                <a:solidFill>
                  <a:schemeClr val="accent1"/>
                </a:solidFill>
              </a:defRPr>
            </a:lvl4pPr>
            <a:lvl5pPr lvl="4" algn="ctr" rtl="0">
              <a:spcBef>
                <a:spcPts val="0"/>
              </a:spcBef>
              <a:spcAft>
                <a:spcPts val="0"/>
              </a:spcAft>
              <a:buClr>
                <a:schemeClr val="accent1"/>
              </a:buClr>
              <a:buSzPts val="7200"/>
              <a:buNone/>
              <a:defRPr sz="9600">
                <a:solidFill>
                  <a:schemeClr val="accent1"/>
                </a:solidFill>
              </a:defRPr>
            </a:lvl5pPr>
            <a:lvl6pPr lvl="5" algn="ctr" rtl="0">
              <a:spcBef>
                <a:spcPts val="0"/>
              </a:spcBef>
              <a:spcAft>
                <a:spcPts val="0"/>
              </a:spcAft>
              <a:buClr>
                <a:schemeClr val="accent1"/>
              </a:buClr>
              <a:buSzPts val="7200"/>
              <a:buNone/>
              <a:defRPr sz="9600">
                <a:solidFill>
                  <a:schemeClr val="accent1"/>
                </a:solidFill>
              </a:defRPr>
            </a:lvl6pPr>
            <a:lvl7pPr lvl="6" algn="ctr" rtl="0">
              <a:spcBef>
                <a:spcPts val="0"/>
              </a:spcBef>
              <a:spcAft>
                <a:spcPts val="0"/>
              </a:spcAft>
              <a:buClr>
                <a:schemeClr val="accent1"/>
              </a:buClr>
              <a:buSzPts val="7200"/>
              <a:buNone/>
              <a:defRPr sz="9600">
                <a:solidFill>
                  <a:schemeClr val="accent1"/>
                </a:solidFill>
              </a:defRPr>
            </a:lvl7pPr>
            <a:lvl8pPr lvl="7" algn="ctr" rtl="0">
              <a:spcBef>
                <a:spcPts val="0"/>
              </a:spcBef>
              <a:spcAft>
                <a:spcPts val="0"/>
              </a:spcAft>
              <a:buClr>
                <a:schemeClr val="accent1"/>
              </a:buClr>
              <a:buSzPts val="7200"/>
              <a:buNone/>
              <a:defRPr sz="9600">
                <a:solidFill>
                  <a:schemeClr val="accent1"/>
                </a:solidFill>
              </a:defRPr>
            </a:lvl8pPr>
            <a:lvl9pPr lvl="8" algn="ctr" rtl="0">
              <a:spcBef>
                <a:spcPts val="0"/>
              </a:spcBef>
              <a:spcAft>
                <a:spcPts val="0"/>
              </a:spcAft>
              <a:buClr>
                <a:schemeClr val="accent1"/>
              </a:buClr>
              <a:buSzPts val="7200"/>
              <a:buNone/>
              <a:defRPr sz="9600">
                <a:solidFill>
                  <a:schemeClr val="accent1"/>
                </a:solidFill>
              </a:defRPr>
            </a:lvl9pPr>
          </a:lstStyle>
          <a:p>
            <a:r>
              <a:t>xx%</a:t>
            </a:r>
          </a:p>
        </p:txBody>
      </p:sp>
      <p:sp>
        <p:nvSpPr>
          <p:cNvPr id="210" name="Google Shape;210;p3"/>
          <p:cNvSpPr txBox="1">
            <a:spLocks noGrp="1"/>
          </p:cNvSpPr>
          <p:nvPr>
            <p:ph type="subTitle" idx="1"/>
          </p:nvPr>
        </p:nvSpPr>
        <p:spPr>
          <a:xfrm>
            <a:off x="2978100" y="4193133"/>
            <a:ext cx="5995600" cy="874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solidFill>
                  <a:schemeClr val="dk1"/>
                </a:solidFill>
              </a:defRPr>
            </a:lvl1pPr>
            <a:lvl2pPr lvl="1" algn="ctr" rtl="0">
              <a:spcBef>
                <a:spcPts val="0"/>
              </a:spcBef>
              <a:spcAft>
                <a:spcPts val="0"/>
              </a:spcAft>
              <a:buNone/>
              <a:defRPr>
                <a:solidFill>
                  <a:schemeClr val="dk1"/>
                </a:solidFill>
              </a:defRPr>
            </a:lvl2pPr>
            <a:lvl3pPr lvl="2" algn="ctr" rtl="0">
              <a:spcBef>
                <a:spcPts val="0"/>
              </a:spcBef>
              <a:spcAft>
                <a:spcPts val="0"/>
              </a:spcAft>
              <a:buNone/>
              <a:defRPr>
                <a:solidFill>
                  <a:schemeClr val="dk1"/>
                </a:solidFill>
              </a:defRPr>
            </a:lvl3pPr>
            <a:lvl4pPr lvl="3" algn="ctr" rtl="0">
              <a:spcBef>
                <a:spcPts val="0"/>
              </a:spcBef>
              <a:spcAft>
                <a:spcPts val="0"/>
              </a:spcAft>
              <a:buNone/>
              <a:defRPr>
                <a:solidFill>
                  <a:schemeClr val="dk1"/>
                </a:solidFill>
              </a:defRPr>
            </a:lvl4pPr>
            <a:lvl5pPr lvl="4" algn="ctr" rtl="0">
              <a:spcBef>
                <a:spcPts val="0"/>
              </a:spcBef>
              <a:spcAft>
                <a:spcPts val="0"/>
              </a:spcAft>
              <a:buNone/>
              <a:defRPr>
                <a:solidFill>
                  <a:schemeClr val="dk1"/>
                </a:solidFill>
              </a:defRPr>
            </a:lvl5pPr>
            <a:lvl6pPr lvl="5" algn="ctr" rtl="0">
              <a:spcBef>
                <a:spcPts val="0"/>
              </a:spcBef>
              <a:spcAft>
                <a:spcPts val="0"/>
              </a:spcAft>
              <a:buNone/>
              <a:defRPr>
                <a:solidFill>
                  <a:schemeClr val="dk1"/>
                </a:solidFill>
              </a:defRPr>
            </a:lvl6pPr>
            <a:lvl7pPr lvl="6" algn="ctr" rtl="0">
              <a:spcBef>
                <a:spcPts val="0"/>
              </a:spcBef>
              <a:spcAft>
                <a:spcPts val="0"/>
              </a:spcAft>
              <a:buNone/>
              <a:defRPr>
                <a:solidFill>
                  <a:schemeClr val="dk1"/>
                </a:solidFill>
              </a:defRPr>
            </a:lvl7pPr>
            <a:lvl8pPr lvl="7" algn="ctr" rtl="0">
              <a:spcBef>
                <a:spcPts val="0"/>
              </a:spcBef>
              <a:spcAft>
                <a:spcPts val="0"/>
              </a:spcAft>
              <a:buNone/>
              <a:defRPr>
                <a:solidFill>
                  <a:schemeClr val="dk1"/>
                </a:solidFill>
              </a:defRPr>
            </a:lvl8pPr>
            <a:lvl9pPr lvl="8" algn="ctr" rtl="0">
              <a:spcBef>
                <a:spcPts val="0"/>
              </a:spcBef>
              <a:spcAft>
                <a:spcPts val="0"/>
              </a:spcAft>
              <a:buNone/>
              <a:defRPr>
                <a:solidFill>
                  <a:schemeClr val="dk1"/>
                </a:solidFill>
              </a:defRPr>
            </a:lvl9pPr>
          </a:lstStyle>
          <a:p>
            <a:endParaRPr/>
          </a:p>
        </p:txBody>
      </p:sp>
      <p:grpSp>
        <p:nvGrpSpPr>
          <p:cNvPr id="211" name="Google Shape;211;p3"/>
          <p:cNvGrpSpPr/>
          <p:nvPr/>
        </p:nvGrpSpPr>
        <p:grpSpPr>
          <a:xfrm>
            <a:off x="1373567" y="2108467"/>
            <a:ext cx="592367" cy="531367"/>
            <a:chOff x="2495125" y="2142250"/>
            <a:chExt cx="444275" cy="398525"/>
          </a:xfrm>
        </p:grpSpPr>
        <p:sp>
          <p:nvSpPr>
            <p:cNvPr id="212"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4" name="Google Shape;214;p3"/>
          <p:cNvGrpSpPr/>
          <p:nvPr/>
        </p:nvGrpSpPr>
        <p:grpSpPr>
          <a:xfrm>
            <a:off x="9804601" y="5273701"/>
            <a:ext cx="388500" cy="375167"/>
            <a:chOff x="3243875" y="2372825"/>
            <a:chExt cx="291375" cy="281375"/>
          </a:xfrm>
        </p:grpSpPr>
        <p:sp>
          <p:nvSpPr>
            <p:cNvPr id="215"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5" name="Google Shape;225;p3"/>
          <p:cNvGrpSpPr/>
          <p:nvPr/>
        </p:nvGrpSpPr>
        <p:grpSpPr>
          <a:xfrm>
            <a:off x="10013868" y="1672585"/>
            <a:ext cx="222233" cy="224767"/>
            <a:chOff x="4954425" y="2036375"/>
            <a:chExt cx="166675" cy="168575"/>
          </a:xfrm>
        </p:grpSpPr>
        <p:sp>
          <p:nvSpPr>
            <p:cNvPr id="226"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8" name="Google Shape;228;p3"/>
          <p:cNvSpPr/>
          <p:nvPr/>
        </p:nvSpPr>
        <p:spPr>
          <a:xfrm>
            <a:off x="2041801" y="4022766"/>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9" name="Google Shape;229;p3"/>
          <p:cNvSpPr/>
          <p:nvPr/>
        </p:nvSpPr>
        <p:spPr>
          <a:xfrm>
            <a:off x="10758967" y="3611184"/>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30" name="Google Shape;230;p3"/>
          <p:cNvGrpSpPr/>
          <p:nvPr/>
        </p:nvGrpSpPr>
        <p:grpSpPr>
          <a:xfrm>
            <a:off x="1558634" y="5420001"/>
            <a:ext cx="222233" cy="224767"/>
            <a:chOff x="4954425" y="2036375"/>
            <a:chExt cx="166675" cy="168575"/>
          </a:xfrm>
        </p:grpSpPr>
        <p:sp>
          <p:nvSpPr>
            <p:cNvPr id="231"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3948368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877"/>
        <p:cNvGrpSpPr/>
        <p:nvPr/>
      </p:nvGrpSpPr>
      <p:grpSpPr>
        <a:xfrm>
          <a:off x="0" y="0"/>
          <a:ext cx="0" cy="0"/>
          <a:chOff x="0" y="0"/>
          <a:chExt cx="0" cy="0"/>
        </a:xfrm>
      </p:grpSpPr>
    </p:spTree>
    <p:extLst>
      <p:ext uri="{BB962C8B-B14F-4D97-AF65-F5344CB8AC3E}">
        <p14:creationId xmlns:p14="http://schemas.microsoft.com/office/powerpoint/2010/main" val="2692188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1">
  <p:cSld name="Table of contents 1">
    <p:spTree>
      <p:nvGrpSpPr>
        <p:cNvPr id="1" name="Shape 878"/>
        <p:cNvGrpSpPr/>
        <p:nvPr/>
      </p:nvGrpSpPr>
      <p:grpSpPr>
        <a:xfrm>
          <a:off x="0" y="0"/>
          <a:ext cx="0" cy="0"/>
          <a:chOff x="0" y="0"/>
          <a:chExt cx="0" cy="0"/>
        </a:xfrm>
      </p:grpSpPr>
      <p:sp>
        <p:nvSpPr>
          <p:cNvPr id="879" name="Google Shape;879;p13"/>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80" name="Google Shape;880;p13"/>
          <p:cNvSpPr/>
          <p:nvPr/>
        </p:nvSpPr>
        <p:spPr>
          <a:xfrm>
            <a:off x="881581" y="292693"/>
            <a:ext cx="10758425"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81" name="Google Shape;881;p13"/>
          <p:cNvSpPr/>
          <p:nvPr/>
        </p:nvSpPr>
        <p:spPr>
          <a:xfrm>
            <a:off x="11122057" y="5930292"/>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82" name="Google Shape;882;p13"/>
          <p:cNvGrpSpPr/>
          <p:nvPr/>
        </p:nvGrpSpPr>
        <p:grpSpPr>
          <a:xfrm>
            <a:off x="11122057" y="3042677"/>
            <a:ext cx="759568" cy="507483"/>
            <a:chOff x="8341543" y="2282008"/>
            <a:chExt cx="569676" cy="380612"/>
          </a:xfrm>
        </p:grpSpPr>
        <p:sp>
          <p:nvSpPr>
            <p:cNvPr id="883" name="Google Shape;883;p1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4" name="Google Shape;884;p1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85" name="Google Shape;885;p13"/>
          <p:cNvGrpSpPr/>
          <p:nvPr/>
        </p:nvGrpSpPr>
        <p:grpSpPr>
          <a:xfrm>
            <a:off x="11122057" y="2294792"/>
            <a:ext cx="759568" cy="507483"/>
            <a:chOff x="8341543" y="1721094"/>
            <a:chExt cx="569676" cy="380612"/>
          </a:xfrm>
        </p:grpSpPr>
        <p:sp>
          <p:nvSpPr>
            <p:cNvPr id="886" name="Google Shape;886;p1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7" name="Google Shape;887;p1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88" name="Google Shape;888;p13"/>
          <p:cNvGrpSpPr/>
          <p:nvPr/>
        </p:nvGrpSpPr>
        <p:grpSpPr>
          <a:xfrm>
            <a:off x="11128364" y="1578123"/>
            <a:ext cx="757981" cy="517352"/>
            <a:chOff x="8346273" y="1183592"/>
            <a:chExt cx="568486" cy="388014"/>
          </a:xfrm>
        </p:grpSpPr>
        <p:sp>
          <p:nvSpPr>
            <p:cNvPr id="889" name="Google Shape;889;p1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0" name="Google Shape;890;p1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91" name="Google Shape;891;p13"/>
          <p:cNvGrpSpPr/>
          <p:nvPr/>
        </p:nvGrpSpPr>
        <p:grpSpPr>
          <a:xfrm>
            <a:off x="11122057" y="808847"/>
            <a:ext cx="759568" cy="517352"/>
            <a:chOff x="8341543" y="606635"/>
            <a:chExt cx="569676" cy="388014"/>
          </a:xfrm>
        </p:grpSpPr>
        <p:sp>
          <p:nvSpPr>
            <p:cNvPr id="892" name="Google Shape;892;p1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3" name="Google Shape;893;p1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94" name="Google Shape;894;p13"/>
          <p:cNvGrpSpPr/>
          <p:nvPr/>
        </p:nvGrpSpPr>
        <p:grpSpPr>
          <a:xfrm>
            <a:off x="11122057" y="3790577"/>
            <a:ext cx="759568" cy="507483"/>
            <a:chOff x="8341543" y="2282008"/>
            <a:chExt cx="569676" cy="380612"/>
          </a:xfrm>
        </p:grpSpPr>
        <p:sp>
          <p:nvSpPr>
            <p:cNvPr id="895" name="Google Shape;895;p1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6" name="Google Shape;896;p1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97" name="Google Shape;897;p13"/>
          <p:cNvGrpSpPr/>
          <p:nvPr/>
        </p:nvGrpSpPr>
        <p:grpSpPr>
          <a:xfrm>
            <a:off x="11122057" y="4538477"/>
            <a:ext cx="759568" cy="507483"/>
            <a:chOff x="8341543" y="2282008"/>
            <a:chExt cx="569676" cy="380612"/>
          </a:xfrm>
        </p:grpSpPr>
        <p:sp>
          <p:nvSpPr>
            <p:cNvPr id="898" name="Google Shape;898;p1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9" name="Google Shape;899;p1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00" name="Google Shape;900;p13"/>
          <p:cNvSpPr/>
          <p:nvPr/>
        </p:nvSpPr>
        <p:spPr>
          <a:xfrm>
            <a:off x="11122057" y="5823925"/>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1" name="Google Shape;901;p13"/>
          <p:cNvSpPr/>
          <p:nvPr/>
        </p:nvSpPr>
        <p:spPr>
          <a:xfrm>
            <a:off x="527859" y="292693"/>
            <a:ext cx="10737917" cy="6384375"/>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2" name="Google Shape;902;p13"/>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3" name="Google Shape;903;p13"/>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4" name="Google Shape;904;p13"/>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5" name="Google Shape;905;p13"/>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6" name="Google Shape;906;p13"/>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7" name="Google Shape;907;p13"/>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8" name="Google Shape;908;p13"/>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9" name="Google Shape;909;p13"/>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0" name="Google Shape;910;p13"/>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1" name="Google Shape;911;p13"/>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2" name="Google Shape;912;p13"/>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3" name="Google Shape;913;p13"/>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4" name="Google Shape;914;p13"/>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5" name="Google Shape;915;p13"/>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6" name="Google Shape;916;p13"/>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7" name="Google Shape;917;p13"/>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8" name="Google Shape;918;p13"/>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9" name="Google Shape;919;p13"/>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0" name="Google Shape;920;p13"/>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1" name="Google Shape;921;p13"/>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2" name="Google Shape;922;p13"/>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3" name="Google Shape;923;p13"/>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4" name="Google Shape;924;p13"/>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5" name="Google Shape;925;p13"/>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6" name="Google Shape;926;p13"/>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7" name="Google Shape;927;p13"/>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8" name="Google Shape;928;p13"/>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9" name="Google Shape;929;p13"/>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0" name="Google Shape;930;p13"/>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1" name="Google Shape;931;p13"/>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2" name="Google Shape;932;p13"/>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3" name="Google Shape;933;p13"/>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4" name="Google Shape;934;p13"/>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5" name="Google Shape;935;p13"/>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6" name="Google Shape;936;p13"/>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7" name="Google Shape;937;p13"/>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8" name="Google Shape;938;p13"/>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9" name="Google Shape;939;p13"/>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0" name="Google Shape;940;p13"/>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1" name="Google Shape;941;p13"/>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2" name="Google Shape;942;p13"/>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3" name="Google Shape;943;p13"/>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4" name="Google Shape;944;p13"/>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5" name="Google Shape;945;p13"/>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6" name="Google Shape;946;p13"/>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7" name="Google Shape;947;p13"/>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8" name="Google Shape;948;p13"/>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9" name="Google Shape;949;p13"/>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0" name="Google Shape;950;p13"/>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1" name="Google Shape;951;p13"/>
          <p:cNvSpPr/>
          <p:nvPr/>
        </p:nvSpPr>
        <p:spPr>
          <a:xfrm>
            <a:off x="305201"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2" name="Google Shape;952;p13"/>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3" name="Google Shape;953;p13"/>
          <p:cNvSpPr txBox="1">
            <a:spLocks noGrp="1"/>
          </p:cNvSpPr>
          <p:nvPr>
            <p:ph type="title"/>
          </p:nvPr>
        </p:nvSpPr>
        <p:spPr>
          <a:xfrm>
            <a:off x="958333" y="584416"/>
            <a:ext cx="10275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954" name="Google Shape;954;p13">
            <a:hlinkClick r:id="rId2" action="ppaction://hlinksldjump"/>
          </p:cNvPr>
          <p:cNvSpPr txBox="1">
            <a:spLocks noGrp="1"/>
          </p:cNvSpPr>
          <p:nvPr>
            <p:ph type="subTitle" idx="1"/>
          </p:nvPr>
        </p:nvSpPr>
        <p:spPr>
          <a:xfrm>
            <a:off x="2395791" y="1639600"/>
            <a:ext cx="3638400" cy="529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55" name="Google Shape;955;p13"/>
          <p:cNvSpPr txBox="1">
            <a:spLocks noGrp="1"/>
          </p:cNvSpPr>
          <p:nvPr>
            <p:ph type="subTitle" idx="2"/>
          </p:nvPr>
        </p:nvSpPr>
        <p:spPr>
          <a:xfrm>
            <a:off x="2394712" y="2056420"/>
            <a:ext cx="3640000" cy="7592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56" name="Google Shape;956;p13">
            <a:hlinkClick r:id="rId2" action="ppaction://hlinksldjump"/>
          </p:cNvPr>
          <p:cNvSpPr txBox="1">
            <a:spLocks noGrp="1"/>
          </p:cNvSpPr>
          <p:nvPr>
            <p:ph type="title" idx="3" hasCustomPrompt="1"/>
          </p:nvPr>
        </p:nvSpPr>
        <p:spPr>
          <a:xfrm>
            <a:off x="1577287" y="2059196"/>
            <a:ext cx="843600" cy="5632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57" name="Google Shape;957;p13"/>
          <p:cNvSpPr txBox="1">
            <a:spLocks noGrp="1"/>
          </p:cNvSpPr>
          <p:nvPr>
            <p:ph type="subTitle" idx="4"/>
          </p:nvPr>
        </p:nvSpPr>
        <p:spPr>
          <a:xfrm>
            <a:off x="2399601" y="3230229"/>
            <a:ext cx="36492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58" name="Google Shape;958;p13"/>
          <p:cNvSpPr txBox="1">
            <a:spLocks noGrp="1"/>
          </p:cNvSpPr>
          <p:nvPr>
            <p:ph type="subTitle" idx="5"/>
          </p:nvPr>
        </p:nvSpPr>
        <p:spPr>
          <a:xfrm>
            <a:off x="2392816" y="3649817"/>
            <a:ext cx="36452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59" name="Google Shape;959;p13"/>
          <p:cNvSpPr txBox="1">
            <a:spLocks noGrp="1"/>
          </p:cNvSpPr>
          <p:nvPr>
            <p:ph type="title" idx="6" hasCustomPrompt="1"/>
          </p:nvPr>
        </p:nvSpPr>
        <p:spPr>
          <a:xfrm>
            <a:off x="1578504" y="3675477"/>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60" name="Google Shape;960;p13"/>
          <p:cNvSpPr txBox="1">
            <a:spLocks noGrp="1"/>
          </p:cNvSpPr>
          <p:nvPr>
            <p:ph type="subTitle" idx="7"/>
          </p:nvPr>
        </p:nvSpPr>
        <p:spPr>
          <a:xfrm>
            <a:off x="2401775" y="4822861"/>
            <a:ext cx="36400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61" name="Google Shape;961;p13"/>
          <p:cNvSpPr txBox="1">
            <a:spLocks noGrp="1"/>
          </p:cNvSpPr>
          <p:nvPr>
            <p:ph type="subTitle" idx="8"/>
          </p:nvPr>
        </p:nvSpPr>
        <p:spPr>
          <a:xfrm>
            <a:off x="2392816" y="5243275"/>
            <a:ext cx="36452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62" name="Google Shape;962;p13"/>
          <p:cNvSpPr txBox="1">
            <a:spLocks noGrp="1"/>
          </p:cNvSpPr>
          <p:nvPr>
            <p:ph type="title" idx="9" hasCustomPrompt="1"/>
          </p:nvPr>
        </p:nvSpPr>
        <p:spPr>
          <a:xfrm>
            <a:off x="1578504" y="5234893"/>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63" name="Google Shape;963;p13"/>
          <p:cNvSpPr txBox="1">
            <a:spLocks noGrp="1"/>
          </p:cNvSpPr>
          <p:nvPr>
            <p:ph type="subTitle" idx="13"/>
          </p:nvPr>
        </p:nvSpPr>
        <p:spPr>
          <a:xfrm>
            <a:off x="6958577" y="1642000"/>
            <a:ext cx="36560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64" name="Google Shape;964;p13"/>
          <p:cNvSpPr txBox="1">
            <a:spLocks noGrp="1"/>
          </p:cNvSpPr>
          <p:nvPr>
            <p:ph type="subTitle" idx="14"/>
          </p:nvPr>
        </p:nvSpPr>
        <p:spPr>
          <a:xfrm>
            <a:off x="6949579" y="2054220"/>
            <a:ext cx="36560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65" name="Google Shape;965;p13"/>
          <p:cNvSpPr txBox="1">
            <a:spLocks noGrp="1"/>
          </p:cNvSpPr>
          <p:nvPr>
            <p:ph type="title" idx="15" hasCustomPrompt="1"/>
          </p:nvPr>
        </p:nvSpPr>
        <p:spPr>
          <a:xfrm>
            <a:off x="6161423" y="2060396"/>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66" name="Google Shape;966;p13"/>
          <p:cNvSpPr txBox="1">
            <a:spLocks noGrp="1"/>
          </p:cNvSpPr>
          <p:nvPr>
            <p:ph type="subTitle" idx="16"/>
          </p:nvPr>
        </p:nvSpPr>
        <p:spPr>
          <a:xfrm>
            <a:off x="6958577" y="3230229"/>
            <a:ext cx="36560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67" name="Google Shape;967;p13"/>
          <p:cNvSpPr txBox="1">
            <a:spLocks noGrp="1"/>
          </p:cNvSpPr>
          <p:nvPr>
            <p:ph type="subTitle" idx="17"/>
          </p:nvPr>
        </p:nvSpPr>
        <p:spPr>
          <a:xfrm>
            <a:off x="6949584" y="3649817"/>
            <a:ext cx="36560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68" name="Google Shape;968;p13"/>
          <p:cNvSpPr txBox="1">
            <a:spLocks noGrp="1"/>
          </p:cNvSpPr>
          <p:nvPr>
            <p:ph type="title" idx="18" hasCustomPrompt="1"/>
          </p:nvPr>
        </p:nvSpPr>
        <p:spPr>
          <a:xfrm>
            <a:off x="6161423" y="3675477"/>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69" name="Google Shape;969;p13"/>
          <p:cNvSpPr txBox="1">
            <a:spLocks noGrp="1"/>
          </p:cNvSpPr>
          <p:nvPr>
            <p:ph type="subTitle" idx="19"/>
          </p:nvPr>
        </p:nvSpPr>
        <p:spPr>
          <a:xfrm>
            <a:off x="6958577" y="4822861"/>
            <a:ext cx="36560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70" name="Google Shape;970;p13"/>
          <p:cNvSpPr txBox="1">
            <a:spLocks noGrp="1"/>
          </p:cNvSpPr>
          <p:nvPr>
            <p:ph type="subTitle" idx="20"/>
          </p:nvPr>
        </p:nvSpPr>
        <p:spPr>
          <a:xfrm>
            <a:off x="6949584" y="5243275"/>
            <a:ext cx="36560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71" name="Google Shape;971;p13"/>
          <p:cNvSpPr txBox="1">
            <a:spLocks noGrp="1"/>
          </p:cNvSpPr>
          <p:nvPr>
            <p:ph type="title" idx="21" hasCustomPrompt="1"/>
          </p:nvPr>
        </p:nvSpPr>
        <p:spPr>
          <a:xfrm>
            <a:off x="6161423" y="5234893"/>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grpSp>
        <p:nvGrpSpPr>
          <p:cNvPr id="972" name="Google Shape;972;p13"/>
          <p:cNvGrpSpPr/>
          <p:nvPr/>
        </p:nvGrpSpPr>
        <p:grpSpPr>
          <a:xfrm>
            <a:off x="1417667" y="1108234"/>
            <a:ext cx="592367" cy="531367"/>
            <a:chOff x="2495125" y="2142250"/>
            <a:chExt cx="444275" cy="398525"/>
          </a:xfrm>
        </p:grpSpPr>
        <p:sp>
          <p:nvSpPr>
            <p:cNvPr id="973" name="Google Shape;973;p1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4" name="Google Shape;974;p1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75" name="Google Shape;975;p13"/>
          <p:cNvGrpSpPr/>
          <p:nvPr/>
        </p:nvGrpSpPr>
        <p:grpSpPr>
          <a:xfrm>
            <a:off x="10419001" y="5951667"/>
            <a:ext cx="388500" cy="375167"/>
            <a:chOff x="3243875" y="2372825"/>
            <a:chExt cx="291375" cy="281375"/>
          </a:xfrm>
        </p:grpSpPr>
        <p:sp>
          <p:nvSpPr>
            <p:cNvPr id="976" name="Google Shape;976;p1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7" name="Google Shape;977;p1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8" name="Google Shape;978;p1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1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0" name="Google Shape;980;p1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1" name="Google Shape;981;p1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2" name="Google Shape;982;p1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3" name="Google Shape;983;p1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4" name="Google Shape;984;p1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5" name="Google Shape;985;p1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86" name="Google Shape;986;p13"/>
          <p:cNvGrpSpPr/>
          <p:nvPr/>
        </p:nvGrpSpPr>
        <p:grpSpPr>
          <a:xfrm>
            <a:off x="10071401" y="934467"/>
            <a:ext cx="222233" cy="224767"/>
            <a:chOff x="4954425" y="2036375"/>
            <a:chExt cx="166675" cy="168575"/>
          </a:xfrm>
        </p:grpSpPr>
        <p:sp>
          <p:nvSpPr>
            <p:cNvPr id="987" name="Google Shape;987;p1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1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89" name="Google Shape;989;p13"/>
          <p:cNvSpPr/>
          <p:nvPr/>
        </p:nvSpPr>
        <p:spPr>
          <a:xfrm>
            <a:off x="2503401" y="7187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0" name="Google Shape;990;p13"/>
          <p:cNvSpPr/>
          <p:nvPr/>
        </p:nvSpPr>
        <p:spPr>
          <a:xfrm>
            <a:off x="10958000" y="542000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7734247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991"/>
        <p:cNvGrpSpPr/>
        <p:nvPr/>
      </p:nvGrpSpPr>
      <p:grpSpPr>
        <a:xfrm>
          <a:off x="0" y="0"/>
          <a:ext cx="0" cy="0"/>
          <a:chOff x="0" y="0"/>
          <a:chExt cx="0" cy="0"/>
        </a:xfrm>
      </p:grpSpPr>
      <p:grpSp>
        <p:nvGrpSpPr>
          <p:cNvPr id="992" name="Google Shape;992;p14"/>
          <p:cNvGrpSpPr/>
          <p:nvPr/>
        </p:nvGrpSpPr>
        <p:grpSpPr>
          <a:xfrm>
            <a:off x="527859" y="292693"/>
            <a:ext cx="11358487" cy="6384375"/>
            <a:chOff x="395894" y="219519"/>
            <a:chExt cx="8518865" cy="4788281"/>
          </a:xfrm>
        </p:grpSpPr>
        <p:sp>
          <p:nvSpPr>
            <p:cNvPr id="993"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994" name="Google Shape;994;p14"/>
            <p:cNvGrpSpPr/>
            <p:nvPr/>
          </p:nvGrpSpPr>
          <p:grpSpPr>
            <a:xfrm>
              <a:off x="8341543" y="2282008"/>
              <a:ext cx="569676" cy="380612"/>
              <a:chOff x="8341543" y="2282008"/>
              <a:chExt cx="569676" cy="380612"/>
            </a:xfrm>
          </p:grpSpPr>
          <p:sp>
            <p:nvSpPr>
              <p:cNvPr id="995"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6"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97"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998" name="Google Shape;998;p14"/>
            <p:cNvGrpSpPr/>
            <p:nvPr/>
          </p:nvGrpSpPr>
          <p:grpSpPr>
            <a:xfrm>
              <a:off x="8341543" y="1721094"/>
              <a:ext cx="569676" cy="380612"/>
              <a:chOff x="8341543" y="1721094"/>
              <a:chExt cx="569676" cy="380612"/>
            </a:xfrm>
          </p:grpSpPr>
          <p:sp>
            <p:nvSpPr>
              <p:cNvPr id="999"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0"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01" name="Google Shape;1001;p14"/>
            <p:cNvGrpSpPr/>
            <p:nvPr/>
          </p:nvGrpSpPr>
          <p:grpSpPr>
            <a:xfrm>
              <a:off x="8346273" y="1183592"/>
              <a:ext cx="568486" cy="388014"/>
              <a:chOff x="8346273" y="1183592"/>
              <a:chExt cx="568486" cy="388014"/>
            </a:xfrm>
          </p:grpSpPr>
          <p:sp>
            <p:nvSpPr>
              <p:cNvPr id="1002"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3"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04" name="Google Shape;1004;p14"/>
            <p:cNvGrpSpPr/>
            <p:nvPr/>
          </p:nvGrpSpPr>
          <p:grpSpPr>
            <a:xfrm>
              <a:off x="8341543" y="606635"/>
              <a:ext cx="569676" cy="388014"/>
              <a:chOff x="8341543" y="606635"/>
              <a:chExt cx="569676" cy="388014"/>
            </a:xfrm>
          </p:grpSpPr>
          <p:sp>
            <p:nvSpPr>
              <p:cNvPr id="1005"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6"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07" name="Google Shape;1007;p14"/>
            <p:cNvGrpSpPr/>
            <p:nvPr/>
          </p:nvGrpSpPr>
          <p:grpSpPr>
            <a:xfrm>
              <a:off x="8341543" y="2842933"/>
              <a:ext cx="569676" cy="380612"/>
              <a:chOff x="8341543" y="2282008"/>
              <a:chExt cx="569676" cy="380612"/>
            </a:xfrm>
          </p:grpSpPr>
          <p:sp>
            <p:nvSpPr>
              <p:cNvPr id="1008"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9"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10" name="Google Shape;1010;p14"/>
            <p:cNvGrpSpPr/>
            <p:nvPr/>
          </p:nvGrpSpPr>
          <p:grpSpPr>
            <a:xfrm>
              <a:off x="8341543" y="3403858"/>
              <a:ext cx="569676" cy="380612"/>
              <a:chOff x="8341543" y="2282008"/>
              <a:chExt cx="569676" cy="380612"/>
            </a:xfrm>
          </p:grpSpPr>
          <p:sp>
            <p:nvSpPr>
              <p:cNvPr id="1011"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2"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13"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4"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15" name="Google Shape;1015;p14"/>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grpSp>
        <p:nvGrpSpPr>
          <p:cNvPr id="1016" name="Google Shape;1016;p14"/>
          <p:cNvGrpSpPr/>
          <p:nvPr/>
        </p:nvGrpSpPr>
        <p:grpSpPr>
          <a:xfrm>
            <a:off x="1033401" y="6048867"/>
            <a:ext cx="592367" cy="531367"/>
            <a:chOff x="2495125" y="2142250"/>
            <a:chExt cx="444275" cy="398525"/>
          </a:xfrm>
        </p:grpSpPr>
        <p:sp>
          <p:nvSpPr>
            <p:cNvPr id="1017" name="Google Shape;1017;p14"/>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8" name="Google Shape;1018;p14"/>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19" name="Google Shape;1019;p14"/>
          <p:cNvGrpSpPr/>
          <p:nvPr/>
        </p:nvGrpSpPr>
        <p:grpSpPr>
          <a:xfrm>
            <a:off x="9654334" y="531134"/>
            <a:ext cx="388500" cy="375167"/>
            <a:chOff x="3243875" y="2372825"/>
            <a:chExt cx="291375" cy="281375"/>
          </a:xfrm>
        </p:grpSpPr>
        <p:sp>
          <p:nvSpPr>
            <p:cNvPr id="1020" name="Google Shape;1020;p14"/>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1" name="Google Shape;1021;p14"/>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2" name="Google Shape;1022;p14"/>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3" name="Google Shape;1023;p14"/>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4" name="Google Shape;1024;p14"/>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5" name="Google Shape;1025;p14"/>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6" name="Google Shape;1026;p14"/>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7" name="Google Shape;1027;p14"/>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8" name="Google Shape;1028;p14"/>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9" name="Google Shape;1029;p14"/>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30" name="Google Shape;1030;p14"/>
          <p:cNvGrpSpPr/>
          <p:nvPr/>
        </p:nvGrpSpPr>
        <p:grpSpPr>
          <a:xfrm>
            <a:off x="10756001" y="1352051"/>
            <a:ext cx="222233" cy="224767"/>
            <a:chOff x="4954425" y="2036375"/>
            <a:chExt cx="166675" cy="168575"/>
          </a:xfrm>
        </p:grpSpPr>
        <p:sp>
          <p:nvSpPr>
            <p:cNvPr id="1031" name="Google Shape;1031;p14"/>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2" name="Google Shape;1032;p14"/>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33" name="Google Shape;1033;p14"/>
          <p:cNvSpPr/>
          <p:nvPr/>
        </p:nvSpPr>
        <p:spPr>
          <a:xfrm>
            <a:off x="2064234" y="6364967"/>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4" name="Google Shape;1034;p14"/>
          <p:cNvSpPr/>
          <p:nvPr/>
        </p:nvSpPr>
        <p:spPr>
          <a:xfrm>
            <a:off x="10613567" y="5869085"/>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35" name="Google Shape;1035;p14"/>
          <p:cNvGrpSpPr/>
          <p:nvPr/>
        </p:nvGrpSpPr>
        <p:grpSpPr>
          <a:xfrm>
            <a:off x="1033401" y="5644334"/>
            <a:ext cx="222233" cy="224767"/>
            <a:chOff x="4954425" y="2036375"/>
            <a:chExt cx="166675" cy="168575"/>
          </a:xfrm>
        </p:grpSpPr>
        <p:sp>
          <p:nvSpPr>
            <p:cNvPr id="1036" name="Google Shape;1036;p14"/>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7" name="Google Shape;1037;p14"/>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38" name="Google Shape;1038;p14"/>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9" name="Google Shape;1039;p14"/>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0" name="Google Shape;1040;p14"/>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1" name="Google Shape;1041;p14"/>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2" name="Google Shape;1042;p14"/>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3" name="Google Shape;1043;p14"/>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4" name="Google Shape;1044;p14"/>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5" name="Google Shape;1045;p14"/>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6" name="Google Shape;1046;p14"/>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7" name="Google Shape;1047;p14"/>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8" name="Google Shape;1048;p14"/>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9" name="Google Shape;1049;p14"/>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0" name="Google Shape;1050;p14"/>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1" name="Google Shape;1051;p14"/>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2" name="Google Shape;1052;p14"/>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3" name="Google Shape;1053;p14"/>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4" name="Google Shape;1054;p14"/>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5" name="Google Shape;1055;p14"/>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6" name="Google Shape;1056;p14"/>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7" name="Google Shape;1057;p14"/>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8" name="Google Shape;1058;p14"/>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9" name="Google Shape;1059;p14"/>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0" name="Google Shape;1060;p14"/>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1" name="Google Shape;1061;p14"/>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2" name="Google Shape;1062;p14"/>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3" name="Google Shape;1063;p14"/>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4" name="Google Shape;1064;p14"/>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5" name="Google Shape;1065;p14"/>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6" name="Google Shape;1066;p14"/>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7" name="Google Shape;1067;p14"/>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8" name="Google Shape;1068;p14"/>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9" name="Google Shape;1069;p14"/>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0" name="Google Shape;1070;p14"/>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1" name="Google Shape;1071;p14"/>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2" name="Google Shape;1072;p14"/>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3" name="Google Shape;1073;p14"/>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4" name="Google Shape;1074;p14"/>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5" name="Google Shape;1075;p14"/>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6" name="Google Shape;1076;p14"/>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7" name="Google Shape;1077;p14"/>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8" name="Google Shape;1078;p14"/>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9" name="Google Shape;1079;p14"/>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0" name="Google Shape;1080;p14"/>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1" name="Google Shape;1081;p14"/>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2" name="Google Shape;1082;p14"/>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3" name="Google Shape;1083;p14"/>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4" name="Google Shape;1084;p14"/>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5" name="Google Shape;1085;p14"/>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6" name="Google Shape;1086;p14"/>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7" name="Google Shape;1087;p14"/>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2429310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1088"/>
        <p:cNvGrpSpPr/>
        <p:nvPr/>
      </p:nvGrpSpPr>
      <p:grpSpPr>
        <a:xfrm>
          <a:off x="0" y="0"/>
          <a:ext cx="0" cy="0"/>
          <a:chOff x="0" y="0"/>
          <a:chExt cx="0" cy="0"/>
        </a:xfrm>
      </p:grpSpPr>
      <p:grpSp>
        <p:nvGrpSpPr>
          <p:cNvPr id="1089" name="Google Shape;1089;p15"/>
          <p:cNvGrpSpPr/>
          <p:nvPr/>
        </p:nvGrpSpPr>
        <p:grpSpPr>
          <a:xfrm>
            <a:off x="527859" y="292693"/>
            <a:ext cx="11358487" cy="6384375"/>
            <a:chOff x="395894" y="219519"/>
            <a:chExt cx="8518865" cy="4788281"/>
          </a:xfrm>
        </p:grpSpPr>
        <p:sp>
          <p:nvSpPr>
            <p:cNvPr id="1090" name="Google Shape;1090;p15"/>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091" name="Google Shape;1091;p15"/>
            <p:cNvGrpSpPr/>
            <p:nvPr/>
          </p:nvGrpSpPr>
          <p:grpSpPr>
            <a:xfrm>
              <a:off x="8341543" y="2282008"/>
              <a:ext cx="569676" cy="380612"/>
              <a:chOff x="8341543" y="2282008"/>
              <a:chExt cx="569676" cy="380612"/>
            </a:xfrm>
          </p:grpSpPr>
          <p:sp>
            <p:nvSpPr>
              <p:cNvPr id="1092" name="Google Shape;1092;p1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3" name="Google Shape;1093;p1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94" name="Google Shape;1094;p15"/>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095" name="Google Shape;1095;p15"/>
            <p:cNvGrpSpPr/>
            <p:nvPr/>
          </p:nvGrpSpPr>
          <p:grpSpPr>
            <a:xfrm>
              <a:off x="8341543" y="1721094"/>
              <a:ext cx="569676" cy="380612"/>
              <a:chOff x="8341543" y="1721094"/>
              <a:chExt cx="569676" cy="380612"/>
            </a:xfrm>
          </p:grpSpPr>
          <p:sp>
            <p:nvSpPr>
              <p:cNvPr id="1096" name="Google Shape;1096;p15"/>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7" name="Google Shape;1097;p15"/>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98" name="Google Shape;1098;p15"/>
            <p:cNvGrpSpPr/>
            <p:nvPr/>
          </p:nvGrpSpPr>
          <p:grpSpPr>
            <a:xfrm>
              <a:off x="8346273" y="1183592"/>
              <a:ext cx="568486" cy="388014"/>
              <a:chOff x="8346273" y="1183592"/>
              <a:chExt cx="568486" cy="388014"/>
            </a:xfrm>
          </p:grpSpPr>
          <p:sp>
            <p:nvSpPr>
              <p:cNvPr id="1099" name="Google Shape;1099;p15"/>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0" name="Google Shape;1100;p15"/>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01" name="Google Shape;1101;p15"/>
            <p:cNvGrpSpPr/>
            <p:nvPr/>
          </p:nvGrpSpPr>
          <p:grpSpPr>
            <a:xfrm>
              <a:off x="8341543" y="606635"/>
              <a:ext cx="569676" cy="388014"/>
              <a:chOff x="8341543" y="606635"/>
              <a:chExt cx="569676" cy="388014"/>
            </a:xfrm>
          </p:grpSpPr>
          <p:sp>
            <p:nvSpPr>
              <p:cNvPr id="1102" name="Google Shape;1102;p15"/>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3" name="Google Shape;1103;p15"/>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04" name="Google Shape;1104;p15"/>
            <p:cNvGrpSpPr/>
            <p:nvPr/>
          </p:nvGrpSpPr>
          <p:grpSpPr>
            <a:xfrm>
              <a:off x="8341543" y="2842933"/>
              <a:ext cx="569676" cy="380612"/>
              <a:chOff x="8341543" y="2282008"/>
              <a:chExt cx="569676" cy="380612"/>
            </a:xfrm>
          </p:grpSpPr>
          <p:sp>
            <p:nvSpPr>
              <p:cNvPr id="1105" name="Google Shape;1105;p1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1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07" name="Google Shape;1107;p15"/>
            <p:cNvGrpSpPr/>
            <p:nvPr/>
          </p:nvGrpSpPr>
          <p:grpSpPr>
            <a:xfrm>
              <a:off x="8341543" y="3403858"/>
              <a:ext cx="569676" cy="380612"/>
              <a:chOff x="8341543" y="2282008"/>
              <a:chExt cx="569676" cy="380612"/>
            </a:xfrm>
          </p:grpSpPr>
          <p:sp>
            <p:nvSpPr>
              <p:cNvPr id="1108" name="Google Shape;1108;p1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1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10" name="Google Shape;1110;p15"/>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1" name="Google Shape;1111;p15"/>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12" name="Google Shape;1112;p15"/>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grpSp>
        <p:nvGrpSpPr>
          <p:cNvPr id="1113" name="Google Shape;1113;p15"/>
          <p:cNvGrpSpPr/>
          <p:nvPr/>
        </p:nvGrpSpPr>
        <p:grpSpPr>
          <a:xfrm>
            <a:off x="672118" y="425434"/>
            <a:ext cx="592367" cy="531367"/>
            <a:chOff x="2495125" y="2142250"/>
            <a:chExt cx="444275" cy="398525"/>
          </a:xfrm>
        </p:grpSpPr>
        <p:sp>
          <p:nvSpPr>
            <p:cNvPr id="1114" name="Google Shape;1114;p15"/>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5" name="Google Shape;1115;p15"/>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16" name="Google Shape;1116;p15"/>
          <p:cNvGrpSpPr/>
          <p:nvPr/>
        </p:nvGrpSpPr>
        <p:grpSpPr>
          <a:xfrm>
            <a:off x="10589718" y="5951685"/>
            <a:ext cx="388500" cy="375167"/>
            <a:chOff x="3243875" y="2372825"/>
            <a:chExt cx="291375" cy="281375"/>
          </a:xfrm>
        </p:grpSpPr>
        <p:sp>
          <p:nvSpPr>
            <p:cNvPr id="1117" name="Google Shape;1117;p15"/>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15"/>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15"/>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0" name="Google Shape;1120;p15"/>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1" name="Google Shape;1121;p15"/>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2" name="Google Shape;1122;p15"/>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3" name="Google Shape;1123;p15"/>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4" name="Google Shape;1124;p15"/>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5" name="Google Shape;1125;p15"/>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6" name="Google Shape;1126;p15"/>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27" name="Google Shape;1127;p15"/>
          <p:cNvGrpSpPr/>
          <p:nvPr/>
        </p:nvGrpSpPr>
        <p:grpSpPr>
          <a:xfrm>
            <a:off x="1648334" y="425418"/>
            <a:ext cx="222233" cy="224767"/>
            <a:chOff x="4954425" y="2036375"/>
            <a:chExt cx="166675" cy="168575"/>
          </a:xfrm>
        </p:grpSpPr>
        <p:sp>
          <p:nvSpPr>
            <p:cNvPr id="1128" name="Google Shape;1128;p15"/>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9" name="Google Shape;1129;p15"/>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30" name="Google Shape;1130;p15"/>
          <p:cNvSpPr/>
          <p:nvPr/>
        </p:nvSpPr>
        <p:spPr>
          <a:xfrm>
            <a:off x="10704568" y="483684"/>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31" name="Google Shape;1131;p15"/>
          <p:cNvSpPr/>
          <p:nvPr/>
        </p:nvSpPr>
        <p:spPr>
          <a:xfrm>
            <a:off x="10865817" y="5591967"/>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32" name="Google Shape;1132;p15"/>
          <p:cNvGrpSpPr/>
          <p:nvPr/>
        </p:nvGrpSpPr>
        <p:grpSpPr>
          <a:xfrm>
            <a:off x="9923034" y="6202167"/>
            <a:ext cx="222233" cy="224767"/>
            <a:chOff x="4954425" y="2036375"/>
            <a:chExt cx="166675" cy="168575"/>
          </a:xfrm>
        </p:grpSpPr>
        <p:sp>
          <p:nvSpPr>
            <p:cNvPr id="1133" name="Google Shape;1133;p15"/>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4" name="Google Shape;1134;p15"/>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35" name="Google Shape;1135;p15"/>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36" name="Google Shape;1136;p15"/>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37" name="Google Shape;1137;p15"/>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38" name="Google Shape;1138;p15"/>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39" name="Google Shape;1139;p15"/>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0" name="Google Shape;1140;p15"/>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1" name="Google Shape;1141;p15"/>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2" name="Google Shape;1142;p15"/>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3" name="Google Shape;1143;p15"/>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4" name="Google Shape;1144;p15"/>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5" name="Google Shape;1145;p15"/>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6" name="Google Shape;1146;p15"/>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7" name="Google Shape;1147;p15"/>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8" name="Google Shape;1148;p15"/>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9" name="Google Shape;1149;p15"/>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0" name="Google Shape;1150;p15"/>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1" name="Google Shape;1151;p15"/>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2" name="Google Shape;1152;p15"/>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3" name="Google Shape;1153;p15"/>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4" name="Google Shape;1154;p15"/>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5" name="Google Shape;1155;p15"/>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6" name="Google Shape;1156;p15"/>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7" name="Google Shape;1157;p15"/>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8" name="Google Shape;1158;p15"/>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9" name="Google Shape;1159;p15"/>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0" name="Google Shape;1160;p15"/>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1" name="Google Shape;1161;p15"/>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2" name="Google Shape;1162;p15"/>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3" name="Google Shape;1163;p15"/>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4" name="Google Shape;1164;p15"/>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5" name="Google Shape;1165;p15"/>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6" name="Google Shape;1166;p15"/>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7" name="Google Shape;1167;p15"/>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8" name="Google Shape;1168;p15"/>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9" name="Google Shape;1169;p15"/>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0" name="Google Shape;1170;p15"/>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1" name="Google Shape;1171;p15"/>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2" name="Google Shape;1172;p15"/>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3" name="Google Shape;1173;p15"/>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4" name="Google Shape;1174;p15"/>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5" name="Google Shape;1175;p15"/>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6" name="Google Shape;1176;p15"/>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7" name="Google Shape;1177;p15"/>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8" name="Google Shape;1178;p15"/>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9" name="Google Shape;1179;p15"/>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80" name="Google Shape;1180;p15"/>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81" name="Google Shape;1181;p15"/>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82" name="Google Shape;1182;p15"/>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83" name="Google Shape;1183;p15"/>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84" name="Google Shape;1184;p15"/>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247001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1275"/>
        <p:cNvGrpSpPr/>
        <p:nvPr/>
      </p:nvGrpSpPr>
      <p:grpSpPr>
        <a:xfrm>
          <a:off x="0" y="0"/>
          <a:ext cx="0" cy="0"/>
          <a:chOff x="0" y="0"/>
          <a:chExt cx="0" cy="0"/>
        </a:xfrm>
      </p:grpSpPr>
      <p:grpSp>
        <p:nvGrpSpPr>
          <p:cNvPr id="1276" name="Google Shape;1276;p17"/>
          <p:cNvGrpSpPr/>
          <p:nvPr/>
        </p:nvGrpSpPr>
        <p:grpSpPr>
          <a:xfrm>
            <a:off x="527859" y="292693"/>
            <a:ext cx="11358487" cy="6384375"/>
            <a:chOff x="395894" y="219519"/>
            <a:chExt cx="8518865" cy="4788281"/>
          </a:xfrm>
        </p:grpSpPr>
        <p:sp>
          <p:nvSpPr>
            <p:cNvPr id="1277" name="Google Shape;1277;p17"/>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278" name="Google Shape;1278;p17"/>
            <p:cNvGrpSpPr/>
            <p:nvPr/>
          </p:nvGrpSpPr>
          <p:grpSpPr>
            <a:xfrm>
              <a:off x="8341543" y="2282008"/>
              <a:ext cx="569676" cy="380612"/>
              <a:chOff x="8341543" y="2282008"/>
              <a:chExt cx="569676" cy="380612"/>
            </a:xfrm>
          </p:grpSpPr>
          <p:sp>
            <p:nvSpPr>
              <p:cNvPr id="1279" name="Google Shape;1279;p1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0" name="Google Shape;1280;p1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81" name="Google Shape;1281;p17"/>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282" name="Google Shape;1282;p17"/>
            <p:cNvGrpSpPr/>
            <p:nvPr/>
          </p:nvGrpSpPr>
          <p:grpSpPr>
            <a:xfrm>
              <a:off x="8341543" y="1721094"/>
              <a:ext cx="569676" cy="380612"/>
              <a:chOff x="8341543" y="1721094"/>
              <a:chExt cx="569676" cy="380612"/>
            </a:xfrm>
          </p:grpSpPr>
          <p:sp>
            <p:nvSpPr>
              <p:cNvPr id="1283" name="Google Shape;1283;p17"/>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4" name="Google Shape;1284;p17"/>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85" name="Google Shape;1285;p17"/>
            <p:cNvGrpSpPr/>
            <p:nvPr/>
          </p:nvGrpSpPr>
          <p:grpSpPr>
            <a:xfrm>
              <a:off x="8346273" y="1183592"/>
              <a:ext cx="568486" cy="388014"/>
              <a:chOff x="8346273" y="1183592"/>
              <a:chExt cx="568486" cy="388014"/>
            </a:xfrm>
          </p:grpSpPr>
          <p:sp>
            <p:nvSpPr>
              <p:cNvPr id="1286" name="Google Shape;1286;p17"/>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7" name="Google Shape;1287;p17"/>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88" name="Google Shape;1288;p17"/>
            <p:cNvGrpSpPr/>
            <p:nvPr/>
          </p:nvGrpSpPr>
          <p:grpSpPr>
            <a:xfrm>
              <a:off x="8341543" y="606635"/>
              <a:ext cx="569676" cy="388014"/>
              <a:chOff x="8341543" y="606635"/>
              <a:chExt cx="569676" cy="388014"/>
            </a:xfrm>
          </p:grpSpPr>
          <p:sp>
            <p:nvSpPr>
              <p:cNvPr id="1289" name="Google Shape;1289;p17"/>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0" name="Google Shape;1290;p17"/>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91" name="Google Shape;1291;p17"/>
            <p:cNvGrpSpPr/>
            <p:nvPr/>
          </p:nvGrpSpPr>
          <p:grpSpPr>
            <a:xfrm>
              <a:off x="8341543" y="2842933"/>
              <a:ext cx="569676" cy="380612"/>
              <a:chOff x="8341543" y="2282008"/>
              <a:chExt cx="569676" cy="380612"/>
            </a:xfrm>
          </p:grpSpPr>
          <p:sp>
            <p:nvSpPr>
              <p:cNvPr id="1292" name="Google Shape;1292;p1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3" name="Google Shape;1293;p1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94" name="Google Shape;1294;p17"/>
            <p:cNvGrpSpPr/>
            <p:nvPr/>
          </p:nvGrpSpPr>
          <p:grpSpPr>
            <a:xfrm>
              <a:off x="8341543" y="3403858"/>
              <a:ext cx="569676" cy="380612"/>
              <a:chOff x="8341543" y="2282008"/>
              <a:chExt cx="569676" cy="380612"/>
            </a:xfrm>
          </p:grpSpPr>
          <p:sp>
            <p:nvSpPr>
              <p:cNvPr id="1295" name="Google Shape;1295;p1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6" name="Google Shape;1296;p1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97" name="Google Shape;1297;p17"/>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8" name="Google Shape;1298;p17"/>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99" name="Google Shape;1299;p17"/>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0" name="Google Shape;1300;p17"/>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1" name="Google Shape;1301;p17"/>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2" name="Google Shape;1302;p17"/>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3" name="Google Shape;1303;p17"/>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4" name="Google Shape;1304;p17"/>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5" name="Google Shape;1305;p17"/>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6" name="Google Shape;1306;p17"/>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7" name="Google Shape;1307;p17"/>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8" name="Google Shape;1308;p17"/>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9" name="Google Shape;1309;p17"/>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0" name="Google Shape;1310;p17"/>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1" name="Google Shape;1311;p17"/>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2" name="Google Shape;1312;p17"/>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3" name="Google Shape;1313;p17"/>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4" name="Google Shape;1314;p17"/>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5" name="Google Shape;1315;p17"/>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6" name="Google Shape;1316;p17"/>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7" name="Google Shape;1317;p17"/>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8" name="Google Shape;1318;p17"/>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9" name="Google Shape;1319;p17"/>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0" name="Google Shape;1320;p17"/>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1" name="Google Shape;1321;p17"/>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2" name="Google Shape;1322;p17"/>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3" name="Google Shape;1323;p17"/>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4" name="Google Shape;1324;p17"/>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5" name="Google Shape;1325;p17"/>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6" name="Google Shape;1326;p17"/>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7" name="Google Shape;1327;p17"/>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8" name="Google Shape;1328;p17"/>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29" name="Google Shape;1329;p17"/>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0" name="Google Shape;1330;p17"/>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1" name="Google Shape;1331;p17"/>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2" name="Google Shape;1332;p17"/>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3" name="Google Shape;1333;p17"/>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4" name="Google Shape;1334;p17"/>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5" name="Google Shape;1335;p17"/>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6" name="Google Shape;1336;p17"/>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7" name="Google Shape;1337;p17"/>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8" name="Google Shape;1338;p17"/>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9" name="Google Shape;1339;p17"/>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0" name="Google Shape;1340;p17"/>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1" name="Google Shape;1341;p17"/>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2" name="Google Shape;1342;p17"/>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3" name="Google Shape;1343;p17"/>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4" name="Google Shape;1344;p17"/>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5" name="Google Shape;1345;p17"/>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6" name="Google Shape;1346;p17"/>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7" name="Google Shape;1347;p17"/>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8" name="Google Shape;1348;p17"/>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49" name="Google Shape;1349;p17"/>
          <p:cNvGrpSpPr/>
          <p:nvPr/>
        </p:nvGrpSpPr>
        <p:grpSpPr>
          <a:xfrm>
            <a:off x="672118" y="425434"/>
            <a:ext cx="592367" cy="531367"/>
            <a:chOff x="2495125" y="2142250"/>
            <a:chExt cx="444275" cy="398525"/>
          </a:xfrm>
        </p:grpSpPr>
        <p:sp>
          <p:nvSpPr>
            <p:cNvPr id="1350" name="Google Shape;1350;p17"/>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1" name="Google Shape;1351;p17"/>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52" name="Google Shape;1352;p17"/>
          <p:cNvGrpSpPr/>
          <p:nvPr/>
        </p:nvGrpSpPr>
        <p:grpSpPr>
          <a:xfrm>
            <a:off x="10589718" y="5951685"/>
            <a:ext cx="388500" cy="375167"/>
            <a:chOff x="3243875" y="2372825"/>
            <a:chExt cx="291375" cy="281375"/>
          </a:xfrm>
        </p:grpSpPr>
        <p:sp>
          <p:nvSpPr>
            <p:cNvPr id="1353" name="Google Shape;1353;p17"/>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4" name="Google Shape;1354;p17"/>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5" name="Google Shape;1355;p17"/>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6" name="Google Shape;1356;p17"/>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7" name="Google Shape;1357;p17"/>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8" name="Google Shape;1358;p17"/>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9" name="Google Shape;1359;p17"/>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0" name="Google Shape;1360;p17"/>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1" name="Google Shape;1361;p17"/>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2" name="Google Shape;1362;p17"/>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63" name="Google Shape;1363;p17"/>
          <p:cNvGrpSpPr/>
          <p:nvPr/>
        </p:nvGrpSpPr>
        <p:grpSpPr>
          <a:xfrm>
            <a:off x="1648334" y="425418"/>
            <a:ext cx="222233" cy="224767"/>
            <a:chOff x="4954425" y="2036375"/>
            <a:chExt cx="166675" cy="168575"/>
          </a:xfrm>
        </p:grpSpPr>
        <p:sp>
          <p:nvSpPr>
            <p:cNvPr id="1364" name="Google Shape;1364;p17"/>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5" name="Google Shape;1365;p17"/>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66" name="Google Shape;1366;p17"/>
          <p:cNvSpPr/>
          <p:nvPr/>
        </p:nvSpPr>
        <p:spPr>
          <a:xfrm>
            <a:off x="10704568" y="483684"/>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67" name="Google Shape;1367;p17"/>
          <p:cNvSpPr/>
          <p:nvPr/>
        </p:nvSpPr>
        <p:spPr>
          <a:xfrm>
            <a:off x="10865817" y="5591967"/>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68" name="Google Shape;1368;p17"/>
          <p:cNvGrpSpPr/>
          <p:nvPr/>
        </p:nvGrpSpPr>
        <p:grpSpPr>
          <a:xfrm>
            <a:off x="9923034" y="6202167"/>
            <a:ext cx="222233" cy="224767"/>
            <a:chOff x="4954425" y="2036375"/>
            <a:chExt cx="166675" cy="168575"/>
          </a:xfrm>
        </p:grpSpPr>
        <p:sp>
          <p:nvSpPr>
            <p:cNvPr id="1369" name="Google Shape;1369;p17"/>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0" name="Google Shape;1370;p17"/>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9595362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1371"/>
        <p:cNvGrpSpPr/>
        <p:nvPr/>
      </p:nvGrpSpPr>
      <p:grpSpPr>
        <a:xfrm>
          <a:off x="0" y="0"/>
          <a:ext cx="0" cy="0"/>
          <a:chOff x="0" y="0"/>
          <a:chExt cx="0" cy="0"/>
        </a:xfrm>
      </p:grpSpPr>
      <p:grpSp>
        <p:nvGrpSpPr>
          <p:cNvPr id="1372" name="Google Shape;1372;p18"/>
          <p:cNvGrpSpPr/>
          <p:nvPr/>
        </p:nvGrpSpPr>
        <p:grpSpPr>
          <a:xfrm>
            <a:off x="527859" y="292693"/>
            <a:ext cx="11358487" cy="6384375"/>
            <a:chOff x="395894" y="219519"/>
            <a:chExt cx="8518865" cy="4788281"/>
          </a:xfrm>
        </p:grpSpPr>
        <p:sp>
          <p:nvSpPr>
            <p:cNvPr id="1373" name="Google Shape;1373;p18"/>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374" name="Google Shape;1374;p18"/>
            <p:cNvGrpSpPr/>
            <p:nvPr/>
          </p:nvGrpSpPr>
          <p:grpSpPr>
            <a:xfrm>
              <a:off x="8341543" y="2282008"/>
              <a:ext cx="569676" cy="380612"/>
              <a:chOff x="8341543" y="2282008"/>
              <a:chExt cx="569676" cy="380612"/>
            </a:xfrm>
          </p:grpSpPr>
          <p:sp>
            <p:nvSpPr>
              <p:cNvPr id="1375" name="Google Shape;1375;p1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6" name="Google Shape;1376;p1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77" name="Google Shape;1377;p18"/>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378" name="Google Shape;1378;p18"/>
            <p:cNvGrpSpPr/>
            <p:nvPr/>
          </p:nvGrpSpPr>
          <p:grpSpPr>
            <a:xfrm>
              <a:off x="8341543" y="1721094"/>
              <a:ext cx="569676" cy="380612"/>
              <a:chOff x="8341543" y="1721094"/>
              <a:chExt cx="569676" cy="380612"/>
            </a:xfrm>
          </p:grpSpPr>
          <p:sp>
            <p:nvSpPr>
              <p:cNvPr id="1379" name="Google Shape;1379;p18"/>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0" name="Google Shape;1380;p18"/>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81" name="Google Shape;1381;p18"/>
            <p:cNvGrpSpPr/>
            <p:nvPr/>
          </p:nvGrpSpPr>
          <p:grpSpPr>
            <a:xfrm>
              <a:off x="8346273" y="1183592"/>
              <a:ext cx="568486" cy="388014"/>
              <a:chOff x="8346273" y="1183592"/>
              <a:chExt cx="568486" cy="388014"/>
            </a:xfrm>
          </p:grpSpPr>
          <p:sp>
            <p:nvSpPr>
              <p:cNvPr id="1382" name="Google Shape;1382;p18"/>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3" name="Google Shape;1383;p18"/>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84" name="Google Shape;1384;p18"/>
            <p:cNvGrpSpPr/>
            <p:nvPr/>
          </p:nvGrpSpPr>
          <p:grpSpPr>
            <a:xfrm>
              <a:off x="8341543" y="606635"/>
              <a:ext cx="569676" cy="388014"/>
              <a:chOff x="8341543" y="606635"/>
              <a:chExt cx="569676" cy="388014"/>
            </a:xfrm>
          </p:grpSpPr>
          <p:sp>
            <p:nvSpPr>
              <p:cNvPr id="1385" name="Google Shape;1385;p18"/>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6" name="Google Shape;1386;p18"/>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87" name="Google Shape;1387;p18"/>
            <p:cNvGrpSpPr/>
            <p:nvPr/>
          </p:nvGrpSpPr>
          <p:grpSpPr>
            <a:xfrm>
              <a:off x="8341543" y="2842933"/>
              <a:ext cx="569676" cy="380612"/>
              <a:chOff x="8341543" y="2282008"/>
              <a:chExt cx="569676" cy="380612"/>
            </a:xfrm>
          </p:grpSpPr>
          <p:sp>
            <p:nvSpPr>
              <p:cNvPr id="1388" name="Google Shape;1388;p1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9" name="Google Shape;1389;p1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90" name="Google Shape;1390;p18"/>
            <p:cNvGrpSpPr/>
            <p:nvPr/>
          </p:nvGrpSpPr>
          <p:grpSpPr>
            <a:xfrm>
              <a:off x="8341543" y="3403858"/>
              <a:ext cx="569676" cy="380612"/>
              <a:chOff x="8341543" y="2282008"/>
              <a:chExt cx="569676" cy="380612"/>
            </a:xfrm>
          </p:grpSpPr>
          <p:sp>
            <p:nvSpPr>
              <p:cNvPr id="1391" name="Google Shape;1391;p1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2" name="Google Shape;1392;p1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93" name="Google Shape;1393;p18"/>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4" name="Google Shape;1394;p18"/>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95" name="Google Shape;1395;p18"/>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96" name="Google Shape;1396;p18"/>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97" name="Google Shape;1397;p18"/>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98" name="Google Shape;1398;p18"/>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99" name="Google Shape;1399;p18"/>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0" name="Google Shape;1400;p18"/>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1" name="Google Shape;1401;p18"/>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2" name="Google Shape;1402;p18"/>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3" name="Google Shape;1403;p18"/>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4" name="Google Shape;1404;p18"/>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5" name="Google Shape;1405;p18"/>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6" name="Google Shape;1406;p18"/>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7" name="Google Shape;1407;p18"/>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8" name="Google Shape;1408;p18"/>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09" name="Google Shape;1409;p18"/>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0" name="Google Shape;1410;p18"/>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1" name="Google Shape;1411;p18"/>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2" name="Google Shape;1412;p18"/>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3" name="Google Shape;1413;p18"/>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4" name="Google Shape;1414;p18"/>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5" name="Google Shape;1415;p18"/>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6" name="Google Shape;1416;p18"/>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7" name="Google Shape;1417;p18"/>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8" name="Google Shape;1418;p18"/>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19" name="Google Shape;1419;p18"/>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0" name="Google Shape;1420;p18"/>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1" name="Google Shape;1421;p18"/>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2" name="Google Shape;1422;p18"/>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3" name="Google Shape;1423;p18"/>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4" name="Google Shape;1424;p18"/>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5" name="Google Shape;1425;p18"/>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6" name="Google Shape;1426;p18"/>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7" name="Google Shape;1427;p18"/>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8" name="Google Shape;1428;p18"/>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9" name="Google Shape;1429;p18"/>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0" name="Google Shape;1430;p18"/>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1" name="Google Shape;1431;p18"/>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2" name="Google Shape;1432;p18"/>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3" name="Google Shape;1433;p18"/>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4" name="Google Shape;1434;p18"/>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5" name="Google Shape;1435;p18"/>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6" name="Google Shape;1436;p18"/>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7" name="Google Shape;1437;p18"/>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8" name="Google Shape;1438;p18"/>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9" name="Google Shape;1439;p18"/>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40" name="Google Shape;1440;p18"/>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41" name="Google Shape;1441;p18"/>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42" name="Google Shape;1442;p18"/>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43" name="Google Shape;1443;p18"/>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44" name="Google Shape;1444;p18"/>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45" name="Google Shape;1445;p18"/>
          <p:cNvSpPr/>
          <p:nvPr/>
        </p:nvSpPr>
        <p:spPr>
          <a:xfrm>
            <a:off x="305201"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446" name="Google Shape;1446;p18"/>
          <p:cNvGrpSpPr/>
          <p:nvPr/>
        </p:nvGrpSpPr>
        <p:grpSpPr>
          <a:xfrm>
            <a:off x="1417667" y="1108234"/>
            <a:ext cx="592367" cy="531367"/>
            <a:chOff x="2495125" y="2142250"/>
            <a:chExt cx="444275" cy="398525"/>
          </a:xfrm>
        </p:grpSpPr>
        <p:sp>
          <p:nvSpPr>
            <p:cNvPr id="1447" name="Google Shape;1447;p18"/>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8" name="Google Shape;1448;p18"/>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49" name="Google Shape;1449;p18"/>
          <p:cNvGrpSpPr/>
          <p:nvPr/>
        </p:nvGrpSpPr>
        <p:grpSpPr>
          <a:xfrm>
            <a:off x="10419001" y="5951667"/>
            <a:ext cx="388500" cy="375167"/>
            <a:chOff x="3243875" y="2372825"/>
            <a:chExt cx="291375" cy="281375"/>
          </a:xfrm>
        </p:grpSpPr>
        <p:sp>
          <p:nvSpPr>
            <p:cNvPr id="1450" name="Google Shape;1450;p18"/>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1" name="Google Shape;1451;p18"/>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2" name="Google Shape;1452;p18"/>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3" name="Google Shape;1453;p18"/>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4" name="Google Shape;1454;p18"/>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5" name="Google Shape;1455;p18"/>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6" name="Google Shape;1456;p18"/>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7" name="Google Shape;1457;p18"/>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8" name="Google Shape;1458;p18"/>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9" name="Google Shape;1459;p18"/>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60" name="Google Shape;1460;p18"/>
          <p:cNvGrpSpPr/>
          <p:nvPr/>
        </p:nvGrpSpPr>
        <p:grpSpPr>
          <a:xfrm>
            <a:off x="10071401" y="934467"/>
            <a:ext cx="222233" cy="224767"/>
            <a:chOff x="4954425" y="2036375"/>
            <a:chExt cx="166675" cy="168575"/>
          </a:xfrm>
        </p:grpSpPr>
        <p:sp>
          <p:nvSpPr>
            <p:cNvPr id="1461" name="Google Shape;1461;p18"/>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2" name="Google Shape;1462;p18"/>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63" name="Google Shape;1463;p18"/>
          <p:cNvSpPr/>
          <p:nvPr/>
        </p:nvSpPr>
        <p:spPr>
          <a:xfrm>
            <a:off x="2503401" y="7187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64" name="Google Shape;1464;p18"/>
          <p:cNvSpPr/>
          <p:nvPr/>
        </p:nvSpPr>
        <p:spPr>
          <a:xfrm>
            <a:off x="10958000" y="542000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9355916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4">
  <p:cSld name="Background 4">
    <p:spTree>
      <p:nvGrpSpPr>
        <p:cNvPr id="1" name="Shape 1465"/>
        <p:cNvGrpSpPr/>
        <p:nvPr/>
      </p:nvGrpSpPr>
      <p:grpSpPr>
        <a:xfrm>
          <a:off x="0" y="0"/>
          <a:ext cx="0" cy="0"/>
          <a:chOff x="0" y="0"/>
          <a:chExt cx="0" cy="0"/>
        </a:xfrm>
      </p:grpSpPr>
      <p:grpSp>
        <p:nvGrpSpPr>
          <p:cNvPr id="1466" name="Google Shape;1466;p19"/>
          <p:cNvGrpSpPr/>
          <p:nvPr/>
        </p:nvGrpSpPr>
        <p:grpSpPr>
          <a:xfrm>
            <a:off x="527859" y="292693"/>
            <a:ext cx="11358487" cy="6384375"/>
            <a:chOff x="395894" y="219519"/>
            <a:chExt cx="8518865" cy="4788281"/>
          </a:xfrm>
        </p:grpSpPr>
        <p:sp>
          <p:nvSpPr>
            <p:cNvPr id="1467" name="Google Shape;1467;p19"/>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468" name="Google Shape;1468;p19"/>
            <p:cNvGrpSpPr/>
            <p:nvPr/>
          </p:nvGrpSpPr>
          <p:grpSpPr>
            <a:xfrm>
              <a:off x="8341543" y="2282008"/>
              <a:ext cx="569676" cy="380612"/>
              <a:chOff x="8341543" y="2282008"/>
              <a:chExt cx="569676" cy="380612"/>
            </a:xfrm>
          </p:grpSpPr>
          <p:sp>
            <p:nvSpPr>
              <p:cNvPr id="1469" name="Google Shape;1469;p1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0" name="Google Shape;1470;p1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71" name="Google Shape;1471;p19"/>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472" name="Google Shape;1472;p19"/>
            <p:cNvGrpSpPr/>
            <p:nvPr/>
          </p:nvGrpSpPr>
          <p:grpSpPr>
            <a:xfrm>
              <a:off x="8341543" y="1721094"/>
              <a:ext cx="569676" cy="380612"/>
              <a:chOff x="8341543" y="1721094"/>
              <a:chExt cx="569676" cy="380612"/>
            </a:xfrm>
          </p:grpSpPr>
          <p:sp>
            <p:nvSpPr>
              <p:cNvPr id="1473" name="Google Shape;1473;p19"/>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4" name="Google Shape;1474;p19"/>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75" name="Google Shape;1475;p19"/>
            <p:cNvGrpSpPr/>
            <p:nvPr/>
          </p:nvGrpSpPr>
          <p:grpSpPr>
            <a:xfrm>
              <a:off x="8346273" y="1183592"/>
              <a:ext cx="568486" cy="388014"/>
              <a:chOff x="8346273" y="1183592"/>
              <a:chExt cx="568486" cy="388014"/>
            </a:xfrm>
          </p:grpSpPr>
          <p:sp>
            <p:nvSpPr>
              <p:cNvPr id="1476" name="Google Shape;1476;p19"/>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7" name="Google Shape;1477;p19"/>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78" name="Google Shape;1478;p19"/>
            <p:cNvGrpSpPr/>
            <p:nvPr/>
          </p:nvGrpSpPr>
          <p:grpSpPr>
            <a:xfrm>
              <a:off x="8341543" y="606635"/>
              <a:ext cx="569676" cy="388014"/>
              <a:chOff x="8341543" y="606635"/>
              <a:chExt cx="569676" cy="388014"/>
            </a:xfrm>
          </p:grpSpPr>
          <p:sp>
            <p:nvSpPr>
              <p:cNvPr id="1479" name="Google Shape;1479;p19"/>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0" name="Google Shape;1480;p19"/>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81" name="Google Shape;1481;p19"/>
            <p:cNvGrpSpPr/>
            <p:nvPr/>
          </p:nvGrpSpPr>
          <p:grpSpPr>
            <a:xfrm>
              <a:off x="8341543" y="2842933"/>
              <a:ext cx="569676" cy="380612"/>
              <a:chOff x="8341543" y="2282008"/>
              <a:chExt cx="569676" cy="380612"/>
            </a:xfrm>
          </p:grpSpPr>
          <p:sp>
            <p:nvSpPr>
              <p:cNvPr id="1482" name="Google Shape;1482;p1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3" name="Google Shape;1483;p1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84" name="Google Shape;1484;p19"/>
            <p:cNvGrpSpPr/>
            <p:nvPr/>
          </p:nvGrpSpPr>
          <p:grpSpPr>
            <a:xfrm>
              <a:off x="8341543" y="3403858"/>
              <a:ext cx="569676" cy="380612"/>
              <a:chOff x="8341543" y="2282008"/>
              <a:chExt cx="569676" cy="380612"/>
            </a:xfrm>
          </p:grpSpPr>
          <p:sp>
            <p:nvSpPr>
              <p:cNvPr id="1485" name="Google Shape;1485;p1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6" name="Google Shape;1486;p1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87" name="Google Shape;1487;p19"/>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8" name="Google Shape;1488;p19"/>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89" name="Google Shape;1489;p19"/>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0" name="Google Shape;1490;p19"/>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1" name="Google Shape;1491;p19"/>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2" name="Google Shape;1492;p19"/>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3" name="Google Shape;1493;p19"/>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4" name="Google Shape;1494;p19"/>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5" name="Google Shape;1495;p19"/>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6" name="Google Shape;1496;p19"/>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7" name="Google Shape;1497;p19"/>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8" name="Google Shape;1498;p19"/>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9" name="Google Shape;1499;p19"/>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0" name="Google Shape;1500;p19"/>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1" name="Google Shape;1501;p19"/>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2" name="Google Shape;1502;p19"/>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3" name="Google Shape;1503;p19"/>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4" name="Google Shape;1504;p19"/>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5" name="Google Shape;1505;p19"/>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6" name="Google Shape;1506;p19"/>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7" name="Google Shape;1507;p19"/>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8" name="Google Shape;1508;p19"/>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9" name="Google Shape;1509;p19"/>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0" name="Google Shape;1510;p19"/>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1" name="Google Shape;1511;p19"/>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2" name="Google Shape;1512;p19"/>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3" name="Google Shape;1513;p19"/>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4" name="Google Shape;1514;p19"/>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5" name="Google Shape;1515;p19"/>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6" name="Google Shape;1516;p19"/>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7" name="Google Shape;1517;p19"/>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8" name="Google Shape;1518;p19"/>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9" name="Google Shape;1519;p19"/>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0" name="Google Shape;1520;p19"/>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1" name="Google Shape;1521;p19"/>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2" name="Google Shape;1522;p19"/>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3" name="Google Shape;1523;p19"/>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4" name="Google Shape;1524;p19"/>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5" name="Google Shape;1525;p19"/>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6" name="Google Shape;1526;p19"/>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7" name="Google Shape;1527;p19"/>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8" name="Google Shape;1528;p19"/>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9" name="Google Shape;1529;p19"/>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0" name="Google Shape;1530;p19"/>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1" name="Google Shape;1531;p19"/>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2" name="Google Shape;1532;p19"/>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3" name="Google Shape;1533;p19"/>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4" name="Google Shape;1534;p19"/>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5" name="Google Shape;1535;p19"/>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6" name="Google Shape;1536;p19"/>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7" name="Google Shape;1537;p19"/>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8" name="Google Shape;1538;p19"/>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539" name="Google Shape;1539;p19"/>
          <p:cNvGrpSpPr/>
          <p:nvPr/>
        </p:nvGrpSpPr>
        <p:grpSpPr>
          <a:xfrm>
            <a:off x="10211867" y="3932585"/>
            <a:ext cx="592367" cy="531367"/>
            <a:chOff x="2495125" y="2142250"/>
            <a:chExt cx="444275" cy="398525"/>
          </a:xfrm>
        </p:grpSpPr>
        <p:sp>
          <p:nvSpPr>
            <p:cNvPr id="1540" name="Google Shape;1540;p19"/>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1" name="Google Shape;1541;p19"/>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42" name="Google Shape;1542;p19"/>
          <p:cNvGrpSpPr/>
          <p:nvPr/>
        </p:nvGrpSpPr>
        <p:grpSpPr>
          <a:xfrm>
            <a:off x="1357401" y="2009301"/>
            <a:ext cx="388500" cy="375167"/>
            <a:chOff x="3243875" y="2372825"/>
            <a:chExt cx="291375" cy="281375"/>
          </a:xfrm>
        </p:grpSpPr>
        <p:sp>
          <p:nvSpPr>
            <p:cNvPr id="1543" name="Google Shape;1543;p19"/>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4" name="Google Shape;1544;p19"/>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5" name="Google Shape;1545;p19"/>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6" name="Google Shape;1546;p19"/>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7" name="Google Shape;1547;p19"/>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8" name="Google Shape;1548;p19"/>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9" name="Google Shape;1549;p19"/>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0" name="Google Shape;1550;p19"/>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1" name="Google Shape;1551;p19"/>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2" name="Google Shape;1552;p19"/>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53" name="Google Shape;1553;p19"/>
          <p:cNvGrpSpPr/>
          <p:nvPr/>
        </p:nvGrpSpPr>
        <p:grpSpPr>
          <a:xfrm>
            <a:off x="2761968" y="821285"/>
            <a:ext cx="222233" cy="224767"/>
            <a:chOff x="4954425" y="2036375"/>
            <a:chExt cx="166675" cy="168575"/>
          </a:xfrm>
        </p:grpSpPr>
        <p:sp>
          <p:nvSpPr>
            <p:cNvPr id="1554" name="Google Shape;1554;p19"/>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5" name="Google Shape;1555;p19"/>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56" name="Google Shape;1556;p19"/>
          <p:cNvSpPr/>
          <p:nvPr/>
        </p:nvSpPr>
        <p:spPr>
          <a:xfrm>
            <a:off x="9342634" y="879533"/>
            <a:ext cx="158833" cy="108267"/>
          </a:xfrm>
          <a:custGeom>
            <a:avLst/>
            <a:gdLst/>
            <a:ahLst/>
            <a:cxnLst/>
            <a:rect l="l" t="t" r="r" b="b"/>
            <a:pathLst>
              <a:path w="4765" h="3248" extrusionOk="0">
                <a:moveTo>
                  <a:pt x="2253" y="0"/>
                </a:moveTo>
                <a:cubicBezTo>
                  <a:pt x="255" y="0"/>
                  <a:pt x="1" y="2834"/>
                  <a:pt x="2006" y="3221"/>
                </a:cubicBezTo>
                <a:cubicBezTo>
                  <a:pt x="2122" y="3239"/>
                  <a:pt x="2233" y="3247"/>
                  <a:pt x="2340" y="3247"/>
                </a:cubicBezTo>
                <a:cubicBezTo>
                  <a:pt x="4296" y="3247"/>
                  <a:pt x="4764" y="345"/>
                  <a:pt x="2483" y="12"/>
                </a:cubicBezTo>
                <a:cubicBezTo>
                  <a:pt x="2404" y="4"/>
                  <a:pt x="2327" y="0"/>
                  <a:pt x="225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57" name="Google Shape;1557;p19"/>
          <p:cNvSpPr/>
          <p:nvPr/>
        </p:nvSpPr>
        <p:spPr>
          <a:xfrm>
            <a:off x="2428168" y="17128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58" name="Google Shape;1558;p19"/>
          <p:cNvSpPr/>
          <p:nvPr/>
        </p:nvSpPr>
        <p:spPr>
          <a:xfrm>
            <a:off x="1357400" y="133420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59" name="Google Shape;1559;p19"/>
          <p:cNvSpPr/>
          <p:nvPr/>
        </p:nvSpPr>
        <p:spPr>
          <a:xfrm>
            <a:off x="10036933" y="5575885"/>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60" name="Google Shape;1560;p19"/>
          <p:cNvSpPr/>
          <p:nvPr/>
        </p:nvSpPr>
        <p:spPr>
          <a:xfrm>
            <a:off x="1472234" y="49454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561" name="Google Shape;1561;p19"/>
          <p:cNvGrpSpPr/>
          <p:nvPr/>
        </p:nvGrpSpPr>
        <p:grpSpPr>
          <a:xfrm>
            <a:off x="2039667" y="5713834"/>
            <a:ext cx="388500" cy="375167"/>
            <a:chOff x="3243875" y="2372825"/>
            <a:chExt cx="291375" cy="281375"/>
          </a:xfrm>
        </p:grpSpPr>
        <p:sp>
          <p:nvSpPr>
            <p:cNvPr id="1562" name="Google Shape;1562;p19"/>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3" name="Google Shape;1563;p19"/>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4" name="Google Shape;1564;p19"/>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5" name="Google Shape;1565;p19"/>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6" name="Google Shape;1566;p19"/>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7" name="Google Shape;1567;p19"/>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8" name="Google Shape;1568;p19"/>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9" name="Google Shape;1569;p19"/>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0" name="Google Shape;1570;p19"/>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1" name="Google Shape;1571;p19"/>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72" name="Google Shape;1572;p19"/>
          <p:cNvGrpSpPr/>
          <p:nvPr/>
        </p:nvGrpSpPr>
        <p:grpSpPr>
          <a:xfrm>
            <a:off x="1672318" y="3456701"/>
            <a:ext cx="592367" cy="531367"/>
            <a:chOff x="2495125" y="2142250"/>
            <a:chExt cx="444275" cy="398525"/>
          </a:xfrm>
        </p:grpSpPr>
        <p:sp>
          <p:nvSpPr>
            <p:cNvPr id="1573" name="Google Shape;1573;p19"/>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4" name="Google Shape;1574;p19"/>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75" name="Google Shape;1575;p19"/>
          <p:cNvGrpSpPr/>
          <p:nvPr/>
        </p:nvGrpSpPr>
        <p:grpSpPr>
          <a:xfrm>
            <a:off x="9301067" y="5825267"/>
            <a:ext cx="388500" cy="375167"/>
            <a:chOff x="3243875" y="2372825"/>
            <a:chExt cx="291375" cy="281375"/>
          </a:xfrm>
        </p:grpSpPr>
        <p:sp>
          <p:nvSpPr>
            <p:cNvPr id="1576" name="Google Shape;1576;p19"/>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7" name="Google Shape;1577;p19"/>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8" name="Google Shape;1578;p19"/>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9" name="Google Shape;1579;p19"/>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0" name="Google Shape;1580;p19"/>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1" name="Google Shape;1581;p19"/>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2" name="Google Shape;1582;p19"/>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3" name="Google Shape;1583;p19"/>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4" name="Google Shape;1584;p19"/>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5" name="Google Shape;1585;p19"/>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86" name="Google Shape;1586;p19"/>
          <p:cNvGrpSpPr/>
          <p:nvPr/>
        </p:nvGrpSpPr>
        <p:grpSpPr>
          <a:xfrm>
            <a:off x="9580334" y="2936201"/>
            <a:ext cx="222233" cy="224767"/>
            <a:chOff x="4954425" y="2036375"/>
            <a:chExt cx="166675" cy="168575"/>
          </a:xfrm>
        </p:grpSpPr>
        <p:sp>
          <p:nvSpPr>
            <p:cNvPr id="1587" name="Google Shape;1587;p19"/>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8" name="Google Shape;1588;p19"/>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89" name="Google Shape;1589;p19"/>
          <p:cNvGrpSpPr/>
          <p:nvPr/>
        </p:nvGrpSpPr>
        <p:grpSpPr>
          <a:xfrm>
            <a:off x="10211851" y="1501285"/>
            <a:ext cx="592367" cy="531367"/>
            <a:chOff x="2495125" y="2142250"/>
            <a:chExt cx="444275" cy="398525"/>
          </a:xfrm>
        </p:grpSpPr>
        <p:sp>
          <p:nvSpPr>
            <p:cNvPr id="1590" name="Google Shape;1590;p19"/>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1" name="Google Shape;1591;p19"/>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11781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3"/>
        <p:cNvGrpSpPr/>
        <p:nvPr/>
      </p:nvGrpSpPr>
      <p:grpSpPr>
        <a:xfrm>
          <a:off x="0" y="0"/>
          <a:ext cx="0" cy="0"/>
          <a:chOff x="0" y="0"/>
          <a:chExt cx="0" cy="0"/>
        </a:xfrm>
      </p:grpSpPr>
      <p:sp>
        <p:nvSpPr>
          <p:cNvPr id="234" name="Google Shape;234;p4"/>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5" name="Google Shape;235;p4"/>
          <p:cNvSpPr/>
          <p:nvPr/>
        </p:nvSpPr>
        <p:spPr>
          <a:xfrm>
            <a:off x="881581" y="292693"/>
            <a:ext cx="10758425"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6" name="Google Shape;236;p4"/>
          <p:cNvSpPr/>
          <p:nvPr/>
        </p:nvSpPr>
        <p:spPr>
          <a:xfrm>
            <a:off x="11122057" y="5930292"/>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37" name="Google Shape;237;p4"/>
          <p:cNvGrpSpPr/>
          <p:nvPr/>
        </p:nvGrpSpPr>
        <p:grpSpPr>
          <a:xfrm>
            <a:off x="11122057" y="3042677"/>
            <a:ext cx="759568" cy="507483"/>
            <a:chOff x="8341543" y="2282008"/>
            <a:chExt cx="569676" cy="380612"/>
          </a:xfrm>
        </p:grpSpPr>
        <p:sp>
          <p:nvSpPr>
            <p:cNvPr id="238" name="Google Shape;238;p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0" name="Google Shape;240;p4"/>
          <p:cNvGrpSpPr/>
          <p:nvPr/>
        </p:nvGrpSpPr>
        <p:grpSpPr>
          <a:xfrm>
            <a:off x="11122057" y="2294792"/>
            <a:ext cx="759568" cy="507483"/>
            <a:chOff x="8341543" y="1721094"/>
            <a:chExt cx="569676" cy="380612"/>
          </a:xfrm>
        </p:grpSpPr>
        <p:sp>
          <p:nvSpPr>
            <p:cNvPr id="241" name="Google Shape;241;p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3" name="Google Shape;243;p4"/>
          <p:cNvGrpSpPr/>
          <p:nvPr/>
        </p:nvGrpSpPr>
        <p:grpSpPr>
          <a:xfrm>
            <a:off x="11128364" y="1578123"/>
            <a:ext cx="757981" cy="517352"/>
            <a:chOff x="8346273" y="1183592"/>
            <a:chExt cx="568486" cy="388014"/>
          </a:xfrm>
        </p:grpSpPr>
        <p:sp>
          <p:nvSpPr>
            <p:cNvPr id="244" name="Google Shape;244;p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6" name="Google Shape;246;p4"/>
          <p:cNvGrpSpPr/>
          <p:nvPr/>
        </p:nvGrpSpPr>
        <p:grpSpPr>
          <a:xfrm>
            <a:off x="11122057" y="808847"/>
            <a:ext cx="759568" cy="517352"/>
            <a:chOff x="8341543" y="606635"/>
            <a:chExt cx="569676" cy="388014"/>
          </a:xfrm>
        </p:grpSpPr>
        <p:sp>
          <p:nvSpPr>
            <p:cNvPr id="247" name="Google Shape;247;p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9" name="Google Shape;249;p4"/>
          <p:cNvGrpSpPr/>
          <p:nvPr/>
        </p:nvGrpSpPr>
        <p:grpSpPr>
          <a:xfrm>
            <a:off x="11122057" y="3790577"/>
            <a:ext cx="759568" cy="507483"/>
            <a:chOff x="8341543" y="2282008"/>
            <a:chExt cx="569676" cy="380612"/>
          </a:xfrm>
        </p:grpSpPr>
        <p:sp>
          <p:nvSpPr>
            <p:cNvPr id="250" name="Google Shape;250;p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2" name="Google Shape;252;p4"/>
          <p:cNvGrpSpPr/>
          <p:nvPr/>
        </p:nvGrpSpPr>
        <p:grpSpPr>
          <a:xfrm>
            <a:off x="11122057" y="4538477"/>
            <a:ext cx="759568" cy="507483"/>
            <a:chOff x="8341543" y="2282008"/>
            <a:chExt cx="569676" cy="380612"/>
          </a:xfrm>
        </p:grpSpPr>
        <p:sp>
          <p:nvSpPr>
            <p:cNvPr id="253" name="Google Shape;253;p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55" name="Google Shape;255;p4"/>
          <p:cNvSpPr/>
          <p:nvPr/>
        </p:nvSpPr>
        <p:spPr>
          <a:xfrm>
            <a:off x="11122057" y="5823925"/>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6" name="Google Shape;256;p4"/>
          <p:cNvSpPr/>
          <p:nvPr/>
        </p:nvSpPr>
        <p:spPr>
          <a:xfrm>
            <a:off x="527859" y="292693"/>
            <a:ext cx="10737917" cy="6384375"/>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7" name="Google Shape;257;p4"/>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8" name="Google Shape;258;p4"/>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9" name="Google Shape;259;p4"/>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0" name="Google Shape;260;p4"/>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1" name="Google Shape;261;p4"/>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2" name="Google Shape;262;p4"/>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 name="Google Shape;263;p4"/>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4" name="Google Shape;264;p4"/>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5" name="Google Shape;265;p4"/>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6" name="Google Shape;266;p4"/>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7" name="Google Shape;267;p4"/>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8" name="Google Shape;268;p4"/>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9" name="Google Shape;269;p4"/>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0" name="Google Shape;270;p4"/>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1" name="Google Shape;271;p4"/>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2" name="Google Shape;272;p4"/>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3" name="Google Shape;273;p4"/>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4" name="Google Shape;274;p4"/>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5" name="Google Shape;275;p4"/>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6" name="Google Shape;276;p4"/>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7" name="Google Shape;277;p4"/>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8" name="Google Shape;278;p4"/>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9" name="Google Shape;279;p4"/>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0" name="Google Shape;280;p4"/>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1" name="Google Shape;281;p4"/>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2" name="Google Shape;282;p4"/>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3" name="Google Shape;283;p4"/>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4" name="Google Shape;284;p4"/>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5" name="Google Shape;285;p4"/>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6" name="Google Shape;286;p4"/>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7" name="Google Shape;287;p4"/>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8" name="Google Shape;288;p4"/>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9" name="Google Shape;289;p4"/>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0" name="Google Shape;290;p4"/>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1" name="Google Shape;291;p4"/>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2" name="Google Shape;292;p4"/>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3" name="Google Shape;293;p4"/>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4" name="Google Shape;294;p4"/>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5" name="Google Shape;295;p4"/>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6" name="Google Shape;296;p4"/>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7" name="Google Shape;297;p4"/>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8" name="Google Shape;298;p4"/>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9" name="Google Shape;299;p4"/>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0" name="Google Shape;300;p4"/>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1" name="Google Shape;301;p4"/>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2" name="Google Shape;302;p4"/>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3" name="Google Shape;303;p4"/>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4" name="Google Shape;304;p4"/>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5" name="Google Shape;305;p4"/>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6" name="Google Shape;306;p4"/>
          <p:cNvSpPr/>
          <p:nvPr/>
        </p:nvSpPr>
        <p:spPr>
          <a:xfrm>
            <a:off x="305201"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7" name="Google Shape;307;p4"/>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8" name="Google Shape;308;p4"/>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9" name="Google Shape;309;p4"/>
          <p:cNvSpPr txBox="1">
            <a:spLocks noGrp="1"/>
          </p:cNvSpPr>
          <p:nvPr>
            <p:ph type="subTitle" idx="1"/>
          </p:nvPr>
        </p:nvSpPr>
        <p:spPr>
          <a:xfrm>
            <a:off x="1095100" y="1642867"/>
            <a:ext cx="10001600" cy="4429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600"/>
            </a:lvl1pPr>
            <a:lvl2pPr lvl="1" algn="ctr" rtl="0">
              <a:spcBef>
                <a:spcPts val="0"/>
              </a:spcBef>
              <a:spcAft>
                <a:spcPts val="0"/>
              </a:spcAft>
              <a:buNone/>
              <a:defRPr sz="1600"/>
            </a:lvl2pPr>
            <a:lvl3pPr lvl="2" algn="ctr" rtl="0">
              <a:spcBef>
                <a:spcPts val="0"/>
              </a:spcBef>
              <a:spcAft>
                <a:spcPts val="0"/>
              </a:spcAft>
              <a:buNone/>
              <a:defRPr sz="1600"/>
            </a:lvl3pPr>
            <a:lvl4pPr lvl="3" algn="ctr" rtl="0">
              <a:spcBef>
                <a:spcPts val="0"/>
              </a:spcBef>
              <a:spcAft>
                <a:spcPts val="0"/>
              </a:spcAft>
              <a:buNone/>
              <a:defRPr sz="1600"/>
            </a:lvl4pPr>
            <a:lvl5pPr lvl="4" algn="ctr" rtl="0">
              <a:spcBef>
                <a:spcPts val="0"/>
              </a:spcBef>
              <a:spcAft>
                <a:spcPts val="0"/>
              </a:spcAft>
              <a:buNone/>
              <a:defRPr sz="1600"/>
            </a:lvl5pPr>
            <a:lvl6pPr lvl="5" algn="ctr" rtl="0">
              <a:spcBef>
                <a:spcPts val="0"/>
              </a:spcBef>
              <a:spcAft>
                <a:spcPts val="0"/>
              </a:spcAft>
              <a:buNone/>
              <a:defRPr sz="1600"/>
            </a:lvl6pPr>
            <a:lvl7pPr lvl="6" algn="ctr" rtl="0">
              <a:spcBef>
                <a:spcPts val="0"/>
              </a:spcBef>
              <a:spcAft>
                <a:spcPts val="0"/>
              </a:spcAft>
              <a:buNone/>
              <a:defRPr sz="1600"/>
            </a:lvl7pPr>
            <a:lvl8pPr lvl="7" algn="ctr" rtl="0">
              <a:spcBef>
                <a:spcPts val="0"/>
              </a:spcBef>
              <a:spcAft>
                <a:spcPts val="0"/>
              </a:spcAft>
              <a:buNone/>
              <a:defRPr sz="1600"/>
            </a:lvl8pPr>
            <a:lvl9pPr lvl="8" algn="ctr" rtl="0">
              <a:spcBef>
                <a:spcPts val="0"/>
              </a:spcBef>
              <a:spcAft>
                <a:spcPts val="0"/>
              </a:spcAft>
              <a:buNone/>
              <a:defRPr sz="1600"/>
            </a:lvl9pPr>
          </a:lstStyle>
          <a:p>
            <a:endParaRPr/>
          </a:p>
        </p:txBody>
      </p:sp>
      <p:sp>
        <p:nvSpPr>
          <p:cNvPr id="310" name="Google Shape;310;p4"/>
          <p:cNvSpPr/>
          <p:nvPr/>
        </p:nvSpPr>
        <p:spPr>
          <a:xfrm rot="4238894">
            <a:off x="382928" y="5844515"/>
            <a:ext cx="1059613" cy="91567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1" name="Google Shape;311;p4"/>
          <p:cNvSpPr/>
          <p:nvPr/>
        </p:nvSpPr>
        <p:spPr>
          <a:xfrm>
            <a:off x="9479668" y="976900"/>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2" name="Google Shape;312;p4"/>
          <p:cNvSpPr/>
          <p:nvPr/>
        </p:nvSpPr>
        <p:spPr>
          <a:xfrm>
            <a:off x="1765867" y="73475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13" name="Google Shape;313;p4"/>
          <p:cNvGrpSpPr/>
          <p:nvPr/>
        </p:nvGrpSpPr>
        <p:grpSpPr>
          <a:xfrm>
            <a:off x="10182534" y="588467"/>
            <a:ext cx="388500" cy="375167"/>
            <a:chOff x="3243875" y="2372825"/>
            <a:chExt cx="291375" cy="281375"/>
          </a:xfrm>
        </p:grpSpPr>
        <p:sp>
          <p:nvSpPr>
            <p:cNvPr id="314" name="Google Shape;314;p4"/>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5" name="Google Shape;315;p4"/>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6" name="Google Shape;316;p4"/>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7" name="Google Shape;317;p4"/>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8" name="Google Shape;318;p4"/>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9" name="Google Shape;319;p4"/>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0" name="Google Shape;320;p4"/>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1" name="Google Shape;321;p4"/>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 name="Google Shape;322;p4"/>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 name="Google Shape;323;p4"/>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4" name="Google Shape;324;p4"/>
          <p:cNvSpPr/>
          <p:nvPr/>
        </p:nvSpPr>
        <p:spPr>
          <a:xfrm>
            <a:off x="10784500" y="164285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5" name="Google Shape;325;p4"/>
          <p:cNvSpPr/>
          <p:nvPr/>
        </p:nvSpPr>
        <p:spPr>
          <a:xfrm>
            <a:off x="1364001" y="1352067"/>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200890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26"/>
        <p:cNvGrpSpPr/>
        <p:nvPr/>
      </p:nvGrpSpPr>
      <p:grpSpPr>
        <a:xfrm>
          <a:off x="0" y="0"/>
          <a:ext cx="0" cy="0"/>
          <a:chOff x="0" y="0"/>
          <a:chExt cx="0" cy="0"/>
        </a:xfrm>
      </p:grpSpPr>
      <p:grpSp>
        <p:nvGrpSpPr>
          <p:cNvPr id="327" name="Google Shape;327;p5"/>
          <p:cNvGrpSpPr/>
          <p:nvPr/>
        </p:nvGrpSpPr>
        <p:grpSpPr>
          <a:xfrm>
            <a:off x="527859" y="292693"/>
            <a:ext cx="11358487" cy="6384375"/>
            <a:chOff x="395894" y="219519"/>
            <a:chExt cx="8518865" cy="4788281"/>
          </a:xfrm>
        </p:grpSpPr>
        <p:sp>
          <p:nvSpPr>
            <p:cNvPr id="328" name="Google Shape;328;p5"/>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29" name="Google Shape;329;p5"/>
            <p:cNvGrpSpPr/>
            <p:nvPr/>
          </p:nvGrpSpPr>
          <p:grpSpPr>
            <a:xfrm>
              <a:off x="8341543" y="2282008"/>
              <a:ext cx="569676" cy="380612"/>
              <a:chOff x="8341543" y="2282008"/>
              <a:chExt cx="569676" cy="380612"/>
            </a:xfrm>
          </p:grpSpPr>
          <p:sp>
            <p:nvSpPr>
              <p:cNvPr id="330" name="Google Shape;330;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 name="Google Shape;331;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32" name="Google Shape;332;p5"/>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33" name="Google Shape;333;p5"/>
            <p:cNvGrpSpPr/>
            <p:nvPr/>
          </p:nvGrpSpPr>
          <p:grpSpPr>
            <a:xfrm>
              <a:off x="8341543" y="1721094"/>
              <a:ext cx="569676" cy="380612"/>
              <a:chOff x="8341543" y="1721094"/>
              <a:chExt cx="569676" cy="380612"/>
            </a:xfrm>
          </p:grpSpPr>
          <p:sp>
            <p:nvSpPr>
              <p:cNvPr id="334" name="Google Shape;334;p5"/>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5"/>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36" name="Google Shape;336;p5"/>
            <p:cNvGrpSpPr/>
            <p:nvPr/>
          </p:nvGrpSpPr>
          <p:grpSpPr>
            <a:xfrm>
              <a:off x="8346273" y="1183592"/>
              <a:ext cx="568486" cy="388014"/>
              <a:chOff x="8346273" y="1183592"/>
              <a:chExt cx="568486" cy="388014"/>
            </a:xfrm>
          </p:grpSpPr>
          <p:sp>
            <p:nvSpPr>
              <p:cNvPr id="337" name="Google Shape;337;p5"/>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5"/>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39" name="Google Shape;339;p5"/>
            <p:cNvGrpSpPr/>
            <p:nvPr/>
          </p:nvGrpSpPr>
          <p:grpSpPr>
            <a:xfrm>
              <a:off x="8341543" y="606635"/>
              <a:ext cx="569676" cy="388014"/>
              <a:chOff x="8341543" y="606635"/>
              <a:chExt cx="569676" cy="388014"/>
            </a:xfrm>
          </p:grpSpPr>
          <p:sp>
            <p:nvSpPr>
              <p:cNvPr id="340" name="Google Shape;340;p5"/>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5"/>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42" name="Google Shape;342;p5"/>
            <p:cNvGrpSpPr/>
            <p:nvPr/>
          </p:nvGrpSpPr>
          <p:grpSpPr>
            <a:xfrm>
              <a:off x="8341543" y="2842933"/>
              <a:ext cx="569676" cy="380612"/>
              <a:chOff x="8341543" y="2282008"/>
              <a:chExt cx="569676" cy="380612"/>
            </a:xfrm>
          </p:grpSpPr>
          <p:sp>
            <p:nvSpPr>
              <p:cNvPr id="343" name="Google Shape;343;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45" name="Google Shape;345;p5"/>
            <p:cNvGrpSpPr/>
            <p:nvPr/>
          </p:nvGrpSpPr>
          <p:grpSpPr>
            <a:xfrm>
              <a:off x="8341543" y="3403858"/>
              <a:ext cx="569676" cy="380612"/>
              <a:chOff x="8341543" y="2282008"/>
              <a:chExt cx="569676" cy="380612"/>
            </a:xfrm>
          </p:grpSpPr>
          <p:sp>
            <p:nvSpPr>
              <p:cNvPr id="346" name="Google Shape;346;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7" name="Google Shape;347;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8" name="Google Shape;348;p5"/>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9" name="Google Shape;349;p5"/>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50" name="Google Shape;350;p5"/>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351" name="Google Shape;351;p5"/>
          <p:cNvSpPr txBox="1">
            <a:spLocks noGrp="1"/>
          </p:cNvSpPr>
          <p:nvPr>
            <p:ph type="subTitle" idx="1"/>
          </p:nvPr>
        </p:nvSpPr>
        <p:spPr>
          <a:xfrm>
            <a:off x="2639784" y="2994033"/>
            <a:ext cx="3123600" cy="529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400" b="1">
                <a:solidFill>
                  <a:schemeClr val="accent1"/>
                </a:solidFill>
              </a:defRPr>
            </a:lvl1pPr>
            <a:lvl2pPr lvl="1" algn="ctr" rtl="0">
              <a:spcBef>
                <a:spcPts val="0"/>
              </a:spcBef>
              <a:spcAft>
                <a:spcPts val="0"/>
              </a:spcAft>
              <a:buNone/>
              <a:defRPr sz="2400">
                <a:solidFill>
                  <a:schemeClr val="accent1"/>
                </a:solidFill>
              </a:defRPr>
            </a:lvl2pPr>
            <a:lvl3pPr lvl="2" algn="ctr" rtl="0">
              <a:spcBef>
                <a:spcPts val="0"/>
              </a:spcBef>
              <a:spcAft>
                <a:spcPts val="0"/>
              </a:spcAft>
              <a:buNone/>
              <a:defRPr sz="2400">
                <a:solidFill>
                  <a:schemeClr val="accent1"/>
                </a:solidFill>
              </a:defRPr>
            </a:lvl3pPr>
            <a:lvl4pPr lvl="3" algn="ctr" rtl="0">
              <a:spcBef>
                <a:spcPts val="0"/>
              </a:spcBef>
              <a:spcAft>
                <a:spcPts val="0"/>
              </a:spcAft>
              <a:buNone/>
              <a:defRPr sz="2400">
                <a:solidFill>
                  <a:schemeClr val="accent1"/>
                </a:solidFill>
              </a:defRPr>
            </a:lvl4pPr>
            <a:lvl5pPr lvl="4" algn="ctr" rtl="0">
              <a:spcBef>
                <a:spcPts val="0"/>
              </a:spcBef>
              <a:spcAft>
                <a:spcPts val="0"/>
              </a:spcAft>
              <a:buNone/>
              <a:defRPr sz="2400">
                <a:solidFill>
                  <a:schemeClr val="accent1"/>
                </a:solidFill>
              </a:defRPr>
            </a:lvl5pPr>
            <a:lvl6pPr lvl="5" algn="ctr" rtl="0">
              <a:spcBef>
                <a:spcPts val="0"/>
              </a:spcBef>
              <a:spcAft>
                <a:spcPts val="0"/>
              </a:spcAft>
              <a:buNone/>
              <a:defRPr sz="2400">
                <a:solidFill>
                  <a:schemeClr val="accent1"/>
                </a:solidFill>
              </a:defRPr>
            </a:lvl6pPr>
            <a:lvl7pPr lvl="6" algn="ctr" rtl="0">
              <a:spcBef>
                <a:spcPts val="0"/>
              </a:spcBef>
              <a:spcAft>
                <a:spcPts val="0"/>
              </a:spcAft>
              <a:buNone/>
              <a:defRPr sz="2400">
                <a:solidFill>
                  <a:schemeClr val="accent1"/>
                </a:solidFill>
              </a:defRPr>
            </a:lvl7pPr>
            <a:lvl8pPr lvl="7" algn="ctr" rtl="0">
              <a:spcBef>
                <a:spcPts val="0"/>
              </a:spcBef>
              <a:spcAft>
                <a:spcPts val="0"/>
              </a:spcAft>
              <a:buNone/>
              <a:defRPr sz="2400">
                <a:solidFill>
                  <a:schemeClr val="accent1"/>
                </a:solidFill>
              </a:defRPr>
            </a:lvl8pPr>
            <a:lvl9pPr lvl="8" algn="ctr" rtl="0">
              <a:spcBef>
                <a:spcPts val="0"/>
              </a:spcBef>
              <a:spcAft>
                <a:spcPts val="0"/>
              </a:spcAft>
              <a:buNone/>
              <a:defRPr sz="2400">
                <a:solidFill>
                  <a:schemeClr val="accent1"/>
                </a:solidFill>
              </a:defRPr>
            </a:lvl9pPr>
          </a:lstStyle>
          <a:p>
            <a:endParaRPr/>
          </a:p>
        </p:txBody>
      </p:sp>
      <p:sp>
        <p:nvSpPr>
          <p:cNvPr id="352" name="Google Shape;352;p5"/>
          <p:cNvSpPr txBox="1">
            <a:spLocks noGrp="1"/>
          </p:cNvSpPr>
          <p:nvPr>
            <p:ph type="subTitle" idx="2"/>
          </p:nvPr>
        </p:nvSpPr>
        <p:spPr>
          <a:xfrm>
            <a:off x="2639784" y="3471200"/>
            <a:ext cx="3123600" cy="1314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353" name="Google Shape;353;p5"/>
          <p:cNvSpPr txBox="1">
            <a:spLocks noGrp="1"/>
          </p:cNvSpPr>
          <p:nvPr>
            <p:ph type="subTitle" idx="3"/>
          </p:nvPr>
        </p:nvSpPr>
        <p:spPr>
          <a:xfrm>
            <a:off x="6428617" y="2994033"/>
            <a:ext cx="3123600" cy="529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400" b="1">
                <a:solidFill>
                  <a:schemeClr val="accent1"/>
                </a:solidFill>
              </a:defRPr>
            </a:lvl1pPr>
            <a:lvl2pPr lvl="1" algn="ctr" rtl="0">
              <a:spcBef>
                <a:spcPts val="0"/>
              </a:spcBef>
              <a:spcAft>
                <a:spcPts val="0"/>
              </a:spcAft>
              <a:buNone/>
              <a:defRPr sz="2400">
                <a:solidFill>
                  <a:schemeClr val="accent1"/>
                </a:solidFill>
              </a:defRPr>
            </a:lvl2pPr>
            <a:lvl3pPr lvl="2" algn="ctr" rtl="0">
              <a:spcBef>
                <a:spcPts val="0"/>
              </a:spcBef>
              <a:spcAft>
                <a:spcPts val="0"/>
              </a:spcAft>
              <a:buNone/>
              <a:defRPr sz="2400">
                <a:solidFill>
                  <a:schemeClr val="accent1"/>
                </a:solidFill>
              </a:defRPr>
            </a:lvl3pPr>
            <a:lvl4pPr lvl="3" algn="ctr" rtl="0">
              <a:spcBef>
                <a:spcPts val="0"/>
              </a:spcBef>
              <a:spcAft>
                <a:spcPts val="0"/>
              </a:spcAft>
              <a:buNone/>
              <a:defRPr sz="2400">
                <a:solidFill>
                  <a:schemeClr val="accent1"/>
                </a:solidFill>
              </a:defRPr>
            </a:lvl4pPr>
            <a:lvl5pPr lvl="4" algn="ctr" rtl="0">
              <a:spcBef>
                <a:spcPts val="0"/>
              </a:spcBef>
              <a:spcAft>
                <a:spcPts val="0"/>
              </a:spcAft>
              <a:buNone/>
              <a:defRPr sz="2400">
                <a:solidFill>
                  <a:schemeClr val="accent1"/>
                </a:solidFill>
              </a:defRPr>
            </a:lvl5pPr>
            <a:lvl6pPr lvl="5" algn="ctr" rtl="0">
              <a:spcBef>
                <a:spcPts val="0"/>
              </a:spcBef>
              <a:spcAft>
                <a:spcPts val="0"/>
              </a:spcAft>
              <a:buNone/>
              <a:defRPr sz="2400">
                <a:solidFill>
                  <a:schemeClr val="accent1"/>
                </a:solidFill>
              </a:defRPr>
            </a:lvl6pPr>
            <a:lvl7pPr lvl="6" algn="ctr" rtl="0">
              <a:spcBef>
                <a:spcPts val="0"/>
              </a:spcBef>
              <a:spcAft>
                <a:spcPts val="0"/>
              </a:spcAft>
              <a:buNone/>
              <a:defRPr sz="2400">
                <a:solidFill>
                  <a:schemeClr val="accent1"/>
                </a:solidFill>
              </a:defRPr>
            </a:lvl7pPr>
            <a:lvl8pPr lvl="7" algn="ctr" rtl="0">
              <a:spcBef>
                <a:spcPts val="0"/>
              </a:spcBef>
              <a:spcAft>
                <a:spcPts val="0"/>
              </a:spcAft>
              <a:buNone/>
              <a:defRPr sz="2400">
                <a:solidFill>
                  <a:schemeClr val="accent1"/>
                </a:solidFill>
              </a:defRPr>
            </a:lvl8pPr>
            <a:lvl9pPr lvl="8" algn="ctr" rtl="0">
              <a:spcBef>
                <a:spcPts val="0"/>
              </a:spcBef>
              <a:spcAft>
                <a:spcPts val="0"/>
              </a:spcAft>
              <a:buNone/>
              <a:defRPr sz="2400">
                <a:solidFill>
                  <a:schemeClr val="accent1"/>
                </a:solidFill>
              </a:defRPr>
            </a:lvl9pPr>
          </a:lstStyle>
          <a:p>
            <a:endParaRPr/>
          </a:p>
        </p:txBody>
      </p:sp>
      <p:sp>
        <p:nvSpPr>
          <p:cNvPr id="354" name="Google Shape;354;p5"/>
          <p:cNvSpPr txBox="1">
            <a:spLocks noGrp="1"/>
          </p:cNvSpPr>
          <p:nvPr>
            <p:ph type="subTitle" idx="4"/>
          </p:nvPr>
        </p:nvSpPr>
        <p:spPr>
          <a:xfrm>
            <a:off x="6428617" y="3471205"/>
            <a:ext cx="3123600" cy="1314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355" name="Google Shape;355;p5"/>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6" name="Google Shape;356;p5"/>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7" name="Google Shape;357;p5"/>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8" name="Google Shape;358;p5"/>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9" name="Google Shape;359;p5"/>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0" name="Google Shape;360;p5"/>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1" name="Google Shape;361;p5"/>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2" name="Google Shape;362;p5"/>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3" name="Google Shape;363;p5"/>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4" name="Google Shape;364;p5"/>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5" name="Google Shape;365;p5"/>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6" name="Google Shape;366;p5"/>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7" name="Google Shape;367;p5"/>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8" name="Google Shape;368;p5"/>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9" name="Google Shape;369;p5"/>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0" name="Google Shape;370;p5"/>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1" name="Google Shape;371;p5"/>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2" name="Google Shape;372;p5"/>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3" name="Google Shape;373;p5"/>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4" name="Google Shape;374;p5"/>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5" name="Google Shape;375;p5"/>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6" name="Google Shape;376;p5"/>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7" name="Google Shape;377;p5"/>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8" name="Google Shape;378;p5"/>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9" name="Google Shape;379;p5"/>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0" name="Google Shape;380;p5"/>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1" name="Google Shape;381;p5"/>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2" name="Google Shape;382;p5"/>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3" name="Google Shape;383;p5"/>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4" name="Google Shape;384;p5"/>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5" name="Google Shape;385;p5"/>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6" name="Google Shape;386;p5"/>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7" name="Google Shape;387;p5"/>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8" name="Google Shape;388;p5"/>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9" name="Google Shape;389;p5"/>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0" name="Google Shape;390;p5"/>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1" name="Google Shape;391;p5"/>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2" name="Google Shape;392;p5"/>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3" name="Google Shape;393;p5"/>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4" name="Google Shape;394;p5"/>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5" name="Google Shape;395;p5"/>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6" name="Google Shape;396;p5"/>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7" name="Google Shape;397;p5"/>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8" name="Google Shape;398;p5"/>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9" name="Google Shape;399;p5"/>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0" name="Google Shape;400;p5"/>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1" name="Google Shape;401;p5"/>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2" name="Google Shape;402;p5"/>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3" name="Google Shape;403;p5"/>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4" name="Google Shape;404;p5"/>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679988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05"/>
        <p:cNvGrpSpPr/>
        <p:nvPr/>
      </p:nvGrpSpPr>
      <p:grpSpPr>
        <a:xfrm>
          <a:off x="0" y="0"/>
          <a:ext cx="0" cy="0"/>
          <a:chOff x="0" y="0"/>
          <a:chExt cx="0" cy="0"/>
        </a:xfrm>
      </p:grpSpPr>
      <p:sp>
        <p:nvSpPr>
          <p:cNvPr id="406" name="Google Shape;406;p6"/>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7" name="Google Shape;407;p6"/>
          <p:cNvSpPr/>
          <p:nvPr/>
        </p:nvSpPr>
        <p:spPr>
          <a:xfrm>
            <a:off x="881581" y="292693"/>
            <a:ext cx="10758425"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8" name="Google Shape;408;p6"/>
          <p:cNvSpPr/>
          <p:nvPr/>
        </p:nvSpPr>
        <p:spPr>
          <a:xfrm>
            <a:off x="11122057" y="5930292"/>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09" name="Google Shape;409;p6"/>
          <p:cNvGrpSpPr/>
          <p:nvPr/>
        </p:nvGrpSpPr>
        <p:grpSpPr>
          <a:xfrm>
            <a:off x="11122057" y="3042677"/>
            <a:ext cx="759568" cy="507483"/>
            <a:chOff x="8341543" y="2282008"/>
            <a:chExt cx="569676" cy="380612"/>
          </a:xfrm>
        </p:grpSpPr>
        <p:sp>
          <p:nvSpPr>
            <p:cNvPr id="410" name="Google Shape;410;p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12" name="Google Shape;412;p6"/>
          <p:cNvGrpSpPr/>
          <p:nvPr/>
        </p:nvGrpSpPr>
        <p:grpSpPr>
          <a:xfrm>
            <a:off x="11122057" y="2294792"/>
            <a:ext cx="759568" cy="507483"/>
            <a:chOff x="8341543" y="1721094"/>
            <a:chExt cx="569676" cy="380612"/>
          </a:xfrm>
        </p:grpSpPr>
        <p:sp>
          <p:nvSpPr>
            <p:cNvPr id="413" name="Google Shape;413;p6"/>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6"/>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15" name="Google Shape;415;p6"/>
          <p:cNvGrpSpPr/>
          <p:nvPr/>
        </p:nvGrpSpPr>
        <p:grpSpPr>
          <a:xfrm>
            <a:off x="11128364" y="1578123"/>
            <a:ext cx="757981" cy="517352"/>
            <a:chOff x="8346273" y="1183592"/>
            <a:chExt cx="568486" cy="388014"/>
          </a:xfrm>
        </p:grpSpPr>
        <p:sp>
          <p:nvSpPr>
            <p:cNvPr id="416" name="Google Shape;416;p6"/>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6"/>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18" name="Google Shape;418;p6"/>
          <p:cNvGrpSpPr/>
          <p:nvPr/>
        </p:nvGrpSpPr>
        <p:grpSpPr>
          <a:xfrm>
            <a:off x="11122057" y="808847"/>
            <a:ext cx="759568" cy="517352"/>
            <a:chOff x="8341543" y="606635"/>
            <a:chExt cx="569676" cy="388014"/>
          </a:xfrm>
        </p:grpSpPr>
        <p:sp>
          <p:nvSpPr>
            <p:cNvPr id="419" name="Google Shape;419;p6"/>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6"/>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21" name="Google Shape;421;p6"/>
          <p:cNvGrpSpPr/>
          <p:nvPr/>
        </p:nvGrpSpPr>
        <p:grpSpPr>
          <a:xfrm>
            <a:off x="11122057" y="3790577"/>
            <a:ext cx="759568" cy="507483"/>
            <a:chOff x="8341543" y="2282008"/>
            <a:chExt cx="569676" cy="380612"/>
          </a:xfrm>
        </p:grpSpPr>
        <p:sp>
          <p:nvSpPr>
            <p:cNvPr id="422" name="Google Shape;422;p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24" name="Google Shape;424;p6"/>
          <p:cNvGrpSpPr/>
          <p:nvPr/>
        </p:nvGrpSpPr>
        <p:grpSpPr>
          <a:xfrm>
            <a:off x="11122057" y="4538477"/>
            <a:ext cx="759568" cy="507483"/>
            <a:chOff x="8341543" y="2282008"/>
            <a:chExt cx="569676" cy="380612"/>
          </a:xfrm>
        </p:grpSpPr>
        <p:sp>
          <p:nvSpPr>
            <p:cNvPr id="425" name="Google Shape;425;p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27" name="Google Shape;427;p6"/>
          <p:cNvSpPr/>
          <p:nvPr/>
        </p:nvSpPr>
        <p:spPr>
          <a:xfrm>
            <a:off x="11122057" y="5823925"/>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8" name="Google Shape;428;p6"/>
          <p:cNvSpPr/>
          <p:nvPr/>
        </p:nvSpPr>
        <p:spPr>
          <a:xfrm>
            <a:off x="527859" y="292693"/>
            <a:ext cx="10737917" cy="6384375"/>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9" name="Google Shape;429;p6"/>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0" name="Google Shape;430;p6"/>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1" name="Google Shape;431;p6"/>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2" name="Google Shape;432;p6"/>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3" name="Google Shape;433;p6"/>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4" name="Google Shape;434;p6"/>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5" name="Google Shape;435;p6"/>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6" name="Google Shape;436;p6"/>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7" name="Google Shape;437;p6"/>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8" name="Google Shape;438;p6"/>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9" name="Google Shape;439;p6"/>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0" name="Google Shape;440;p6"/>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1" name="Google Shape;441;p6"/>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2" name="Google Shape;442;p6"/>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3" name="Google Shape;443;p6"/>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4" name="Google Shape;444;p6"/>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5" name="Google Shape;445;p6"/>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6" name="Google Shape;446;p6"/>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7" name="Google Shape;447;p6"/>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8" name="Google Shape;448;p6"/>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9" name="Google Shape;449;p6"/>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0" name="Google Shape;450;p6"/>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1" name="Google Shape;451;p6"/>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2" name="Google Shape;452;p6"/>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3" name="Google Shape;453;p6"/>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4" name="Google Shape;454;p6"/>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5" name="Google Shape;455;p6"/>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6" name="Google Shape;456;p6"/>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7" name="Google Shape;457;p6"/>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8" name="Google Shape;458;p6"/>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9" name="Google Shape;459;p6"/>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0" name="Google Shape;460;p6"/>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1" name="Google Shape;461;p6"/>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2" name="Google Shape;462;p6"/>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3" name="Google Shape;463;p6"/>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4" name="Google Shape;464;p6"/>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5" name="Google Shape;465;p6"/>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6" name="Google Shape;466;p6"/>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7" name="Google Shape;467;p6"/>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8" name="Google Shape;468;p6"/>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9" name="Google Shape;469;p6"/>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0" name="Google Shape;470;p6"/>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1" name="Google Shape;471;p6"/>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2" name="Google Shape;472;p6"/>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3" name="Google Shape;473;p6"/>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4" name="Google Shape;474;p6"/>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5" name="Google Shape;475;p6"/>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6" name="Google Shape;476;p6"/>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7" name="Google Shape;477;p6"/>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8" name="Google Shape;478;p6"/>
          <p:cNvSpPr/>
          <p:nvPr/>
        </p:nvSpPr>
        <p:spPr>
          <a:xfrm>
            <a:off x="305201"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9" name="Google Shape;479;p6"/>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0" name="Google Shape;480;p6"/>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grpSp>
        <p:nvGrpSpPr>
          <p:cNvPr id="481" name="Google Shape;481;p6"/>
          <p:cNvGrpSpPr/>
          <p:nvPr/>
        </p:nvGrpSpPr>
        <p:grpSpPr>
          <a:xfrm>
            <a:off x="968285" y="6000567"/>
            <a:ext cx="388500" cy="375167"/>
            <a:chOff x="3243875" y="2372825"/>
            <a:chExt cx="291375" cy="281375"/>
          </a:xfrm>
        </p:grpSpPr>
        <p:sp>
          <p:nvSpPr>
            <p:cNvPr id="482" name="Google Shape;482;p6"/>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6"/>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6"/>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6"/>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6" name="Google Shape;486;p6"/>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6"/>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6"/>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6"/>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0" name="Google Shape;490;p6"/>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1" name="Google Shape;491;p6"/>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2" name="Google Shape;492;p6"/>
          <p:cNvSpPr/>
          <p:nvPr/>
        </p:nvSpPr>
        <p:spPr>
          <a:xfrm>
            <a:off x="9780800" y="677434"/>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93" name="Google Shape;493;p6"/>
          <p:cNvGrpSpPr/>
          <p:nvPr/>
        </p:nvGrpSpPr>
        <p:grpSpPr>
          <a:xfrm>
            <a:off x="2019934" y="606334"/>
            <a:ext cx="222233" cy="224767"/>
            <a:chOff x="4954425" y="2036375"/>
            <a:chExt cx="166675" cy="168575"/>
          </a:xfrm>
        </p:grpSpPr>
        <p:sp>
          <p:nvSpPr>
            <p:cNvPr id="494" name="Google Shape;494;p6"/>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5" name="Google Shape;495;p6"/>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6" name="Google Shape;496;p6"/>
          <p:cNvSpPr/>
          <p:nvPr/>
        </p:nvSpPr>
        <p:spPr>
          <a:xfrm>
            <a:off x="1903933" y="6375718"/>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745289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97"/>
        <p:cNvGrpSpPr/>
        <p:nvPr/>
      </p:nvGrpSpPr>
      <p:grpSpPr>
        <a:xfrm>
          <a:off x="0" y="0"/>
          <a:ext cx="0" cy="0"/>
          <a:chOff x="0" y="0"/>
          <a:chExt cx="0" cy="0"/>
        </a:xfrm>
      </p:grpSpPr>
      <p:grpSp>
        <p:nvGrpSpPr>
          <p:cNvPr id="498" name="Google Shape;498;p7"/>
          <p:cNvGrpSpPr/>
          <p:nvPr/>
        </p:nvGrpSpPr>
        <p:grpSpPr>
          <a:xfrm>
            <a:off x="527859" y="292693"/>
            <a:ext cx="11358487" cy="6384375"/>
            <a:chOff x="395894" y="219519"/>
            <a:chExt cx="8518865" cy="4788281"/>
          </a:xfrm>
        </p:grpSpPr>
        <p:sp>
          <p:nvSpPr>
            <p:cNvPr id="499" name="Google Shape;499;p7"/>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00" name="Google Shape;500;p7"/>
            <p:cNvGrpSpPr/>
            <p:nvPr/>
          </p:nvGrpSpPr>
          <p:grpSpPr>
            <a:xfrm>
              <a:off x="8341543" y="2282008"/>
              <a:ext cx="569676" cy="380612"/>
              <a:chOff x="8341543" y="2282008"/>
              <a:chExt cx="569676" cy="380612"/>
            </a:xfrm>
          </p:grpSpPr>
          <p:sp>
            <p:nvSpPr>
              <p:cNvPr id="501" name="Google Shape;501;p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2" name="Google Shape;502;p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03" name="Google Shape;503;p7"/>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04" name="Google Shape;504;p7"/>
            <p:cNvGrpSpPr/>
            <p:nvPr/>
          </p:nvGrpSpPr>
          <p:grpSpPr>
            <a:xfrm>
              <a:off x="8341543" y="1721094"/>
              <a:ext cx="569676" cy="380612"/>
              <a:chOff x="8341543" y="1721094"/>
              <a:chExt cx="569676" cy="380612"/>
            </a:xfrm>
          </p:grpSpPr>
          <p:sp>
            <p:nvSpPr>
              <p:cNvPr id="505" name="Google Shape;505;p7"/>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6" name="Google Shape;506;p7"/>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07" name="Google Shape;507;p7"/>
            <p:cNvGrpSpPr/>
            <p:nvPr/>
          </p:nvGrpSpPr>
          <p:grpSpPr>
            <a:xfrm>
              <a:off x="8346273" y="1183592"/>
              <a:ext cx="568486" cy="388014"/>
              <a:chOff x="8346273" y="1183592"/>
              <a:chExt cx="568486" cy="388014"/>
            </a:xfrm>
          </p:grpSpPr>
          <p:sp>
            <p:nvSpPr>
              <p:cNvPr id="508" name="Google Shape;508;p7"/>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9" name="Google Shape;509;p7"/>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10" name="Google Shape;510;p7"/>
            <p:cNvGrpSpPr/>
            <p:nvPr/>
          </p:nvGrpSpPr>
          <p:grpSpPr>
            <a:xfrm>
              <a:off x="8341543" y="606635"/>
              <a:ext cx="569676" cy="388014"/>
              <a:chOff x="8341543" y="606635"/>
              <a:chExt cx="569676" cy="388014"/>
            </a:xfrm>
          </p:grpSpPr>
          <p:sp>
            <p:nvSpPr>
              <p:cNvPr id="511" name="Google Shape;511;p7"/>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2" name="Google Shape;512;p7"/>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13" name="Google Shape;513;p7"/>
            <p:cNvGrpSpPr/>
            <p:nvPr/>
          </p:nvGrpSpPr>
          <p:grpSpPr>
            <a:xfrm>
              <a:off x="8341543" y="2842933"/>
              <a:ext cx="569676" cy="380612"/>
              <a:chOff x="8341543" y="2282008"/>
              <a:chExt cx="569676" cy="380612"/>
            </a:xfrm>
          </p:grpSpPr>
          <p:sp>
            <p:nvSpPr>
              <p:cNvPr id="514" name="Google Shape;514;p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5" name="Google Shape;515;p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16" name="Google Shape;516;p7"/>
            <p:cNvGrpSpPr/>
            <p:nvPr/>
          </p:nvGrpSpPr>
          <p:grpSpPr>
            <a:xfrm>
              <a:off x="8341543" y="3403858"/>
              <a:ext cx="569676" cy="380612"/>
              <a:chOff x="8341543" y="2282008"/>
              <a:chExt cx="569676" cy="380612"/>
            </a:xfrm>
          </p:grpSpPr>
          <p:sp>
            <p:nvSpPr>
              <p:cNvPr id="517" name="Google Shape;517;p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19" name="Google Shape;519;p7"/>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7"/>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21" name="Google Shape;521;p7"/>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522" name="Google Shape;522;p7"/>
          <p:cNvSpPr txBox="1">
            <a:spLocks noGrp="1"/>
          </p:cNvSpPr>
          <p:nvPr>
            <p:ph type="subTitle" idx="1"/>
          </p:nvPr>
        </p:nvSpPr>
        <p:spPr>
          <a:xfrm>
            <a:off x="7411580" y="2812467"/>
            <a:ext cx="3223200" cy="529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667" b="1">
                <a:solidFill>
                  <a:schemeClr val="accent1"/>
                </a:solidFill>
              </a:defRPr>
            </a:lvl1pPr>
            <a:lvl2pPr lvl="1" rtl="0">
              <a:spcBef>
                <a:spcPts val="0"/>
              </a:spcBef>
              <a:spcAft>
                <a:spcPts val="0"/>
              </a:spcAft>
              <a:buNone/>
              <a:defRPr sz="2667" b="1">
                <a:solidFill>
                  <a:schemeClr val="accent1"/>
                </a:solidFill>
              </a:defRPr>
            </a:lvl2pPr>
            <a:lvl3pPr lvl="2" rtl="0">
              <a:spcBef>
                <a:spcPts val="0"/>
              </a:spcBef>
              <a:spcAft>
                <a:spcPts val="0"/>
              </a:spcAft>
              <a:buNone/>
              <a:defRPr sz="2667" b="1">
                <a:solidFill>
                  <a:schemeClr val="accent1"/>
                </a:solidFill>
              </a:defRPr>
            </a:lvl3pPr>
            <a:lvl4pPr lvl="3" rtl="0">
              <a:spcBef>
                <a:spcPts val="0"/>
              </a:spcBef>
              <a:spcAft>
                <a:spcPts val="0"/>
              </a:spcAft>
              <a:buNone/>
              <a:defRPr sz="2667" b="1">
                <a:solidFill>
                  <a:schemeClr val="accent1"/>
                </a:solidFill>
              </a:defRPr>
            </a:lvl4pPr>
            <a:lvl5pPr lvl="4" rtl="0">
              <a:spcBef>
                <a:spcPts val="0"/>
              </a:spcBef>
              <a:spcAft>
                <a:spcPts val="0"/>
              </a:spcAft>
              <a:buNone/>
              <a:defRPr sz="2667" b="1">
                <a:solidFill>
                  <a:schemeClr val="accent1"/>
                </a:solidFill>
              </a:defRPr>
            </a:lvl5pPr>
            <a:lvl6pPr lvl="5" rtl="0">
              <a:spcBef>
                <a:spcPts val="0"/>
              </a:spcBef>
              <a:spcAft>
                <a:spcPts val="0"/>
              </a:spcAft>
              <a:buNone/>
              <a:defRPr sz="2667" b="1">
                <a:solidFill>
                  <a:schemeClr val="accent1"/>
                </a:solidFill>
              </a:defRPr>
            </a:lvl6pPr>
            <a:lvl7pPr lvl="6" rtl="0">
              <a:spcBef>
                <a:spcPts val="0"/>
              </a:spcBef>
              <a:spcAft>
                <a:spcPts val="0"/>
              </a:spcAft>
              <a:buNone/>
              <a:defRPr sz="2667" b="1">
                <a:solidFill>
                  <a:schemeClr val="accent1"/>
                </a:solidFill>
              </a:defRPr>
            </a:lvl7pPr>
            <a:lvl8pPr lvl="7" rtl="0">
              <a:spcBef>
                <a:spcPts val="0"/>
              </a:spcBef>
              <a:spcAft>
                <a:spcPts val="0"/>
              </a:spcAft>
              <a:buNone/>
              <a:defRPr sz="2667" b="1">
                <a:solidFill>
                  <a:schemeClr val="accent1"/>
                </a:solidFill>
              </a:defRPr>
            </a:lvl8pPr>
            <a:lvl9pPr lvl="8" rtl="0">
              <a:spcBef>
                <a:spcPts val="0"/>
              </a:spcBef>
              <a:spcAft>
                <a:spcPts val="0"/>
              </a:spcAft>
              <a:buNone/>
              <a:defRPr sz="2667" b="1">
                <a:solidFill>
                  <a:schemeClr val="accent1"/>
                </a:solidFill>
              </a:defRPr>
            </a:lvl9pPr>
          </a:lstStyle>
          <a:p>
            <a:endParaRPr/>
          </a:p>
        </p:txBody>
      </p:sp>
      <p:sp>
        <p:nvSpPr>
          <p:cNvPr id="523" name="Google Shape;523;p7"/>
          <p:cNvSpPr txBox="1">
            <a:spLocks noGrp="1"/>
          </p:cNvSpPr>
          <p:nvPr>
            <p:ph type="subTitle" idx="2"/>
          </p:nvPr>
        </p:nvSpPr>
        <p:spPr>
          <a:xfrm>
            <a:off x="7408351" y="3284396"/>
            <a:ext cx="3223200" cy="1768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a:lvl1pPr>
            <a:lvl2pPr lvl="1" rtl="0">
              <a:spcBef>
                <a:spcPts val="0"/>
              </a:spcBef>
              <a:spcAft>
                <a:spcPts val="0"/>
              </a:spcAft>
              <a:buNone/>
              <a:defRPr sz="2400"/>
            </a:lvl2pPr>
            <a:lvl3pPr lvl="2" rtl="0">
              <a:spcBef>
                <a:spcPts val="0"/>
              </a:spcBef>
              <a:spcAft>
                <a:spcPts val="0"/>
              </a:spcAft>
              <a:buNone/>
              <a:defRPr sz="2400"/>
            </a:lvl3pPr>
            <a:lvl4pPr lvl="3" rtl="0">
              <a:spcBef>
                <a:spcPts val="0"/>
              </a:spcBef>
              <a:spcAft>
                <a:spcPts val="0"/>
              </a:spcAft>
              <a:buNone/>
              <a:defRPr sz="2400"/>
            </a:lvl4pPr>
            <a:lvl5pPr lvl="4" rtl="0">
              <a:spcBef>
                <a:spcPts val="0"/>
              </a:spcBef>
              <a:spcAft>
                <a:spcPts val="0"/>
              </a:spcAft>
              <a:buNone/>
              <a:defRPr sz="2400"/>
            </a:lvl5pPr>
            <a:lvl6pPr lvl="5" rtl="0">
              <a:spcBef>
                <a:spcPts val="0"/>
              </a:spcBef>
              <a:spcAft>
                <a:spcPts val="0"/>
              </a:spcAft>
              <a:buNone/>
              <a:defRPr sz="2400"/>
            </a:lvl6pPr>
            <a:lvl7pPr lvl="6" rtl="0">
              <a:spcBef>
                <a:spcPts val="0"/>
              </a:spcBef>
              <a:spcAft>
                <a:spcPts val="0"/>
              </a:spcAft>
              <a:buNone/>
              <a:defRPr sz="2400"/>
            </a:lvl7pPr>
            <a:lvl8pPr lvl="7" rtl="0">
              <a:spcBef>
                <a:spcPts val="0"/>
              </a:spcBef>
              <a:spcAft>
                <a:spcPts val="0"/>
              </a:spcAft>
              <a:buNone/>
              <a:defRPr sz="2400"/>
            </a:lvl8pPr>
            <a:lvl9pPr lvl="8" rtl="0">
              <a:spcBef>
                <a:spcPts val="0"/>
              </a:spcBef>
              <a:spcAft>
                <a:spcPts val="0"/>
              </a:spcAft>
              <a:buNone/>
              <a:defRPr sz="2400"/>
            </a:lvl9pPr>
          </a:lstStyle>
          <a:p>
            <a:endParaRPr/>
          </a:p>
        </p:txBody>
      </p:sp>
      <p:sp>
        <p:nvSpPr>
          <p:cNvPr id="524" name="Google Shape;524;p7"/>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5" name="Google Shape;525;p7"/>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6" name="Google Shape;526;p7"/>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7" name="Google Shape;527;p7"/>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8" name="Google Shape;528;p7"/>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9" name="Google Shape;529;p7"/>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0" name="Google Shape;530;p7"/>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1" name="Google Shape;531;p7"/>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2" name="Google Shape;532;p7"/>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3" name="Google Shape;533;p7"/>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4" name="Google Shape;534;p7"/>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5" name="Google Shape;535;p7"/>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6" name="Google Shape;536;p7"/>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7" name="Google Shape;537;p7"/>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8" name="Google Shape;538;p7"/>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9" name="Google Shape;539;p7"/>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0" name="Google Shape;540;p7"/>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1" name="Google Shape;541;p7"/>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2" name="Google Shape;542;p7"/>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3" name="Google Shape;543;p7"/>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4" name="Google Shape;544;p7"/>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5" name="Google Shape;545;p7"/>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6" name="Google Shape;546;p7"/>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7" name="Google Shape;547;p7"/>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8" name="Google Shape;548;p7"/>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9" name="Google Shape;549;p7"/>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0" name="Google Shape;550;p7"/>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1" name="Google Shape;551;p7"/>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2" name="Google Shape;552;p7"/>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3" name="Google Shape;553;p7"/>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4" name="Google Shape;554;p7"/>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5" name="Google Shape;555;p7"/>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6" name="Google Shape;556;p7"/>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7" name="Google Shape;557;p7"/>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8" name="Google Shape;558;p7"/>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9" name="Google Shape;559;p7"/>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0" name="Google Shape;560;p7"/>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1" name="Google Shape;561;p7"/>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2" name="Google Shape;562;p7"/>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3" name="Google Shape;563;p7"/>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4" name="Google Shape;564;p7"/>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5" name="Google Shape;565;p7"/>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6" name="Google Shape;566;p7"/>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7" name="Google Shape;567;p7"/>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8" name="Google Shape;568;p7"/>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9" name="Google Shape;569;p7"/>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0" name="Google Shape;570;p7"/>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1" name="Google Shape;571;p7"/>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2" name="Google Shape;572;p7"/>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3" name="Google Shape;573;p7"/>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152729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74"/>
        <p:cNvGrpSpPr/>
        <p:nvPr/>
      </p:nvGrpSpPr>
      <p:grpSpPr>
        <a:xfrm>
          <a:off x="0" y="0"/>
          <a:ext cx="0" cy="0"/>
          <a:chOff x="0" y="0"/>
          <a:chExt cx="0" cy="0"/>
        </a:xfrm>
      </p:grpSpPr>
      <p:grpSp>
        <p:nvGrpSpPr>
          <p:cNvPr id="575" name="Google Shape;575;p8"/>
          <p:cNvGrpSpPr/>
          <p:nvPr/>
        </p:nvGrpSpPr>
        <p:grpSpPr>
          <a:xfrm>
            <a:off x="527859" y="292693"/>
            <a:ext cx="11358487" cy="6384375"/>
            <a:chOff x="395894" y="219519"/>
            <a:chExt cx="8518865" cy="4788281"/>
          </a:xfrm>
        </p:grpSpPr>
        <p:sp>
          <p:nvSpPr>
            <p:cNvPr id="576" name="Google Shape;576;p8"/>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77" name="Google Shape;577;p8"/>
            <p:cNvGrpSpPr/>
            <p:nvPr/>
          </p:nvGrpSpPr>
          <p:grpSpPr>
            <a:xfrm>
              <a:off x="8341543" y="2282008"/>
              <a:ext cx="569676" cy="380612"/>
              <a:chOff x="8341543" y="2282008"/>
              <a:chExt cx="569676" cy="380612"/>
            </a:xfrm>
          </p:grpSpPr>
          <p:sp>
            <p:nvSpPr>
              <p:cNvPr id="578" name="Google Shape;578;p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9" name="Google Shape;579;p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80" name="Google Shape;580;p8"/>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81" name="Google Shape;581;p8"/>
            <p:cNvGrpSpPr/>
            <p:nvPr/>
          </p:nvGrpSpPr>
          <p:grpSpPr>
            <a:xfrm>
              <a:off x="8341543" y="1721094"/>
              <a:ext cx="569676" cy="380612"/>
              <a:chOff x="8341543" y="1721094"/>
              <a:chExt cx="569676" cy="380612"/>
            </a:xfrm>
          </p:grpSpPr>
          <p:sp>
            <p:nvSpPr>
              <p:cNvPr id="582" name="Google Shape;582;p8"/>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3" name="Google Shape;583;p8"/>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84" name="Google Shape;584;p8"/>
            <p:cNvGrpSpPr/>
            <p:nvPr/>
          </p:nvGrpSpPr>
          <p:grpSpPr>
            <a:xfrm>
              <a:off x="8346273" y="1183592"/>
              <a:ext cx="568486" cy="388014"/>
              <a:chOff x="8346273" y="1183592"/>
              <a:chExt cx="568486" cy="388014"/>
            </a:xfrm>
          </p:grpSpPr>
          <p:sp>
            <p:nvSpPr>
              <p:cNvPr id="585" name="Google Shape;585;p8"/>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6" name="Google Shape;586;p8"/>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87" name="Google Shape;587;p8"/>
            <p:cNvGrpSpPr/>
            <p:nvPr/>
          </p:nvGrpSpPr>
          <p:grpSpPr>
            <a:xfrm>
              <a:off x="8341543" y="606635"/>
              <a:ext cx="569676" cy="388014"/>
              <a:chOff x="8341543" y="606635"/>
              <a:chExt cx="569676" cy="388014"/>
            </a:xfrm>
          </p:grpSpPr>
          <p:sp>
            <p:nvSpPr>
              <p:cNvPr id="588" name="Google Shape;588;p8"/>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9" name="Google Shape;589;p8"/>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90" name="Google Shape;590;p8"/>
            <p:cNvGrpSpPr/>
            <p:nvPr/>
          </p:nvGrpSpPr>
          <p:grpSpPr>
            <a:xfrm>
              <a:off x="8341543" y="2842933"/>
              <a:ext cx="569676" cy="380612"/>
              <a:chOff x="8341543" y="2282008"/>
              <a:chExt cx="569676" cy="380612"/>
            </a:xfrm>
          </p:grpSpPr>
          <p:sp>
            <p:nvSpPr>
              <p:cNvPr id="591" name="Google Shape;591;p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2" name="Google Shape;592;p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93" name="Google Shape;593;p8"/>
            <p:cNvGrpSpPr/>
            <p:nvPr/>
          </p:nvGrpSpPr>
          <p:grpSpPr>
            <a:xfrm>
              <a:off x="8341543" y="3403858"/>
              <a:ext cx="569676" cy="380612"/>
              <a:chOff x="8341543" y="2282008"/>
              <a:chExt cx="569676" cy="380612"/>
            </a:xfrm>
          </p:grpSpPr>
          <p:sp>
            <p:nvSpPr>
              <p:cNvPr id="594" name="Google Shape;594;p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5" name="Google Shape;595;p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96" name="Google Shape;596;p8"/>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7" name="Google Shape;597;p8"/>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98" name="Google Shape;598;p8"/>
          <p:cNvSpPr txBox="1">
            <a:spLocks noGrp="1"/>
          </p:cNvSpPr>
          <p:nvPr>
            <p:ph type="title"/>
          </p:nvPr>
        </p:nvSpPr>
        <p:spPr>
          <a:xfrm>
            <a:off x="2039400" y="2243400"/>
            <a:ext cx="8113200" cy="9636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1"/>
              </a:buClr>
              <a:buSzPts val="7200"/>
              <a:buNone/>
              <a:defRPr sz="9600">
                <a:solidFill>
                  <a:schemeClr val="accent1"/>
                </a:solidFill>
              </a:defRPr>
            </a:lvl1pPr>
            <a:lvl2pPr lvl="1" algn="ctr">
              <a:spcBef>
                <a:spcPts val="0"/>
              </a:spcBef>
              <a:spcAft>
                <a:spcPts val="0"/>
              </a:spcAft>
              <a:buClr>
                <a:schemeClr val="accent1"/>
              </a:buClr>
              <a:buSzPts val="7200"/>
              <a:buNone/>
              <a:defRPr sz="9600">
                <a:solidFill>
                  <a:schemeClr val="accent1"/>
                </a:solidFill>
              </a:defRPr>
            </a:lvl2pPr>
            <a:lvl3pPr lvl="2" algn="ctr">
              <a:spcBef>
                <a:spcPts val="0"/>
              </a:spcBef>
              <a:spcAft>
                <a:spcPts val="0"/>
              </a:spcAft>
              <a:buClr>
                <a:schemeClr val="accent1"/>
              </a:buClr>
              <a:buSzPts val="7200"/>
              <a:buNone/>
              <a:defRPr sz="9600">
                <a:solidFill>
                  <a:schemeClr val="accent1"/>
                </a:solidFill>
              </a:defRPr>
            </a:lvl3pPr>
            <a:lvl4pPr lvl="3" algn="ctr">
              <a:spcBef>
                <a:spcPts val="0"/>
              </a:spcBef>
              <a:spcAft>
                <a:spcPts val="0"/>
              </a:spcAft>
              <a:buClr>
                <a:schemeClr val="accent1"/>
              </a:buClr>
              <a:buSzPts val="7200"/>
              <a:buNone/>
              <a:defRPr sz="9600">
                <a:solidFill>
                  <a:schemeClr val="accent1"/>
                </a:solidFill>
              </a:defRPr>
            </a:lvl4pPr>
            <a:lvl5pPr lvl="4" algn="ctr">
              <a:spcBef>
                <a:spcPts val="0"/>
              </a:spcBef>
              <a:spcAft>
                <a:spcPts val="0"/>
              </a:spcAft>
              <a:buClr>
                <a:schemeClr val="accent1"/>
              </a:buClr>
              <a:buSzPts val="7200"/>
              <a:buNone/>
              <a:defRPr sz="9600">
                <a:solidFill>
                  <a:schemeClr val="accent1"/>
                </a:solidFill>
              </a:defRPr>
            </a:lvl5pPr>
            <a:lvl6pPr lvl="5" algn="ctr">
              <a:spcBef>
                <a:spcPts val="0"/>
              </a:spcBef>
              <a:spcAft>
                <a:spcPts val="0"/>
              </a:spcAft>
              <a:buClr>
                <a:schemeClr val="accent1"/>
              </a:buClr>
              <a:buSzPts val="7200"/>
              <a:buNone/>
              <a:defRPr sz="9600">
                <a:solidFill>
                  <a:schemeClr val="accent1"/>
                </a:solidFill>
              </a:defRPr>
            </a:lvl6pPr>
            <a:lvl7pPr lvl="6" algn="ctr">
              <a:spcBef>
                <a:spcPts val="0"/>
              </a:spcBef>
              <a:spcAft>
                <a:spcPts val="0"/>
              </a:spcAft>
              <a:buClr>
                <a:schemeClr val="accent1"/>
              </a:buClr>
              <a:buSzPts val="7200"/>
              <a:buNone/>
              <a:defRPr sz="9600">
                <a:solidFill>
                  <a:schemeClr val="accent1"/>
                </a:solidFill>
              </a:defRPr>
            </a:lvl7pPr>
            <a:lvl8pPr lvl="7" algn="ctr">
              <a:spcBef>
                <a:spcPts val="0"/>
              </a:spcBef>
              <a:spcAft>
                <a:spcPts val="0"/>
              </a:spcAft>
              <a:buClr>
                <a:schemeClr val="accent1"/>
              </a:buClr>
              <a:buSzPts val="7200"/>
              <a:buNone/>
              <a:defRPr sz="9600">
                <a:solidFill>
                  <a:schemeClr val="accent1"/>
                </a:solidFill>
              </a:defRPr>
            </a:lvl8pPr>
            <a:lvl9pPr lvl="8" algn="ctr">
              <a:spcBef>
                <a:spcPts val="0"/>
              </a:spcBef>
              <a:spcAft>
                <a:spcPts val="0"/>
              </a:spcAft>
              <a:buClr>
                <a:schemeClr val="accent1"/>
              </a:buClr>
              <a:buSzPts val="7200"/>
              <a:buNone/>
              <a:defRPr sz="9600">
                <a:solidFill>
                  <a:schemeClr val="accent1"/>
                </a:solidFill>
              </a:defRPr>
            </a:lvl9pPr>
          </a:lstStyle>
          <a:p>
            <a:endParaRPr/>
          </a:p>
        </p:txBody>
      </p:sp>
      <p:sp>
        <p:nvSpPr>
          <p:cNvPr id="599" name="Google Shape;599;p8"/>
          <p:cNvSpPr txBox="1">
            <a:spLocks noGrp="1"/>
          </p:cNvSpPr>
          <p:nvPr>
            <p:ph type="subTitle" idx="1"/>
          </p:nvPr>
        </p:nvSpPr>
        <p:spPr>
          <a:xfrm>
            <a:off x="2046433" y="3207000"/>
            <a:ext cx="8113200" cy="1407600"/>
          </a:xfrm>
          <a:prstGeom prst="rect">
            <a:avLst/>
          </a:prstGeom>
        </p:spPr>
        <p:txBody>
          <a:bodyPr spcFirstLastPara="1" wrap="square" lIns="91425" tIns="91425" rIns="91425" bIns="91425" anchor="ctr" anchorCtr="0">
            <a:noAutofit/>
          </a:bodyPr>
          <a:lstStyle>
            <a:lvl1pPr lvl="0" algn="ctr">
              <a:spcBef>
                <a:spcPts val="0"/>
              </a:spcBef>
              <a:spcAft>
                <a:spcPts val="0"/>
              </a:spcAft>
              <a:buNone/>
              <a:defRPr sz="2133"/>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sp>
        <p:nvSpPr>
          <p:cNvPr id="600" name="Google Shape;600;p8"/>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1" name="Google Shape;601;p8"/>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2" name="Google Shape;602;p8"/>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3" name="Google Shape;603;p8"/>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4" name="Google Shape;604;p8"/>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5" name="Google Shape;605;p8"/>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6" name="Google Shape;606;p8"/>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7" name="Google Shape;607;p8"/>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8" name="Google Shape;608;p8"/>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9" name="Google Shape;609;p8"/>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0" name="Google Shape;610;p8"/>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1" name="Google Shape;611;p8"/>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2" name="Google Shape;612;p8"/>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3" name="Google Shape;613;p8"/>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4" name="Google Shape;614;p8"/>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5" name="Google Shape;615;p8"/>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6" name="Google Shape;616;p8"/>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7" name="Google Shape;617;p8"/>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8" name="Google Shape;618;p8"/>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9" name="Google Shape;619;p8"/>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0" name="Google Shape;620;p8"/>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1" name="Google Shape;621;p8"/>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2" name="Google Shape;622;p8"/>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3" name="Google Shape;623;p8"/>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4" name="Google Shape;624;p8"/>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5" name="Google Shape;625;p8"/>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6" name="Google Shape;626;p8"/>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7" name="Google Shape;627;p8"/>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8" name="Google Shape;628;p8"/>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9" name="Google Shape;629;p8"/>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0" name="Google Shape;630;p8"/>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1" name="Google Shape;631;p8"/>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2" name="Google Shape;632;p8"/>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3" name="Google Shape;633;p8"/>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4" name="Google Shape;634;p8"/>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5" name="Google Shape;635;p8"/>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6" name="Google Shape;636;p8"/>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7" name="Google Shape;637;p8"/>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8" name="Google Shape;638;p8"/>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9" name="Google Shape;639;p8"/>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0" name="Google Shape;640;p8"/>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1" name="Google Shape;641;p8"/>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2" name="Google Shape;642;p8"/>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3" name="Google Shape;643;p8"/>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4" name="Google Shape;644;p8"/>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5" name="Google Shape;645;p8"/>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6" name="Google Shape;646;p8"/>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7" name="Google Shape;647;p8"/>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8" name="Google Shape;648;p8"/>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9" name="Google Shape;649;p8"/>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887523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650"/>
        <p:cNvGrpSpPr/>
        <p:nvPr/>
      </p:nvGrpSpPr>
      <p:grpSpPr>
        <a:xfrm>
          <a:off x="0" y="0"/>
          <a:ext cx="0" cy="0"/>
          <a:chOff x="0" y="0"/>
          <a:chExt cx="0" cy="0"/>
        </a:xfrm>
      </p:grpSpPr>
      <p:grpSp>
        <p:nvGrpSpPr>
          <p:cNvPr id="651" name="Google Shape;651;p9"/>
          <p:cNvGrpSpPr/>
          <p:nvPr/>
        </p:nvGrpSpPr>
        <p:grpSpPr>
          <a:xfrm>
            <a:off x="527859" y="292693"/>
            <a:ext cx="11358487" cy="6384375"/>
            <a:chOff x="395894" y="219519"/>
            <a:chExt cx="8518865" cy="4788281"/>
          </a:xfrm>
        </p:grpSpPr>
        <p:sp>
          <p:nvSpPr>
            <p:cNvPr id="652" name="Google Shape;652;p9"/>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653" name="Google Shape;653;p9"/>
            <p:cNvGrpSpPr/>
            <p:nvPr/>
          </p:nvGrpSpPr>
          <p:grpSpPr>
            <a:xfrm>
              <a:off x="8341543" y="2282008"/>
              <a:ext cx="569676" cy="380612"/>
              <a:chOff x="8341543" y="2282008"/>
              <a:chExt cx="569676" cy="380612"/>
            </a:xfrm>
          </p:grpSpPr>
          <p:sp>
            <p:nvSpPr>
              <p:cNvPr id="654" name="Google Shape;654;p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56" name="Google Shape;656;p9"/>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657" name="Google Shape;657;p9"/>
            <p:cNvGrpSpPr/>
            <p:nvPr/>
          </p:nvGrpSpPr>
          <p:grpSpPr>
            <a:xfrm>
              <a:off x="8341543" y="1721094"/>
              <a:ext cx="569676" cy="380612"/>
              <a:chOff x="8341543" y="1721094"/>
              <a:chExt cx="569676" cy="380612"/>
            </a:xfrm>
          </p:grpSpPr>
          <p:sp>
            <p:nvSpPr>
              <p:cNvPr id="658" name="Google Shape;658;p9"/>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9" name="Google Shape;659;p9"/>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60" name="Google Shape;660;p9"/>
            <p:cNvGrpSpPr/>
            <p:nvPr/>
          </p:nvGrpSpPr>
          <p:grpSpPr>
            <a:xfrm>
              <a:off x="8346273" y="1183592"/>
              <a:ext cx="568486" cy="388014"/>
              <a:chOff x="8346273" y="1183592"/>
              <a:chExt cx="568486" cy="388014"/>
            </a:xfrm>
          </p:grpSpPr>
          <p:sp>
            <p:nvSpPr>
              <p:cNvPr id="661" name="Google Shape;661;p9"/>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2" name="Google Shape;662;p9"/>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63" name="Google Shape;663;p9"/>
            <p:cNvGrpSpPr/>
            <p:nvPr/>
          </p:nvGrpSpPr>
          <p:grpSpPr>
            <a:xfrm>
              <a:off x="8341543" y="606635"/>
              <a:ext cx="569676" cy="388014"/>
              <a:chOff x="8341543" y="606635"/>
              <a:chExt cx="569676" cy="388014"/>
            </a:xfrm>
          </p:grpSpPr>
          <p:sp>
            <p:nvSpPr>
              <p:cNvPr id="664" name="Google Shape;664;p9"/>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5" name="Google Shape;665;p9"/>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66" name="Google Shape;666;p9"/>
            <p:cNvGrpSpPr/>
            <p:nvPr/>
          </p:nvGrpSpPr>
          <p:grpSpPr>
            <a:xfrm>
              <a:off x="8341543" y="2842933"/>
              <a:ext cx="569676" cy="380612"/>
              <a:chOff x="8341543" y="2282008"/>
              <a:chExt cx="569676" cy="380612"/>
            </a:xfrm>
          </p:grpSpPr>
          <p:sp>
            <p:nvSpPr>
              <p:cNvPr id="667" name="Google Shape;667;p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8" name="Google Shape;668;p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69" name="Google Shape;669;p9"/>
            <p:cNvGrpSpPr/>
            <p:nvPr/>
          </p:nvGrpSpPr>
          <p:grpSpPr>
            <a:xfrm>
              <a:off x="8341543" y="3403858"/>
              <a:ext cx="569676" cy="380612"/>
              <a:chOff x="8341543" y="2282008"/>
              <a:chExt cx="569676" cy="380612"/>
            </a:xfrm>
          </p:grpSpPr>
          <p:sp>
            <p:nvSpPr>
              <p:cNvPr id="670" name="Google Shape;670;p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1" name="Google Shape;671;p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72" name="Google Shape;672;p9"/>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3" name="Google Shape;673;p9"/>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74" name="Google Shape;674;p9"/>
          <p:cNvSpPr txBox="1">
            <a:spLocks noGrp="1"/>
          </p:cNvSpPr>
          <p:nvPr>
            <p:ph type="title"/>
          </p:nvPr>
        </p:nvSpPr>
        <p:spPr>
          <a:xfrm>
            <a:off x="2686400" y="1976933"/>
            <a:ext cx="6819200" cy="1853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4266"/>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675" name="Google Shape;675;p9"/>
          <p:cNvSpPr txBox="1">
            <a:spLocks noGrp="1"/>
          </p:cNvSpPr>
          <p:nvPr>
            <p:ph type="subTitle" idx="1"/>
          </p:nvPr>
        </p:nvSpPr>
        <p:spPr>
          <a:xfrm>
            <a:off x="3459000" y="3667733"/>
            <a:ext cx="5274000" cy="1325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400"/>
            </a:lvl1pPr>
            <a:lvl2pPr lvl="1" algn="ctr" rtl="0">
              <a:spcBef>
                <a:spcPts val="0"/>
              </a:spcBef>
              <a:spcAft>
                <a:spcPts val="0"/>
              </a:spcAft>
              <a:buNone/>
              <a:defRPr sz="2400"/>
            </a:lvl2pPr>
            <a:lvl3pPr lvl="2" algn="ctr" rtl="0">
              <a:spcBef>
                <a:spcPts val="0"/>
              </a:spcBef>
              <a:spcAft>
                <a:spcPts val="0"/>
              </a:spcAft>
              <a:buNone/>
              <a:defRPr sz="2400"/>
            </a:lvl3pPr>
            <a:lvl4pPr lvl="3" algn="ctr" rtl="0">
              <a:spcBef>
                <a:spcPts val="0"/>
              </a:spcBef>
              <a:spcAft>
                <a:spcPts val="0"/>
              </a:spcAft>
              <a:buNone/>
              <a:defRPr sz="2400"/>
            </a:lvl4pPr>
            <a:lvl5pPr lvl="4" algn="ctr" rtl="0">
              <a:spcBef>
                <a:spcPts val="0"/>
              </a:spcBef>
              <a:spcAft>
                <a:spcPts val="0"/>
              </a:spcAft>
              <a:buNone/>
              <a:defRPr sz="2400"/>
            </a:lvl5pPr>
            <a:lvl6pPr lvl="5" algn="ctr" rtl="0">
              <a:spcBef>
                <a:spcPts val="0"/>
              </a:spcBef>
              <a:spcAft>
                <a:spcPts val="0"/>
              </a:spcAft>
              <a:buNone/>
              <a:defRPr sz="2400"/>
            </a:lvl6pPr>
            <a:lvl7pPr lvl="6" algn="ctr" rtl="0">
              <a:spcBef>
                <a:spcPts val="0"/>
              </a:spcBef>
              <a:spcAft>
                <a:spcPts val="0"/>
              </a:spcAft>
              <a:buNone/>
              <a:defRPr sz="2400"/>
            </a:lvl7pPr>
            <a:lvl8pPr lvl="7" algn="ctr" rtl="0">
              <a:spcBef>
                <a:spcPts val="0"/>
              </a:spcBef>
              <a:spcAft>
                <a:spcPts val="0"/>
              </a:spcAft>
              <a:buNone/>
              <a:defRPr sz="2400"/>
            </a:lvl8pPr>
            <a:lvl9pPr lvl="8" algn="ctr" rtl="0">
              <a:spcBef>
                <a:spcPts val="0"/>
              </a:spcBef>
              <a:spcAft>
                <a:spcPts val="0"/>
              </a:spcAft>
              <a:buNone/>
              <a:defRPr sz="2400"/>
            </a:lvl9pPr>
          </a:lstStyle>
          <a:p>
            <a:endParaRPr/>
          </a:p>
        </p:txBody>
      </p:sp>
      <p:sp>
        <p:nvSpPr>
          <p:cNvPr id="676" name="Google Shape;676;p9"/>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7" name="Google Shape;677;p9"/>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8" name="Google Shape;678;p9"/>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9" name="Google Shape;679;p9"/>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0" name="Google Shape;680;p9"/>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1" name="Google Shape;681;p9"/>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2" name="Google Shape;682;p9"/>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3" name="Google Shape;683;p9"/>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4" name="Google Shape;684;p9"/>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5" name="Google Shape;685;p9"/>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6" name="Google Shape;686;p9"/>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7" name="Google Shape;687;p9"/>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8" name="Google Shape;688;p9"/>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9" name="Google Shape;689;p9"/>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0" name="Google Shape;690;p9"/>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1" name="Google Shape;691;p9"/>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2" name="Google Shape;692;p9"/>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3" name="Google Shape;693;p9"/>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4" name="Google Shape;694;p9"/>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5" name="Google Shape;695;p9"/>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6" name="Google Shape;696;p9"/>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7" name="Google Shape;697;p9"/>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8" name="Google Shape;698;p9"/>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9" name="Google Shape;699;p9"/>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0" name="Google Shape;700;p9"/>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1" name="Google Shape;701;p9"/>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2" name="Google Shape;702;p9"/>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3" name="Google Shape;703;p9"/>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4" name="Google Shape;704;p9"/>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5" name="Google Shape;705;p9"/>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6" name="Google Shape;706;p9"/>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7" name="Google Shape;707;p9"/>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8" name="Google Shape;708;p9"/>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9" name="Google Shape;709;p9"/>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0" name="Google Shape;710;p9"/>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1" name="Google Shape;711;p9"/>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2" name="Google Shape;712;p9"/>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3" name="Google Shape;713;p9"/>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4" name="Google Shape;714;p9"/>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5" name="Google Shape;715;p9"/>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6" name="Google Shape;716;p9"/>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7" name="Google Shape;717;p9"/>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8" name="Google Shape;718;p9"/>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9" name="Google Shape;719;p9"/>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0" name="Google Shape;720;p9"/>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1" name="Google Shape;721;p9"/>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2" name="Google Shape;722;p9"/>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3" name="Google Shape;723;p9"/>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4" name="Google Shape;724;p9"/>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5" name="Google Shape;725;p9"/>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665163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726"/>
        <p:cNvGrpSpPr/>
        <p:nvPr/>
      </p:nvGrpSpPr>
      <p:grpSpPr>
        <a:xfrm>
          <a:off x="0" y="0"/>
          <a:ext cx="0" cy="0"/>
          <a:chOff x="0" y="0"/>
          <a:chExt cx="0" cy="0"/>
        </a:xfrm>
      </p:grpSpPr>
      <p:grpSp>
        <p:nvGrpSpPr>
          <p:cNvPr id="727" name="Google Shape;727;p10"/>
          <p:cNvGrpSpPr/>
          <p:nvPr/>
        </p:nvGrpSpPr>
        <p:grpSpPr>
          <a:xfrm>
            <a:off x="527859" y="292693"/>
            <a:ext cx="11358487" cy="6384375"/>
            <a:chOff x="395894" y="219519"/>
            <a:chExt cx="8518865" cy="4788281"/>
          </a:xfrm>
        </p:grpSpPr>
        <p:sp>
          <p:nvSpPr>
            <p:cNvPr id="728" name="Google Shape;728;p10"/>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729" name="Google Shape;729;p10"/>
            <p:cNvGrpSpPr/>
            <p:nvPr/>
          </p:nvGrpSpPr>
          <p:grpSpPr>
            <a:xfrm>
              <a:off x="8341543" y="2282008"/>
              <a:ext cx="569676" cy="380612"/>
              <a:chOff x="8341543" y="2282008"/>
              <a:chExt cx="569676" cy="380612"/>
            </a:xfrm>
          </p:grpSpPr>
          <p:sp>
            <p:nvSpPr>
              <p:cNvPr id="730" name="Google Shape;730;p1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1" name="Google Shape;731;p1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32" name="Google Shape;732;p10"/>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733" name="Google Shape;733;p10"/>
            <p:cNvGrpSpPr/>
            <p:nvPr/>
          </p:nvGrpSpPr>
          <p:grpSpPr>
            <a:xfrm>
              <a:off x="8341543" y="1721094"/>
              <a:ext cx="569676" cy="380612"/>
              <a:chOff x="8341543" y="1721094"/>
              <a:chExt cx="569676" cy="380612"/>
            </a:xfrm>
          </p:grpSpPr>
          <p:sp>
            <p:nvSpPr>
              <p:cNvPr id="734" name="Google Shape;734;p10"/>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5" name="Google Shape;735;p10"/>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36" name="Google Shape;736;p10"/>
            <p:cNvGrpSpPr/>
            <p:nvPr/>
          </p:nvGrpSpPr>
          <p:grpSpPr>
            <a:xfrm>
              <a:off x="8346273" y="1183592"/>
              <a:ext cx="568486" cy="388014"/>
              <a:chOff x="8346273" y="1183592"/>
              <a:chExt cx="568486" cy="388014"/>
            </a:xfrm>
          </p:grpSpPr>
          <p:sp>
            <p:nvSpPr>
              <p:cNvPr id="737" name="Google Shape;737;p10"/>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10"/>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39" name="Google Shape;739;p10"/>
            <p:cNvGrpSpPr/>
            <p:nvPr/>
          </p:nvGrpSpPr>
          <p:grpSpPr>
            <a:xfrm>
              <a:off x="8341543" y="606635"/>
              <a:ext cx="569676" cy="388014"/>
              <a:chOff x="8341543" y="606635"/>
              <a:chExt cx="569676" cy="388014"/>
            </a:xfrm>
          </p:grpSpPr>
          <p:sp>
            <p:nvSpPr>
              <p:cNvPr id="740" name="Google Shape;740;p10"/>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10"/>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42" name="Google Shape;742;p10"/>
            <p:cNvGrpSpPr/>
            <p:nvPr/>
          </p:nvGrpSpPr>
          <p:grpSpPr>
            <a:xfrm>
              <a:off x="8341543" y="2842933"/>
              <a:ext cx="569676" cy="380612"/>
              <a:chOff x="8341543" y="2282008"/>
              <a:chExt cx="569676" cy="380612"/>
            </a:xfrm>
          </p:grpSpPr>
          <p:sp>
            <p:nvSpPr>
              <p:cNvPr id="743" name="Google Shape;743;p1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1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45" name="Google Shape;745;p10"/>
            <p:cNvGrpSpPr/>
            <p:nvPr/>
          </p:nvGrpSpPr>
          <p:grpSpPr>
            <a:xfrm>
              <a:off x="8341543" y="3403858"/>
              <a:ext cx="569676" cy="380612"/>
              <a:chOff x="8341543" y="2282008"/>
              <a:chExt cx="569676" cy="380612"/>
            </a:xfrm>
          </p:grpSpPr>
          <p:sp>
            <p:nvSpPr>
              <p:cNvPr id="746" name="Google Shape;746;p1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1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48" name="Google Shape;748;p10"/>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9" name="Google Shape;749;p10"/>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50" name="Google Shape;750;p10"/>
          <p:cNvSpPr txBox="1">
            <a:spLocks noGrp="1"/>
          </p:cNvSpPr>
          <p:nvPr>
            <p:ph type="title"/>
          </p:nvPr>
        </p:nvSpPr>
        <p:spPr>
          <a:xfrm>
            <a:off x="4584733" y="2679400"/>
            <a:ext cx="6639200" cy="14992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800"/>
              <a:buNone/>
              <a:defRPr sz="5333"/>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751" name="Google Shape;751;p10"/>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2" name="Google Shape;752;p10"/>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3" name="Google Shape;753;p10"/>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4" name="Google Shape;754;p10"/>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5" name="Google Shape;755;p10"/>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6" name="Google Shape;756;p10"/>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7" name="Google Shape;757;p10"/>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8" name="Google Shape;758;p10"/>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9" name="Google Shape;759;p10"/>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0" name="Google Shape;760;p10"/>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1" name="Google Shape;761;p10"/>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2" name="Google Shape;762;p10"/>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3" name="Google Shape;763;p10"/>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4" name="Google Shape;764;p10"/>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5" name="Google Shape;765;p10"/>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6" name="Google Shape;766;p10"/>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7" name="Google Shape;767;p10"/>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8" name="Google Shape;768;p10"/>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9" name="Google Shape;769;p10"/>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0" name="Google Shape;770;p10"/>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1" name="Google Shape;771;p10"/>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2" name="Google Shape;772;p10"/>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3" name="Google Shape;773;p10"/>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4" name="Google Shape;774;p10"/>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5" name="Google Shape;775;p10"/>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6" name="Google Shape;776;p10"/>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7" name="Google Shape;777;p10"/>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8" name="Google Shape;778;p10"/>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9" name="Google Shape;779;p10"/>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0" name="Google Shape;780;p10"/>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1" name="Google Shape;781;p10"/>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2" name="Google Shape;782;p10"/>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3" name="Google Shape;783;p10"/>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4" name="Google Shape;784;p10"/>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5" name="Google Shape;785;p10"/>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6" name="Google Shape;786;p10"/>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7" name="Google Shape;787;p10"/>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8" name="Google Shape;788;p10"/>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9" name="Google Shape;789;p10"/>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0" name="Google Shape;790;p10"/>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1" name="Google Shape;791;p10"/>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2" name="Google Shape;792;p10"/>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3" name="Google Shape;793;p10"/>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4" name="Google Shape;794;p10"/>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5" name="Google Shape;795;p10"/>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6" name="Google Shape;796;p10"/>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7" name="Google Shape;797;p10"/>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8" name="Google Shape;798;p10"/>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9" name="Google Shape;799;p10"/>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0" name="Google Shape;800;p10"/>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293107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801"/>
        <p:cNvGrpSpPr/>
        <p:nvPr/>
      </p:nvGrpSpPr>
      <p:grpSpPr>
        <a:xfrm>
          <a:off x="0" y="0"/>
          <a:ext cx="0" cy="0"/>
          <a:chOff x="0" y="0"/>
          <a:chExt cx="0" cy="0"/>
        </a:xfrm>
      </p:grpSpPr>
      <p:grpSp>
        <p:nvGrpSpPr>
          <p:cNvPr id="802" name="Google Shape;802;p11"/>
          <p:cNvGrpSpPr/>
          <p:nvPr/>
        </p:nvGrpSpPr>
        <p:grpSpPr>
          <a:xfrm>
            <a:off x="527859" y="292693"/>
            <a:ext cx="11358487" cy="6384375"/>
            <a:chOff x="395894" y="219519"/>
            <a:chExt cx="8518865" cy="4788281"/>
          </a:xfrm>
        </p:grpSpPr>
        <p:sp>
          <p:nvSpPr>
            <p:cNvPr id="803" name="Google Shape;803;p11"/>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804" name="Google Shape;804;p11"/>
            <p:cNvGrpSpPr/>
            <p:nvPr/>
          </p:nvGrpSpPr>
          <p:grpSpPr>
            <a:xfrm>
              <a:off x="8341543" y="2282008"/>
              <a:ext cx="569676" cy="380612"/>
              <a:chOff x="8341543" y="2282008"/>
              <a:chExt cx="569676" cy="380612"/>
            </a:xfrm>
          </p:grpSpPr>
          <p:sp>
            <p:nvSpPr>
              <p:cNvPr id="805" name="Google Shape;805;p1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6" name="Google Shape;806;p1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07" name="Google Shape;807;p11"/>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808" name="Google Shape;808;p11"/>
            <p:cNvGrpSpPr/>
            <p:nvPr/>
          </p:nvGrpSpPr>
          <p:grpSpPr>
            <a:xfrm>
              <a:off x="8341543" y="1721094"/>
              <a:ext cx="569676" cy="380612"/>
              <a:chOff x="8341543" y="1721094"/>
              <a:chExt cx="569676" cy="380612"/>
            </a:xfrm>
          </p:grpSpPr>
          <p:sp>
            <p:nvSpPr>
              <p:cNvPr id="809" name="Google Shape;809;p11"/>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11"/>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11" name="Google Shape;811;p11"/>
            <p:cNvGrpSpPr/>
            <p:nvPr/>
          </p:nvGrpSpPr>
          <p:grpSpPr>
            <a:xfrm>
              <a:off x="8346273" y="1183592"/>
              <a:ext cx="568486" cy="388014"/>
              <a:chOff x="8346273" y="1183592"/>
              <a:chExt cx="568486" cy="388014"/>
            </a:xfrm>
          </p:grpSpPr>
          <p:sp>
            <p:nvSpPr>
              <p:cNvPr id="812" name="Google Shape;812;p11"/>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11"/>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14" name="Google Shape;814;p11"/>
            <p:cNvGrpSpPr/>
            <p:nvPr/>
          </p:nvGrpSpPr>
          <p:grpSpPr>
            <a:xfrm>
              <a:off x="8341543" y="606635"/>
              <a:ext cx="569676" cy="388014"/>
              <a:chOff x="8341543" y="606635"/>
              <a:chExt cx="569676" cy="388014"/>
            </a:xfrm>
          </p:grpSpPr>
          <p:sp>
            <p:nvSpPr>
              <p:cNvPr id="815" name="Google Shape;815;p11"/>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11"/>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17" name="Google Shape;817;p11"/>
            <p:cNvGrpSpPr/>
            <p:nvPr/>
          </p:nvGrpSpPr>
          <p:grpSpPr>
            <a:xfrm>
              <a:off x="8341543" y="2842933"/>
              <a:ext cx="569676" cy="380612"/>
              <a:chOff x="8341543" y="2282008"/>
              <a:chExt cx="569676" cy="380612"/>
            </a:xfrm>
          </p:grpSpPr>
          <p:sp>
            <p:nvSpPr>
              <p:cNvPr id="818" name="Google Shape;818;p1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1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20" name="Google Shape;820;p11"/>
            <p:cNvGrpSpPr/>
            <p:nvPr/>
          </p:nvGrpSpPr>
          <p:grpSpPr>
            <a:xfrm>
              <a:off x="8341543" y="3403858"/>
              <a:ext cx="569676" cy="380612"/>
              <a:chOff x="8341543" y="2282008"/>
              <a:chExt cx="569676" cy="380612"/>
            </a:xfrm>
          </p:grpSpPr>
          <p:sp>
            <p:nvSpPr>
              <p:cNvPr id="821" name="Google Shape;821;p1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2" name="Google Shape;822;p1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3" name="Google Shape;823;p11"/>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11"/>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5" name="Google Shape;825;p11"/>
          <p:cNvSpPr txBox="1">
            <a:spLocks noGrp="1"/>
          </p:cNvSpPr>
          <p:nvPr>
            <p:ph type="title" hasCustomPrompt="1"/>
          </p:nvPr>
        </p:nvSpPr>
        <p:spPr>
          <a:xfrm>
            <a:off x="2422484" y="2276784"/>
            <a:ext cx="7348800" cy="18684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accent1"/>
              </a:buClr>
              <a:buSzPts val="7200"/>
              <a:buNone/>
              <a:defRPr sz="12000">
                <a:solidFill>
                  <a:schemeClr val="accent1"/>
                </a:solidFill>
              </a:defRPr>
            </a:lvl1pPr>
            <a:lvl2pPr lvl="1" algn="ctr">
              <a:spcBef>
                <a:spcPts val="0"/>
              </a:spcBef>
              <a:spcAft>
                <a:spcPts val="0"/>
              </a:spcAft>
              <a:buClr>
                <a:schemeClr val="accent1"/>
              </a:buClr>
              <a:buSzPts val="7200"/>
              <a:buNone/>
              <a:defRPr sz="9600">
                <a:solidFill>
                  <a:schemeClr val="accent1"/>
                </a:solidFill>
              </a:defRPr>
            </a:lvl2pPr>
            <a:lvl3pPr lvl="2" algn="ctr">
              <a:spcBef>
                <a:spcPts val="0"/>
              </a:spcBef>
              <a:spcAft>
                <a:spcPts val="0"/>
              </a:spcAft>
              <a:buClr>
                <a:schemeClr val="accent1"/>
              </a:buClr>
              <a:buSzPts val="7200"/>
              <a:buNone/>
              <a:defRPr sz="9600">
                <a:solidFill>
                  <a:schemeClr val="accent1"/>
                </a:solidFill>
              </a:defRPr>
            </a:lvl3pPr>
            <a:lvl4pPr lvl="3" algn="ctr">
              <a:spcBef>
                <a:spcPts val="0"/>
              </a:spcBef>
              <a:spcAft>
                <a:spcPts val="0"/>
              </a:spcAft>
              <a:buClr>
                <a:schemeClr val="accent1"/>
              </a:buClr>
              <a:buSzPts val="7200"/>
              <a:buNone/>
              <a:defRPr sz="9600">
                <a:solidFill>
                  <a:schemeClr val="accent1"/>
                </a:solidFill>
              </a:defRPr>
            </a:lvl4pPr>
            <a:lvl5pPr lvl="4" algn="ctr">
              <a:spcBef>
                <a:spcPts val="0"/>
              </a:spcBef>
              <a:spcAft>
                <a:spcPts val="0"/>
              </a:spcAft>
              <a:buClr>
                <a:schemeClr val="accent1"/>
              </a:buClr>
              <a:buSzPts val="7200"/>
              <a:buNone/>
              <a:defRPr sz="9600">
                <a:solidFill>
                  <a:schemeClr val="accent1"/>
                </a:solidFill>
              </a:defRPr>
            </a:lvl5pPr>
            <a:lvl6pPr lvl="5" algn="ctr">
              <a:spcBef>
                <a:spcPts val="0"/>
              </a:spcBef>
              <a:spcAft>
                <a:spcPts val="0"/>
              </a:spcAft>
              <a:buClr>
                <a:schemeClr val="accent1"/>
              </a:buClr>
              <a:buSzPts val="7200"/>
              <a:buNone/>
              <a:defRPr sz="9600">
                <a:solidFill>
                  <a:schemeClr val="accent1"/>
                </a:solidFill>
              </a:defRPr>
            </a:lvl6pPr>
            <a:lvl7pPr lvl="6" algn="ctr">
              <a:spcBef>
                <a:spcPts val="0"/>
              </a:spcBef>
              <a:spcAft>
                <a:spcPts val="0"/>
              </a:spcAft>
              <a:buClr>
                <a:schemeClr val="accent1"/>
              </a:buClr>
              <a:buSzPts val="7200"/>
              <a:buNone/>
              <a:defRPr sz="9600">
                <a:solidFill>
                  <a:schemeClr val="accent1"/>
                </a:solidFill>
              </a:defRPr>
            </a:lvl7pPr>
            <a:lvl8pPr lvl="7" algn="ctr">
              <a:spcBef>
                <a:spcPts val="0"/>
              </a:spcBef>
              <a:spcAft>
                <a:spcPts val="0"/>
              </a:spcAft>
              <a:buClr>
                <a:schemeClr val="accent1"/>
              </a:buClr>
              <a:buSzPts val="7200"/>
              <a:buNone/>
              <a:defRPr sz="9600">
                <a:solidFill>
                  <a:schemeClr val="accent1"/>
                </a:solidFill>
              </a:defRPr>
            </a:lvl8pPr>
            <a:lvl9pPr lvl="8" algn="ctr">
              <a:spcBef>
                <a:spcPts val="0"/>
              </a:spcBef>
              <a:spcAft>
                <a:spcPts val="0"/>
              </a:spcAft>
              <a:buClr>
                <a:schemeClr val="accent1"/>
              </a:buClr>
              <a:buSzPts val="7200"/>
              <a:buNone/>
              <a:defRPr sz="9600">
                <a:solidFill>
                  <a:schemeClr val="accent1"/>
                </a:solidFill>
              </a:defRPr>
            </a:lvl9pPr>
          </a:lstStyle>
          <a:p>
            <a:r>
              <a:t>xx%</a:t>
            </a:r>
          </a:p>
        </p:txBody>
      </p:sp>
      <p:sp>
        <p:nvSpPr>
          <p:cNvPr id="826" name="Google Shape;826;p11"/>
          <p:cNvSpPr txBox="1">
            <a:spLocks noGrp="1"/>
          </p:cNvSpPr>
          <p:nvPr>
            <p:ph type="subTitle" idx="1"/>
          </p:nvPr>
        </p:nvSpPr>
        <p:spPr>
          <a:xfrm>
            <a:off x="2420717" y="3962417"/>
            <a:ext cx="7348800" cy="618800"/>
          </a:xfrm>
          <a:prstGeom prst="rect">
            <a:avLst/>
          </a:prstGeom>
        </p:spPr>
        <p:txBody>
          <a:bodyPr spcFirstLastPara="1" wrap="square" lIns="91425" tIns="91425" rIns="91425" bIns="91425" anchor="t" anchorCtr="0">
            <a:noAutofit/>
          </a:bodyPr>
          <a:lstStyle>
            <a:lvl1pPr lvl="0" algn="ctr">
              <a:spcBef>
                <a:spcPts val="0"/>
              </a:spcBef>
              <a:spcAft>
                <a:spcPts val="0"/>
              </a:spcAft>
              <a:buNone/>
              <a:defRPr sz="2667"/>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sp>
        <p:nvSpPr>
          <p:cNvPr id="827" name="Google Shape;827;p11"/>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28" name="Google Shape;828;p11"/>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29" name="Google Shape;829;p11"/>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0" name="Google Shape;830;p11"/>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1" name="Google Shape;831;p11"/>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2" name="Google Shape;832;p11"/>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3" name="Google Shape;833;p11"/>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4" name="Google Shape;834;p11"/>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5" name="Google Shape;835;p11"/>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6" name="Google Shape;836;p11"/>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7" name="Google Shape;837;p11"/>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8" name="Google Shape;838;p11"/>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9" name="Google Shape;839;p11"/>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0" name="Google Shape;840;p11"/>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1" name="Google Shape;841;p11"/>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2" name="Google Shape;842;p11"/>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3" name="Google Shape;843;p11"/>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4" name="Google Shape;844;p11"/>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5" name="Google Shape;845;p11"/>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6" name="Google Shape;846;p11"/>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7" name="Google Shape;847;p11"/>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8" name="Google Shape;848;p11"/>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9" name="Google Shape;849;p11"/>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0" name="Google Shape;850;p11"/>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1" name="Google Shape;851;p11"/>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2" name="Google Shape;852;p11"/>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3" name="Google Shape;853;p11"/>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4" name="Google Shape;854;p11"/>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5" name="Google Shape;855;p11"/>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6" name="Google Shape;856;p11"/>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7" name="Google Shape;857;p11"/>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8" name="Google Shape;858;p11"/>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9" name="Google Shape;859;p11"/>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0" name="Google Shape;860;p11"/>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1" name="Google Shape;861;p11"/>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2" name="Google Shape;862;p11"/>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3" name="Google Shape;863;p11"/>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4" name="Google Shape;864;p11"/>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5" name="Google Shape;865;p11"/>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6" name="Google Shape;866;p11"/>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7" name="Google Shape;867;p11"/>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8" name="Google Shape;868;p11"/>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9" name="Google Shape;869;p11"/>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0" name="Google Shape;870;p11"/>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1" name="Google Shape;871;p11"/>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2" name="Google Shape;872;p11"/>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3" name="Google Shape;873;p11"/>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4" name="Google Shape;874;p11"/>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5" name="Google Shape;875;p11"/>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6" name="Google Shape;876;p11"/>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800136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8300" y="588467"/>
            <a:ext cx="10255200" cy="763600"/>
          </a:xfrm>
          <a:prstGeom prst="rect">
            <a:avLst/>
          </a:prstGeom>
          <a:noFill/>
          <a:ln>
            <a:noFill/>
          </a:ln>
        </p:spPr>
        <p:txBody>
          <a:bodyPr spcFirstLastPara="1" wrap="square" lIns="91425" tIns="91425" rIns="91425" bIns="91425" anchor="t" anchorCtr="0">
            <a:noAutofit/>
          </a:bodyPr>
          <a:lstStyle>
            <a:lvl1pPr lvl="0"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1pPr>
            <a:lvl2pPr lvl="1"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2pPr>
            <a:lvl3pPr lvl="2"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3pPr>
            <a:lvl4pPr lvl="3"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4pPr>
            <a:lvl5pPr lvl="4"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5pPr>
            <a:lvl6pPr lvl="5"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6pPr>
            <a:lvl7pPr lvl="6"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7pPr>
            <a:lvl8pPr lvl="7"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8pPr>
            <a:lvl9pPr lvl="8"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ctr" anchorCtr="0">
            <a:noAutofit/>
          </a:bodyPr>
          <a:lstStyle>
            <a:lvl1pPr marL="457200" lvl="0"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1pPr>
            <a:lvl2pPr marL="914400" lvl="1"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2pPr>
            <a:lvl3pPr marL="1371600" lvl="2"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3pPr>
            <a:lvl4pPr marL="1828800" lvl="3"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4pPr>
            <a:lvl5pPr marL="2286000" lvl="4"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5pPr>
            <a:lvl6pPr marL="2743200" lvl="5"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6pPr>
            <a:lvl7pPr marL="3200400" lvl="6"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7pPr>
            <a:lvl8pPr marL="3657600" lvl="7"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8pPr>
            <a:lvl9pPr marL="4114800" lvl="8"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9pPr>
          </a:lstStyle>
          <a:p>
            <a:endParaRPr/>
          </a:p>
        </p:txBody>
      </p:sp>
    </p:spTree>
    <p:extLst>
      <p:ext uri="{BB962C8B-B14F-4D97-AF65-F5344CB8AC3E}">
        <p14:creationId xmlns:p14="http://schemas.microsoft.com/office/powerpoint/2010/main" val="2873447425"/>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slide" Target="slide4.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Nhóm 10">
            <a:extLst>
              <a:ext uri="{FF2B5EF4-FFF2-40B4-BE49-F238E27FC236}">
                <a16:creationId xmlns:a16="http://schemas.microsoft.com/office/drawing/2014/main" id="{F8EF0494-6076-AFC9-D1D7-4C88D9D2E09D}"/>
              </a:ext>
            </a:extLst>
          </p:cNvPr>
          <p:cNvGrpSpPr/>
          <p:nvPr/>
        </p:nvGrpSpPr>
        <p:grpSpPr>
          <a:xfrm>
            <a:off x="5503123" y="2106965"/>
            <a:ext cx="8128000" cy="6468371"/>
            <a:chOff x="3911600" y="1491272"/>
            <a:chExt cx="6096000" cy="4851278"/>
          </a:xfrm>
        </p:grpSpPr>
        <p:sp>
          <p:nvSpPr>
            <p:cNvPr id="5" name="Hình Bầu dục 4">
              <a:extLst>
                <a:ext uri="{FF2B5EF4-FFF2-40B4-BE49-F238E27FC236}">
                  <a16:creationId xmlns:a16="http://schemas.microsoft.com/office/drawing/2014/main" id="{D914D5ED-DAF1-A9A2-7CF2-65FCB05FB3D5}"/>
                </a:ext>
              </a:extLst>
            </p:cNvPr>
            <p:cNvSpPr/>
            <p:nvPr/>
          </p:nvSpPr>
          <p:spPr>
            <a:xfrm>
              <a:off x="3911600" y="3446784"/>
              <a:ext cx="6096000" cy="2895766"/>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pic>
          <p:nvPicPr>
            <p:cNvPr id="4" name="Hình ảnh 3" descr="Ảnh có chứa đồ chơi, búp bê, đồ họa véc-tơ&#10;&#10;Mô tả được tạo tự động">
              <a:extLst>
                <a:ext uri="{FF2B5EF4-FFF2-40B4-BE49-F238E27FC236}">
                  <a16:creationId xmlns:a16="http://schemas.microsoft.com/office/drawing/2014/main" id="{DC4CA6CF-40A1-9F37-C816-9A0B5D3BD3B8}"/>
                </a:ext>
              </a:extLst>
            </p:cNvPr>
            <p:cNvPicPr>
              <a:picLocks noChangeAspect="1"/>
            </p:cNvPicPr>
            <p:nvPr/>
          </p:nvPicPr>
          <p:blipFill>
            <a:blip r:embed="rId3"/>
            <a:stretch>
              <a:fillRect/>
            </a:stretch>
          </p:blipFill>
          <p:spPr>
            <a:xfrm>
              <a:off x="4642083" y="1491272"/>
              <a:ext cx="4447079" cy="3835400"/>
            </a:xfrm>
            <a:prstGeom prst="rect">
              <a:avLst/>
            </a:prstGeom>
          </p:spPr>
        </p:pic>
      </p:grpSp>
      <p:pic>
        <p:nvPicPr>
          <p:cNvPr id="18" name="Hình ảnh 17" descr="Ảnh có chứa bánh xe&#10;&#10;Mô tả được tạo tự động">
            <a:extLst>
              <a:ext uri="{FF2B5EF4-FFF2-40B4-BE49-F238E27FC236}">
                <a16:creationId xmlns:a16="http://schemas.microsoft.com/office/drawing/2014/main" id="{3C44BF53-4BF9-B7BE-6C10-B92D7A8FE818}"/>
              </a:ext>
            </a:extLst>
          </p:cNvPr>
          <p:cNvPicPr>
            <a:picLocks noChangeAspect="1"/>
          </p:cNvPicPr>
          <p:nvPr/>
        </p:nvPicPr>
        <p:blipFill rotWithShape="1">
          <a:blip r:embed="rId4">
            <a:alphaModFix amt="50000"/>
          </a:blip>
          <a:srcRect l="38331" t="5782" r="34538" b="49483"/>
          <a:stretch/>
        </p:blipFill>
        <p:spPr>
          <a:xfrm>
            <a:off x="6452151" y="1535322"/>
            <a:ext cx="1751989" cy="1624985"/>
          </a:xfrm>
          <a:prstGeom prst="rect">
            <a:avLst/>
          </a:prstGeom>
        </p:spPr>
      </p:pic>
      <p:pic>
        <p:nvPicPr>
          <p:cNvPr id="14" name="Hình ảnh 13" descr="Ảnh có chứa bánh xe&#10;&#10;Mô tả được tạo tự động">
            <a:extLst>
              <a:ext uri="{FF2B5EF4-FFF2-40B4-BE49-F238E27FC236}">
                <a16:creationId xmlns:a16="http://schemas.microsoft.com/office/drawing/2014/main" id="{FE293C94-3B71-D6DE-F16C-5487371C1B6D}"/>
              </a:ext>
            </a:extLst>
          </p:cNvPr>
          <p:cNvPicPr>
            <a:picLocks noChangeAspect="1"/>
          </p:cNvPicPr>
          <p:nvPr/>
        </p:nvPicPr>
        <p:blipFill rotWithShape="1">
          <a:blip r:embed="rId4">
            <a:alphaModFix amt="85000"/>
          </a:blip>
          <a:srcRect l="38331" t="5782" r="34538" b="49483"/>
          <a:stretch/>
        </p:blipFill>
        <p:spPr>
          <a:xfrm>
            <a:off x="10562573" y="487432"/>
            <a:ext cx="2666223" cy="2472945"/>
          </a:xfrm>
          <a:prstGeom prst="rect">
            <a:avLst/>
          </a:prstGeom>
        </p:spPr>
      </p:pic>
      <p:sp>
        <p:nvSpPr>
          <p:cNvPr id="2" name="Hình Bầu dục 1">
            <a:extLst>
              <a:ext uri="{FF2B5EF4-FFF2-40B4-BE49-F238E27FC236}">
                <a16:creationId xmlns:a16="http://schemas.microsoft.com/office/drawing/2014/main" id="{48F6DD70-F2D8-4879-4663-C570A5DBE920}"/>
              </a:ext>
            </a:extLst>
          </p:cNvPr>
          <p:cNvSpPr/>
          <p:nvPr/>
        </p:nvSpPr>
        <p:spPr>
          <a:xfrm>
            <a:off x="-2364619" y="-817593"/>
            <a:ext cx="9400420" cy="8956525"/>
          </a:xfrm>
          <a:prstGeom prst="ellipse">
            <a:avLst/>
          </a:prstGeom>
          <a:solidFill>
            <a:srgbClr val="FFC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pic>
        <p:nvPicPr>
          <p:cNvPr id="8" name="Hình ảnh 7" descr="Ảnh có chứa vận tải, bánh xe&#10;&#10;Mô tả được tạo tự động">
            <a:extLst>
              <a:ext uri="{FF2B5EF4-FFF2-40B4-BE49-F238E27FC236}">
                <a16:creationId xmlns:a16="http://schemas.microsoft.com/office/drawing/2014/main" id="{A22F9E1D-6783-E849-1D50-DA66682AA5E9}"/>
              </a:ext>
            </a:extLst>
          </p:cNvPr>
          <p:cNvPicPr>
            <a:picLocks noChangeAspect="1"/>
          </p:cNvPicPr>
          <p:nvPr/>
        </p:nvPicPr>
        <p:blipFill rotWithShape="1">
          <a:blip r:embed="rId5"/>
          <a:srcRect r="63599" b="50000"/>
          <a:stretch/>
        </p:blipFill>
        <p:spPr>
          <a:xfrm>
            <a:off x="9792783" y="0"/>
            <a:ext cx="2621348" cy="2025333"/>
          </a:xfrm>
          <a:prstGeom prst="rect">
            <a:avLst/>
          </a:prstGeom>
        </p:spPr>
      </p:pic>
      <p:pic>
        <p:nvPicPr>
          <p:cNvPr id="10" name="Hình ảnh 9" descr="Ảnh có chứa bánh xe&#10;&#10;Mô tả được tạo tự động">
            <a:extLst>
              <a:ext uri="{FF2B5EF4-FFF2-40B4-BE49-F238E27FC236}">
                <a16:creationId xmlns:a16="http://schemas.microsoft.com/office/drawing/2014/main" id="{D5813AC2-F469-0A1A-00FA-7D717CF01BCB}"/>
              </a:ext>
            </a:extLst>
          </p:cNvPr>
          <p:cNvPicPr>
            <a:picLocks noChangeAspect="1"/>
          </p:cNvPicPr>
          <p:nvPr/>
        </p:nvPicPr>
        <p:blipFill rotWithShape="1">
          <a:blip r:embed="rId4">
            <a:alphaModFix amt="70000"/>
          </a:blip>
          <a:srcRect r="61821" b="59984"/>
          <a:stretch/>
        </p:blipFill>
        <p:spPr>
          <a:xfrm>
            <a:off x="7174194" y="-65594"/>
            <a:ext cx="2944863" cy="1736155"/>
          </a:xfrm>
          <a:prstGeom prst="rect">
            <a:avLst/>
          </a:prstGeom>
        </p:spPr>
      </p:pic>
      <p:pic>
        <p:nvPicPr>
          <p:cNvPr id="19" name="Hình ảnh 18" descr="Ảnh có chứa bánh xe&#10;&#10;Mô tả được tạo tự động">
            <a:extLst>
              <a:ext uri="{FF2B5EF4-FFF2-40B4-BE49-F238E27FC236}">
                <a16:creationId xmlns:a16="http://schemas.microsoft.com/office/drawing/2014/main" id="{3C886E27-1681-C1FA-1D08-0D6F320D9550}"/>
              </a:ext>
            </a:extLst>
          </p:cNvPr>
          <p:cNvPicPr>
            <a:picLocks noChangeAspect="1"/>
          </p:cNvPicPr>
          <p:nvPr/>
        </p:nvPicPr>
        <p:blipFill rotWithShape="1">
          <a:blip r:embed="rId4">
            <a:alphaModFix amt="35000"/>
          </a:blip>
          <a:srcRect r="61821" b="59984"/>
          <a:stretch/>
        </p:blipFill>
        <p:spPr>
          <a:xfrm>
            <a:off x="9567123" y="2355464"/>
            <a:ext cx="2526413" cy="1489456"/>
          </a:xfrm>
          <a:prstGeom prst="rect">
            <a:avLst/>
          </a:prstGeom>
        </p:spPr>
      </p:pic>
      <p:pic>
        <p:nvPicPr>
          <p:cNvPr id="7" name="Picture 6">
            <a:extLst>
              <a:ext uri="{FF2B5EF4-FFF2-40B4-BE49-F238E27FC236}">
                <a16:creationId xmlns:a16="http://schemas.microsoft.com/office/drawing/2014/main" id="{FBC4A342-BD5F-4015-B4DF-E8C796A1EB71}"/>
              </a:ext>
            </a:extLst>
          </p:cNvPr>
          <p:cNvPicPr>
            <a:picLocks noChangeAspect="1"/>
          </p:cNvPicPr>
          <p:nvPr/>
        </p:nvPicPr>
        <p:blipFill>
          <a:blip r:embed="rId6"/>
          <a:stretch>
            <a:fillRect/>
          </a:stretch>
        </p:blipFill>
        <p:spPr>
          <a:xfrm>
            <a:off x="-198783" y="235589"/>
            <a:ext cx="7201506" cy="3131699"/>
          </a:xfrm>
          <a:prstGeom prst="rect">
            <a:avLst/>
          </a:prstGeom>
        </p:spPr>
      </p:pic>
      <p:pic>
        <p:nvPicPr>
          <p:cNvPr id="12" name="Picture 11">
            <a:extLst>
              <a:ext uri="{FF2B5EF4-FFF2-40B4-BE49-F238E27FC236}">
                <a16:creationId xmlns:a16="http://schemas.microsoft.com/office/drawing/2014/main" id="{CEA42F6A-1E04-4419-AEEF-F351EDADBAC9}"/>
              </a:ext>
            </a:extLst>
          </p:cNvPr>
          <p:cNvPicPr>
            <a:picLocks noChangeAspect="1"/>
          </p:cNvPicPr>
          <p:nvPr/>
        </p:nvPicPr>
        <p:blipFill>
          <a:blip r:embed="rId7"/>
          <a:stretch>
            <a:fillRect/>
          </a:stretch>
        </p:blipFill>
        <p:spPr>
          <a:xfrm>
            <a:off x="710452" y="2548865"/>
            <a:ext cx="6059949" cy="1322947"/>
          </a:xfrm>
          <a:prstGeom prst="rect">
            <a:avLst/>
          </a:prstGeom>
        </p:spPr>
      </p:pic>
    </p:spTree>
    <p:extLst>
      <p:ext uri="{BB962C8B-B14F-4D97-AF65-F5344CB8AC3E}">
        <p14:creationId xmlns:p14="http://schemas.microsoft.com/office/powerpoint/2010/main" val="2150522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1+#ppt_w/2"/>
                                          </p:val>
                                        </p:tav>
                                        <p:tav tm="100000">
                                          <p:val>
                                            <p:strVal val="#ppt_x"/>
                                          </p:val>
                                        </p:tav>
                                      </p:tavLst>
                                    </p:anim>
                                    <p:anim calcmode="lin" valueType="num">
                                      <p:cBhvr additive="base">
                                        <p:cTn id="8" dur="75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2" presetClass="entr" presetSubtype="8" fill="hold"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0-#ppt_w/2"/>
                                          </p:val>
                                        </p:tav>
                                        <p:tav tm="100000">
                                          <p:val>
                                            <p:strVal val="#ppt_x"/>
                                          </p:val>
                                        </p:tav>
                                      </p:tavLst>
                                    </p:anim>
                                    <p:anim calcmode="lin" valueType="num">
                                      <p:cBhvr additive="base">
                                        <p:cTn id="13" dur="500" fill="hold"/>
                                        <p:tgtEl>
                                          <p:spTgt spid="18"/>
                                        </p:tgtEl>
                                        <p:attrNameLst>
                                          <p:attrName>ppt_y</p:attrName>
                                        </p:attrNameLst>
                                      </p:cBhvr>
                                      <p:tavLst>
                                        <p:tav tm="0">
                                          <p:val>
                                            <p:strVal val="#ppt_y"/>
                                          </p:val>
                                        </p:tav>
                                        <p:tav tm="100000">
                                          <p:val>
                                            <p:strVal val="#ppt_y"/>
                                          </p:val>
                                        </p:tav>
                                      </p:tavLst>
                                    </p:anim>
                                  </p:childTnLst>
                                </p:cTn>
                              </p:par>
                              <p:par>
                                <p:cTn id="14" presetID="2" presetClass="entr" presetSubtype="1"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ppt_x"/>
                                          </p:val>
                                        </p:tav>
                                        <p:tav tm="100000">
                                          <p:val>
                                            <p:strVal val="#ppt_x"/>
                                          </p:val>
                                        </p:tav>
                                      </p:tavLst>
                                    </p:anim>
                                    <p:anim calcmode="lin" valueType="num">
                                      <p:cBhvr additive="base">
                                        <p:cTn id="17" dur="500" fill="hold"/>
                                        <p:tgtEl>
                                          <p:spTgt spid="10"/>
                                        </p:tgtEl>
                                        <p:attrNameLst>
                                          <p:attrName>ppt_y</p:attrName>
                                        </p:attrNameLst>
                                      </p:cBhvr>
                                      <p:tavLst>
                                        <p:tav tm="0">
                                          <p:val>
                                            <p:strVal val="0-#ppt_h/2"/>
                                          </p:val>
                                        </p:tav>
                                        <p:tav tm="100000">
                                          <p:val>
                                            <p:strVal val="#ppt_y"/>
                                          </p:val>
                                        </p:tav>
                                      </p:tavLst>
                                    </p:anim>
                                  </p:childTnLst>
                                </p:cTn>
                              </p:par>
                              <p:par>
                                <p:cTn id="18" presetID="2" presetClass="entr" presetSubtype="2" fill="hold" nodeType="withEffect">
                                  <p:stCondLst>
                                    <p:cond delay="0"/>
                                  </p:stCondLst>
                                  <p:childTnLst>
                                    <p:set>
                                      <p:cBhvr>
                                        <p:cTn id="19" dur="1" fill="hold">
                                          <p:stCondLst>
                                            <p:cond delay="0"/>
                                          </p:stCondLst>
                                        </p:cTn>
                                        <p:tgtEl>
                                          <p:spTgt spid="19"/>
                                        </p:tgtEl>
                                        <p:attrNameLst>
                                          <p:attrName>style.visibility</p:attrName>
                                        </p:attrNameLst>
                                      </p:cBhvr>
                                      <p:to>
                                        <p:strVal val="visible"/>
                                      </p:to>
                                    </p:set>
                                    <p:anim calcmode="lin" valueType="num">
                                      <p:cBhvr additive="base">
                                        <p:cTn id="20" dur="500" fill="hold"/>
                                        <p:tgtEl>
                                          <p:spTgt spid="19"/>
                                        </p:tgtEl>
                                        <p:attrNameLst>
                                          <p:attrName>ppt_x</p:attrName>
                                        </p:attrNameLst>
                                      </p:cBhvr>
                                      <p:tavLst>
                                        <p:tav tm="0">
                                          <p:val>
                                            <p:strVal val="1+#ppt_w/2"/>
                                          </p:val>
                                        </p:tav>
                                        <p:tav tm="100000">
                                          <p:val>
                                            <p:strVal val="#ppt_x"/>
                                          </p:val>
                                        </p:tav>
                                      </p:tavLst>
                                    </p:anim>
                                    <p:anim calcmode="lin" valueType="num">
                                      <p:cBhvr additive="base">
                                        <p:cTn id="21" dur="500" fill="hold"/>
                                        <p:tgtEl>
                                          <p:spTgt spid="19"/>
                                        </p:tgtEl>
                                        <p:attrNameLst>
                                          <p:attrName>ppt_y</p:attrName>
                                        </p:attrNameLst>
                                      </p:cBhvr>
                                      <p:tavLst>
                                        <p:tav tm="0">
                                          <p:val>
                                            <p:strVal val="#ppt_y"/>
                                          </p:val>
                                        </p:tav>
                                        <p:tav tm="100000">
                                          <p:val>
                                            <p:strVal val="#ppt_y"/>
                                          </p:val>
                                        </p:tav>
                                      </p:tavLst>
                                    </p:anim>
                                  </p:childTnLst>
                                </p:cTn>
                              </p:par>
                              <p:par>
                                <p:cTn id="22" presetID="16" presetClass="entr" presetSubtype="21"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par>
                                <p:cTn id="25" presetID="2" presetClass="entr" presetSubtype="2"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1+#ppt_w/2"/>
                                          </p:val>
                                        </p:tav>
                                        <p:tav tm="100000">
                                          <p:val>
                                            <p:strVal val="#ppt_x"/>
                                          </p:val>
                                        </p:tav>
                                      </p:tavLst>
                                    </p:anim>
                                    <p:anim calcmode="lin" valueType="num">
                                      <p:cBhvr additive="base">
                                        <p:cTn id="2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barn(inVertical)">
                                      <p:cBhvr>
                                        <p:cTn id="4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ình chữ nhật 2">
            <a:extLst>
              <a:ext uri="{FF2B5EF4-FFF2-40B4-BE49-F238E27FC236}">
                <a16:creationId xmlns:a16="http://schemas.microsoft.com/office/drawing/2014/main" id="{F8C7E78B-80AC-12AD-78D3-FB5F51554DBE}"/>
              </a:ext>
            </a:extLst>
          </p:cNvPr>
          <p:cNvSpPr/>
          <p:nvPr/>
        </p:nvSpPr>
        <p:spPr>
          <a:xfrm>
            <a:off x="9691370" y="5023693"/>
            <a:ext cx="855445" cy="7707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grpSp>
        <p:nvGrpSpPr>
          <p:cNvPr id="7" name="Nhóm 6">
            <a:extLst>
              <a:ext uri="{FF2B5EF4-FFF2-40B4-BE49-F238E27FC236}">
                <a16:creationId xmlns:a16="http://schemas.microsoft.com/office/drawing/2014/main" id="{9A187E26-4B7B-B3F6-2CAD-5AB7AA26CF88}"/>
              </a:ext>
            </a:extLst>
          </p:cNvPr>
          <p:cNvGrpSpPr/>
          <p:nvPr/>
        </p:nvGrpSpPr>
        <p:grpSpPr>
          <a:xfrm>
            <a:off x="739413" y="1859563"/>
            <a:ext cx="4412129" cy="3934885"/>
            <a:chOff x="5438349" y="1420589"/>
            <a:chExt cx="2714627" cy="2714627"/>
          </a:xfrm>
        </p:grpSpPr>
        <p:sp>
          <p:nvSpPr>
            <p:cNvPr id="5" name="Hình Bầu dục 4">
              <a:extLst>
                <a:ext uri="{FF2B5EF4-FFF2-40B4-BE49-F238E27FC236}">
                  <a16:creationId xmlns:a16="http://schemas.microsoft.com/office/drawing/2014/main" id="{671238D5-B794-56AA-250A-E6466669AFA2}"/>
                </a:ext>
              </a:extLst>
            </p:cNvPr>
            <p:cNvSpPr/>
            <p:nvPr/>
          </p:nvSpPr>
          <p:spPr>
            <a:xfrm>
              <a:off x="6103345" y="3701667"/>
              <a:ext cx="1277956" cy="361481"/>
            </a:xfrm>
            <a:prstGeom prst="ellipse">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pic>
          <p:nvPicPr>
            <p:cNvPr id="4" name="Hình ảnh 3" descr="Ảnh có chứa đồ chơi, búp bê, đồ họa véc-tơ&#10;&#10;Mô tả được tạo tự động">
              <a:extLst>
                <a:ext uri="{FF2B5EF4-FFF2-40B4-BE49-F238E27FC236}">
                  <a16:creationId xmlns:a16="http://schemas.microsoft.com/office/drawing/2014/main" id="{0E240468-D9A8-5FFD-7C50-D46800F34723}"/>
                </a:ext>
              </a:extLst>
            </p:cNvPr>
            <p:cNvPicPr>
              <a:picLocks noChangeAspect="1"/>
            </p:cNvPicPr>
            <p:nvPr/>
          </p:nvPicPr>
          <p:blipFill>
            <a:blip r:embed="rId2"/>
            <a:stretch>
              <a:fillRect/>
            </a:stretch>
          </p:blipFill>
          <p:spPr>
            <a:xfrm>
              <a:off x="5438349" y="1420589"/>
              <a:ext cx="2714627" cy="2714627"/>
            </a:xfrm>
            <a:prstGeom prst="rect">
              <a:avLst/>
            </a:prstGeom>
          </p:spPr>
        </p:pic>
      </p:grpSp>
      <p:pic>
        <p:nvPicPr>
          <p:cNvPr id="16" name="Hình ảnh 15" descr="Ảnh có chứa văn bản&#10;&#10;Mô tả được tạo tự động">
            <a:extLst>
              <a:ext uri="{FF2B5EF4-FFF2-40B4-BE49-F238E27FC236}">
                <a16:creationId xmlns:a16="http://schemas.microsoft.com/office/drawing/2014/main" id="{DC98CF45-4EAC-BC84-7468-B1B3661AC7C4}"/>
              </a:ext>
            </a:extLst>
          </p:cNvPr>
          <p:cNvPicPr>
            <a:picLocks noChangeAspect="1"/>
          </p:cNvPicPr>
          <p:nvPr/>
        </p:nvPicPr>
        <p:blipFill>
          <a:blip r:embed="rId3"/>
          <a:stretch>
            <a:fillRect/>
          </a:stretch>
        </p:blipFill>
        <p:spPr>
          <a:xfrm>
            <a:off x="5151541" y="4406909"/>
            <a:ext cx="5694976" cy="1750811"/>
          </a:xfrm>
          <a:prstGeom prst="rect">
            <a:avLst/>
          </a:prstGeom>
        </p:spPr>
      </p:pic>
      <p:pic>
        <p:nvPicPr>
          <p:cNvPr id="17" name="Hình ảnh 16" descr="Ảnh có chứa văn bản&#10;&#10;Mô tả được tạo tự động">
            <a:extLst>
              <a:ext uri="{FF2B5EF4-FFF2-40B4-BE49-F238E27FC236}">
                <a16:creationId xmlns:a16="http://schemas.microsoft.com/office/drawing/2014/main" id="{7394065C-2B29-4589-E7E2-890C44A41FAE}"/>
              </a:ext>
            </a:extLst>
          </p:cNvPr>
          <p:cNvPicPr>
            <a:picLocks noChangeAspect="1"/>
          </p:cNvPicPr>
          <p:nvPr/>
        </p:nvPicPr>
        <p:blipFill>
          <a:blip r:embed="rId4"/>
          <a:stretch>
            <a:fillRect/>
          </a:stretch>
        </p:blipFill>
        <p:spPr>
          <a:xfrm>
            <a:off x="4534864" y="2508297"/>
            <a:ext cx="5610601" cy="1591283"/>
          </a:xfrm>
          <a:prstGeom prst="rect">
            <a:avLst/>
          </a:prstGeom>
        </p:spPr>
      </p:pic>
      <p:grpSp>
        <p:nvGrpSpPr>
          <p:cNvPr id="9" name="Nhóm 8">
            <a:extLst>
              <a:ext uri="{FF2B5EF4-FFF2-40B4-BE49-F238E27FC236}">
                <a16:creationId xmlns:a16="http://schemas.microsoft.com/office/drawing/2014/main" id="{DA16A62D-E0BE-80F8-380F-66398B4FDC32}"/>
              </a:ext>
            </a:extLst>
          </p:cNvPr>
          <p:cNvGrpSpPr/>
          <p:nvPr/>
        </p:nvGrpSpPr>
        <p:grpSpPr>
          <a:xfrm>
            <a:off x="3597622" y="593389"/>
            <a:ext cx="6213127" cy="1680930"/>
            <a:chOff x="2698216" y="445042"/>
            <a:chExt cx="4659845" cy="1260697"/>
          </a:xfrm>
        </p:grpSpPr>
        <p:grpSp>
          <p:nvGrpSpPr>
            <p:cNvPr id="6" name="Nhóm 5">
              <a:extLst>
                <a:ext uri="{FF2B5EF4-FFF2-40B4-BE49-F238E27FC236}">
                  <a16:creationId xmlns:a16="http://schemas.microsoft.com/office/drawing/2014/main" id="{88C8E5A2-D204-742A-6EFC-AD41AFC4CA7C}"/>
                </a:ext>
              </a:extLst>
            </p:cNvPr>
            <p:cNvGrpSpPr/>
            <p:nvPr/>
          </p:nvGrpSpPr>
          <p:grpSpPr>
            <a:xfrm>
              <a:off x="2698216" y="445042"/>
              <a:ext cx="4659845" cy="1260697"/>
              <a:chOff x="2698216" y="445042"/>
              <a:chExt cx="4659845" cy="1260697"/>
            </a:xfrm>
          </p:grpSpPr>
          <p:pic>
            <p:nvPicPr>
              <p:cNvPr id="18" name="Hình ảnh 17" descr="Ảnh có chứa văn bản&#10;&#10;Mô tả được tạo tự động">
                <a:extLst>
                  <a:ext uri="{FF2B5EF4-FFF2-40B4-BE49-F238E27FC236}">
                    <a16:creationId xmlns:a16="http://schemas.microsoft.com/office/drawing/2014/main" id="{1DFBD94A-BAA5-ED0C-53DA-9CCE1F458E70}"/>
                  </a:ext>
                </a:extLst>
              </p:cNvPr>
              <p:cNvPicPr>
                <a:picLocks noChangeAspect="1"/>
              </p:cNvPicPr>
              <p:nvPr/>
            </p:nvPicPr>
            <p:blipFill>
              <a:blip r:embed="rId5"/>
              <a:stretch>
                <a:fillRect/>
              </a:stretch>
            </p:blipFill>
            <p:spPr>
              <a:xfrm>
                <a:off x="2698216" y="445042"/>
                <a:ext cx="4659845" cy="1260697"/>
              </a:xfrm>
              <a:prstGeom prst="rect">
                <a:avLst/>
              </a:prstGeom>
            </p:spPr>
          </p:pic>
          <p:sp>
            <p:nvSpPr>
              <p:cNvPr id="2" name="Hình chữ nhật 1">
                <a:extLst>
                  <a:ext uri="{FF2B5EF4-FFF2-40B4-BE49-F238E27FC236}">
                    <a16:creationId xmlns:a16="http://schemas.microsoft.com/office/drawing/2014/main" id="{EA906469-1B08-738B-63D6-FAD9D0A01634}"/>
                  </a:ext>
                </a:extLst>
              </p:cNvPr>
              <p:cNvSpPr/>
              <p:nvPr/>
            </p:nvSpPr>
            <p:spPr>
              <a:xfrm>
                <a:off x="3401147" y="1122218"/>
                <a:ext cx="2085253" cy="4052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grpSp>
        <p:sp>
          <p:nvSpPr>
            <p:cNvPr id="8" name="Hộp Văn bản 7">
              <a:extLst>
                <a:ext uri="{FF2B5EF4-FFF2-40B4-BE49-F238E27FC236}">
                  <a16:creationId xmlns:a16="http://schemas.microsoft.com/office/drawing/2014/main" id="{7A9EB987-986D-831E-F78F-D4B111C96C74}"/>
                </a:ext>
              </a:extLst>
            </p:cNvPr>
            <p:cNvSpPr txBox="1"/>
            <p:nvPr/>
          </p:nvSpPr>
          <p:spPr>
            <a:xfrm>
              <a:off x="3550443" y="1032453"/>
              <a:ext cx="3779044" cy="561741"/>
            </a:xfrm>
            <a:prstGeom prst="rect">
              <a:avLst/>
            </a:prstGeom>
            <a:noFill/>
          </p:spPr>
          <p:txBody>
            <a:bodyPr wrap="square" rtlCol="0">
              <a:spAutoFit/>
            </a:bodyPr>
            <a:lstStyle/>
            <a:p>
              <a:pPr defTabSz="1219170">
                <a:buClr>
                  <a:srgbClr val="000000"/>
                </a:buClr>
              </a:pPr>
              <a:r>
                <a:rPr lang="en-US" sz="4267" b="1" kern="0" dirty="0" err="1">
                  <a:solidFill>
                    <a:srgbClr val="FC3F3A"/>
                  </a:solidFill>
                  <a:latin typeface="Calibri"/>
                  <a:cs typeface="Arial"/>
                  <a:sym typeface="Arial"/>
                </a:rPr>
                <a:t>cây</a:t>
              </a:r>
              <a:r>
                <a:rPr lang="en-US" sz="4267" b="1" kern="0" dirty="0">
                  <a:solidFill>
                    <a:srgbClr val="FC3F3A"/>
                  </a:solidFill>
                  <a:latin typeface="Calibri"/>
                  <a:cs typeface="Arial"/>
                  <a:sym typeface="Arial"/>
                </a:rPr>
                <a:t> </a:t>
              </a:r>
              <a:r>
                <a:rPr lang="en-US" sz="4267" b="1" kern="0" dirty="0" err="1">
                  <a:solidFill>
                    <a:srgbClr val="FC3F3A"/>
                  </a:solidFill>
                  <a:latin typeface="Calibri"/>
                  <a:cs typeface="Arial"/>
                  <a:sym typeface="Arial"/>
                </a:rPr>
                <a:t>cối</a:t>
              </a:r>
              <a:r>
                <a:rPr lang="en-US" sz="4267" b="1" kern="0" dirty="0">
                  <a:solidFill>
                    <a:srgbClr val="FC3F3A"/>
                  </a:solidFill>
                  <a:latin typeface="Calibri"/>
                  <a:cs typeface="Arial"/>
                  <a:sym typeface="Arial"/>
                </a:rPr>
                <a:t>, </a:t>
              </a:r>
              <a:r>
                <a:rPr lang="en-US" sz="4267" b="1" kern="0" dirty="0" err="1">
                  <a:solidFill>
                    <a:srgbClr val="FC3F3A"/>
                  </a:solidFill>
                  <a:latin typeface="Calibri"/>
                  <a:cs typeface="Arial"/>
                  <a:sym typeface="Arial"/>
                </a:rPr>
                <a:t>muông</a:t>
              </a:r>
              <a:r>
                <a:rPr lang="en-US" sz="4267" b="1" kern="0" dirty="0">
                  <a:solidFill>
                    <a:srgbClr val="FC3F3A"/>
                  </a:solidFill>
                  <a:latin typeface="Calibri"/>
                  <a:cs typeface="Arial"/>
                  <a:sym typeface="Arial"/>
                </a:rPr>
                <a:t> </a:t>
              </a:r>
              <a:r>
                <a:rPr lang="en-US" sz="4267" b="1" kern="0" dirty="0" err="1">
                  <a:solidFill>
                    <a:srgbClr val="FC3F3A"/>
                  </a:solidFill>
                  <a:latin typeface="Calibri"/>
                  <a:cs typeface="Arial"/>
                  <a:sym typeface="Arial"/>
                </a:rPr>
                <a:t>thú</a:t>
              </a:r>
              <a:endParaRPr lang="en-US" sz="4267" b="1" kern="0" dirty="0">
                <a:solidFill>
                  <a:srgbClr val="FC3F3A"/>
                </a:solidFill>
                <a:latin typeface="Calibri"/>
                <a:cs typeface="Arial"/>
                <a:sym typeface="Arial"/>
              </a:endParaRPr>
            </a:p>
          </p:txBody>
        </p:sp>
      </p:grpSp>
    </p:spTree>
    <p:extLst>
      <p:ext uri="{BB962C8B-B14F-4D97-AF65-F5344CB8AC3E}">
        <p14:creationId xmlns:p14="http://schemas.microsoft.com/office/powerpoint/2010/main" val="1345736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ình chữ nhật 2">
            <a:extLst>
              <a:ext uri="{FF2B5EF4-FFF2-40B4-BE49-F238E27FC236}">
                <a16:creationId xmlns:a16="http://schemas.microsoft.com/office/drawing/2014/main" id="{F8C7E78B-80AC-12AD-78D3-FB5F51554DBE}"/>
              </a:ext>
            </a:extLst>
          </p:cNvPr>
          <p:cNvSpPr/>
          <p:nvPr/>
        </p:nvSpPr>
        <p:spPr>
          <a:xfrm>
            <a:off x="9691370" y="5023693"/>
            <a:ext cx="855445" cy="7707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grpSp>
        <p:nvGrpSpPr>
          <p:cNvPr id="7" name="Nhóm 6">
            <a:extLst>
              <a:ext uri="{FF2B5EF4-FFF2-40B4-BE49-F238E27FC236}">
                <a16:creationId xmlns:a16="http://schemas.microsoft.com/office/drawing/2014/main" id="{9A187E26-4B7B-B3F6-2CAD-5AB7AA26CF88}"/>
              </a:ext>
            </a:extLst>
          </p:cNvPr>
          <p:cNvGrpSpPr/>
          <p:nvPr/>
        </p:nvGrpSpPr>
        <p:grpSpPr>
          <a:xfrm flipH="1">
            <a:off x="-271239" y="3257550"/>
            <a:ext cx="4090763" cy="3414095"/>
            <a:chOff x="5438349" y="1420589"/>
            <a:chExt cx="2714627" cy="2714627"/>
          </a:xfrm>
        </p:grpSpPr>
        <p:sp>
          <p:nvSpPr>
            <p:cNvPr id="5" name="Hình Bầu dục 4">
              <a:extLst>
                <a:ext uri="{FF2B5EF4-FFF2-40B4-BE49-F238E27FC236}">
                  <a16:creationId xmlns:a16="http://schemas.microsoft.com/office/drawing/2014/main" id="{671238D5-B794-56AA-250A-E6466669AFA2}"/>
                </a:ext>
              </a:extLst>
            </p:cNvPr>
            <p:cNvSpPr/>
            <p:nvPr/>
          </p:nvSpPr>
          <p:spPr>
            <a:xfrm>
              <a:off x="6103345" y="3701667"/>
              <a:ext cx="1277956" cy="361481"/>
            </a:xfrm>
            <a:prstGeom prst="ellipse">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pic>
          <p:nvPicPr>
            <p:cNvPr id="4" name="Hình ảnh 3" descr="Ảnh có chứa đồ chơi, búp bê, đồ họa véc-tơ&#10;&#10;Mô tả được tạo tự động">
              <a:extLst>
                <a:ext uri="{FF2B5EF4-FFF2-40B4-BE49-F238E27FC236}">
                  <a16:creationId xmlns:a16="http://schemas.microsoft.com/office/drawing/2014/main" id="{0E240468-D9A8-5FFD-7C50-D46800F34723}"/>
                </a:ext>
              </a:extLst>
            </p:cNvPr>
            <p:cNvPicPr>
              <a:picLocks noChangeAspect="1"/>
            </p:cNvPicPr>
            <p:nvPr/>
          </p:nvPicPr>
          <p:blipFill>
            <a:blip r:embed="rId2"/>
            <a:stretch>
              <a:fillRect/>
            </a:stretch>
          </p:blipFill>
          <p:spPr>
            <a:xfrm>
              <a:off x="5438349" y="1420589"/>
              <a:ext cx="2714627" cy="2714627"/>
            </a:xfrm>
            <a:prstGeom prst="rect">
              <a:avLst/>
            </a:prstGeom>
          </p:spPr>
        </p:pic>
      </p:grpSp>
      <p:pic>
        <p:nvPicPr>
          <p:cNvPr id="2" name="Picture 1">
            <a:extLst>
              <a:ext uri="{FF2B5EF4-FFF2-40B4-BE49-F238E27FC236}">
                <a16:creationId xmlns:a16="http://schemas.microsoft.com/office/drawing/2014/main" id="{135F4617-8F6C-4553-B51A-5ACA644D38D2}"/>
              </a:ext>
            </a:extLst>
          </p:cNvPr>
          <p:cNvPicPr>
            <a:picLocks noChangeAspect="1"/>
          </p:cNvPicPr>
          <p:nvPr/>
        </p:nvPicPr>
        <p:blipFill>
          <a:blip r:embed="rId3"/>
          <a:stretch>
            <a:fillRect/>
          </a:stretch>
        </p:blipFill>
        <p:spPr>
          <a:xfrm>
            <a:off x="724211" y="79942"/>
            <a:ext cx="10400677" cy="1554615"/>
          </a:xfrm>
          <a:prstGeom prst="rect">
            <a:avLst/>
          </a:prstGeom>
        </p:spPr>
      </p:pic>
      <p:sp>
        <p:nvSpPr>
          <p:cNvPr id="8" name="Rectangle: Rounded Corners 7">
            <a:extLst>
              <a:ext uri="{FF2B5EF4-FFF2-40B4-BE49-F238E27FC236}">
                <a16:creationId xmlns:a16="http://schemas.microsoft.com/office/drawing/2014/main" id="{8B2215B5-4034-40BC-A80B-09A0DDBADB2F}"/>
              </a:ext>
            </a:extLst>
          </p:cNvPr>
          <p:cNvSpPr/>
          <p:nvPr/>
        </p:nvSpPr>
        <p:spPr>
          <a:xfrm>
            <a:off x="3057524" y="1323975"/>
            <a:ext cx="8010525" cy="5314949"/>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i="0" dirty="0">
                <a:solidFill>
                  <a:srgbClr val="000000"/>
                </a:solidFill>
                <a:effectLst/>
              </a:rPr>
              <a:t>Hươu cao cổ</a:t>
            </a:r>
            <a:endParaRPr lang="vi-VN" sz="2400" b="0" i="0" dirty="0">
              <a:solidFill>
                <a:srgbClr val="000000"/>
              </a:solidFill>
              <a:effectLst/>
            </a:endParaRPr>
          </a:p>
          <a:p>
            <a:pPr algn="just"/>
            <a:r>
              <a:rPr lang="vi-VN" sz="2400" b="0" i="0" dirty="0">
                <a:solidFill>
                  <a:srgbClr val="000000"/>
                </a:solidFill>
                <a:effectLst/>
              </a:rPr>
              <a:t>1. Không con vật nào trên Trái Đất thời nay có thể sánh với hươu cao cổ về chiều cao. Chú hươu cao nhất cao tới gần… 6 mét, tức là chú ta có thể ngó được vào cửa sổ tầng hai của một ngôi nhà.</a:t>
            </a:r>
          </a:p>
          <a:p>
            <a:pPr algn="just"/>
            <a:r>
              <a:rPr lang="vi-VN" sz="2400" b="0" i="0" dirty="0">
                <a:solidFill>
                  <a:srgbClr val="000000"/>
                </a:solidFill>
                <a:effectLst/>
              </a:rPr>
              <a:t>2. Chiếc cổ dài của hươu cao cổ giúp hươu với tới những cành lá trên cao và dễ dàng phát hiện kẻ thù. Nó chỉ bất tiện khi hươu cúi xuống thấp. Khi đó, hươu cao cổ phải xoạc hai chân trước thật rộng mới cúi được xuống vùng nước để uống.</a:t>
            </a:r>
          </a:p>
          <a:p>
            <a:pPr algn="just"/>
            <a:r>
              <a:rPr lang="vi-VN" sz="2400" b="0" i="0" dirty="0">
                <a:solidFill>
                  <a:srgbClr val="000000"/>
                </a:solidFill>
                <a:effectLst/>
              </a:rPr>
              <a:t>3. Hươu cao cổ không bao giờ tranh giành thức ăn hay nơi ở với bất kì loài vật nào. Trên đồng cỏ, hươu cao cổ sống hòa bình với nhiều loài vật ăn cỏ khác như linh dương, đà điều, ngựa vằn,…</a:t>
            </a:r>
          </a:p>
        </p:txBody>
      </p:sp>
    </p:spTree>
    <p:extLst>
      <p:ext uri="{BB962C8B-B14F-4D97-AF65-F5344CB8AC3E}">
        <p14:creationId xmlns:p14="http://schemas.microsoft.com/office/powerpoint/2010/main" val="2590621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34"/>
        <p:cNvGrpSpPr/>
        <p:nvPr/>
      </p:nvGrpSpPr>
      <p:grpSpPr>
        <a:xfrm>
          <a:off x="0" y="0"/>
          <a:ext cx="0" cy="0"/>
          <a:chOff x="0" y="0"/>
          <a:chExt cx="0" cy="0"/>
        </a:xfrm>
      </p:grpSpPr>
      <p:sp>
        <p:nvSpPr>
          <p:cNvPr id="15" name="Hình chữ nhật 14">
            <a:extLst>
              <a:ext uri="{FF2B5EF4-FFF2-40B4-BE49-F238E27FC236}">
                <a16:creationId xmlns:a16="http://schemas.microsoft.com/office/drawing/2014/main" id="{655DC664-4101-42E9-35B1-B399B5045989}"/>
              </a:ext>
            </a:extLst>
          </p:cNvPr>
          <p:cNvSpPr/>
          <p:nvPr/>
        </p:nvSpPr>
        <p:spPr>
          <a:xfrm>
            <a:off x="9416747" y="495722"/>
            <a:ext cx="997253" cy="6726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grpSp>
        <p:nvGrpSpPr>
          <p:cNvPr id="13" name="Nhóm 12">
            <a:extLst>
              <a:ext uri="{FF2B5EF4-FFF2-40B4-BE49-F238E27FC236}">
                <a16:creationId xmlns:a16="http://schemas.microsoft.com/office/drawing/2014/main" id="{A043BB62-FC85-02A7-FB0F-83C03D48C761}"/>
              </a:ext>
            </a:extLst>
          </p:cNvPr>
          <p:cNvGrpSpPr/>
          <p:nvPr/>
        </p:nvGrpSpPr>
        <p:grpSpPr>
          <a:xfrm>
            <a:off x="6791325" y="2274421"/>
            <a:ext cx="4591050" cy="1938896"/>
            <a:chOff x="4936703" y="1679779"/>
            <a:chExt cx="2872902" cy="1454172"/>
          </a:xfrm>
        </p:grpSpPr>
        <p:grpSp>
          <p:nvGrpSpPr>
            <p:cNvPr id="12" name="Nhóm 11">
              <a:extLst>
                <a:ext uri="{FF2B5EF4-FFF2-40B4-BE49-F238E27FC236}">
                  <a16:creationId xmlns:a16="http://schemas.microsoft.com/office/drawing/2014/main" id="{C5B77F20-36AC-F3B3-D284-24A3A60C6147}"/>
                </a:ext>
              </a:extLst>
            </p:cNvPr>
            <p:cNvGrpSpPr/>
            <p:nvPr/>
          </p:nvGrpSpPr>
          <p:grpSpPr>
            <a:xfrm>
              <a:off x="4936703" y="1679779"/>
              <a:ext cx="2872902" cy="1454172"/>
              <a:chOff x="4936703" y="1679779"/>
              <a:chExt cx="2872902" cy="1454172"/>
            </a:xfrm>
          </p:grpSpPr>
          <p:sp>
            <p:nvSpPr>
              <p:cNvPr id="303" name="Hình chữ nhật: Góc Tròn 302">
                <a:extLst>
                  <a:ext uri="{FF2B5EF4-FFF2-40B4-BE49-F238E27FC236}">
                    <a16:creationId xmlns:a16="http://schemas.microsoft.com/office/drawing/2014/main" id="{90CAF4A9-8605-0A7A-AE89-62B750E73CFD}"/>
                  </a:ext>
                </a:extLst>
              </p:cNvPr>
              <p:cNvSpPr/>
              <p:nvPr/>
            </p:nvSpPr>
            <p:spPr>
              <a:xfrm>
                <a:off x="4936703" y="1975721"/>
                <a:ext cx="2829141" cy="1158230"/>
              </a:xfrm>
              <a:custGeom>
                <a:avLst/>
                <a:gdLst>
                  <a:gd name="connsiteX0" fmla="*/ 0 w 4521118"/>
                  <a:gd name="connsiteY0" fmla="*/ 257390 h 1544307"/>
                  <a:gd name="connsiteX1" fmla="*/ 257390 w 4521118"/>
                  <a:gd name="connsiteY1" fmla="*/ 0 h 1544307"/>
                  <a:gd name="connsiteX2" fmla="*/ 4263728 w 4521118"/>
                  <a:gd name="connsiteY2" fmla="*/ 0 h 1544307"/>
                  <a:gd name="connsiteX3" fmla="*/ 4521118 w 4521118"/>
                  <a:gd name="connsiteY3" fmla="*/ 257390 h 1544307"/>
                  <a:gd name="connsiteX4" fmla="*/ 4521118 w 4521118"/>
                  <a:gd name="connsiteY4" fmla="*/ 1286917 h 1544307"/>
                  <a:gd name="connsiteX5" fmla="*/ 4263728 w 4521118"/>
                  <a:gd name="connsiteY5" fmla="*/ 1544307 h 1544307"/>
                  <a:gd name="connsiteX6" fmla="*/ 257390 w 4521118"/>
                  <a:gd name="connsiteY6" fmla="*/ 1544307 h 1544307"/>
                  <a:gd name="connsiteX7" fmla="*/ 0 w 4521118"/>
                  <a:gd name="connsiteY7" fmla="*/ 1286917 h 1544307"/>
                  <a:gd name="connsiteX8" fmla="*/ 0 w 4521118"/>
                  <a:gd name="connsiteY8" fmla="*/ 257390 h 154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21118" h="1544307" fill="none" extrusionOk="0">
                    <a:moveTo>
                      <a:pt x="0" y="257390"/>
                    </a:moveTo>
                    <a:cubicBezTo>
                      <a:pt x="14803" y="104349"/>
                      <a:pt x="120428" y="10563"/>
                      <a:pt x="257390" y="0"/>
                    </a:cubicBezTo>
                    <a:cubicBezTo>
                      <a:pt x="2082546" y="-106144"/>
                      <a:pt x="3139052" y="-57456"/>
                      <a:pt x="4263728" y="0"/>
                    </a:cubicBezTo>
                    <a:cubicBezTo>
                      <a:pt x="4424935" y="10046"/>
                      <a:pt x="4544314" y="115345"/>
                      <a:pt x="4521118" y="257390"/>
                    </a:cubicBezTo>
                    <a:cubicBezTo>
                      <a:pt x="4447880" y="708186"/>
                      <a:pt x="4495300" y="981905"/>
                      <a:pt x="4521118" y="1286917"/>
                    </a:cubicBezTo>
                    <a:cubicBezTo>
                      <a:pt x="4532641" y="1445416"/>
                      <a:pt x="4408951" y="1534685"/>
                      <a:pt x="4263728" y="1544307"/>
                    </a:cubicBezTo>
                    <a:cubicBezTo>
                      <a:pt x="2421763" y="1515310"/>
                      <a:pt x="2184708" y="1470943"/>
                      <a:pt x="257390" y="1544307"/>
                    </a:cubicBezTo>
                    <a:cubicBezTo>
                      <a:pt x="120879" y="1534937"/>
                      <a:pt x="1346" y="1423543"/>
                      <a:pt x="0" y="1286917"/>
                    </a:cubicBezTo>
                    <a:cubicBezTo>
                      <a:pt x="26757" y="1153522"/>
                      <a:pt x="54279" y="626028"/>
                      <a:pt x="0" y="257390"/>
                    </a:cubicBezTo>
                    <a:close/>
                  </a:path>
                  <a:path w="4521118" h="1544307" stroke="0" extrusionOk="0">
                    <a:moveTo>
                      <a:pt x="0" y="257390"/>
                    </a:moveTo>
                    <a:cubicBezTo>
                      <a:pt x="12344" y="111045"/>
                      <a:pt x="110475" y="11927"/>
                      <a:pt x="257390" y="0"/>
                    </a:cubicBezTo>
                    <a:cubicBezTo>
                      <a:pt x="1794921" y="-6525"/>
                      <a:pt x="2397203" y="152743"/>
                      <a:pt x="4263728" y="0"/>
                    </a:cubicBezTo>
                    <a:cubicBezTo>
                      <a:pt x="4427621" y="11378"/>
                      <a:pt x="4507086" y="135580"/>
                      <a:pt x="4521118" y="257390"/>
                    </a:cubicBezTo>
                    <a:cubicBezTo>
                      <a:pt x="4434524" y="424317"/>
                      <a:pt x="4533610" y="1127302"/>
                      <a:pt x="4521118" y="1286917"/>
                    </a:cubicBezTo>
                    <a:cubicBezTo>
                      <a:pt x="4534885" y="1427868"/>
                      <a:pt x="4395250" y="1556323"/>
                      <a:pt x="4263728" y="1544307"/>
                    </a:cubicBezTo>
                    <a:cubicBezTo>
                      <a:pt x="3576909" y="1658141"/>
                      <a:pt x="1127529" y="1543661"/>
                      <a:pt x="257390" y="1544307"/>
                    </a:cubicBezTo>
                    <a:cubicBezTo>
                      <a:pt x="123724" y="1562732"/>
                      <a:pt x="-1819" y="1418885"/>
                      <a:pt x="0" y="1286917"/>
                    </a:cubicBezTo>
                    <a:cubicBezTo>
                      <a:pt x="-70687" y="1180450"/>
                      <a:pt x="-76711" y="526518"/>
                      <a:pt x="0" y="257390"/>
                    </a:cubicBezTo>
                    <a:close/>
                  </a:path>
                </a:pathLst>
              </a:custGeom>
              <a:solidFill>
                <a:srgbClr val="E1EAF3"/>
              </a:solidFill>
              <a:ln w="19050">
                <a:solidFill>
                  <a:srgbClr val="B6CBE2"/>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grpSp>
            <p:nvGrpSpPr>
              <p:cNvPr id="22" name="Nhóm 21">
                <a:extLst>
                  <a:ext uri="{FF2B5EF4-FFF2-40B4-BE49-F238E27FC236}">
                    <a16:creationId xmlns:a16="http://schemas.microsoft.com/office/drawing/2014/main" id="{99A2EB8A-85F0-68C1-163C-12D567E45B84}"/>
                  </a:ext>
                </a:extLst>
              </p:cNvPr>
              <p:cNvGrpSpPr/>
              <p:nvPr/>
            </p:nvGrpSpPr>
            <p:grpSpPr>
              <a:xfrm>
                <a:off x="4987901" y="1679779"/>
                <a:ext cx="2821704" cy="920821"/>
                <a:chOff x="1603533" y="2007643"/>
                <a:chExt cx="2821704" cy="920821"/>
              </a:xfrm>
            </p:grpSpPr>
            <p:pic>
              <p:nvPicPr>
                <p:cNvPr id="23" name="Hình ảnh 22">
                  <a:extLst>
                    <a:ext uri="{FF2B5EF4-FFF2-40B4-BE49-F238E27FC236}">
                      <a16:creationId xmlns:a16="http://schemas.microsoft.com/office/drawing/2014/main" id="{8F52BF93-8BB2-BB50-9959-12EE7F5A95FB}"/>
                    </a:ext>
                  </a:extLst>
                </p:cNvPr>
                <p:cNvPicPr>
                  <a:picLocks noChangeAspect="1"/>
                </p:cNvPicPr>
                <p:nvPr/>
              </p:nvPicPr>
              <p:blipFill rotWithShape="1">
                <a:blip r:embed="rId3"/>
                <a:srcRect l="54488" t="8599" r="19635" b="50000"/>
                <a:stretch/>
              </p:blipFill>
              <p:spPr>
                <a:xfrm>
                  <a:off x="3826310" y="2007643"/>
                  <a:ext cx="598927" cy="539007"/>
                </a:xfrm>
                <a:prstGeom prst="rect">
                  <a:avLst/>
                </a:prstGeom>
              </p:spPr>
            </p:pic>
            <p:sp>
              <p:nvSpPr>
                <p:cNvPr id="24" name="Hộp Văn bản 23">
                  <a:extLst>
                    <a:ext uri="{FF2B5EF4-FFF2-40B4-BE49-F238E27FC236}">
                      <a16:creationId xmlns:a16="http://schemas.microsoft.com/office/drawing/2014/main" id="{AA5DF7AF-EE9B-02CD-4F86-EA0F996EA8D0}"/>
                    </a:ext>
                  </a:extLst>
                </p:cNvPr>
                <p:cNvSpPr txBox="1"/>
                <p:nvPr/>
              </p:nvSpPr>
              <p:spPr>
                <a:xfrm>
                  <a:off x="1603533" y="2259050"/>
                  <a:ext cx="2777520" cy="669414"/>
                </a:xfrm>
                <a:prstGeom prst="rect">
                  <a:avLst/>
                </a:prstGeom>
                <a:noFill/>
              </p:spPr>
              <p:txBody>
                <a:bodyPr wrap="square" rtlCol="0">
                  <a:spAutoFit/>
                </a:bodyPr>
                <a:lstStyle/>
                <a:p>
                  <a:pPr algn="ctr" defTabSz="1219170">
                    <a:buClr>
                      <a:srgbClr val="000000"/>
                    </a:buClr>
                  </a:pPr>
                  <a:r>
                    <a:rPr lang="en-US" sz="2600" b="1" kern="0" dirty="0" err="1">
                      <a:solidFill>
                        <a:srgbClr val="85A8CE">
                          <a:lumMod val="50000"/>
                        </a:srgbClr>
                      </a:solidFill>
                      <a:latin typeface="Calibri"/>
                      <a:cs typeface="Arial"/>
                      <a:sym typeface="Arial"/>
                    </a:rPr>
                    <a:t>Tên</a:t>
                  </a:r>
                  <a:r>
                    <a:rPr lang="en-US" sz="2600" b="1" kern="0" dirty="0">
                      <a:solidFill>
                        <a:srgbClr val="85A8CE">
                          <a:lumMod val="50000"/>
                        </a:srgbClr>
                      </a:solidFill>
                      <a:latin typeface="Calibri"/>
                      <a:cs typeface="Arial"/>
                      <a:sym typeface="Arial"/>
                    </a:rPr>
                    <a:t> </a:t>
                  </a:r>
                  <a:r>
                    <a:rPr lang="en-US" sz="2600" b="1" kern="0" dirty="0" err="1">
                      <a:solidFill>
                        <a:srgbClr val="85A8CE">
                          <a:lumMod val="50000"/>
                        </a:srgbClr>
                      </a:solidFill>
                      <a:latin typeface="Calibri"/>
                      <a:cs typeface="Arial"/>
                      <a:sym typeface="Arial"/>
                    </a:rPr>
                    <a:t>cây</a:t>
                  </a:r>
                  <a:r>
                    <a:rPr lang="en-US" sz="2600" b="1" kern="0" dirty="0">
                      <a:solidFill>
                        <a:srgbClr val="85A8CE">
                          <a:lumMod val="50000"/>
                        </a:srgbClr>
                      </a:solidFill>
                      <a:latin typeface="Calibri"/>
                      <a:cs typeface="Arial"/>
                      <a:sym typeface="Arial"/>
                    </a:rPr>
                    <a:t> </a:t>
                  </a:r>
                  <a:r>
                    <a:rPr lang="en-US" sz="2600" b="1" kern="0" dirty="0" err="1">
                      <a:solidFill>
                        <a:srgbClr val="85A8CE">
                          <a:lumMod val="50000"/>
                        </a:srgbClr>
                      </a:solidFill>
                      <a:latin typeface="Calibri"/>
                      <a:cs typeface="Arial"/>
                      <a:sym typeface="Arial"/>
                    </a:rPr>
                    <a:t>hoặc</a:t>
                  </a:r>
                  <a:r>
                    <a:rPr lang="en-US" sz="2600" b="1" kern="0" dirty="0">
                      <a:solidFill>
                        <a:srgbClr val="85A8CE">
                          <a:lumMod val="50000"/>
                        </a:srgbClr>
                      </a:solidFill>
                      <a:latin typeface="Calibri"/>
                      <a:cs typeface="Arial"/>
                      <a:sym typeface="Arial"/>
                    </a:rPr>
                    <a:t> con </a:t>
                  </a:r>
                  <a:r>
                    <a:rPr lang="en-US" sz="2600" b="1" kern="0" dirty="0" err="1">
                      <a:solidFill>
                        <a:srgbClr val="85A8CE">
                          <a:lumMod val="50000"/>
                        </a:srgbClr>
                      </a:solidFill>
                      <a:latin typeface="Calibri"/>
                      <a:cs typeface="Arial"/>
                      <a:sym typeface="Arial"/>
                    </a:rPr>
                    <a:t>vật</a:t>
                  </a:r>
                  <a:r>
                    <a:rPr lang="en-US" sz="2600" b="1" kern="0" dirty="0">
                      <a:solidFill>
                        <a:srgbClr val="85A8CE">
                          <a:lumMod val="50000"/>
                        </a:srgbClr>
                      </a:solidFill>
                      <a:latin typeface="Calibri"/>
                      <a:cs typeface="Arial"/>
                      <a:sym typeface="Arial"/>
                    </a:rPr>
                    <a:t> </a:t>
                  </a:r>
                  <a:r>
                    <a:rPr lang="en-US" sz="2600" b="1" kern="0" dirty="0" err="1">
                      <a:solidFill>
                        <a:srgbClr val="85A8CE">
                          <a:lumMod val="50000"/>
                        </a:srgbClr>
                      </a:solidFill>
                      <a:latin typeface="Calibri"/>
                      <a:cs typeface="Arial"/>
                      <a:sym typeface="Arial"/>
                    </a:rPr>
                    <a:t>trong</a:t>
                  </a:r>
                  <a:r>
                    <a:rPr lang="en-US" sz="2600" b="1" kern="0" dirty="0">
                      <a:solidFill>
                        <a:srgbClr val="85A8CE">
                          <a:lumMod val="50000"/>
                        </a:srgbClr>
                      </a:solidFill>
                      <a:latin typeface="Calibri"/>
                      <a:cs typeface="Arial"/>
                      <a:sym typeface="Arial"/>
                    </a:rPr>
                    <a:t> </a:t>
                  </a:r>
                  <a:r>
                    <a:rPr lang="en-US" sz="2600" b="1" kern="0" dirty="0" err="1">
                      <a:solidFill>
                        <a:srgbClr val="85A8CE">
                          <a:lumMod val="50000"/>
                        </a:srgbClr>
                      </a:solidFill>
                      <a:latin typeface="Calibri"/>
                      <a:cs typeface="Arial"/>
                      <a:sym typeface="Arial"/>
                    </a:rPr>
                    <a:t>bài</a:t>
                  </a:r>
                  <a:endParaRPr lang="en-US" sz="2600" b="1" kern="0" dirty="0">
                    <a:solidFill>
                      <a:srgbClr val="85A8CE">
                        <a:lumMod val="50000"/>
                      </a:srgbClr>
                    </a:solidFill>
                    <a:latin typeface="Calibri"/>
                    <a:cs typeface="Arial"/>
                    <a:sym typeface="Arial"/>
                  </a:endParaRPr>
                </a:p>
              </p:txBody>
            </p:sp>
          </p:grpSp>
        </p:grpSp>
        <p:sp>
          <p:nvSpPr>
            <p:cNvPr id="307" name="Hộp Văn bản 306">
              <a:extLst>
                <a:ext uri="{FF2B5EF4-FFF2-40B4-BE49-F238E27FC236}">
                  <a16:creationId xmlns:a16="http://schemas.microsoft.com/office/drawing/2014/main" id="{6DC8CED6-26BB-FF6F-043B-53966DA1EF62}"/>
                </a:ext>
              </a:extLst>
            </p:cNvPr>
            <p:cNvSpPr txBox="1"/>
            <p:nvPr/>
          </p:nvSpPr>
          <p:spPr>
            <a:xfrm>
              <a:off x="5158967" y="2263146"/>
              <a:ext cx="2543510" cy="715725"/>
            </a:xfrm>
            <a:prstGeom prst="rect">
              <a:avLst/>
            </a:prstGeom>
            <a:noFill/>
          </p:spPr>
          <p:txBody>
            <a:bodyPr wrap="square" rtlCol="0">
              <a:spAutoFit/>
            </a:bodyPr>
            <a:lstStyle/>
            <a:p>
              <a:pPr defTabSz="1219170">
                <a:buClr>
                  <a:srgbClr val="000000"/>
                </a:buClr>
              </a:pPr>
              <a:r>
                <a:rPr lang="vi-VN" sz="1867" kern="0" dirty="0">
                  <a:solidFill>
                    <a:srgbClr val="000000"/>
                  </a:solidFill>
                  <a:latin typeface="Arial"/>
                  <a:cs typeface="Arial"/>
                  <a:sym typeface="Arial"/>
                </a:rPr>
                <a:t>………………………………………………………………………………………</a:t>
              </a:r>
              <a:endParaRPr lang="en-US" sz="1867" kern="0" dirty="0">
                <a:solidFill>
                  <a:srgbClr val="000000"/>
                </a:solidFill>
                <a:latin typeface="Arial"/>
                <a:cs typeface="Arial"/>
                <a:sym typeface="Arial"/>
              </a:endParaRPr>
            </a:p>
          </p:txBody>
        </p:sp>
      </p:grpSp>
      <p:grpSp>
        <p:nvGrpSpPr>
          <p:cNvPr id="9" name="Nhóm 8">
            <a:extLst>
              <a:ext uri="{FF2B5EF4-FFF2-40B4-BE49-F238E27FC236}">
                <a16:creationId xmlns:a16="http://schemas.microsoft.com/office/drawing/2014/main" id="{8668664E-523A-B9A4-AE04-789EEFD22196}"/>
              </a:ext>
            </a:extLst>
          </p:cNvPr>
          <p:cNvGrpSpPr/>
          <p:nvPr/>
        </p:nvGrpSpPr>
        <p:grpSpPr>
          <a:xfrm>
            <a:off x="920137" y="4290195"/>
            <a:ext cx="4671038" cy="2256507"/>
            <a:chOff x="890921" y="3271932"/>
            <a:chExt cx="5265951" cy="1692380"/>
          </a:xfrm>
        </p:grpSpPr>
        <p:grpSp>
          <p:nvGrpSpPr>
            <p:cNvPr id="2" name="Nhóm 1">
              <a:extLst>
                <a:ext uri="{FF2B5EF4-FFF2-40B4-BE49-F238E27FC236}">
                  <a16:creationId xmlns:a16="http://schemas.microsoft.com/office/drawing/2014/main" id="{1538B9FC-793A-2AFF-BBE8-6AEDF25BFEF3}"/>
                </a:ext>
              </a:extLst>
            </p:cNvPr>
            <p:cNvGrpSpPr/>
            <p:nvPr/>
          </p:nvGrpSpPr>
          <p:grpSpPr>
            <a:xfrm>
              <a:off x="1053149" y="3562150"/>
              <a:ext cx="5103723" cy="1402162"/>
              <a:chOff x="1053149" y="3541706"/>
              <a:chExt cx="7152115" cy="1424238"/>
            </a:xfrm>
          </p:grpSpPr>
          <p:sp>
            <p:nvSpPr>
              <p:cNvPr id="302" name="Hình chữ nhật: Góc Tròn 301">
                <a:extLst>
                  <a:ext uri="{FF2B5EF4-FFF2-40B4-BE49-F238E27FC236}">
                    <a16:creationId xmlns:a16="http://schemas.microsoft.com/office/drawing/2014/main" id="{5E3498A2-D424-7126-ABFB-E58EBC4A68D2}"/>
                  </a:ext>
                </a:extLst>
              </p:cNvPr>
              <p:cNvSpPr/>
              <p:nvPr/>
            </p:nvSpPr>
            <p:spPr>
              <a:xfrm>
                <a:off x="1053149" y="3541706"/>
                <a:ext cx="7152115" cy="1318870"/>
              </a:xfrm>
              <a:custGeom>
                <a:avLst/>
                <a:gdLst>
                  <a:gd name="connsiteX0" fmla="*/ 0 w 4527137"/>
                  <a:gd name="connsiteY0" fmla="*/ 288545 h 1731236"/>
                  <a:gd name="connsiteX1" fmla="*/ 288545 w 4527137"/>
                  <a:gd name="connsiteY1" fmla="*/ 0 h 1731236"/>
                  <a:gd name="connsiteX2" fmla="*/ 4238592 w 4527137"/>
                  <a:gd name="connsiteY2" fmla="*/ 0 h 1731236"/>
                  <a:gd name="connsiteX3" fmla="*/ 4527137 w 4527137"/>
                  <a:gd name="connsiteY3" fmla="*/ 288545 h 1731236"/>
                  <a:gd name="connsiteX4" fmla="*/ 4527137 w 4527137"/>
                  <a:gd name="connsiteY4" fmla="*/ 1442691 h 1731236"/>
                  <a:gd name="connsiteX5" fmla="*/ 4238592 w 4527137"/>
                  <a:gd name="connsiteY5" fmla="*/ 1731236 h 1731236"/>
                  <a:gd name="connsiteX6" fmla="*/ 288545 w 4527137"/>
                  <a:gd name="connsiteY6" fmla="*/ 1731236 h 1731236"/>
                  <a:gd name="connsiteX7" fmla="*/ 0 w 4527137"/>
                  <a:gd name="connsiteY7" fmla="*/ 1442691 h 1731236"/>
                  <a:gd name="connsiteX8" fmla="*/ 0 w 4527137"/>
                  <a:gd name="connsiteY8" fmla="*/ 288545 h 173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27137" h="1731236" fill="none" extrusionOk="0">
                    <a:moveTo>
                      <a:pt x="0" y="288545"/>
                    </a:moveTo>
                    <a:cubicBezTo>
                      <a:pt x="8879" y="122656"/>
                      <a:pt x="137638" y="17199"/>
                      <a:pt x="288545" y="0"/>
                    </a:cubicBezTo>
                    <a:cubicBezTo>
                      <a:pt x="1427280" y="-106144"/>
                      <a:pt x="2351130" y="-57456"/>
                      <a:pt x="4238592" y="0"/>
                    </a:cubicBezTo>
                    <a:cubicBezTo>
                      <a:pt x="4407361" y="4962"/>
                      <a:pt x="4532146" y="129209"/>
                      <a:pt x="4527137" y="288545"/>
                    </a:cubicBezTo>
                    <a:cubicBezTo>
                      <a:pt x="4473784" y="701706"/>
                      <a:pt x="4598016" y="1001575"/>
                      <a:pt x="4527137" y="1442691"/>
                    </a:cubicBezTo>
                    <a:cubicBezTo>
                      <a:pt x="4530973" y="1607491"/>
                      <a:pt x="4406446" y="1704616"/>
                      <a:pt x="4238592" y="1731236"/>
                    </a:cubicBezTo>
                    <a:cubicBezTo>
                      <a:pt x="3674490" y="1702239"/>
                      <a:pt x="714679" y="1657872"/>
                      <a:pt x="288545" y="1731236"/>
                    </a:cubicBezTo>
                    <a:cubicBezTo>
                      <a:pt x="144211" y="1706286"/>
                      <a:pt x="2279" y="1592689"/>
                      <a:pt x="0" y="1442691"/>
                    </a:cubicBezTo>
                    <a:cubicBezTo>
                      <a:pt x="-103327" y="1232162"/>
                      <a:pt x="-4049" y="534727"/>
                      <a:pt x="0" y="288545"/>
                    </a:cubicBezTo>
                    <a:close/>
                  </a:path>
                  <a:path w="4527137" h="1731236" stroke="0" extrusionOk="0">
                    <a:moveTo>
                      <a:pt x="0" y="288545"/>
                    </a:moveTo>
                    <a:cubicBezTo>
                      <a:pt x="26520" y="120181"/>
                      <a:pt x="123034" y="15407"/>
                      <a:pt x="288545" y="0"/>
                    </a:cubicBezTo>
                    <a:cubicBezTo>
                      <a:pt x="2178566" y="-6525"/>
                      <a:pt x="3683233" y="152743"/>
                      <a:pt x="4238592" y="0"/>
                    </a:cubicBezTo>
                    <a:cubicBezTo>
                      <a:pt x="4414585" y="8706"/>
                      <a:pt x="4515819" y="145595"/>
                      <a:pt x="4527137" y="288545"/>
                    </a:cubicBezTo>
                    <a:cubicBezTo>
                      <a:pt x="4525045" y="705001"/>
                      <a:pt x="4441406" y="1135501"/>
                      <a:pt x="4527137" y="1442691"/>
                    </a:cubicBezTo>
                    <a:cubicBezTo>
                      <a:pt x="4540826" y="1600855"/>
                      <a:pt x="4379402" y="1752202"/>
                      <a:pt x="4238592" y="1731236"/>
                    </a:cubicBezTo>
                    <a:cubicBezTo>
                      <a:pt x="2581153" y="1845070"/>
                      <a:pt x="1062989" y="1730590"/>
                      <a:pt x="288545" y="1731236"/>
                    </a:cubicBezTo>
                    <a:cubicBezTo>
                      <a:pt x="138384" y="1751204"/>
                      <a:pt x="-899" y="1597018"/>
                      <a:pt x="0" y="1442691"/>
                    </a:cubicBezTo>
                    <a:cubicBezTo>
                      <a:pt x="-32589" y="1181227"/>
                      <a:pt x="51068" y="692072"/>
                      <a:pt x="0" y="288545"/>
                    </a:cubicBezTo>
                    <a:close/>
                  </a:path>
                </a:pathLst>
              </a:custGeom>
              <a:solidFill>
                <a:srgbClr val="E1EAF3"/>
              </a:solidFill>
              <a:ln w="19050">
                <a:solidFill>
                  <a:srgbClr val="B6CBE2"/>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sp>
            <p:nvSpPr>
              <p:cNvPr id="306" name="Hộp Văn bản 305">
                <a:extLst>
                  <a:ext uri="{FF2B5EF4-FFF2-40B4-BE49-F238E27FC236}">
                    <a16:creationId xmlns:a16="http://schemas.microsoft.com/office/drawing/2014/main" id="{F949230E-AC73-591C-761B-471D4A75E834}"/>
                  </a:ext>
                </a:extLst>
              </p:cNvPr>
              <p:cNvSpPr txBox="1"/>
              <p:nvPr/>
            </p:nvSpPr>
            <p:spPr>
              <a:xfrm>
                <a:off x="1439562" y="3801181"/>
                <a:ext cx="6379287" cy="1164763"/>
              </a:xfrm>
              <a:prstGeom prst="rect">
                <a:avLst/>
              </a:prstGeom>
              <a:noFill/>
            </p:spPr>
            <p:txBody>
              <a:bodyPr wrap="square" rtlCol="0">
                <a:spAutoFit/>
              </a:bodyPr>
              <a:lstStyle/>
              <a:p>
                <a:pPr defTabSz="1219170">
                  <a:buClr>
                    <a:srgbClr val="000000"/>
                  </a:buClr>
                </a:pPr>
                <a:r>
                  <a:rPr lang="vi-VN" sz="1867" kern="0" dirty="0">
                    <a:solidFill>
                      <a:srgbClr val="000000"/>
                    </a:solidFill>
                    <a:latin typeface="Arial"/>
                    <a:cs typeface="Arial"/>
                    <a:sym typeface="Arial"/>
                  </a:rPr>
                  <a:t>…………………………………………………………………………………………………………………….....................................................................................................................................</a:t>
                </a:r>
                <a:endParaRPr lang="en-US" sz="1867" kern="0" dirty="0">
                  <a:solidFill>
                    <a:srgbClr val="000000"/>
                  </a:solidFill>
                  <a:latin typeface="Arial"/>
                  <a:cs typeface="Arial"/>
                  <a:sym typeface="Arial"/>
                </a:endParaRPr>
              </a:p>
            </p:txBody>
          </p:sp>
        </p:grpSp>
        <p:grpSp>
          <p:nvGrpSpPr>
            <p:cNvPr id="16" name="Nhóm 15">
              <a:extLst>
                <a:ext uri="{FF2B5EF4-FFF2-40B4-BE49-F238E27FC236}">
                  <a16:creationId xmlns:a16="http://schemas.microsoft.com/office/drawing/2014/main" id="{C6774CD4-505D-1473-2688-9556B25E5AF4}"/>
                </a:ext>
              </a:extLst>
            </p:cNvPr>
            <p:cNvGrpSpPr/>
            <p:nvPr/>
          </p:nvGrpSpPr>
          <p:grpSpPr>
            <a:xfrm>
              <a:off x="890921" y="3271932"/>
              <a:ext cx="5039408" cy="701211"/>
              <a:chOff x="1380849" y="2265695"/>
              <a:chExt cx="5039408" cy="701211"/>
            </a:xfrm>
          </p:grpSpPr>
          <p:pic>
            <p:nvPicPr>
              <p:cNvPr id="17" name="Hình ảnh 16">
                <a:extLst>
                  <a:ext uri="{FF2B5EF4-FFF2-40B4-BE49-F238E27FC236}">
                    <a16:creationId xmlns:a16="http://schemas.microsoft.com/office/drawing/2014/main" id="{A4A3935C-8A42-C4A6-3180-E1781B5A8581}"/>
                  </a:ext>
                </a:extLst>
              </p:cNvPr>
              <p:cNvPicPr>
                <a:picLocks noChangeAspect="1"/>
              </p:cNvPicPr>
              <p:nvPr/>
            </p:nvPicPr>
            <p:blipFill rotWithShape="1">
              <a:blip r:embed="rId3"/>
              <a:srcRect l="54488" t="8599" r="19635" b="50000"/>
              <a:stretch/>
            </p:blipFill>
            <p:spPr>
              <a:xfrm>
                <a:off x="1380849" y="2265695"/>
                <a:ext cx="598927" cy="539007"/>
              </a:xfrm>
              <a:prstGeom prst="rect">
                <a:avLst/>
              </a:prstGeom>
            </p:spPr>
          </p:pic>
          <p:sp>
            <p:nvSpPr>
              <p:cNvPr id="18" name="Hộp Văn bản 17">
                <a:extLst>
                  <a:ext uri="{FF2B5EF4-FFF2-40B4-BE49-F238E27FC236}">
                    <a16:creationId xmlns:a16="http://schemas.microsoft.com/office/drawing/2014/main" id="{579D7809-AFC8-AE1B-12DB-DF43A20AC04B}"/>
                  </a:ext>
                </a:extLst>
              </p:cNvPr>
              <p:cNvSpPr txBox="1"/>
              <p:nvPr/>
            </p:nvSpPr>
            <p:spPr>
              <a:xfrm>
                <a:off x="1734542" y="2666823"/>
                <a:ext cx="4685715" cy="300083"/>
              </a:xfrm>
              <a:prstGeom prst="rect">
                <a:avLst/>
              </a:prstGeom>
              <a:noFill/>
            </p:spPr>
            <p:txBody>
              <a:bodyPr wrap="square" rtlCol="0">
                <a:spAutoFit/>
              </a:bodyPr>
              <a:lstStyle/>
              <a:p>
                <a:pPr algn="ctr" defTabSz="1219170">
                  <a:buClr>
                    <a:srgbClr val="000000"/>
                  </a:buClr>
                </a:pPr>
                <a:r>
                  <a:rPr lang="en-US" sz="2000" b="1" kern="0" dirty="0">
                    <a:solidFill>
                      <a:srgbClr val="85A8CE">
                        <a:lumMod val="50000"/>
                      </a:srgbClr>
                    </a:solidFill>
                    <a:latin typeface="Calibri"/>
                    <a:cs typeface="Arial"/>
                    <a:sym typeface="Arial"/>
                  </a:rPr>
                  <a:t>Chi </a:t>
                </a:r>
                <a:r>
                  <a:rPr lang="en-US" sz="2000" b="1" kern="0" dirty="0" err="1">
                    <a:solidFill>
                      <a:srgbClr val="85A8CE">
                        <a:lumMod val="50000"/>
                      </a:srgbClr>
                    </a:solidFill>
                    <a:latin typeface="Calibri"/>
                    <a:cs typeface="Arial"/>
                    <a:sym typeface="Arial"/>
                  </a:rPr>
                  <a:t>tiết</a:t>
                </a:r>
                <a:r>
                  <a:rPr lang="en-US" sz="2000" b="1" kern="0" dirty="0">
                    <a:solidFill>
                      <a:srgbClr val="85A8CE">
                        <a:lumMod val="50000"/>
                      </a:srgbClr>
                    </a:solidFill>
                    <a:latin typeface="Calibri"/>
                    <a:cs typeface="Arial"/>
                    <a:sym typeface="Arial"/>
                  </a:rPr>
                  <a:t> </a:t>
                </a:r>
                <a:r>
                  <a:rPr lang="en-US" sz="2000" b="1" kern="0" dirty="0" err="1">
                    <a:solidFill>
                      <a:srgbClr val="85A8CE">
                        <a:lumMod val="50000"/>
                      </a:srgbClr>
                    </a:solidFill>
                    <a:latin typeface="Calibri"/>
                    <a:cs typeface="Arial"/>
                    <a:sym typeface="Arial"/>
                  </a:rPr>
                  <a:t>thú</a:t>
                </a:r>
                <a:r>
                  <a:rPr lang="en-US" sz="2000" b="1" kern="0" dirty="0">
                    <a:solidFill>
                      <a:srgbClr val="85A8CE">
                        <a:lumMod val="50000"/>
                      </a:srgbClr>
                    </a:solidFill>
                    <a:latin typeface="Calibri"/>
                    <a:cs typeface="Arial"/>
                    <a:sym typeface="Arial"/>
                  </a:rPr>
                  <a:t> </a:t>
                </a:r>
                <a:r>
                  <a:rPr lang="en-US" sz="2000" b="1" kern="0" dirty="0" err="1">
                    <a:solidFill>
                      <a:srgbClr val="85A8CE">
                        <a:lumMod val="50000"/>
                      </a:srgbClr>
                    </a:solidFill>
                    <a:latin typeface="Calibri"/>
                    <a:cs typeface="Arial"/>
                    <a:sym typeface="Arial"/>
                  </a:rPr>
                  <a:t>vị</a:t>
                </a:r>
                <a:r>
                  <a:rPr lang="en-US" sz="2000" b="1" kern="0" dirty="0">
                    <a:solidFill>
                      <a:srgbClr val="85A8CE">
                        <a:lumMod val="50000"/>
                      </a:srgbClr>
                    </a:solidFill>
                    <a:latin typeface="Calibri"/>
                    <a:cs typeface="Arial"/>
                    <a:sym typeface="Arial"/>
                  </a:rPr>
                  <a:t> </a:t>
                </a:r>
                <a:r>
                  <a:rPr lang="en-US" sz="2000" b="1" kern="0" dirty="0" err="1">
                    <a:solidFill>
                      <a:srgbClr val="85A8CE">
                        <a:lumMod val="50000"/>
                      </a:srgbClr>
                    </a:solidFill>
                    <a:latin typeface="Calibri"/>
                    <a:cs typeface="Arial"/>
                    <a:sym typeface="Arial"/>
                  </a:rPr>
                  <a:t>về</a:t>
                </a:r>
                <a:r>
                  <a:rPr lang="en-US" sz="2000" b="1" kern="0" dirty="0">
                    <a:solidFill>
                      <a:srgbClr val="85A8CE">
                        <a:lumMod val="50000"/>
                      </a:srgbClr>
                    </a:solidFill>
                    <a:latin typeface="Calibri"/>
                    <a:cs typeface="Arial"/>
                    <a:sym typeface="Arial"/>
                  </a:rPr>
                  <a:t> </a:t>
                </a:r>
                <a:r>
                  <a:rPr lang="en-US" sz="2000" b="1" kern="0" dirty="0" err="1">
                    <a:solidFill>
                      <a:srgbClr val="85A8CE">
                        <a:lumMod val="50000"/>
                      </a:srgbClr>
                    </a:solidFill>
                    <a:latin typeface="Calibri"/>
                    <a:cs typeface="Arial"/>
                    <a:sym typeface="Arial"/>
                  </a:rPr>
                  <a:t>cây</a:t>
                </a:r>
                <a:r>
                  <a:rPr lang="en-US" sz="2000" b="1" kern="0" dirty="0">
                    <a:solidFill>
                      <a:srgbClr val="85A8CE">
                        <a:lumMod val="50000"/>
                      </a:srgbClr>
                    </a:solidFill>
                    <a:latin typeface="Calibri"/>
                    <a:cs typeface="Arial"/>
                    <a:sym typeface="Arial"/>
                  </a:rPr>
                  <a:t> </a:t>
                </a:r>
                <a:r>
                  <a:rPr lang="en-US" sz="2000" b="1" kern="0" dirty="0" err="1">
                    <a:solidFill>
                      <a:srgbClr val="85A8CE">
                        <a:lumMod val="50000"/>
                      </a:srgbClr>
                    </a:solidFill>
                    <a:latin typeface="Calibri"/>
                    <a:cs typeface="Arial"/>
                    <a:sym typeface="Arial"/>
                  </a:rPr>
                  <a:t>hoặc</a:t>
                </a:r>
                <a:r>
                  <a:rPr lang="en-US" sz="2000" b="1" kern="0" dirty="0">
                    <a:solidFill>
                      <a:srgbClr val="85A8CE">
                        <a:lumMod val="50000"/>
                      </a:srgbClr>
                    </a:solidFill>
                    <a:latin typeface="Calibri"/>
                    <a:cs typeface="Arial"/>
                    <a:sym typeface="Arial"/>
                  </a:rPr>
                  <a:t> con </a:t>
                </a:r>
                <a:r>
                  <a:rPr lang="en-US" sz="2000" b="1" kern="0" dirty="0" err="1">
                    <a:solidFill>
                      <a:srgbClr val="85A8CE">
                        <a:lumMod val="50000"/>
                      </a:srgbClr>
                    </a:solidFill>
                    <a:latin typeface="Calibri"/>
                    <a:cs typeface="Arial"/>
                    <a:sym typeface="Arial"/>
                  </a:rPr>
                  <a:t>vật</a:t>
                </a:r>
                <a:r>
                  <a:rPr lang="en-US" sz="2000" b="1" kern="0" dirty="0">
                    <a:solidFill>
                      <a:srgbClr val="85A8CE">
                        <a:lumMod val="50000"/>
                      </a:srgbClr>
                    </a:solidFill>
                    <a:latin typeface="Calibri"/>
                    <a:cs typeface="Arial"/>
                    <a:sym typeface="Arial"/>
                  </a:rPr>
                  <a:t>…</a:t>
                </a:r>
              </a:p>
            </p:txBody>
          </p:sp>
        </p:grpSp>
      </p:grpSp>
      <p:grpSp>
        <p:nvGrpSpPr>
          <p:cNvPr id="8" name="Nhóm 7">
            <a:extLst>
              <a:ext uri="{FF2B5EF4-FFF2-40B4-BE49-F238E27FC236}">
                <a16:creationId xmlns:a16="http://schemas.microsoft.com/office/drawing/2014/main" id="{0BE24AC3-469A-18C3-D52B-3F635E98E261}"/>
              </a:ext>
            </a:extLst>
          </p:cNvPr>
          <p:cNvGrpSpPr/>
          <p:nvPr/>
        </p:nvGrpSpPr>
        <p:grpSpPr>
          <a:xfrm>
            <a:off x="96381" y="1418154"/>
            <a:ext cx="4589920" cy="2917072"/>
            <a:chOff x="503085" y="1067957"/>
            <a:chExt cx="3900299" cy="2187804"/>
          </a:xfrm>
        </p:grpSpPr>
        <p:sp>
          <p:nvSpPr>
            <p:cNvPr id="299" name="Hình chữ nhật: Góc Tròn 298">
              <a:extLst>
                <a:ext uri="{FF2B5EF4-FFF2-40B4-BE49-F238E27FC236}">
                  <a16:creationId xmlns:a16="http://schemas.microsoft.com/office/drawing/2014/main" id="{3F8D1FAC-DC8B-B3A3-CAF7-725D1183DEAF}"/>
                </a:ext>
              </a:extLst>
            </p:cNvPr>
            <p:cNvSpPr/>
            <p:nvPr/>
          </p:nvSpPr>
          <p:spPr>
            <a:xfrm>
              <a:off x="1243136" y="1384297"/>
              <a:ext cx="2520211" cy="1871464"/>
            </a:xfrm>
            <a:custGeom>
              <a:avLst/>
              <a:gdLst>
                <a:gd name="connsiteX0" fmla="*/ 0 w 2965815"/>
                <a:gd name="connsiteY0" fmla="*/ 415889 h 2495285"/>
                <a:gd name="connsiteX1" fmla="*/ 415889 w 2965815"/>
                <a:gd name="connsiteY1" fmla="*/ 0 h 2495285"/>
                <a:gd name="connsiteX2" fmla="*/ 2549926 w 2965815"/>
                <a:gd name="connsiteY2" fmla="*/ 0 h 2495285"/>
                <a:gd name="connsiteX3" fmla="*/ 2965815 w 2965815"/>
                <a:gd name="connsiteY3" fmla="*/ 415889 h 2495285"/>
                <a:gd name="connsiteX4" fmla="*/ 2965815 w 2965815"/>
                <a:gd name="connsiteY4" fmla="*/ 2079396 h 2495285"/>
                <a:gd name="connsiteX5" fmla="*/ 2549926 w 2965815"/>
                <a:gd name="connsiteY5" fmla="*/ 2495285 h 2495285"/>
                <a:gd name="connsiteX6" fmla="*/ 415889 w 2965815"/>
                <a:gd name="connsiteY6" fmla="*/ 2495285 h 2495285"/>
                <a:gd name="connsiteX7" fmla="*/ 0 w 2965815"/>
                <a:gd name="connsiteY7" fmla="*/ 2079396 h 2495285"/>
                <a:gd name="connsiteX8" fmla="*/ 0 w 2965815"/>
                <a:gd name="connsiteY8" fmla="*/ 415889 h 2495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5815" h="2495285" fill="none" extrusionOk="0">
                  <a:moveTo>
                    <a:pt x="0" y="415889"/>
                  </a:moveTo>
                  <a:cubicBezTo>
                    <a:pt x="5093" y="182454"/>
                    <a:pt x="194701" y="17299"/>
                    <a:pt x="415889" y="0"/>
                  </a:cubicBezTo>
                  <a:cubicBezTo>
                    <a:pt x="1049363" y="-106144"/>
                    <a:pt x="2149078" y="-57456"/>
                    <a:pt x="2549926" y="0"/>
                  </a:cubicBezTo>
                  <a:cubicBezTo>
                    <a:pt x="2791555" y="6295"/>
                    <a:pt x="3004414" y="186380"/>
                    <a:pt x="2965815" y="415889"/>
                  </a:cubicBezTo>
                  <a:cubicBezTo>
                    <a:pt x="2855913" y="874157"/>
                    <a:pt x="2912879" y="1686972"/>
                    <a:pt x="2965815" y="2079396"/>
                  </a:cubicBezTo>
                  <a:cubicBezTo>
                    <a:pt x="2983596" y="2334308"/>
                    <a:pt x="2782183" y="2487236"/>
                    <a:pt x="2549926" y="2495285"/>
                  </a:cubicBezTo>
                  <a:cubicBezTo>
                    <a:pt x="2158003" y="2466288"/>
                    <a:pt x="657533" y="2421921"/>
                    <a:pt x="415889" y="2495285"/>
                  </a:cubicBezTo>
                  <a:cubicBezTo>
                    <a:pt x="199226" y="2473655"/>
                    <a:pt x="8975" y="2272222"/>
                    <a:pt x="0" y="2079396"/>
                  </a:cubicBezTo>
                  <a:cubicBezTo>
                    <a:pt x="66383" y="1382411"/>
                    <a:pt x="-19537" y="1145324"/>
                    <a:pt x="0" y="415889"/>
                  </a:cubicBezTo>
                  <a:close/>
                </a:path>
                <a:path w="2965815" h="2495285" stroke="0" extrusionOk="0">
                  <a:moveTo>
                    <a:pt x="0" y="415889"/>
                  </a:moveTo>
                  <a:cubicBezTo>
                    <a:pt x="20301" y="179307"/>
                    <a:pt x="171828" y="35995"/>
                    <a:pt x="415889" y="0"/>
                  </a:cubicBezTo>
                  <a:cubicBezTo>
                    <a:pt x="1024838" y="-6525"/>
                    <a:pt x="2287294" y="152743"/>
                    <a:pt x="2549926" y="0"/>
                  </a:cubicBezTo>
                  <a:cubicBezTo>
                    <a:pt x="2813157" y="17556"/>
                    <a:pt x="2944269" y="217436"/>
                    <a:pt x="2965815" y="415889"/>
                  </a:cubicBezTo>
                  <a:cubicBezTo>
                    <a:pt x="3107135" y="1015196"/>
                    <a:pt x="2854646" y="1722697"/>
                    <a:pt x="2965815" y="2079396"/>
                  </a:cubicBezTo>
                  <a:cubicBezTo>
                    <a:pt x="3004269" y="2305728"/>
                    <a:pt x="2762737" y="2514362"/>
                    <a:pt x="2549926" y="2495285"/>
                  </a:cubicBezTo>
                  <a:cubicBezTo>
                    <a:pt x="1789462" y="2609119"/>
                    <a:pt x="663963" y="2494639"/>
                    <a:pt x="415889" y="2495285"/>
                  </a:cubicBezTo>
                  <a:cubicBezTo>
                    <a:pt x="194605" y="2513532"/>
                    <a:pt x="-3256" y="2290854"/>
                    <a:pt x="0" y="2079396"/>
                  </a:cubicBezTo>
                  <a:cubicBezTo>
                    <a:pt x="-128850" y="1838855"/>
                    <a:pt x="49860" y="685637"/>
                    <a:pt x="0" y="415889"/>
                  </a:cubicBezTo>
                  <a:close/>
                </a:path>
              </a:pathLst>
            </a:custGeom>
            <a:solidFill>
              <a:srgbClr val="E1EAF3"/>
            </a:solidFill>
            <a:ln w="19050">
              <a:solidFill>
                <a:srgbClr val="B6CBE2"/>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sp>
          <p:nvSpPr>
            <p:cNvPr id="4" name="Hộp Văn bản 3">
              <a:extLst>
                <a:ext uri="{FF2B5EF4-FFF2-40B4-BE49-F238E27FC236}">
                  <a16:creationId xmlns:a16="http://schemas.microsoft.com/office/drawing/2014/main" id="{05BCD593-6EAE-53B6-B379-D316210AD5C2}"/>
                </a:ext>
              </a:extLst>
            </p:cNvPr>
            <p:cNvSpPr txBox="1"/>
            <p:nvPr/>
          </p:nvSpPr>
          <p:spPr>
            <a:xfrm>
              <a:off x="1402445" y="1985033"/>
              <a:ext cx="2197090" cy="1146709"/>
            </a:xfrm>
            <a:prstGeom prst="rect">
              <a:avLst/>
            </a:prstGeom>
            <a:noFill/>
          </p:spPr>
          <p:txBody>
            <a:bodyPr wrap="square" rtlCol="0">
              <a:spAutoFit/>
            </a:bodyPr>
            <a:lstStyle/>
            <a:p>
              <a:pPr defTabSz="1219170">
                <a:buClr>
                  <a:srgbClr val="000000"/>
                </a:buClr>
              </a:pPr>
              <a:r>
                <a:rPr lang="vi-VN" sz="1867" kern="0" dirty="0">
                  <a:solidFill>
                    <a:srgbClr val="000000"/>
                  </a:solidFill>
                  <a:latin typeface="Arial"/>
                  <a:cs typeface="Arial"/>
                  <a:sym typeface="Arial"/>
                </a:rPr>
                <a:t>………………………………………………………………………………………………..................................</a:t>
              </a:r>
              <a:r>
                <a:rPr lang="en-US" sz="1867" kern="0" dirty="0">
                  <a:solidFill>
                    <a:srgbClr val="000000"/>
                  </a:solidFill>
                  <a:latin typeface="Arial"/>
                  <a:cs typeface="Arial"/>
                  <a:sym typeface="Arial"/>
                </a:rPr>
                <a:t>.................</a:t>
              </a:r>
            </a:p>
          </p:txBody>
        </p:sp>
        <p:grpSp>
          <p:nvGrpSpPr>
            <p:cNvPr id="19" name="Nhóm 18">
              <a:extLst>
                <a:ext uri="{FF2B5EF4-FFF2-40B4-BE49-F238E27FC236}">
                  <a16:creationId xmlns:a16="http://schemas.microsoft.com/office/drawing/2014/main" id="{1524CF8E-9432-27CF-5ED7-1DF551B283F8}"/>
                </a:ext>
              </a:extLst>
            </p:cNvPr>
            <p:cNvGrpSpPr/>
            <p:nvPr/>
          </p:nvGrpSpPr>
          <p:grpSpPr>
            <a:xfrm>
              <a:off x="503085" y="1067957"/>
              <a:ext cx="3900299" cy="778146"/>
              <a:chOff x="750478" y="2045917"/>
              <a:chExt cx="3900299" cy="778146"/>
            </a:xfrm>
          </p:grpSpPr>
          <p:pic>
            <p:nvPicPr>
              <p:cNvPr id="20" name="Hình ảnh 19">
                <a:extLst>
                  <a:ext uri="{FF2B5EF4-FFF2-40B4-BE49-F238E27FC236}">
                    <a16:creationId xmlns:a16="http://schemas.microsoft.com/office/drawing/2014/main" id="{03C75C13-615C-2155-52F0-E0ACBEB585AF}"/>
                  </a:ext>
                </a:extLst>
              </p:cNvPr>
              <p:cNvPicPr>
                <a:picLocks noChangeAspect="1"/>
              </p:cNvPicPr>
              <p:nvPr/>
            </p:nvPicPr>
            <p:blipFill rotWithShape="1">
              <a:blip r:embed="rId3"/>
              <a:srcRect l="54488" t="8599" r="19635" b="50000"/>
              <a:stretch/>
            </p:blipFill>
            <p:spPr>
              <a:xfrm>
                <a:off x="1350375" y="2045917"/>
                <a:ext cx="598927" cy="539007"/>
              </a:xfrm>
              <a:prstGeom prst="rect">
                <a:avLst/>
              </a:prstGeom>
            </p:spPr>
          </p:pic>
          <p:sp>
            <p:nvSpPr>
              <p:cNvPr id="21" name="Hộp Văn bản 20">
                <a:extLst>
                  <a:ext uri="{FF2B5EF4-FFF2-40B4-BE49-F238E27FC236}">
                    <a16:creationId xmlns:a16="http://schemas.microsoft.com/office/drawing/2014/main" id="{A6D3E1EC-2CE7-C9C6-01C5-78E396D1921D}"/>
                  </a:ext>
                </a:extLst>
              </p:cNvPr>
              <p:cNvSpPr txBox="1"/>
              <p:nvPr/>
            </p:nvSpPr>
            <p:spPr>
              <a:xfrm>
                <a:off x="750478" y="2416307"/>
                <a:ext cx="3900299" cy="407756"/>
              </a:xfrm>
              <a:prstGeom prst="rect">
                <a:avLst/>
              </a:prstGeom>
              <a:noFill/>
            </p:spPr>
            <p:txBody>
              <a:bodyPr wrap="square" rtlCol="0">
                <a:spAutoFit/>
              </a:bodyPr>
              <a:lstStyle/>
              <a:p>
                <a:pPr algn="ctr" defTabSz="1219170">
                  <a:buClr>
                    <a:srgbClr val="000000"/>
                  </a:buClr>
                </a:pPr>
                <a:r>
                  <a:rPr lang="en-US" sz="2933" b="1" kern="0" dirty="0" err="1">
                    <a:solidFill>
                      <a:srgbClr val="85A8CE">
                        <a:lumMod val="50000"/>
                      </a:srgbClr>
                    </a:solidFill>
                    <a:latin typeface="Calibri"/>
                    <a:cs typeface="Arial"/>
                    <a:sym typeface="Arial"/>
                  </a:rPr>
                  <a:t>Ngày</a:t>
                </a:r>
                <a:r>
                  <a:rPr lang="en-US" sz="2933" b="1" kern="0" dirty="0">
                    <a:solidFill>
                      <a:srgbClr val="85A8CE">
                        <a:lumMod val="50000"/>
                      </a:srgbClr>
                    </a:solidFill>
                    <a:latin typeface="Calibri"/>
                    <a:cs typeface="Arial"/>
                    <a:sym typeface="Arial"/>
                  </a:rPr>
                  <a:t> </a:t>
                </a:r>
                <a:r>
                  <a:rPr lang="en-US" sz="2933" b="1" kern="0" dirty="0" err="1">
                    <a:solidFill>
                      <a:srgbClr val="85A8CE">
                        <a:lumMod val="50000"/>
                      </a:srgbClr>
                    </a:solidFill>
                    <a:latin typeface="Calibri"/>
                    <a:cs typeface="Arial"/>
                    <a:sym typeface="Arial"/>
                  </a:rPr>
                  <a:t>đọc</a:t>
                </a:r>
                <a:endParaRPr lang="en-US" sz="2933" b="1" kern="0" dirty="0">
                  <a:solidFill>
                    <a:srgbClr val="85A8CE">
                      <a:lumMod val="50000"/>
                    </a:srgbClr>
                  </a:solidFill>
                  <a:latin typeface="Calibri"/>
                  <a:cs typeface="Arial"/>
                  <a:sym typeface="Arial"/>
                </a:endParaRPr>
              </a:p>
            </p:txBody>
          </p:sp>
        </p:grpSp>
      </p:grpSp>
      <p:grpSp>
        <p:nvGrpSpPr>
          <p:cNvPr id="14" name="Nhóm 13">
            <a:extLst>
              <a:ext uri="{FF2B5EF4-FFF2-40B4-BE49-F238E27FC236}">
                <a16:creationId xmlns:a16="http://schemas.microsoft.com/office/drawing/2014/main" id="{3AD210F8-1A83-C322-0E44-C21CDD452762}"/>
              </a:ext>
            </a:extLst>
          </p:cNvPr>
          <p:cNvGrpSpPr/>
          <p:nvPr/>
        </p:nvGrpSpPr>
        <p:grpSpPr>
          <a:xfrm>
            <a:off x="7233559" y="312637"/>
            <a:ext cx="3772188" cy="1902637"/>
            <a:chOff x="4873337" y="207236"/>
            <a:chExt cx="2829141" cy="1426978"/>
          </a:xfrm>
        </p:grpSpPr>
        <p:grpSp>
          <p:nvGrpSpPr>
            <p:cNvPr id="6" name="Nhóm 5">
              <a:extLst>
                <a:ext uri="{FF2B5EF4-FFF2-40B4-BE49-F238E27FC236}">
                  <a16:creationId xmlns:a16="http://schemas.microsoft.com/office/drawing/2014/main" id="{4258720B-2045-C05A-C616-D461E45E46E6}"/>
                </a:ext>
              </a:extLst>
            </p:cNvPr>
            <p:cNvGrpSpPr/>
            <p:nvPr/>
          </p:nvGrpSpPr>
          <p:grpSpPr>
            <a:xfrm>
              <a:off x="4873337" y="497750"/>
              <a:ext cx="2829141" cy="1136464"/>
              <a:chOff x="4873337" y="497749"/>
              <a:chExt cx="2829141" cy="685122"/>
            </a:xfrm>
          </p:grpSpPr>
          <p:sp>
            <p:nvSpPr>
              <p:cNvPr id="301" name="Hình chữ nhật: Góc Tròn 300">
                <a:extLst>
                  <a:ext uri="{FF2B5EF4-FFF2-40B4-BE49-F238E27FC236}">
                    <a16:creationId xmlns:a16="http://schemas.microsoft.com/office/drawing/2014/main" id="{1D9306F7-806E-782C-AB08-2A7B5B935952}"/>
                  </a:ext>
                </a:extLst>
              </p:cNvPr>
              <p:cNvSpPr/>
              <p:nvPr/>
            </p:nvSpPr>
            <p:spPr>
              <a:xfrm>
                <a:off x="4873337" y="497749"/>
                <a:ext cx="2829141" cy="685122"/>
              </a:xfrm>
              <a:custGeom>
                <a:avLst/>
                <a:gdLst>
                  <a:gd name="connsiteX0" fmla="*/ 0 w 2829141"/>
                  <a:gd name="connsiteY0" fmla="*/ 114189 h 685122"/>
                  <a:gd name="connsiteX1" fmla="*/ 114189 w 2829141"/>
                  <a:gd name="connsiteY1" fmla="*/ 0 h 685122"/>
                  <a:gd name="connsiteX2" fmla="*/ 2714952 w 2829141"/>
                  <a:gd name="connsiteY2" fmla="*/ 0 h 685122"/>
                  <a:gd name="connsiteX3" fmla="*/ 2829141 w 2829141"/>
                  <a:gd name="connsiteY3" fmla="*/ 114189 h 685122"/>
                  <a:gd name="connsiteX4" fmla="*/ 2829141 w 2829141"/>
                  <a:gd name="connsiteY4" fmla="*/ 570933 h 685122"/>
                  <a:gd name="connsiteX5" fmla="*/ 2714952 w 2829141"/>
                  <a:gd name="connsiteY5" fmla="*/ 685122 h 685122"/>
                  <a:gd name="connsiteX6" fmla="*/ 114189 w 2829141"/>
                  <a:gd name="connsiteY6" fmla="*/ 685122 h 685122"/>
                  <a:gd name="connsiteX7" fmla="*/ 0 w 2829141"/>
                  <a:gd name="connsiteY7" fmla="*/ 570933 h 685122"/>
                  <a:gd name="connsiteX8" fmla="*/ 0 w 2829141"/>
                  <a:gd name="connsiteY8" fmla="*/ 114189 h 685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9141" h="685122" fill="none" extrusionOk="0">
                    <a:moveTo>
                      <a:pt x="0" y="114189"/>
                    </a:moveTo>
                    <a:cubicBezTo>
                      <a:pt x="9324" y="44266"/>
                      <a:pt x="53645" y="5131"/>
                      <a:pt x="114189" y="0"/>
                    </a:cubicBezTo>
                    <a:cubicBezTo>
                      <a:pt x="419284" y="-106144"/>
                      <a:pt x="1457203" y="-57456"/>
                      <a:pt x="2714952" y="0"/>
                    </a:cubicBezTo>
                    <a:cubicBezTo>
                      <a:pt x="2783565" y="2925"/>
                      <a:pt x="2841611" y="51182"/>
                      <a:pt x="2829141" y="114189"/>
                    </a:cubicBezTo>
                    <a:cubicBezTo>
                      <a:pt x="2808032" y="191990"/>
                      <a:pt x="2814879" y="382405"/>
                      <a:pt x="2829141" y="570933"/>
                    </a:cubicBezTo>
                    <a:cubicBezTo>
                      <a:pt x="2830000" y="635217"/>
                      <a:pt x="2781454" y="674350"/>
                      <a:pt x="2714952" y="685122"/>
                    </a:cubicBezTo>
                    <a:cubicBezTo>
                      <a:pt x="2014615" y="656125"/>
                      <a:pt x="1110524" y="611758"/>
                      <a:pt x="114189" y="685122"/>
                    </a:cubicBezTo>
                    <a:cubicBezTo>
                      <a:pt x="51679" y="684201"/>
                      <a:pt x="2305" y="624532"/>
                      <a:pt x="0" y="570933"/>
                    </a:cubicBezTo>
                    <a:cubicBezTo>
                      <a:pt x="-5863" y="421867"/>
                      <a:pt x="-27662" y="284362"/>
                      <a:pt x="0" y="114189"/>
                    </a:cubicBezTo>
                    <a:close/>
                  </a:path>
                  <a:path w="2829141" h="685122" stroke="0" extrusionOk="0">
                    <a:moveTo>
                      <a:pt x="0" y="114189"/>
                    </a:moveTo>
                    <a:cubicBezTo>
                      <a:pt x="8560" y="48217"/>
                      <a:pt x="50131" y="2487"/>
                      <a:pt x="114189" y="0"/>
                    </a:cubicBezTo>
                    <a:cubicBezTo>
                      <a:pt x="711442" y="-6525"/>
                      <a:pt x="1699385" y="152743"/>
                      <a:pt x="2714952" y="0"/>
                    </a:cubicBezTo>
                    <a:cubicBezTo>
                      <a:pt x="2781045" y="1585"/>
                      <a:pt x="2825581" y="56285"/>
                      <a:pt x="2829141" y="114189"/>
                    </a:cubicBezTo>
                    <a:cubicBezTo>
                      <a:pt x="2848117" y="334701"/>
                      <a:pt x="2846444" y="350510"/>
                      <a:pt x="2829141" y="570933"/>
                    </a:cubicBezTo>
                    <a:cubicBezTo>
                      <a:pt x="2839672" y="633079"/>
                      <a:pt x="2775998" y="687404"/>
                      <a:pt x="2714952" y="685122"/>
                    </a:cubicBezTo>
                    <a:cubicBezTo>
                      <a:pt x="1767542" y="798956"/>
                      <a:pt x="675462" y="684476"/>
                      <a:pt x="114189" y="685122"/>
                    </a:cubicBezTo>
                    <a:cubicBezTo>
                      <a:pt x="55806" y="695287"/>
                      <a:pt x="-1862" y="623573"/>
                      <a:pt x="0" y="570933"/>
                    </a:cubicBezTo>
                    <a:cubicBezTo>
                      <a:pt x="-38393" y="504203"/>
                      <a:pt x="13470" y="194530"/>
                      <a:pt x="0" y="114189"/>
                    </a:cubicBezTo>
                    <a:close/>
                  </a:path>
                </a:pathLst>
              </a:custGeom>
              <a:solidFill>
                <a:srgbClr val="E1EAF3"/>
              </a:solidFill>
              <a:ln w="19050">
                <a:solidFill>
                  <a:srgbClr val="B6CBE2"/>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sp>
            <p:nvSpPr>
              <p:cNvPr id="308" name="Hộp Văn bản 307">
                <a:extLst>
                  <a:ext uri="{FF2B5EF4-FFF2-40B4-BE49-F238E27FC236}">
                    <a16:creationId xmlns:a16="http://schemas.microsoft.com/office/drawing/2014/main" id="{CA002B5E-E678-433C-A81E-FBCF6031F3DE}"/>
                  </a:ext>
                </a:extLst>
              </p:cNvPr>
              <p:cNvSpPr txBox="1"/>
              <p:nvPr/>
            </p:nvSpPr>
            <p:spPr>
              <a:xfrm>
                <a:off x="5047867" y="738725"/>
                <a:ext cx="2543510" cy="301567"/>
              </a:xfrm>
              <a:prstGeom prst="rect">
                <a:avLst/>
              </a:prstGeom>
              <a:noFill/>
            </p:spPr>
            <p:txBody>
              <a:bodyPr wrap="square" rtlCol="0">
                <a:spAutoFit/>
              </a:bodyPr>
              <a:lstStyle/>
              <a:p>
                <a:pPr defTabSz="1219170">
                  <a:buClr>
                    <a:srgbClr val="000000"/>
                  </a:buClr>
                </a:pPr>
                <a:r>
                  <a:rPr lang="vi-VN" sz="1867" kern="0" dirty="0">
                    <a:solidFill>
                      <a:srgbClr val="000000"/>
                    </a:solidFill>
                    <a:latin typeface="Arial"/>
                    <a:cs typeface="Arial"/>
                    <a:sym typeface="Arial"/>
                  </a:rPr>
                  <a:t>……………………………………………………………………</a:t>
                </a:r>
                <a:endParaRPr lang="en-US" sz="1867" kern="0" dirty="0">
                  <a:solidFill>
                    <a:srgbClr val="000000"/>
                  </a:solidFill>
                  <a:latin typeface="Arial"/>
                  <a:cs typeface="Arial"/>
                  <a:sym typeface="Arial"/>
                </a:endParaRPr>
              </a:p>
            </p:txBody>
          </p:sp>
        </p:grpSp>
        <p:grpSp>
          <p:nvGrpSpPr>
            <p:cNvPr id="28" name="Nhóm 27">
              <a:extLst>
                <a:ext uri="{FF2B5EF4-FFF2-40B4-BE49-F238E27FC236}">
                  <a16:creationId xmlns:a16="http://schemas.microsoft.com/office/drawing/2014/main" id="{4C14806D-B33E-6DDC-DDD7-F0F714A4B89B}"/>
                </a:ext>
              </a:extLst>
            </p:cNvPr>
            <p:cNvGrpSpPr/>
            <p:nvPr/>
          </p:nvGrpSpPr>
          <p:grpSpPr>
            <a:xfrm>
              <a:off x="5385611" y="207236"/>
              <a:ext cx="2257892" cy="693149"/>
              <a:chOff x="1961906" y="2045609"/>
              <a:chExt cx="2257892" cy="693149"/>
            </a:xfrm>
          </p:grpSpPr>
          <p:pic>
            <p:nvPicPr>
              <p:cNvPr id="29" name="Hình ảnh 28">
                <a:extLst>
                  <a:ext uri="{FF2B5EF4-FFF2-40B4-BE49-F238E27FC236}">
                    <a16:creationId xmlns:a16="http://schemas.microsoft.com/office/drawing/2014/main" id="{E5A6AE16-34A3-736C-0D24-6D41144F2AA3}"/>
                  </a:ext>
                </a:extLst>
              </p:cNvPr>
              <p:cNvPicPr>
                <a:picLocks noChangeAspect="1"/>
              </p:cNvPicPr>
              <p:nvPr/>
            </p:nvPicPr>
            <p:blipFill rotWithShape="1">
              <a:blip r:embed="rId3"/>
              <a:srcRect l="54488" t="8599" r="19635" b="50000"/>
              <a:stretch/>
            </p:blipFill>
            <p:spPr>
              <a:xfrm>
                <a:off x="3620871" y="2045609"/>
                <a:ext cx="598927" cy="539007"/>
              </a:xfrm>
              <a:prstGeom prst="rect">
                <a:avLst/>
              </a:prstGeom>
            </p:spPr>
          </p:pic>
          <p:sp>
            <p:nvSpPr>
              <p:cNvPr id="30" name="Hộp Văn bản 29">
                <a:extLst>
                  <a:ext uri="{FF2B5EF4-FFF2-40B4-BE49-F238E27FC236}">
                    <a16:creationId xmlns:a16="http://schemas.microsoft.com/office/drawing/2014/main" id="{66F0ABEC-E058-CDD9-D82C-3CE1F40A973D}"/>
                  </a:ext>
                </a:extLst>
              </p:cNvPr>
              <p:cNvSpPr txBox="1"/>
              <p:nvPr/>
            </p:nvSpPr>
            <p:spPr>
              <a:xfrm>
                <a:off x="1961906" y="2361683"/>
                <a:ext cx="1743994" cy="377075"/>
              </a:xfrm>
              <a:prstGeom prst="rect">
                <a:avLst/>
              </a:prstGeom>
              <a:noFill/>
            </p:spPr>
            <p:txBody>
              <a:bodyPr wrap="square" rtlCol="0">
                <a:spAutoFit/>
              </a:bodyPr>
              <a:lstStyle/>
              <a:p>
                <a:pPr algn="ctr" defTabSz="1219170">
                  <a:buClr>
                    <a:srgbClr val="000000"/>
                  </a:buClr>
                </a:pPr>
                <a:r>
                  <a:rPr lang="en-US" sz="2667" b="1" kern="0" dirty="0" err="1">
                    <a:solidFill>
                      <a:srgbClr val="85A8CE">
                        <a:lumMod val="50000"/>
                      </a:srgbClr>
                    </a:solidFill>
                    <a:latin typeface="Calibri"/>
                    <a:cs typeface="Arial"/>
                    <a:sym typeface="Arial"/>
                  </a:rPr>
                  <a:t>Tên</a:t>
                </a:r>
                <a:r>
                  <a:rPr lang="en-US" sz="2667" b="1" kern="0" dirty="0">
                    <a:solidFill>
                      <a:srgbClr val="85A8CE">
                        <a:lumMod val="50000"/>
                      </a:srgbClr>
                    </a:solidFill>
                    <a:latin typeface="Calibri"/>
                    <a:cs typeface="Arial"/>
                    <a:sym typeface="Arial"/>
                  </a:rPr>
                  <a:t> </a:t>
                </a:r>
                <a:r>
                  <a:rPr lang="en-US" sz="2667" b="1" kern="0" dirty="0" err="1">
                    <a:solidFill>
                      <a:srgbClr val="85A8CE">
                        <a:lumMod val="50000"/>
                      </a:srgbClr>
                    </a:solidFill>
                    <a:latin typeface="Calibri"/>
                    <a:cs typeface="Arial"/>
                    <a:sym typeface="Arial"/>
                  </a:rPr>
                  <a:t>bài</a:t>
                </a:r>
                <a:r>
                  <a:rPr lang="en-US" sz="2667" b="1" kern="0" dirty="0">
                    <a:solidFill>
                      <a:srgbClr val="85A8CE">
                        <a:lumMod val="50000"/>
                      </a:srgbClr>
                    </a:solidFill>
                    <a:latin typeface="Calibri"/>
                    <a:cs typeface="Arial"/>
                    <a:sym typeface="Arial"/>
                  </a:rPr>
                  <a:t> </a:t>
                </a:r>
                <a:r>
                  <a:rPr lang="en-US" sz="2667" b="1" kern="0" dirty="0" err="1">
                    <a:solidFill>
                      <a:srgbClr val="85A8CE">
                        <a:lumMod val="50000"/>
                      </a:srgbClr>
                    </a:solidFill>
                    <a:latin typeface="Calibri"/>
                    <a:cs typeface="Arial"/>
                    <a:sym typeface="Arial"/>
                  </a:rPr>
                  <a:t>đọc</a:t>
                </a:r>
                <a:endParaRPr lang="en-US" sz="2667" b="1" kern="0" dirty="0">
                  <a:solidFill>
                    <a:srgbClr val="85A8CE">
                      <a:lumMod val="50000"/>
                    </a:srgbClr>
                  </a:solidFill>
                  <a:latin typeface="Calibri"/>
                  <a:cs typeface="Arial"/>
                  <a:sym typeface="Arial"/>
                </a:endParaRPr>
              </a:p>
            </p:txBody>
          </p:sp>
        </p:grpSp>
      </p:grpSp>
      <p:grpSp>
        <p:nvGrpSpPr>
          <p:cNvPr id="25" name="Nhóm 24">
            <a:extLst>
              <a:ext uri="{FF2B5EF4-FFF2-40B4-BE49-F238E27FC236}">
                <a16:creationId xmlns:a16="http://schemas.microsoft.com/office/drawing/2014/main" id="{375BB8CC-6327-368D-17B2-40F7223E2336}"/>
              </a:ext>
            </a:extLst>
          </p:cNvPr>
          <p:cNvGrpSpPr/>
          <p:nvPr/>
        </p:nvGrpSpPr>
        <p:grpSpPr>
          <a:xfrm>
            <a:off x="3986880" y="1684629"/>
            <a:ext cx="2581385" cy="2616937"/>
            <a:chOff x="3480192" y="1440089"/>
            <a:chExt cx="1936039" cy="1962703"/>
          </a:xfrm>
        </p:grpSpPr>
        <p:grpSp>
          <p:nvGrpSpPr>
            <p:cNvPr id="41" name="Nhóm 40">
              <a:extLst>
                <a:ext uri="{FF2B5EF4-FFF2-40B4-BE49-F238E27FC236}">
                  <a16:creationId xmlns:a16="http://schemas.microsoft.com/office/drawing/2014/main" id="{7D74846A-5DDA-FA1E-F9CB-99996DAC7511}"/>
                </a:ext>
              </a:extLst>
            </p:cNvPr>
            <p:cNvGrpSpPr/>
            <p:nvPr/>
          </p:nvGrpSpPr>
          <p:grpSpPr>
            <a:xfrm>
              <a:off x="3653724" y="1705680"/>
              <a:ext cx="1762507" cy="1697112"/>
              <a:chOff x="4873337" y="497749"/>
              <a:chExt cx="2829141" cy="588502"/>
            </a:xfrm>
          </p:grpSpPr>
          <p:sp>
            <p:nvSpPr>
              <p:cNvPr id="45" name="Hình chữ nhật: Góc Tròn 44">
                <a:extLst>
                  <a:ext uri="{FF2B5EF4-FFF2-40B4-BE49-F238E27FC236}">
                    <a16:creationId xmlns:a16="http://schemas.microsoft.com/office/drawing/2014/main" id="{7585D9DC-D3D4-0E1C-57D2-1A3EDD08C95E}"/>
                  </a:ext>
                </a:extLst>
              </p:cNvPr>
              <p:cNvSpPr/>
              <p:nvPr/>
            </p:nvSpPr>
            <p:spPr>
              <a:xfrm>
                <a:off x="4873337" y="497749"/>
                <a:ext cx="2829141" cy="588502"/>
              </a:xfrm>
              <a:custGeom>
                <a:avLst/>
                <a:gdLst>
                  <a:gd name="connsiteX0" fmla="*/ 0 w 2829141"/>
                  <a:gd name="connsiteY0" fmla="*/ 98086 h 588502"/>
                  <a:gd name="connsiteX1" fmla="*/ 98086 w 2829141"/>
                  <a:gd name="connsiteY1" fmla="*/ 0 h 588502"/>
                  <a:gd name="connsiteX2" fmla="*/ 2731055 w 2829141"/>
                  <a:gd name="connsiteY2" fmla="*/ 0 h 588502"/>
                  <a:gd name="connsiteX3" fmla="*/ 2829141 w 2829141"/>
                  <a:gd name="connsiteY3" fmla="*/ 98086 h 588502"/>
                  <a:gd name="connsiteX4" fmla="*/ 2829141 w 2829141"/>
                  <a:gd name="connsiteY4" fmla="*/ 490416 h 588502"/>
                  <a:gd name="connsiteX5" fmla="*/ 2731055 w 2829141"/>
                  <a:gd name="connsiteY5" fmla="*/ 588502 h 588502"/>
                  <a:gd name="connsiteX6" fmla="*/ 98086 w 2829141"/>
                  <a:gd name="connsiteY6" fmla="*/ 588502 h 588502"/>
                  <a:gd name="connsiteX7" fmla="*/ 0 w 2829141"/>
                  <a:gd name="connsiteY7" fmla="*/ 490416 h 588502"/>
                  <a:gd name="connsiteX8" fmla="*/ 0 w 2829141"/>
                  <a:gd name="connsiteY8" fmla="*/ 98086 h 588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9141" h="588502" fill="none" extrusionOk="0">
                    <a:moveTo>
                      <a:pt x="0" y="98086"/>
                    </a:moveTo>
                    <a:cubicBezTo>
                      <a:pt x="8162" y="37912"/>
                      <a:pt x="45709" y="3650"/>
                      <a:pt x="98086" y="0"/>
                    </a:cubicBezTo>
                    <a:cubicBezTo>
                      <a:pt x="790544" y="-106144"/>
                      <a:pt x="2425060" y="-57456"/>
                      <a:pt x="2731055" y="0"/>
                    </a:cubicBezTo>
                    <a:cubicBezTo>
                      <a:pt x="2789574" y="2293"/>
                      <a:pt x="2833739" y="43936"/>
                      <a:pt x="2829141" y="98086"/>
                    </a:cubicBezTo>
                    <a:cubicBezTo>
                      <a:pt x="2854989" y="240519"/>
                      <a:pt x="2827870" y="326283"/>
                      <a:pt x="2829141" y="490416"/>
                    </a:cubicBezTo>
                    <a:cubicBezTo>
                      <a:pt x="2833600" y="550912"/>
                      <a:pt x="2786262" y="585255"/>
                      <a:pt x="2731055" y="588502"/>
                    </a:cubicBezTo>
                    <a:cubicBezTo>
                      <a:pt x="2299100" y="559505"/>
                      <a:pt x="1177056" y="515138"/>
                      <a:pt x="98086" y="588502"/>
                    </a:cubicBezTo>
                    <a:cubicBezTo>
                      <a:pt x="46640" y="583977"/>
                      <a:pt x="868" y="541023"/>
                      <a:pt x="0" y="490416"/>
                    </a:cubicBezTo>
                    <a:cubicBezTo>
                      <a:pt x="6546" y="382957"/>
                      <a:pt x="34187" y="264563"/>
                      <a:pt x="0" y="98086"/>
                    </a:cubicBezTo>
                    <a:close/>
                  </a:path>
                  <a:path w="2829141" h="588502" stroke="0" extrusionOk="0">
                    <a:moveTo>
                      <a:pt x="0" y="98086"/>
                    </a:moveTo>
                    <a:cubicBezTo>
                      <a:pt x="7328" y="41427"/>
                      <a:pt x="42635" y="3205"/>
                      <a:pt x="98086" y="0"/>
                    </a:cubicBezTo>
                    <a:cubicBezTo>
                      <a:pt x="583876" y="-6525"/>
                      <a:pt x="2384668" y="152743"/>
                      <a:pt x="2731055" y="0"/>
                    </a:cubicBezTo>
                    <a:cubicBezTo>
                      <a:pt x="2786231" y="526"/>
                      <a:pt x="2825444" y="49275"/>
                      <a:pt x="2829141" y="98086"/>
                    </a:cubicBezTo>
                    <a:cubicBezTo>
                      <a:pt x="2824575" y="179745"/>
                      <a:pt x="2813743" y="309852"/>
                      <a:pt x="2829141" y="490416"/>
                    </a:cubicBezTo>
                    <a:cubicBezTo>
                      <a:pt x="2832899" y="544259"/>
                      <a:pt x="2783595" y="590346"/>
                      <a:pt x="2731055" y="588502"/>
                    </a:cubicBezTo>
                    <a:cubicBezTo>
                      <a:pt x="2319599" y="702336"/>
                      <a:pt x="739875" y="587856"/>
                      <a:pt x="98086" y="588502"/>
                    </a:cubicBezTo>
                    <a:cubicBezTo>
                      <a:pt x="44572" y="589929"/>
                      <a:pt x="-1128" y="538269"/>
                      <a:pt x="0" y="490416"/>
                    </a:cubicBezTo>
                    <a:cubicBezTo>
                      <a:pt x="12513" y="335681"/>
                      <a:pt x="31396" y="276602"/>
                      <a:pt x="0" y="98086"/>
                    </a:cubicBezTo>
                    <a:close/>
                  </a:path>
                </a:pathLst>
              </a:custGeom>
              <a:solidFill>
                <a:srgbClr val="E1EAF3"/>
              </a:solidFill>
              <a:ln w="19050">
                <a:solidFill>
                  <a:srgbClr val="B6CBE2"/>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sp>
            <p:nvSpPr>
              <p:cNvPr id="46" name="Hộp Văn bản 45">
                <a:extLst>
                  <a:ext uri="{FF2B5EF4-FFF2-40B4-BE49-F238E27FC236}">
                    <a16:creationId xmlns:a16="http://schemas.microsoft.com/office/drawing/2014/main" id="{908148F8-01CB-7D42-3800-8C8042A76008}"/>
                  </a:ext>
                </a:extLst>
              </p:cNvPr>
              <p:cNvSpPr txBox="1"/>
              <p:nvPr/>
            </p:nvSpPr>
            <p:spPr>
              <a:xfrm>
                <a:off x="5067594" y="644188"/>
                <a:ext cx="2543510" cy="397640"/>
              </a:xfrm>
              <a:prstGeom prst="rect">
                <a:avLst/>
              </a:prstGeom>
              <a:noFill/>
            </p:spPr>
            <p:txBody>
              <a:bodyPr wrap="square" rtlCol="0">
                <a:spAutoFit/>
              </a:bodyPr>
              <a:lstStyle/>
              <a:p>
                <a:pPr defTabSz="1219170">
                  <a:buClr>
                    <a:srgbClr val="000000"/>
                  </a:buClr>
                </a:pPr>
                <a:r>
                  <a:rPr lang="vi-VN" sz="1867" kern="0" dirty="0">
                    <a:solidFill>
                      <a:srgbClr val="000000"/>
                    </a:solidFill>
                    <a:latin typeface="Arial"/>
                    <a:cs typeface="Arial"/>
                    <a:sym typeface="Arial"/>
                  </a:rPr>
                  <a:t>……………………………………………………………………</a:t>
                </a:r>
                <a:r>
                  <a:rPr lang="en-US" sz="1867" kern="0" dirty="0">
                    <a:solidFill>
                      <a:srgbClr val="000000"/>
                    </a:solidFill>
                    <a:latin typeface="Arial"/>
                    <a:cs typeface="Arial"/>
                    <a:sym typeface="Arial"/>
                  </a:rPr>
                  <a:t>………………………</a:t>
                </a:r>
              </a:p>
            </p:txBody>
          </p:sp>
        </p:grpSp>
        <p:grpSp>
          <p:nvGrpSpPr>
            <p:cNvPr id="42" name="Nhóm 41">
              <a:extLst>
                <a:ext uri="{FF2B5EF4-FFF2-40B4-BE49-F238E27FC236}">
                  <a16:creationId xmlns:a16="http://schemas.microsoft.com/office/drawing/2014/main" id="{80D0D8FB-B4D9-4C7D-664B-3E188B5EE5EC}"/>
                </a:ext>
              </a:extLst>
            </p:cNvPr>
            <p:cNvGrpSpPr/>
            <p:nvPr/>
          </p:nvGrpSpPr>
          <p:grpSpPr>
            <a:xfrm>
              <a:off x="3480192" y="1440089"/>
              <a:ext cx="1884425" cy="704796"/>
              <a:chOff x="1241608" y="2063826"/>
              <a:chExt cx="1884425" cy="704796"/>
            </a:xfrm>
          </p:grpSpPr>
          <p:pic>
            <p:nvPicPr>
              <p:cNvPr id="43" name="Hình ảnh 42">
                <a:extLst>
                  <a:ext uri="{FF2B5EF4-FFF2-40B4-BE49-F238E27FC236}">
                    <a16:creationId xmlns:a16="http://schemas.microsoft.com/office/drawing/2014/main" id="{8CFDEAF3-8D53-5A4A-5CF4-F67562B25493}"/>
                  </a:ext>
                </a:extLst>
              </p:cNvPr>
              <p:cNvPicPr>
                <a:picLocks noChangeAspect="1"/>
              </p:cNvPicPr>
              <p:nvPr/>
            </p:nvPicPr>
            <p:blipFill rotWithShape="1">
              <a:blip r:embed="rId3"/>
              <a:srcRect l="54488" t="8599" r="19635" b="50000"/>
              <a:stretch/>
            </p:blipFill>
            <p:spPr>
              <a:xfrm>
                <a:off x="1241608" y="2063826"/>
                <a:ext cx="598927" cy="539007"/>
              </a:xfrm>
              <a:prstGeom prst="rect">
                <a:avLst/>
              </a:prstGeom>
            </p:spPr>
          </p:pic>
          <p:sp>
            <p:nvSpPr>
              <p:cNvPr id="44" name="Hộp Văn bản 43">
                <a:extLst>
                  <a:ext uri="{FF2B5EF4-FFF2-40B4-BE49-F238E27FC236}">
                    <a16:creationId xmlns:a16="http://schemas.microsoft.com/office/drawing/2014/main" id="{F769DB13-7BF7-15BC-7E34-978E473F15FF}"/>
                  </a:ext>
                </a:extLst>
              </p:cNvPr>
              <p:cNvSpPr txBox="1"/>
              <p:nvPr/>
            </p:nvSpPr>
            <p:spPr>
              <a:xfrm>
                <a:off x="1382039" y="2391547"/>
                <a:ext cx="1743994" cy="377075"/>
              </a:xfrm>
              <a:prstGeom prst="rect">
                <a:avLst/>
              </a:prstGeom>
              <a:noFill/>
            </p:spPr>
            <p:txBody>
              <a:bodyPr wrap="square" rtlCol="0">
                <a:spAutoFit/>
              </a:bodyPr>
              <a:lstStyle/>
              <a:p>
                <a:pPr algn="ctr" defTabSz="1219170">
                  <a:buClr>
                    <a:srgbClr val="000000"/>
                  </a:buClr>
                </a:pPr>
                <a:r>
                  <a:rPr lang="en-US" sz="2667" b="1" kern="0" dirty="0" err="1">
                    <a:solidFill>
                      <a:srgbClr val="85A8CE">
                        <a:lumMod val="50000"/>
                      </a:srgbClr>
                    </a:solidFill>
                    <a:latin typeface="Calibri"/>
                    <a:cs typeface="Arial"/>
                    <a:sym typeface="Arial"/>
                  </a:rPr>
                  <a:t>Tác</a:t>
                </a:r>
                <a:r>
                  <a:rPr lang="en-US" sz="2667" b="1" kern="0" dirty="0">
                    <a:solidFill>
                      <a:srgbClr val="85A8CE">
                        <a:lumMod val="50000"/>
                      </a:srgbClr>
                    </a:solidFill>
                    <a:latin typeface="Calibri"/>
                    <a:cs typeface="Arial"/>
                    <a:sym typeface="Arial"/>
                  </a:rPr>
                  <a:t> </a:t>
                </a:r>
                <a:r>
                  <a:rPr lang="en-US" sz="2667" b="1" kern="0" dirty="0" err="1">
                    <a:solidFill>
                      <a:srgbClr val="85A8CE">
                        <a:lumMod val="50000"/>
                      </a:srgbClr>
                    </a:solidFill>
                    <a:latin typeface="Calibri"/>
                    <a:cs typeface="Arial"/>
                    <a:sym typeface="Arial"/>
                  </a:rPr>
                  <a:t>giả</a:t>
                </a:r>
                <a:endParaRPr lang="en-US" sz="2667" b="1" kern="0" dirty="0">
                  <a:solidFill>
                    <a:srgbClr val="85A8CE">
                      <a:lumMod val="50000"/>
                    </a:srgbClr>
                  </a:solidFill>
                  <a:latin typeface="Calibri"/>
                  <a:cs typeface="Arial"/>
                  <a:sym typeface="Arial"/>
                </a:endParaRPr>
              </a:p>
            </p:txBody>
          </p:sp>
        </p:grpSp>
      </p:grpSp>
      <p:pic>
        <p:nvPicPr>
          <p:cNvPr id="3" name="Picture 2">
            <a:extLst>
              <a:ext uri="{FF2B5EF4-FFF2-40B4-BE49-F238E27FC236}">
                <a16:creationId xmlns:a16="http://schemas.microsoft.com/office/drawing/2014/main" id="{CE9DB744-A665-4B0B-9646-2126E2803FC4}"/>
              </a:ext>
            </a:extLst>
          </p:cNvPr>
          <p:cNvPicPr>
            <a:picLocks noChangeAspect="1"/>
          </p:cNvPicPr>
          <p:nvPr/>
        </p:nvPicPr>
        <p:blipFill>
          <a:blip r:embed="rId4"/>
          <a:stretch>
            <a:fillRect/>
          </a:stretch>
        </p:blipFill>
        <p:spPr>
          <a:xfrm>
            <a:off x="1339739" y="454485"/>
            <a:ext cx="5492972" cy="1091279"/>
          </a:xfrm>
          <a:prstGeom prst="rect">
            <a:avLst/>
          </a:prstGeom>
        </p:spPr>
      </p:pic>
      <p:grpSp>
        <p:nvGrpSpPr>
          <p:cNvPr id="47" name="Nhóm 8">
            <a:extLst>
              <a:ext uri="{FF2B5EF4-FFF2-40B4-BE49-F238E27FC236}">
                <a16:creationId xmlns:a16="http://schemas.microsoft.com/office/drawing/2014/main" id="{A6887ABC-B184-44A3-8B56-A74190E716C6}"/>
              </a:ext>
            </a:extLst>
          </p:cNvPr>
          <p:cNvGrpSpPr/>
          <p:nvPr/>
        </p:nvGrpSpPr>
        <p:grpSpPr>
          <a:xfrm>
            <a:off x="6377962" y="4290195"/>
            <a:ext cx="4671038" cy="2256507"/>
            <a:chOff x="890921" y="3271932"/>
            <a:chExt cx="5265951" cy="1692380"/>
          </a:xfrm>
        </p:grpSpPr>
        <p:grpSp>
          <p:nvGrpSpPr>
            <p:cNvPr id="48" name="Nhóm 1">
              <a:extLst>
                <a:ext uri="{FF2B5EF4-FFF2-40B4-BE49-F238E27FC236}">
                  <a16:creationId xmlns:a16="http://schemas.microsoft.com/office/drawing/2014/main" id="{694847DF-325F-4868-B879-C1BB92044B0F}"/>
                </a:ext>
              </a:extLst>
            </p:cNvPr>
            <p:cNvGrpSpPr/>
            <p:nvPr/>
          </p:nvGrpSpPr>
          <p:grpSpPr>
            <a:xfrm>
              <a:off x="1053149" y="3562150"/>
              <a:ext cx="5103723" cy="1402162"/>
              <a:chOff x="1053149" y="3541706"/>
              <a:chExt cx="7152115" cy="1424238"/>
            </a:xfrm>
          </p:grpSpPr>
          <p:sp>
            <p:nvSpPr>
              <p:cNvPr id="52" name="Hình chữ nhật: Góc Tròn 301">
                <a:extLst>
                  <a:ext uri="{FF2B5EF4-FFF2-40B4-BE49-F238E27FC236}">
                    <a16:creationId xmlns:a16="http://schemas.microsoft.com/office/drawing/2014/main" id="{65B6F3CB-BD12-4FC9-9579-9C53EDA8C312}"/>
                  </a:ext>
                </a:extLst>
              </p:cNvPr>
              <p:cNvSpPr/>
              <p:nvPr/>
            </p:nvSpPr>
            <p:spPr>
              <a:xfrm>
                <a:off x="1053149" y="3541706"/>
                <a:ext cx="7152115" cy="1318870"/>
              </a:xfrm>
              <a:custGeom>
                <a:avLst/>
                <a:gdLst>
                  <a:gd name="connsiteX0" fmla="*/ 0 w 4527137"/>
                  <a:gd name="connsiteY0" fmla="*/ 288545 h 1731236"/>
                  <a:gd name="connsiteX1" fmla="*/ 288545 w 4527137"/>
                  <a:gd name="connsiteY1" fmla="*/ 0 h 1731236"/>
                  <a:gd name="connsiteX2" fmla="*/ 4238592 w 4527137"/>
                  <a:gd name="connsiteY2" fmla="*/ 0 h 1731236"/>
                  <a:gd name="connsiteX3" fmla="*/ 4527137 w 4527137"/>
                  <a:gd name="connsiteY3" fmla="*/ 288545 h 1731236"/>
                  <a:gd name="connsiteX4" fmla="*/ 4527137 w 4527137"/>
                  <a:gd name="connsiteY4" fmla="*/ 1442691 h 1731236"/>
                  <a:gd name="connsiteX5" fmla="*/ 4238592 w 4527137"/>
                  <a:gd name="connsiteY5" fmla="*/ 1731236 h 1731236"/>
                  <a:gd name="connsiteX6" fmla="*/ 288545 w 4527137"/>
                  <a:gd name="connsiteY6" fmla="*/ 1731236 h 1731236"/>
                  <a:gd name="connsiteX7" fmla="*/ 0 w 4527137"/>
                  <a:gd name="connsiteY7" fmla="*/ 1442691 h 1731236"/>
                  <a:gd name="connsiteX8" fmla="*/ 0 w 4527137"/>
                  <a:gd name="connsiteY8" fmla="*/ 288545 h 173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27137" h="1731236" fill="none" extrusionOk="0">
                    <a:moveTo>
                      <a:pt x="0" y="288545"/>
                    </a:moveTo>
                    <a:cubicBezTo>
                      <a:pt x="8879" y="122656"/>
                      <a:pt x="137638" y="17199"/>
                      <a:pt x="288545" y="0"/>
                    </a:cubicBezTo>
                    <a:cubicBezTo>
                      <a:pt x="1427280" y="-106144"/>
                      <a:pt x="2351130" y="-57456"/>
                      <a:pt x="4238592" y="0"/>
                    </a:cubicBezTo>
                    <a:cubicBezTo>
                      <a:pt x="4407361" y="4962"/>
                      <a:pt x="4532146" y="129209"/>
                      <a:pt x="4527137" y="288545"/>
                    </a:cubicBezTo>
                    <a:cubicBezTo>
                      <a:pt x="4473784" y="701706"/>
                      <a:pt x="4598016" y="1001575"/>
                      <a:pt x="4527137" y="1442691"/>
                    </a:cubicBezTo>
                    <a:cubicBezTo>
                      <a:pt x="4530973" y="1607491"/>
                      <a:pt x="4406446" y="1704616"/>
                      <a:pt x="4238592" y="1731236"/>
                    </a:cubicBezTo>
                    <a:cubicBezTo>
                      <a:pt x="3674490" y="1702239"/>
                      <a:pt x="714679" y="1657872"/>
                      <a:pt x="288545" y="1731236"/>
                    </a:cubicBezTo>
                    <a:cubicBezTo>
                      <a:pt x="144211" y="1706286"/>
                      <a:pt x="2279" y="1592689"/>
                      <a:pt x="0" y="1442691"/>
                    </a:cubicBezTo>
                    <a:cubicBezTo>
                      <a:pt x="-103327" y="1232162"/>
                      <a:pt x="-4049" y="534727"/>
                      <a:pt x="0" y="288545"/>
                    </a:cubicBezTo>
                    <a:close/>
                  </a:path>
                  <a:path w="4527137" h="1731236" stroke="0" extrusionOk="0">
                    <a:moveTo>
                      <a:pt x="0" y="288545"/>
                    </a:moveTo>
                    <a:cubicBezTo>
                      <a:pt x="26520" y="120181"/>
                      <a:pt x="123034" y="15407"/>
                      <a:pt x="288545" y="0"/>
                    </a:cubicBezTo>
                    <a:cubicBezTo>
                      <a:pt x="2178566" y="-6525"/>
                      <a:pt x="3683233" y="152743"/>
                      <a:pt x="4238592" y="0"/>
                    </a:cubicBezTo>
                    <a:cubicBezTo>
                      <a:pt x="4414585" y="8706"/>
                      <a:pt x="4515819" y="145595"/>
                      <a:pt x="4527137" y="288545"/>
                    </a:cubicBezTo>
                    <a:cubicBezTo>
                      <a:pt x="4525045" y="705001"/>
                      <a:pt x="4441406" y="1135501"/>
                      <a:pt x="4527137" y="1442691"/>
                    </a:cubicBezTo>
                    <a:cubicBezTo>
                      <a:pt x="4540826" y="1600855"/>
                      <a:pt x="4379402" y="1752202"/>
                      <a:pt x="4238592" y="1731236"/>
                    </a:cubicBezTo>
                    <a:cubicBezTo>
                      <a:pt x="2581153" y="1845070"/>
                      <a:pt x="1062989" y="1730590"/>
                      <a:pt x="288545" y="1731236"/>
                    </a:cubicBezTo>
                    <a:cubicBezTo>
                      <a:pt x="138384" y="1751204"/>
                      <a:pt x="-899" y="1597018"/>
                      <a:pt x="0" y="1442691"/>
                    </a:cubicBezTo>
                    <a:cubicBezTo>
                      <a:pt x="-32589" y="1181227"/>
                      <a:pt x="51068" y="692072"/>
                      <a:pt x="0" y="288545"/>
                    </a:cubicBezTo>
                    <a:close/>
                  </a:path>
                </a:pathLst>
              </a:custGeom>
              <a:solidFill>
                <a:srgbClr val="E1EAF3"/>
              </a:solidFill>
              <a:ln w="19050">
                <a:solidFill>
                  <a:srgbClr val="B6CBE2"/>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sp>
            <p:nvSpPr>
              <p:cNvPr id="53" name="Hộp Văn bản 305">
                <a:extLst>
                  <a:ext uri="{FF2B5EF4-FFF2-40B4-BE49-F238E27FC236}">
                    <a16:creationId xmlns:a16="http://schemas.microsoft.com/office/drawing/2014/main" id="{2BE66435-0748-4415-AE41-236A09F0E16D}"/>
                  </a:ext>
                </a:extLst>
              </p:cNvPr>
              <p:cNvSpPr txBox="1"/>
              <p:nvPr/>
            </p:nvSpPr>
            <p:spPr>
              <a:xfrm>
                <a:off x="1439562" y="3801181"/>
                <a:ext cx="6379287" cy="1164763"/>
              </a:xfrm>
              <a:prstGeom prst="rect">
                <a:avLst/>
              </a:prstGeom>
              <a:noFill/>
            </p:spPr>
            <p:txBody>
              <a:bodyPr wrap="square" rtlCol="0">
                <a:spAutoFit/>
              </a:bodyPr>
              <a:lstStyle/>
              <a:p>
                <a:pPr defTabSz="1219170">
                  <a:buClr>
                    <a:srgbClr val="000000"/>
                  </a:buClr>
                </a:pPr>
                <a:r>
                  <a:rPr lang="vi-VN" sz="1867" kern="0" dirty="0">
                    <a:solidFill>
                      <a:srgbClr val="000000"/>
                    </a:solidFill>
                    <a:latin typeface="Arial"/>
                    <a:cs typeface="Arial"/>
                    <a:sym typeface="Arial"/>
                  </a:rPr>
                  <a:t>…………………………………………………………………………………………………………………….....................................................................................................................................</a:t>
                </a:r>
                <a:endParaRPr lang="en-US" sz="1867" kern="0" dirty="0">
                  <a:solidFill>
                    <a:srgbClr val="000000"/>
                  </a:solidFill>
                  <a:latin typeface="Arial"/>
                  <a:cs typeface="Arial"/>
                  <a:sym typeface="Arial"/>
                </a:endParaRPr>
              </a:p>
            </p:txBody>
          </p:sp>
        </p:grpSp>
        <p:grpSp>
          <p:nvGrpSpPr>
            <p:cNvPr id="49" name="Nhóm 15">
              <a:extLst>
                <a:ext uri="{FF2B5EF4-FFF2-40B4-BE49-F238E27FC236}">
                  <a16:creationId xmlns:a16="http://schemas.microsoft.com/office/drawing/2014/main" id="{8BE7E34F-2D84-4D46-A95B-379E77C4E35B}"/>
                </a:ext>
              </a:extLst>
            </p:cNvPr>
            <p:cNvGrpSpPr/>
            <p:nvPr/>
          </p:nvGrpSpPr>
          <p:grpSpPr>
            <a:xfrm>
              <a:off x="890921" y="3271932"/>
              <a:ext cx="5039408" cy="701211"/>
              <a:chOff x="1380849" y="2265695"/>
              <a:chExt cx="5039408" cy="701211"/>
            </a:xfrm>
          </p:grpSpPr>
          <p:pic>
            <p:nvPicPr>
              <p:cNvPr id="50" name="Hình ảnh 16">
                <a:extLst>
                  <a:ext uri="{FF2B5EF4-FFF2-40B4-BE49-F238E27FC236}">
                    <a16:creationId xmlns:a16="http://schemas.microsoft.com/office/drawing/2014/main" id="{1874F12E-C63C-4D76-A9FB-FD2BDCB8AAD2}"/>
                  </a:ext>
                </a:extLst>
              </p:cNvPr>
              <p:cNvPicPr>
                <a:picLocks noChangeAspect="1"/>
              </p:cNvPicPr>
              <p:nvPr/>
            </p:nvPicPr>
            <p:blipFill rotWithShape="1">
              <a:blip r:embed="rId3"/>
              <a:srcRect l="54488" t="8599" r="19635" b="50000"/>
              <a:stretch/>
            </p:blipFill>
            <p:spPr>
              <a:xfrm>
                <a:off x="1380849" y="2265695"/>
                <a:ext cx="598927" cy="539007"/>
              </a:xfrm>
              <a:prstGeom prst="rect">
                <a:avLst/>
              </a:prstGeom>
            </p:spPr>
          </p:pic>
          <p:sp>
            <p:nvSpPr>
              <p:cNvPr id="51" name="Hộp Văn bản 17">
                <a:extLst>
                  <a:ext uri="{FF2B5EF4-FFF2-40B4-BE49-F238E27FC236}">
                    <a16:creationId xmlns:a16="http://schemas.microsoft.com/office/drawing/2014/main" id="{3F63E992-9B1D-4C59-B31D-48C38F7644BE}"/>
                  </a:ext>
                </a:extLst>
              </p:cNvPr>
              <p:cNvSpPr txBox="1"/>
              <p:nvPr/>
            </p:nvSpPr>
            <p:spPr>
              <a:xfrm>
                <a:off x="1734542" y="2666823"/>
                <a:ext cx="4685715" cy="300083"/>
              </a:xfrm>
              <a:prstGeom prst="rect">
                <a:avLst/>
              </a:prstGeom>
              <a:noFill/>
            </p:spPr>
            <p:txBody>
              <a:bodyPr wrap="square" rtlCol="0">
                <a:spAutoFit/>
              </a:bodyPr>
              <a:lstStyle/>
              <a:p>
                <a:pPr algn="ctr" defTabSz="1219170">
                  <a:buClr>
                    <a:srgbClr val="000000"/>
                  </a:buClr>
                </a:pPr>
                <a:r>
                  <a:rPr lang="en-US" sz="2000" b="1" kern="0" dirty="0" err="1">
                    <a:solidFill>
                      <a:srgbClr val="85A8CE">
                        <a:lumMod val="50000"/>
                      </a:srgbClr>
                    </a:solidFill>
                    <a:latin typeface="Calibri"/>
                    <a:cs typeface="Arial"/>
                    <a:sym typeface="Arial"/>
                  </a:rPr>
                  <a:t>Vẽ</a:t>
                </a:r>
                <a:r>
                  <a:rPr lang="en-US" sz="2000" b="1" kern="0" dirty="0">
                    <a:solidFill>
                      <a:srgbClr val="85A8CE">
                        <a:lumMod val="50000"/>
                      </a:srgbClr>
                    </a:solidFill>
                    <a:latin typeface="Calibri"/>
                    <a:cs typeface="Arial"/>
                    <a:sym typeface="Arial"/>
                  </a:rPr>
                  <a:t> </a:t>
                </a:r>
                <a:r>
                  <a:rPr lang="en-US" sz="2000" b="1" kern="0" dirty="0" err="1">
                    <a:solidFill>
                      <a:srgbClr val="85A8CE">
                        <a:lumMod val="50000"/>
                      </a:srgbClr>
                    </a:solidFill>
                    <a:latin typeface="Calibri"/>
                    <a:cs typeface="Arial"/>
                    <a:sym typeface="Arial"/>
                  </a:rPr>
                  <a:t>cây</a:t>
                </a:r>
                <a:r>
                  <a:rPr lang="en-US" sz="2000" b="1" kern="0" dirty="0">
                    <a:solidFill>
                      <a:srgbClr val="85A8CE">
                        <a:lumMod val="50000"/>
                      </a:srgbClr>
                    </a:solidFill>
                    <a:latin typeface="Calibri"/>
                    <a:cs typeface="Arial"/>
                    <a:sym typeface="Arial"/>
                  </a:rPr>
                  <a:t> </a:t>
                </a:r>
                <a:r>
                  <a:rPr lang="en-US" sz="2000" b="1" kern="0" dirty="0" err="1">
                    <a:solidFill>
                      <a:srgbClr val="85A8CE">
                        <a:lumMod val="50000"/>
                      </a:srgbClr>
                    </a:solidFill>
                    <a:latin typeface="Calibri"/>
                    <a:cs typeface="Arial"/>
                    <a:sym typeface="Arial"/>
                  </a:rPr>
                  <a:t>hoặc</a:t>
                </a:r>
                <a:r>
                  <a:rPr lang="en-US" sz="2000" b="1" kern="0" dirty="0">
                    <a:solidFill>
                      <a:srgbClr val="85A8CE">
                        <a:lumMod val="50000"/>
                      </a:srgbClr>
                    </a:solidFill>
                    <a:latin typeface="Calibri"/>
                    <a:cs typeface="Arial"/>
                    <a:sym typeface="Arial"/>
                  </a:rPr>
                  <a:t> con </a:t>
                </a:r>
                <a:r>
                  <a:rPr lang="en-US" sz="2000" b="1" kern="0" dirty="0" err="1">
                    <a:solidFill>
                      <a:srgbClr val="85A8CE">
                        <a:lumMod val="50000"/>
                      </a:srgbClr>
                    </a:solidFill>
                    <a:latin typeface="Calibri"/>
                    <a:cs typeface="Arial"/>
                    <a:sym typeface="Arial"/>
                  </a:rPr>
                  <a:t>vật</a:t>
                </a:r>
                <a:r>
                  <a:rPr lang="en-US" sz="2000" b="1" kern="0" dirty="0">
                    <a:solidFill>
                      <a:srgbClr val="85A8CE">
                        <a:lumMod val="50000"/>
                      </a:srgbClr>
                    </a:solidFill>
                    <a:latin typeface="Calibri"/>
                    <a:cs typeface="Arial"/>
                    <a:sym typeface="Arial"/>
                  </a:rPr>
                  <a:t> </a:t>
                </a:r>
                <a:r>
                  <a:rPr lang="en-US" sz="2000" b="1" kern="0" dirty="0" err="1">
                    <a:solidFill>
                      <a:srgbClr val="85A8CE">
                        <a:lumMod val="50000"/>
                      </a:srgbClr>
                    </a:solidFill>
                    <a:latin typeface="Calibri"/>
                    <a:cs typeface="Arial"/>
                    <a:sym typeface="Arial"/>
                  </a:rPr>
                  <a:t>trong</a:t>
                </a:r>
                <a:r>
                  <a:rPr lang="en-US" sz="2000" b="1" kern="0" dirty="0">
                    <a:solidFill>
                      <a:srgbClr val="85A8CE">
                        <a:lumMod val="50000"/>
                      </a:srgbClr>
                    </a:solidFill>
                    <a:latin typeface="Calibri"/>
                    <a:cs typeface="Arial"/>
                    <a:sym typeface="Arial"/>
                  </a:rPr>
                  <a:t> </a:t>
                </a:r>
                <a:r>
                  <a:rPr lang="en-US" sz="2000" b="1" kern="0" dirty="0" err="1">
                    <a:solidFill>
                      <a:srgbClr val="85A8CE">
                        <a:lumMod val="50000"/>
                      </a:srgbClr>
                    </a:solidFill>
                    <a:latin typeface="Calibri"/>
                    <a:cs typeface="Arial"/>
                    <a:sym typeface="Arial"/>
                  </a:rPr>
                  <a:t>bài</a:t>
                </a:r>
                <a:endParaRPr lang="en-US" sz="2000" b="1" kern="0" dirty="0">
                  <a:solidFill>
                    <a:srgbClr val="85A8CE">
                      <a:lumMod val="50000"/>
                    </a:srgbClr>
                  </a:solidFill>
                  <a:latin typeface="Calibri"/>
                  <a:cs typeface="Arial"/>
                  <a:sym typeface="Arial"/>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ppt_x"/>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anim calcmode="lin" valueType="num">
                                      <p:cBhvr additive="base">
                                        <p:cTn id="27" dur="500" fill="hold"/>
                                        <p:tgtEl>
                                          <p:spTgt spid="25"/>
                                        </p:tgtEl>
                                        <p:attrNameLst>
                                          <p:attrName>ppt_x</p:attrName>
                                        </p:attrNameLst>
                                      </p:cBhvr>
                                      <p:tavLst>
                                        <p:tav tm="0">
                                          <p:val>
                                            <p:strVal val="#ppt_x"/>
                                          </p:val>
                                        </p:tav>
                                        <p:tav tm="100000">
                                          <p:val>
                                            <p:strVal val="#ppt_x"/>
                                          </p:val>
                                        </p:tav>
                                      </p:tavLst>
                                    </p:anim>
                                    <p:anim calcmode="lin" valueType="num">
                                      <p:cBhvr additive="base">
                                        <p:cTn id="28" dur="500" fill="hold"/>
                                        <p:tgtEl>
                                          <p:spTgt spid="25"/>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ppt_x"/>
                                          </p:val>
                                        </p:tav>
                                        <p:tav tm="100000">
                                          <p:val>
                                            <p:strVal val="#ppt_x"/>
                                          </p:val>
                                        </p:tav>
                                      </p:tavLst>
                                    </p:anim>
                                    <p:anim calcmode="lin" valueType="num">
                                      <p:cBhvr additive="base">
                                        <p:cTn id="32" dur="500" fill="hold"/>
                                        <p:tgtEl>
                                          <p:spTgt spid="3"/>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7"/>
                                        </p:tgtEl>
                                        <p:attrNameLst>
                                          <p:attrName>style.visibility</p:attrName>
                                        </p:attrNameLst>
                                      </p:cBhvr>
                                      <p:to>
                                        <p:strVal val="visible"/>
                                      </p:to>
                                    </p:set>
                                    <p:anim calcmode="lin" valueType="num">
                                      <p:cBhvr additive="base">
                                        <p:cTn id="35" dur="500" fill="hold"/>
                                        <p:tgtEl>
                                          <p:spTgt spid="47"/>
                                        </p:tgtEl>
                                        <p:attrNameLst>
                                          <p:attrName>ppt_x</p:attrName>
                                        </p:attrNameLst>
                                      </p:cBhvr>
                                      <p:tavLst>
                                        <p:tav tm="0">
                                          <p:val>
                                            <p:strVal val="#ppt_x"/>
                                          </p:val>
                                        </p:tav>
                                        <p:tav tm="100000">
                                          <p:val>
                                            <p:strVal val="#ppt_x"/>
                                          </p:val>
                                        </p:tav>
                                      </p:tavLst>
                                    </p:anim>
                                    <p:anim calcmode="lin" valueType="num">
                                      <p:cBhvr additive="base">
                                        <p:cTn id="36"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4E4B150D-EC67-487C-9BC8-902421585C29}"/>
              </a:ext>
            </a:extLst>
          </p:cNvPr>
          <p:cNvGraphicFramePr>
            <a:graphicFrameLocks noGrp="1"/>
          </p:cNvGraphicFramePr>
          <p:nvPr>
            <p:extLst>
              <p:ext uri="{D42A27DB-BD31-4B8C-83A1-F6EECF244321}">
                <p14:modId xmlns:p14="http://schemas.microsoft.com/office/powerpoint/2010/main" val="580065015"/>
              </p:ext>
            </p:extLst>
          </p:nvPr>
        </p:nvGraphicFramePr>
        <p:xfrm>
          <a:off x="1314449" y="1114426"/>
          <a:ext cx="9648825" cy="4389120"/>
        </p:xfrm>
        <a:graphic>
          <a:graphicData uri="http://schemas.openxmlformats.org/drawingml/2006/table">
            <a:tbl>
              <a:tblPr/>
              <a:tblGrid>
                <a:gridCol w="3822854">
                  <a:extLst>
                    <a:ext uri="{9D8B030D-6E8A-4147-A177-3AD203B41FA5}">
                      <a16:colId xmlns:a16="http://schemas.microsoft.com/office/drawing/2014/main" val="1197025722"/>
                    </a:ext>
                  </a:extLst>
                </a:gridCol>
                <a:gridCol w="5825971">
                  <a:extLst>
                    <a:ext uri="{9D8B030D-6E8A-4147-A177-3AD203B41FA5}">
                      <a16:colId xmlns:a16="http://schemas.microsoft.com/office/drawing/2014/main" val="4020107351"/>
                    </a:ext>
                  </a:extLst>
                </a:gridCol>
              </a:tblGrid>
              <a:tr h="442222">
                <a:tc gridSpan="2">
                  <a:txBody>
                    <a:bodyPr/>
                    <a:lstStyle/>
                    <a:p>
                      <a:pPr algn="ctr">
                        <a:spcAft>
                          <a:spcPts val="0"/>
                        </a:spcAft>
                      </a:pPr>
                      <a:r>
                        <a:rPr lang="en-US" sz="3200" b="1" dirty="0">
                          <a:solidFill>
                            <a:srgbClr val="FF0000"/>
                          </a:solidFill>
                          <a:effectLst/>
                          <a:latin typeface="+mn-lt"/>
                        </a:rPr>
                        <a:t>PHIẾU ĐỌC SÁCH</a:t>
                      </a:r>
                      <a:endParaRPr lang="en-US" sz="3200" dirty="0">
                        <a:solidFill>
                          <a:srgbClr val="FF0000"/>
                        </a:solidFill>
                        <a:effectLst/>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extLst>
                  <a:ext uri="{0D108BD9-81ED-4DB2-BD59-A6C34878D82A}">
                    <a16:rowId xmlns:a16="http://schemas.microsoft.com/office/drawing/2014/main" val="3097902009"/>
                  </a:ext>
                </a:extLst>
              </a:tr>
              <a:tr h="1326663">
                <a:tc>
                  <a:txBody>
                    <a:bodyPr/>
                    <a:lstStyle/>
                    <a:p>
                      <a:pPr algn="just">
                        <a:spcAft>
                          <a:spcPts val="0"/>
                        </a:spcAft>
                      </a:pPr>
                      <a:r>
                        <a:rPr lang="en-US" sz="3200" dirty="0" err="1">
                          <a:effectLst/>
                          <a:latin typeface="+mn-lt"/>
                        </a:rPr>
                        <a:t>Tên</a:t>
                      </a:r>
                      <a:r>
                        <a:rPr lang="en-US" sz="3200" dirty="0">
                          <a:effectLst/>
                          <a:latin typeface="+mn-lt"/>
                        </a:rPr>
                        <a:t> </a:t>
                      </a:r>
                      <a:r>
                        <a:rPr lang="en-US" sz="3200" dirty="0" err="1">
                          <a:effectLst/>
                          <a:latin typeface="+mn-lt"/>
                        </a:rPr>
                        <a:t>bài</a:t>
                      </a:r>
                      <a:r>
                        <a:rPr lang="en-US" sz="3200" dirty="0">
                          <a:effectLst/>
                          <a:latin typeface="+mn-lt"/>
                        </a:rPr>
                        <a:t>: Tre </a:t>
                      </a:r>
                      <a:r>
                        <a:rPr lang="en-US" sz="3200" dirty="0" err="1">
                          <a:effectLst/>
                          <a:latin typeface="+mn-lt"/>
                        </a:rPr>
                        <a:t>Việt</a:t>
                      </a:r>
                      <a:r>
                        <a:rPr lang="en-US" sz="3200" dirty="0">
                          <a:effectLst/>
                          <a:latin typeface="+mn-lt"/>
                        </a:rPr>
                        <a:t> Nam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en-US" sz="3200" dirty="0" err="1">
                          <a:effectLst/>
                          <a:latin typeface="+mn-lt"/>
                        </a:rPr>
                        <a:t>Những</a:t>
                      </a:r>
                      <a:r>
                        <a:rPr lang="en-US" sz="3200" dirty="0">
                          <a:effectLst/>
                          <a:latin typeface="+mn-lt"/>
                        </a:rPr>
                        <a:t> </a:t>
                      </a:r>
                      <a:r>
                        <a:rPr lang="en-US" sz="3200" dirty="0" err="1">
                          <a:effectLst/>
                          <a:latin typeface="+mn-lt"/>
                        </a:rPr>
                        <a:t>thông</a:t>
                      </a:r>
                      <a:r>
                        <a:rPr lang="en-US" sz="3200" dirty="0">
                          <a:effectLst/>
                          <a:latin typeface="+mn-lt"/>
                        </a:rPr>
                        <a:t> tin </a:t>
                      </a:r>
                      <a:r>
                        <a:rPr lang="en-US" sz="3200" dirty="0" err="1">
                          <a:effectLst/>
                          <a:latin typeface="+mn-lt"/>
                        </a:rPr>
                        <a:t>về</a:t>
                      </a:r>
                      <a:r>
                        <a:rPr lang="en-US" sz="3200" dirty="0">
                          <a:effectLst/>
                          <a:latin typeface="+mn-lt"/>
                        </a:rPr>
                        <a:t> </a:t>
                      </a:r>
                      <a:r>
                        <a:rPr lang="en-US" sz="3200" dirty="0" err="1">
                          <a:effectLst/>
                          <a:latin typeface="+mn-lt"/>
                        </a:rPr>
                        <a:t>cây</a:t>
                      </a:r>
                      <a:r>
                        <a:rPr lang="en-US" sz="3200" dirty="0">
                          <a:effectLst/>
                          <a:latin typeface="+mn-lt"/>
                        </a:rPr>
                        <a:t>: </a:t>
                      </a:r>
                      <a:r>
                        <a:rPr lang="en-US" sz="3200" dirty="0" err="1">
                          <a:effectLst/>
                          <a:latin typeface="+mn-lt"/>
                        </a:rPr>
                        <a:t>thân</a:t>
                      </a:r>
                      <a:r>
                        <a:rPr lang="en-US" sz="3200" dirty="0">
                          <a:effectLst/>
                          <a:latin typeface="+mn-lt"/>
                        </a:rPr>
                        <a:t> </a:t>
                      </a:r>
                      <a:r>
                        <a:rPr lang="en-US" sz="3200" dirty="0" err="1">
                          <a:effectLst/>
                          <a:latin typeface="+mn-lt"/>
                        </a:rPr>
                        <a:t>gầy</a:t>
                      </a:r>
                      <a:r>
                        <a:rPr lang="en-US" sz="3200" dirty="0">
                          <a:effectLst/>
                          <a:latin typeface="+mn-lt"/>
                        </a:rPr>
                        <a:t> </a:t>
                      </a:r>
                      <a:r>
                        <a:rPr lang="en-US" sz="3200" dirty="0" err="1">
                          <a:effectLst/>
                          <a:latin typeface="+mn-lt"/>
                        </a:rPr>
                        <a:t>guộc</a:t>
                      </a:r>
                      <a:r>
                        <a:rPr lang="en-US" sz="3200" dirty="0">
                          <a:effectLst/>
                          <a:latin typeface="+mn-lt"/>
                        </a:rPr>
                        <a:t>, </a:t>
                      </a:r>
                      <a:r>
                        <a:rPr lang="en-US" sz="3200" dirty="0" err="1">
                          <a:effectLst/>
                          <a:latin typeface="+mn-lt"/>
                        </a:rPr>
                        <a:t>lá</a:t>
                      </a:r>
                      <a:r>
                        <a:rPr lang="en-US" sz="3200" dirty="0">
                          <a:effectLst/>
                          <a:latin typeface="+mn-lt"/>
                        </a:rPr>
                        <a:t> </a:t>
                      </a:r>
                      <a:r>
                        <a:rPr lang="en-US" sz="3200" dirty="0" err="1">
                          <a:effectLst/>
                          <a:latin typeface="+mn-lt"/>
                        </a:rPr>
                        <a:t>mong</a:t>
                      </a:r>
                      <a:r>
                        <a:rPr lang="en-US" sz="3200" dirty="0">
                          <a:effectLst/>
                          <a:latin typeface="+mn-lt"/>
                        </a:rPr>
                        <a:t> </a:t>
                      </a:r>
                      <a:r>
                        <a:rPr lang="en-US" sz="3200" dirty="0" err="1">
                          <a:effectLst/>
                          <a:latin typeface="+mn-lt"/>
                        </a:rPr>
                        <a:t>manh</a:t>
                      </a:r>
                      <a:r>
                        <a:rPr lang="en-US" sz="3200" dirty="0">
                          <a:effectLst/>
                          <a:latin typeface="+mn-lt"/>
                        </a:rPr>
                        <a:t>, </a:t>
                      </a:r>
                      <a:r>
                        <a:rPr lang="en-US" sz="3200" dirty="0" err="1">
                          <a:effectLst/>
                          <a:latin typeface="+mn-lt"/>
                        </a:rPr>
                        <a:t>rễ</a:t>
                      </a:r>
                      <a:r>
                        <a:rPr lang="en-US" sz="3200" dirty="0">
                          <a:effectLst/>
                          <a:latin typeface="+mn-lt"/>
                        </a:rPr>
                        <a:t> </a:t>
                      </a:r>
                      <a:r>
                        <a:rPr lang="en-US" sz="3200" dirty="0" err="1">
                          <a:effectLst/>
                          <a:latin typeface="+mn-lt"/>
                        </a:rPr>
                        <a:t>chắc</a:t>
                      </a:r>
                      <a:r>
                        <a:rPr lang="en-US" sz="3200" dirty="0">
                          <a:effectLst/>
                          <a:latin typeface="+mn-lt"/>
                        </a:rPr>
                        <a:t>, </a:t>
                      </a:r>
                      <a:r>
                        <a:rPr lang="en-US" sz="3200" dirty="0" err="1">
                          <a:effectLst/>
                          <a:latin typeface="+mn-lt"/>
                        </a:rPr>
                        <a:t>tre</a:t>
                      </a:r>
                      <a:r>
                        <a:rPr lang="en-US" sz="3200" dirty="0">
                          <a:effectLst/>
                          <a:latin typeface="+mn-lt"/>
                        </a:rPr>
                        <a:t> </a:t>
                      </a:r>
                      <a:r>
                        <a:rPr lang="en-US" sz="3200" dirty="0" err="1">
                          <a:effectLst/>
                          <a:latin typeface="+mn-lt"/>
                        </a:rPr>
                        <a:t>mọc</a:t>
                      </a:r>
                      <a:r>
                        <a:rPr lang="en-US" sz="3200" dirty="0">
                          <a:effectLst/>
                          <a:latin typeface="+mn-lt"/>
                        </a:rPr>
                        <a:t> </a:t>
                      </a:r>
                      <a:r>
                        <a:rPr lang="en-US" sz="3200" dirty="0" err="1">
                          <a:effectLst/>
                          <a:latin typeface="+mn-lt"/>
                        </a:rPr>
                        <a:t>thành</a:t>
                      </a:r>
                      <a:r>
                        <a:rPr lang="en-US" sz="3200" dirty="0">
                          <a:effectLst/>
                          <a:latin typeface="+mn-lt"/>
                        </a:rPr>
                        <a:t> </a:t>
                      </a:r>
                      <a:r>
                        <a:rPr lang="en-US" sz="3200" dirty="0" err="1">
                          <a:effectLst/>
                          <a:latin typeface="+mn-lt"/>
                        </a:rPr>
                        <a:t>lũy</a:t>
                      </a:r>
                      <a:r>
                        <a:rPr lang="en-US" sz="3200" dirty="0">
                          <a:effectLst/>
                          <a:latin typeface="+mn-lt"/>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444327"/>
                  </a:ext>
                </a:extLst>
              </a:tr>
              <a:tr h="1768883">
                <a:tc>
                  <a:txBody>
                    <a:bodyPr/>
                    <a:lstStyle/>
                    <a:p>
                      <a:pPr algn="just">
                        <a:spcAft>
                          <a:spcPts val="0"/>
                        </a:spcAft>
                      </a:pPr>
                      <a:r>
                        <a:rPr lang="en-US" sz="3200">
                          <a:effectLst/>
                          <a:latin typeface="+mn-lt"/>
                        </a:rPr>
                        <a:t>Tên tác giả: Nguyễn Duy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vi-VN" sz="3200" dirty="0">
                          <a:effectLst/>
                          <a:latin typeface="+mn-lt"/>
                        </a:rPr>
                        <a:t>Những điều thú vị trong bài đọc: cây tre tuy gầy guộc, mỏng manh, sống ở vùng đất cằn cỗi nhưng vẫn luôn kiên cường, bất khuất.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75566640"/>
                  </a:ext>
                </a:extLst>
              </a:tr>
              <a:tr h="442222">
                <a:tc>
                  <a:txBody>
                    <a:bodyPr/>
                    <a:lstStyle/>
                    <a:p>
                      <a:pPr algn="just">
                        <a:spcAft>
                          <a:spcPts val="0"/>
                        </a:spcAft>
                      </a:pPr>
                      <a:r>
                        <a:rPr lang="en-US" sz="3200">
                          <a:effectLst/>
                          <a:latin typeface="+mn-lt"/>
                        </a:rPr>
                        <a:t>Tên cây: cây tre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en-US" sz="3200" dirty="0" err="1">
                          <a:effectLst/>
                          <a:latin typeface="+mn-lt"/>
                        </a:rPr>
                        <a:t>Mức</a:t>
                      </a:r>
                      <a:r>
                        <a:rPr lang="en-US" sz="3200" dirty="0">
                          <a:effectLst/>
                          <a:latin typeface="+mn-lt"/>
                        </a:rPr>
                        <a:t> </a:t>
                      </a:r>
                      <a:r>
                        <a:rPr lang="en-US" sz="3200" dirty="0" err="1">
                          <a:effectLst/>
                          <a:latin typeface="+mn-lt"/>
                        </a:rPr>
                        <a:t>độ</a:t>
                      </a:r>
                      <a:r>
                        <a:rPr lang="en-US" sz="3200" dirty="0">
                          <a:effectLst/>
                          <a:latin typeface="+mn-lt"/>
                        </a:rPr>
                        <a:t> </a:t>
                      </a:r>
                      <a:r>
                        <a:rPr lang="en-US" sz="3200" dirty="0" err="1">
                          <a:effectLst/>
                          <a:latin typeface="+mn-lt"/>
                        </a:rPr>
                        <a:t>yêu</a:t>
                      </a:r>
                      <a:r>
                        <a:rPr lang="en-US" sz="3200" dirty="0">
                          <a:effectLst/>
                          <a:latin typeface="+mn-lt"/>
                        </a:rPr>
                        <a:t> </a:t>
                      </a:r>
                      <a:r>
                        <a:rPr lang="en-US" sz="3200" dirty="0" err="1">
                          <a:effectLst/>
                          <a:latin typeface="+mn-lt"/>
                        </a:rPr>
                        <a:t>thích</a:t>
                      </a:r>
                      <a:r>
                        <a:rPr lang="en-US" sz="3200" dirty="0">
                          <a:effectLst/>
                          <a:latin typeface="+mn-lt"/>
                        </a:rPr>
                        <a:t>: 5 </a:t>
                      </a:r>
                      <a:r>
                        <a:rPr lang="en-US" sz="3200" dirty="0" err="1">
                          <a:effectLst/>
                          <a:latin typeface="+mn-lt"/>
                        </a:rPr>
                        <a:t>sao</a:t>
                      </a:r>
                      <a:endParaRPr lang="en-US" sz="3200" dirty="0">
                        <a:effectLst/>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57715106"/>
                  </a:ext>
                </a:extLst>
              </a:tr>
            </a:tbl>
          </a:graphicData>
        </a:graphic>
      </p:graphicFrame>
    </p:spTree>
    <p:extLst>
      <p:ext uri="{BB962C8B-B14F-4D97-AF65-F5344CB8AC3E}">
        <p14:creationId xmlns:p14="http://schemas.microsoft.com/office/powerpoint/2010/main" val="3775399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90"/>
        <p:cNvGrpSpPr/>
        <p:nvPr/>
      </p:nvGrpSpPr>
      <p:grpSpPr>
        <a:xfrm>
          <a:off x="0" y="0"/>
          <a:ext cx="0" cy="0"/>
          <a:chOff x="0" y="0"/>
          <a:chExt cx="0" cy="0"/>
        </a:xfrm>
      </p:grpSpPr>
      <p:sp>
        <p:nvSpPr>
          <p:cNvPr id="2016" name="Google Shape;2016;p27">
            <a:hlinkClick r:id="rId3" action="ppaction://hlinksldjump"/>
          </p:cNvPr>
          <p:cNvSpPr/>
          <p:nvPr/>
        </p:nvSpPr>
        <p:spPr>
          <a:xfrm rot="-2700000">
            <a:off x="1261048" y="856265"/>
            <a:ext cx="227971" cy="227971"/>
          </a:xfrm>
          <a:prstGeom prst="halfFrame">
            <a:avLst>
              <a:gd name="adj1" fmla="val 33333"/>
              <a:gd name="adj2" fmla="val 33333"/>
            </a:avLst>
          </a:pr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17" name="Google Shape;2017;p27">
            <a:hlinkClick r:id="rId4" action="ppaction://hlinksldjump"/>
          </p:cNvPr>
          <p:cNvSpPr/>
          <p:nvPr/>
        </p:nvSpPr>
        <p:spPr>
          <a:xfrm rot="8100000">
            <a:off x="10702981" y="856265"/>
            <a:ext cx="227971" cy="227971"/>
          </a:xfrm>
          <a:prstGeom prst="halfFrame">
            <a:avLst>
              <a:gd name="adj1" fmla="val 33333"/>
              <a:gd name="adj2" fmla="val 33333"/>
            </a:avLst>
          </a:pr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pic>
        <p:nvPicPr>
          <p:cNvPr id="3" name="Hình ảnh 2" descr="Ảnh có chứa đồ chơi, búp bê, đồ họa véc-tơ&#10;&#10;Mô tả được tạo tự động">
            <a:extLst>
              <a:ext uri="{FF2B5EF4-FFF2-40B4-BE49-F238E27FC236}">
                <a16:creationId xmlns:a16="http://schemas.microsoft.com/office/drawing/2014/main" id="{8F40D780-F322-AB6D-8127-C4367C51635E}"/>
              </a:ext>
            </a:extLst>
          </p:cNvPr>
          <p:cNvPicPr>
            <a:picLocks noChangeAspect="1"/>
          </p:cNvPicPr>
          <p:nvPr/>
        </p:nvPicPr>
        <p:blipFill>
          <a:blip r:embed="rId5"/>
          <a:stretch>
            <a:fillRect/>
          </a:stretch>
        </p:blipFill>
        <p:spPr>
          <a:xfrm>
            <a:off x="1089144" y="2771775"/>
            <a:ext cx="5082264" cy="3658540"/>
          </a:xfrm>
          <a:prstGeom prst="rect">
            <a:avLst/>
          </a:prstGeom>
        </p:spPr>
      </p:pic>
      <p:sp>
        <p:nvSpPr>
          <p:cNvPr id="22" name="Hình chữ nhật: Góc Tròn 21">
            <a:extLst>
              <a:ext uri="{FF2B5EF4-FFF2-40B4-BE49-F238E27FC236}">
                <a16:creationId xmlns:a16="http://schemas.microsoft.com/office/drawing/2014/main" id="{2AD3D5B9-5AEF-4D10-3785-9323BA5DBCCB}"/>
              </a:ext>
            </a:extLst>
          </p:cNvPr>
          <p:cNvSpPr/>
          <p:nvPr/>
        </p:nvSpPr>
        <p:spPr>
          <a:xfrm>
            <a:off x="4238626" y="608175"/>
            <a:ext cx="6739542" cy="3216060"/>
          </a:xfrm>
          <a:custGeom>
            <a:avLst/>
            <a:gdLst>
              <a:gd name="connsiteX0" fmla="*/ 0 w 6739542"/>
              <a:gd name="connsiteY0" fmla="*/ 536021 h 3216060"/>
              <a:gd name="connsiteX1" fmla="*/ 536021 w 6739542"/>
              <a:gd name="connsiteY1" fmla="*/ 0 h 3216060"/>
              <a:gd name="connsiteX2" fmla="*/ 6203521 w 6739542"/>
              <a:gd name="connsiteY2" fmla="*/ 0 h 3216060"/>
              <a:gd name="connsiteX3" fmla="*/ 6739542 w 6739542"/>
              <a:gd name="connsiteY3" fmla="*/ 536021 h 3216060"/>
              <a:gd name="connsiteX4" fmla="*/ 6739542 w 6739542"/>
              <a:gd name="connsiteY4" fmla="*/ 2680039 h 3216060"/>
              <a:gd name="connsiteX5" fmla="*/ 6203521 w 6739542"/>
              <a:gd name="connsiteY5" fmla="*/ 3216060 h 3216060"/>
              <a:gd name="connsiteX6" fmla="*/ 536021 w 6739542"/>
              <a:gd name="connsiteY6" fmla="*/ 3216060 h 3216060"/>
              <a:gd name="connsiteX7" fmla="*/ 0 w 6739542"/>
              <a:gd name="connsiteY7" fmla="*/ 2680039 h 3216060"/>
              <a:gd name="connsiteX8" fmla="*/ 0 w 6739542"/>
              <a:gd name="connsiteY8" fmla="*/ 536021 h 3216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39542" h="3216060" fill="none" extrusionOk="0">
                <a:moveTo>
                  <a:pt x="0" y="536021"/>
                </a:moveTo>
                <a:cubicBezTo>
                  <a:pt x="14726" y="229154"/>
                  <a:pt x="261627" y="44040"/>
                  <a:pt x="536021" y="0"/>
                </a:cubicBezTo>
                <a:cubicBezTo>
                  <a:pt x="1355598" y="-106144"/>
                  <a:pt x="3507292" y="-57456"/>
                  <a:pt x="6203521" y="0"/>
                </a:cubicBezTo>
                <a:cubicBezTo>
                  <a:pt x="6523103" y="12415"/>
                  <a:pt x="6759613" y="240079"/>
                  <a:pt x="6739542" y="536021"/>
                </a:cubicBezTo>
                <a:cubicBezTo>
                  <a:pt x="6594986" y="1187906"/>
                  <a:pt x="6630861" y="1841680"/>
                  <a:pt x="6739542" y="2680039"/>
                </a:cubicBezTo>
                <a:cubicBezTo>
                  <a:pt x="6772732" y="3023156"/>
                  <a:pt x="6506671" y="3193766"/>
                  <a:pt x="6203521" y="3216060"/>
                </a:cubicBezTo>
                <a:cubicBezTo>
                  <a:pt x="5561246" y="3187063"/>
                  <a:pt x="2589238" y="3142696"/>
                  <a:pt x="536021" y="3216060"/>
                </a:cubicBezTo>
                <a:cubicBezTo>
                  <a:pt x="245979" y="3206107"/>
                  <a:pt x="9257" y="2938055"/>
                  <a:pt x="0" y="2680039"/>
                </a:cubicBezTo>
                <a:cubicBezTo>
                  <a:pt x="-124905" y="1679811"/>
                  <a:pt x="-168306" y="1442435"/>
                  <a:pt x="0" y="536021"/>
                </a:cubicBezTo>
                <a:close/>
              </a:path>
              <a:path w="6739542" h="3216060" stroke="0" extrusionOk="0">
                <a:moveTo>
                  <a:pt x="0" y="536021"/>
                </a:moveTo>
                <a:cubicBezTo>
                  <a:pt x="40677" y="226173"/>
                  <a:pt x="226104" y="34764"/>
                  <a:pt x="536021" y="0"/>
                </a:cubicBezTo>
                <a:cubicBezTo>
                  <a:pt x="2514564" y="-6525"/>
                  <a:pt x="4486110" y="152743"/>
                  <a:pt x="6203521" y="0"/>
                </a:cubicBezTo>
                <a:cubicBezTo>
                  <a:pt x="6535929" y="19037"/>
                  <a:pt x="6719898" y="268465"/>
                  <a:pt x="6739542" y="536021"/>
                </a:cubicBezTo>
                <a:cubicBezTo>
                  <a:pt x="6727520" y="1593977"/>
                  <a:pt x="6818721" y="2300715"/>
                  <a:pt x="6739542" y="2680039"/>
                </a:cubicBezTo>
                <a:cubicBezTo>
                  <a:pt x="6781026" y="2972453"/>
                  <a:pt x="6474973" y="3243847"/>
                  <a:pt x="6203521" y="3216060"/>
                </a:cubicBezTo>
                <a:cubicBezTo>
                  <a:pt x="5426800" y="3329894"/>
                  <a:pt x="1963134" y="3215414"/>
                  <a:pt x="536021" y="3216060"/>
                </a:cubicBezTo>
                <a:cubicBezTo>
                  <a:pt x="246616" y="3230455"/>
                  <a:pt x="-3135" y="2958518"/>
                  <a:pt x="0" y="2680039"/>
                </a:cubicBezTo>
                <a:cubicBezTo>
                  <a:pt x="-119259" y="1896834"/>
                  <a:pt x="-86911" y="1133089"/>
                  <a:pt x="0" y="536021"/>
                </a:cubicBezTo>
                <a:close/>
              </a:path>
            </a:pathLst>
          </a:custGeom>
          <a:solidFill>
            <a:srgbClr val="E1EAF3"/>
          </a:solidFill>
          <a:ln w="19050">
            <a:solidFill>
              <a:srgbClr val="B6CBE2"/>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sp>
        <p:nvSpPr>
          <p:cNvPr id="5" name="TextBox 4">
            <a:extLst>
              <a:ext uri="{FF2B5EF4-FFF2-40B4-BE49-F238E27FC236}">
                <a16:creationId xmlns:a16="http://schemas.microsoft.com/office/drawing/2014/main" id="{B23621EC-06BB-40A7-A51E-D167BFB9E007}"/>
              </a:ext>
            </a:extLst>
          </p:cNvPr>
          <p:cNvSpPr txBox="1"/>
          <p:nvPr/>
        </p:nvSpPr>
        <p:spPr>
          <a:xfrm>
            <a:off x="4648200" y="1171575"/>
            <a:ext cx="6096000" cy="2308324"/>
          </a:xfrm>
          <a:prstGeom prst="rect">
            <a:avLst/>
          </a:prstGeom>
          <a:noFill/>
        </p:spPr>
        <p:txBody>
          <a:bodyPr wrap="square" rtlCol="0">
            <a:spAutoFit/>
          </a:bodyPr>
          <a:lstStyle/>
          <a:p>
            <a:pPr algn="just"/>
            <a:r>
              <a:rPr lang="nl-NL" sz="3600" b="1" dirty="0">
                <a:effectLst/>
                <a:ea typeface="Times New Roman" panose="02020603050405020304" pitchFamily="18" charset="0"/>
              </a:rPr>
              <a:t>Chia sẻ với các bạn thông tin thú vị về thế giới thiên nhiên trong bài đã đọc hoặc bức tranh em vẽ.</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Nhóm 1">
            <a:extLst>
              <a:ext uri="{FF2B5EF4-FFF2-40B4-BE49-F238E27FC236}">
                <a16:creationId xmlns:a16="http://schemas.microsoft.com/office/drawing/2014/main" id="{F8DB4BD1-A376-444D-862B-4439C3ABD7C8}"/>
              </a:ext>
            </a:extLst>
          </p:cNvPr>
          <p:cNvGrpSpPr/>
          <p:nvPr/>
        </p:nvGrpSpPr>
        <p:grpSpPr>
          <a:xfrm>
            <a:off x="941421" y="337458"/>
            <a:ext cx="6259479" cy="1571937"/>
            <a:chOff x="1075630" y="1416045"/>
            <a:chExt cx="6259479" cy="1571937"/>
          </a:xfrm>
        </p:grpSpPr>
        <p:grpSp>
          <p:nvGrpSpPr>
            <p:cNvPr id="4" name="Nhóm 25">
              <a:extLst>
                <a:ext uri="{FF2B5EF4-FFF2-40B4-BE49-F238E27FC236}">
                  <a16:creationId xmlns:a16="http://schemas.microsoft.com/office/drawing/2014/main" id="{2C76082A-C828-4962-856A-6A0EDDA1AB51}"/>
                </a:ext>
              </a:extLst>
            </p:cNvPr>
            <p:cNvGrpSpPr/>
            <p:nvPr/>
          </p:nvGrpSpPr>
          <p:grpSpPr>
            <a:xfrm>
              <a:off x="1075630" y="1416045"/>
              <a:ext cx="6211854" cy="1338002"/>
              <a:chOff x="1168334" y="1069640"/>
              <a:chExt cx="6211854" cy="1338002"/>
            </a:xfrm>
          </p:grpSpPr>
          <p:sp>
            <p:nvSpPr>
              <p:cNvPr id="6" name="Hình chữ nhật: Góc Tròn 30">
                <a:extLst>
                  <a:ext uri="{FF2B5EF4-FFF2-40B4-BE49-F238E27FC236}">
                    <a16:creationId xmlns:a16="http://schemas.microsoft.com/office/drawing/2014/main" id="{C6DA6EC4-18FA-4938-ACC8-4B31DFBE8F2C}"/>
                  </a:ext>
                </a:extLst>
              </p:cNvPr>
              <p:cNvSpPr/>
              <p:nvPr/>
            </p:nvSpPr>
            <p:spPr>
              <a:xfrm>
                <a:off x="1685641" y="1500381"/>
                <a:ext cx="5685022" cy="907261"/>
              </a:xfrm>
              <a:prstGeom prst="roundRect">
                <a:avLst/>
              </a:prstGeom>
              <a:solidFill>
                <a:srgbClr val="FD6765"/>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7" name="Hình chữ nhật: Góc Tròn 12">
                <a:extLst>
                  <a:ext uri="{FF2B5EF4-FFF2-40B4-BE49-F238E27FC236}">
                    <a16:creationId xmlns:a16="http://schemas.microsoft.com/office/drawing/2014/main" id="{9E0CD446-6508-4E79-93EF-EC29BE134E5D}"/>
                  </a:ext>
                </a:extLst>
              </p:cNvPr>
              <p:cNvSpPr/>
              <p:nvPr/>
            </p:nvSpPr>
            <p:spPr>
              <a:xfrm>
                <a:off x="1454653" y="1392984"/>
                <a:ext cx="5925535" cy="907261"/>
              </a:xfrm>
              <a:prstGeom prst="roundRect">
                <a:avLst/>
              </a:prstGeom>
              <a:noFill/>
              <a:ln w="19050">
                <a:solidFill>
                  <a:srgbClr val="FF66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pic>
            <p:nvPicPr>
              <p:cNvPr id="8" name="Hình ảnh 13" descr="Ảnh có chứa văn bản, đồ họa véc-tơ&#10;&#10;Mô tả được tạo tự động">
                <a:extLst>
                  <a:ext uri="{FF2B5EF4-FFF2-40B4-BE49-F238E27FC236}">
                    <a16:creationId xmlns:a16="http://schemas.microsoft.com/office/drawing/2014/main" id="{F123D39E-358D-4BFA-9E4A-2ACC5715F64B}"/>
                  </a:ext>
                </a:extLst>
              </p:cNvPr>
              <p:cNvPicPr>
                <a:picLocks noChangeAspect="1"/>
              </p:cNvPicPr>
              <p:nvPr/>
            </p:nvPicPr>
            <p:blipFill rotWithShape="1">
              <a:blip r:embed="rId2"/>
              <a:srcRect l="22873" t="-409" r="59822" b="52913"/>
              <a:stretch/>
            </p:blipFill>
            <p:spPr>
              <a:xfrm>
                <a:off x="1168334" y="1069640"/>
                <a:ext cx="545174" cy="1058007"/>
              </a:xfrm>
              <a:prstGeom prst="rect">
                <a:avLst/>
              </a:prstGeom>
            </p:spPr>
          </p:pic>
        </p:grpSp>
        <p:sp>
          <p:nvSpPr>
            <p:cNvPr id="5" name="Google Shape;1768;p26">
              <a:extLst>
                <a:ext uri="{FF2B5EF4-FFF2-40B4-BE49-F238E27FC236}">
                  <a16:creationId xmlns:a16="http://schemas.microsoft.com/office/drawing/2014/main" id="{34FB24F5-C847-4DF5-8D92-E85BA8204C2B}"/>
                </a:ext>
              </a:extLst>
            </p:cNvPr>
            <p:cNvSpPr txBox="1">
              <a:spLocks/>
            </p:cNvSpPr>
            <p:nvPr/>
          </p:nvSpPr>
          <p:spPr>
            <a:xfrm>
              <a:off x="1787161" y="1605585"/>
              <a:ext cx="5547948" cy="138239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1pPr>
              <a:lvl2pPr marR="0" lvl="1"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2pPr>
              <a:lvl3pPr marR="0" lvl="2"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3pPr>
              <a:lvl4pPr marR="0" lvl="3"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4pPr>
              <a:lvl5pPr marR="0" lvl="4"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5pPr>
              <a:lvl6pPr marR="0" lvl="5"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6pPr>
              <a:lvl7pPr marR="0" lvl="6"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7pPr>
              <a:lvl8pPr marR="0" lvl="7"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8pPr>
              <a:lvl9pPr marR="0" lvl="8"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9pPr>
            </a:lstStyle>
            <a:p>
              <a:pPr algn="just"/>
              <a:r>
                <a:rPr lang="en-US" sz="3200" b="0" dirty="0" err="1">
                  <a:solidFill>
                    <a:schemeClr val="bg1"/>
                  </a:solidFill>
                  <a:latin typeface="+mn-lt"/>
                </a:rPr>
                <a:t>Bài</a:t>
              </a:r>
              <a:r>
                <a:rPr lang="en-US" sz="3200" b="0" dirty="0">
                  <a:solidFill>
                    <a:schemeClr val="bg1"/>
                  </a:solidFill>
                  <a:latin typeface="+mn-lt"/>
                </a:rPr>
                <a:t> </a:t>
              </a:r>
              <a:r>
                <a:rPr lang="en-US" sz="3200" b="0" dirty="0" err="1">
                  <a:solidFill>
                    <a:schemeClr val="bg1"/>
                  </a:solidFill>
                  <a:latin typeface="+mn-lt"/>
                </a:rPr>
                <a:t>viết</a:t>
              </a:r>
              <a:r>
                <a:rPr lang="en-US" sz="3200" b="0" dirty="0">
                  <a:solidFill>
                    <a:schemeClr val="bg1"/>
                  </a:solidFill>
                  <a:latin typeface="+mn-lt"/>
                </a:rPr>
                <a:t> </a:t>
              </a:r>
              <a:r>
                <a:rPr lang="en-US" sz="3200" b="0" dirty="0" err="1">
                  <a:solidFill>
                    <a:schemeClr val="bg1"/>
                  </a:solidFill>
                  <a:latin typeface="+mn-lt"/>
                </a:rPr>
                <a:t>về</a:t>
              </a:r>
              <a:r>
                <a:rPr lang="en-US" sz="3200" b="0" dirty="0">
                  <a:solidFill>
                    <a:schemeClr val="bg1"/>
                  </a:solidFill>
                  <a:latin typeface="+mn-lt"/>
                </a:rPr>
                <a:t> </a:t>
              </a:r>
              <a:r>
                <a:rPr lang="en-US" sz="3200" b="0" dirty="0" err="1">
                  <a:solidFill>
                    <a:schemeClr val="bg1"/>
                  </a:solidFill>
                  <a:latin typeface="+mn-lt"/>
                </a:rPr>
                <a:t>cây</a:t>
              </a:r>
              <a:r>
                <a:rPr lang="en-US" sz="3200" b="0" dirty="0">
                  <a:solidFill>
                    <a:schemeClr val="bg1"/>
                  </a:solidFill>
                  <a:latin typeface="+mn-lt"/>
                </a:rPr>
                <a:t> </a:t>
              </a:r>
              <a:r>
                <a:rPr lang="en-US" sz="3200" b="0" dirty="0" err="1">
                  <a:solidFill>
                    <a:schemeClr val="bg1"/>
                  </a:solidFill>
                  <a:latin typeface="+mn-lt"/>
                </a:rPr>
                <a:t>gì</a:t>
              </a:r>
              <a:r>
                <a:rPr lang="en-US" sz="3200" b="0" dirty="0">
                  <a:solidFill>
                    <a:schemeClr val="bg1"/>
                  </a:solidFill>
                  <a:latin typeface="+mn-lt"/>
                </a:rPr>
                <a:t>, con </a:t>
              </a:r>
              <a:r>
                <a:rPr lang="en-US" sz="3200" b="0" dirty="0" err="1">
                  <a:solidFill>
                    <a:schemeClr val="bg1"/>
                  </a:solidFill>
                  <a:latin typeface="+mn-lt"/>
                </a:rPr>
                <a:t>vật</a:t>
              </a:r>
              <a:r>
                <a:rPr lang="en-US" sz="3200" b="0" dirty="0">
                  <a:solidFill>
                    <a:schemeClr val="bg1"/>
                  </a:solidFill>
                  <a:latin typeface="+mn-lt"/>
                </a:rPr>
                <a:t> </a:t>
              </a:r>
              <a:r>
                <a:rPr lang="en-US" sz="3200" b="0" dirty="0" err="1">
                  <a:solidFill>
                    <a:schemeClr val="bg1"/>
                  </a:solidFill>
                  <a:latin typeface="+mn-lt"/>
                </a:rPr>
                <a:t>gì</a:t>
              </a:r>
              <a:r>
                <a:rPr lang="en-US" sz="3200" b="0" dirty="0">
                  <a:solidFill>
                    <a:schemeClr val="bg1"/>
                  </a:solidFill>
                  <a:latin typeface="+mn-lt"/>
                </a:rPr>
                <a:t> </a:t>
              </a:r>
              <a:r>
                <a:rPr lang="en-US" sz="3200" b="0" dirty="0" err="1">
                  <a:solidFill>
                    <a:schemeClr val="bg1"/>
                  </a:solidFill>
                  <a:latin typeface="+mn-lt"/>
                </a:rPr>
                <a:t>trong</a:t>
              </a:r>
              <a:r>
                <a:rPr lang="en-US" sz="3200" b="0" dirty="0">
                  <a:solidFill>
                    <a:schemeClr val="bg1"/>
                  </a:solidFill>
                  <a:latin typeface="+mn-lt"/>
                </a:rPr>
                <a:t> </a:t>
              </a:r>
              <a:r>
                <a:rPr lang="en-US" sz="3200" b="0" dirty="0" err="1">
                  <a:solidFill>
                    <a:schemeClr val="bg1"/>
                  </a:solidFill>
                  <a:latin typeface="+mn-lt"/>
                </a:rPr>
                <a:t>thiên</a:t>
              </a:r>
              <a:r>
                <a:rPr lang="en-US" sz="3200" b="0" dirty="0">
                  <a:solidFill>
                    <a:schemeClr val="bg1"/>
                  </a:solidFill>
                  <a:latin typeface="+mn-lt"/>
                </a:rPr>
                <a:t> </a:t>
              </a:r>
              <a:r>
                <a:rPr lang="en-US" sz="3200" b="0" dirty="0" err="1">
                  <a:solidFill>
                    <a:schemeClr val="bg1"/>
                  </a:solidFill>
                  <a:latin typeface="+mn-lt"/>
                </a:rPr>
                <a:t>nhiên</a:t>
              </a:r>
              <a:r>
                <a:rPr lang="en-US" sz="3200" b="0" dirty="0">
                  <a:solidFill>
                    <a:schemeClr val="bg1"/>
                  </a:solidFill>
                  <a:latin typeface="+mn-lt"/>
                </a:rPr>
                <a:t>?</a:t>
              </a:r>
              <a:endParaRPr lang="pt-BR" sz="3200" b="0" dirty="0">
                <a:solidFill>
                  <a:schemeClr val="bg1"/>
                </a:solidFill>
                <a:latin typeface="+mn-lt"/>
              </a:endParaRPr>
            </a:p>
          </p:txBody>
        </p:sp>
      </p:grpSp>
      <p:grpSp>
        <p:nvGrpSpPr>
          <p:cNvPr id="9" name="Nhóm 9">
            <a:extLst>
              <a:ext uri="{FF2B5EF4-FFF2-40B4-BE49-F238E27FC236}">
                <a16:creationId xmlns:a16="http://schemas.microsoft.com/office/drawing/2014/main" id="{8092A2D6-E296-4B01-A1F0-A652C8480168}"/>
              </a:ext>
            </a:extLst>
          </p:cNvPr>
          <p:cNvGrpSpPr/>
          <p:nvPr/>
        </p:nvGrpSpPr>
        <p:grpSpPr>
          <a:xfrm>
            <a:off x="967491" y="3623105"/>
            <a:ext cx="6385808" cy="1862955"/>
            <a:chOff x="88006" y="4309963"/>
            <a:chExt cx="6385808" cy="1862955"/>
          </a:xfrm>
        </p:grpSpPr>
        <p:grpSp>
          <p:nvGrpSpPr>
            <p:cNvPr id="10" name="Nhóm 27">
              <a:extLst>
                <a:ext uri="{FF2B5EF4-FFF2-40B4-BE49-F238E27FC236}">
                  <a16:creationId xmlns:a16="http://schemas.microsoft.com/office/drawing/2014/main" id="{5FDCFFE0-3B4A-4644-81B4-8C893280E3BE}"/>
                </a:ext>
              </a:extLst>
            </p:cNvPr>
            <p:cNvGrpSpPr/>
            <p:nvPr/>
          </p:nvGrpSpPr>
          <p:grpSpPr>
            <a:xfrm>
              <a:off x="88006" y="4309963"/>
              <a:ext cx="6300085" cy="1659837"/>
              <a:chOff x="220781" y="2915087"/>
              <a:chExt cx="6051093" cy="1659837"/>
            </a:xfrm>
          </p:grpSpPr>
          <p:sp>
            <p:nvSpPr>
              <p:cNvPr id="12" name="Hình chữ nhật: Góc Tròn 62">
                <a:extLst>
                  <a:ext uri="{FF2B5EF4-FFF2-40B4-BE49-F238E27FC236}">
                    <a16:creationId xmlns:a16="http://schemas.microsoft.com/office/drawing/2014/main" id="{4BAAE5D7-12AB-431C-8B73-B488173AD08E}"/>
                  </a:ext>
                </a:extLst>
              </p:cNvPr>
              <p:cNvSpPr/>
              <p:nvPr/>
            </p:nvSpPr>
            <p:spPr>
              <a:xfrm>
                <a:off x="537127" y="3450069"/>
                <a:ext cx="5707300" cy="1124855"/>
              </a:xfrm>
              <a:prstGeom prst="roundRect">
                <a:avLst/>
              </a:prstGeom>
              <a:solidFill>
                <a:srgbClr val="59D2FA"/>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3200" dirty="0">
                  <a:solidFill>
                    <a:schemeClr val="tx1">
                      <a:lumMod val="95000"/>
                      <a:lumOff val="5000"/>
                    </a:schemeClr>
                  </a:solidFill>
                </a:endParaRPr>
              </a:p>
            </p:txBody>
          </p:sp>
          <p:sp>
            <p:nvSpPr>
              <p:cNvPr id="13" name="Hình chữ nhật: Góc Tròn 22">
                <a:extLst>
                  <a:ext uri="{FF2B5EF4-FFF2-40B4-BE49-F238E27FC236}">
                    <a16:creationId xmlns:a16="http://schemas.microsoft.com/office/drawing/2014/main" id="{512F84FF-2F47-4C18-A053-A578FA78EB03}"/>
                  </a:ext>
                </a:extLst>
              </p:cNvPr>
              <p:cNvSpPr/>
              <p:nvPr/>
            </p:nvSpPr>
            <p:spPr>
              <a:xfrm>
                <a:off x="389815" y="3319793"/>
                <a:ext cx="5882059" cy="1124855"/>
              </a:xfrm>
              <a:prstGeom prst="roundRect">
                <a:avLst/>
              </a:prstGeom>
              <a:noFill/>
              <a:ln w="19050">
                <a:solidFill>
                  <a:srgbClr val="5AD3F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3200" dirty="0">
                  <a:solidFill>
                    <a:schemeClr val="tx1">
                      <a:lumMod val="95000"/>
                      <a:lumOff val="5000"/>
                    </a:schemeClr>
                  </a:solidFill>
                </a:endParaRPr>
              </a:p>
            </p:txBody>
          </p:sp>
          <p:pic>
            <p:nvPicPr>
              <p:cNvPr id="14" name="Hình ảnh 18" descr="Ảnh có chứa văn bản, đồ họa véc-tơ&#10;&#10;Mô tả được tạo tự động">
                <a:extLst>
                  <a:ext uri="{FF2B5EF4-FFF2-40B4-BE49-F238E27FC236}">
                    <a16:creationId xmlns:a16="http://schemas.microsoft.com/office/drawing/2014/main" id="{0A4EA457-E20F-4102-A63A-3BA8F34936BC}"/>
                  </a:ext>
                </a:extLst>
              </p:cNvPr>
              <p:cNvPicPr>
                <a:picLocks noChangeAspect="1"/>
              </p:cNvPicPr>
              <p:nvPr/>
            </p:nvPicPr>
            <p:blipFill rotWithShape="1">
              <a:blip r:embed="rId2"/>
              <a:srcRect l="59929" r="22623" b="50735"/>
              <a:stretch/>
            </p:blipFill>
            <p:spPr>
              <a:xfrm>
                <a:off x="220781" y="2915087"/>
                <a:ext cx="426134" cy="850769"/>
              </a:xfrm>
              <a:prstGeom prst="rect">
                <a:avLst/>
              </a:prstGeom>
            </p:spPr>
          </p:pic>
        </p:grpSp>
        <p:sp>
          <p:nvSpPr>
            <p:cNvPr id="11" name="Google Shape;1768;p26">
              <a:extLst>
                <a:ext uri="{FF2B5EF4-FFF2-40B4-BE49-F238E27FC236}">
                  <a16:creationId xmlns:a16="http://schemas.microsoft.com/office/drawing/2014/main" id="{F64FD3AB-5C6D-4149-8E38-316AE355C709}"/>
                </a:ext>
              </a:extLst>
            </p:cNvPr>
            <p:cNvSpPr txBox="1">
              <a:spLocks/>
            </p:cNvSpPr>
            <p:nvPr/>
          </p:nvSpPr>
          <p:spPr>
            <a:xfrm>
              <a:off x="444489" y="4790521"/>
              <a:ext cx="6029325" cy="138239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1pPr>
              <a:lvl2pPr marR="0" lvl="1"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2pPr>
              <a:lvl3pPr marR="0" lvl="2"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3pPr>
              <a:lvl4pPr marR="0" lvl="3"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4pPr>
              <a:lvl5pPr marR="0" lvl="4"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5pPr>
              <a:lvl6pPr marR="0" lvl="5"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6pPr>
              <a:lvl7pPr marR="0" lvl="6"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7pPr>
              <a:lvl8pPr marR="0" lvl="7"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8pPr>
              <a:lvl9pPr marR="0" lvl="8"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9pPr>
            </a:lstStyle>
            <a:p>
              <a:pPr algn="just"/>
              <a:r>
                <a:rPr lang="en-US" sz="3200" b="0" dirty="0" err="1">
                  <a:solidFill>
                    <a:schemeClr val="tx1">
                      <a:lumMod val="95000"/>
                      <a:lumOff val="5000"/>
                    </a:schemeClr>
                  </a:solidFill>
                  <a:latin typeface="+mn-lt"/>
                </a:rPr>
                <a:t>Chúng</a:t>
              </a:r>
              <a:r>
                <a:rPr lang="en-US" sz="3200" b="0" dirty="0">
                  <a:solidFill>
                    <a:schemeClr val="tx1">
                      <a:lumMod val="95000"/>
                      <a:lumOff val="5000"/>
                    </a:schemeClr>
                  </a:solidFill>
                  <a:latin typeface="+mn-lt"/>
                </a:rPr>
                <a:t> </a:t>
              </a:r>
              <a:r>
                <a:rPr lang="en-US" sz="3200" b="0" dirty="0" err="1">
                  <a:solidFill>
                    <a:schemeClr val="tx1">
                      <a:lumMod val="95000"/>
                      <a:lumOff val="5000"/>
                    </a:schemeClr>
                  </a:solidFill>
                  <a:latin typeface="+mn-lt"/>
                </a:rPr>
                <a:t>có</a:t>
              </a:r>
              <a:r>
                <a:rPr lang="en-US" sz="3200" b="0" dirty="0">
                  <a:solidFill>
                    <a:schemeClr val="tx1">
                      <a:lumMod val="95000"/>
                      <a:lumOff val="5000"/>
                    </a:schemeClr>
                  </a:solidFill>
                  <a:latin typeface="+mn-lt"/>
                </a:rPr>
                <a:t> </a:t>
              </a:r>
              <a:r>
                <a:rPr lang="en-US" sz="3200" b="0" dirty="0" err="1">
                  <a:solidFill>
                    <a:schemeClr val="tx1">
                      <a:lumMod val="95000"/>
                      <a:lumOff val="5000"/>
                    </a:schemeClr>
                  </a:solidFill>
                  <a:latin typeface="+mn-lt"/>
                </a:rPr>
                <a:t>ích</a:t>
              </a:r>
              <a:r>
                <a:rPr lang="en-US" sz="3200" b="0" dirty="0">
                  <a:solidFill>
                    <a:schemeClr val="tx1">
                      <a:lumMod val="95000"/>
                      <a:lumOff val="5000"/>
                    </a:schemeClr>
                  </a:solidFill>
                  <a:latin typeface="+mn-lt"/>
                </a:rPr>
                <a:t> </a:t>
              </a:r>
              <a:r>
                <a:rPr lang="en-US" sz="3200" b="0" dirty="0" err="1">
                  <a:solidFill>
                    <a:schemeClr val="tx1">
                      <a:lumMod val="95000"/>
                      <a:lumOff val="5000"/>
                    </a:schemeClr>
                  </a:solidFill>
                  <a:latin typeface="+mn-lt"/>
                </a:rPr>
                <a:t>lợi</a:t>
              </a:r>
              <a:r>
                <a:rPr lang="en-US" sz="3200" b="0" dirty="0">
                  <a:solidFill>
                    <a:schemeClr val="tx1">
                      <a:lumMod val="95000"/>
                      <a:lumOff val="5000"/>
                    </a:schemeClr>
                  </a:solidFill>
                  <a:latin typeface="+mn-lt"/>
                </a:rPr>
                <a:t> </a:t>
              </a:r>
              <a:r>
                <a:rPr lang="en-US" sz="3200" b="0" dirty="0" err="1">
                  <a:solidFill>
                    <a:schemeClr val="tx1">
                      <a:lumMod val="95000"/>
                      <a:lumOff val="5000"/>
                    </a:schemeClr>
                  </a:solidFill>
                  <a:latin typeface="+mn-lt"/>
                </a:rPr>
                <a:t>gì</a:t>
              </a:r>
              <a:r>
                <a:rPr lang="en-US" sz="3200" b="0" dirty="0">
                  <a:solidFill>
                    <a:schemeClr val="tx1">
                      <a:lumMod val="95000"/>
                      <a:lumOff val="5000"/>
                    </a:schemeClr>
                  </a:solidFill>
                  <a:latin typeface="+mn-lt"/>
                </a:rPr>
                <a:t>?</a:t>
              </a:r>
              <a:endParaRPr lang="pt-BR" sz="3200" b="0" dirty="0">
                <a:solidFill>
                  <a:schemeClr val="tx1">
                    <a:lumMod val="95000"/>
                    <a:lumOff val="5000"/>
                  </a:schemeClr>
                </a:solidFill>
                <a:latin typeface="+mn-lt"/>
              </a:endParaRPr>
            </a:p>
          </p:txBody>
        </p:sp>
      </p:grpSp>
      <p:grpSp>
        <p:nvGrpSpPr>
          <p:cNvPr id="16" name="Nhóm 2">
            <a:extLst>
              <a:ext uri="{FF2B5EF4-FFF2-40B4-BE49-F238E27FC236}">
                <a16:creationId xmlns:a16="http://schemas.microsoft.com/office/drawing/2014/main" id="{5AA8FE64-49EE-445D-8FBE-294BDA2DA0B8}"/>
              </a:ext>
            </a:extLst>
          </p:cNvPr>
          <p:cNvGrpSpPr/>
          <p:nvPr/>
        </p:nvGrpSpPr>
        <p:grpSpPr>
          <a:xfrm>
            <a:off x="927665" y="1768999"/>
            <a:ext cx="6254185" cy="1834728"/>
            <a:chOff x="833163" y="2810662"/>
            <a:chExt cx="6254185" cy="1789479"/>
          </a:xfrm>
        </p:grpSpPr>
        <p:grpSp>
          <p:nvGrpSpPr>
            <p:cNvPr id="37" name="Nhóm 26">
              <a:extLst>
                <a:ext uri="{FF2B5EF4-FFF2-40B4-BE49-F238E27FC236}">
                  <a16:creationId xmlns:a16="http://schemas.microsoft.com/office/drawing/2014/main" id="{0D37B8E4-DECD-483C-BE71-4DE12F7274B5}"/>
                </a:ext>
              </a:extLst>
            </p:cNvPr>
            <p:cNvGrpSpPr/>
            <p:nvPr/>
          </p:nvGrpSpPr>
          <p:grpSpPr>
            <a:xfrm flipH="1">
              <a:off x="833163" y="2810662"/>
              <a:ext cx="6244660" cy="1730541"/>
              <a:chOff x="1979937" y="929747"/>
              <a:chExt cx="5700869" cy="1730541"/>
            </a:xfrm>
          </p:grpSpPr>
          <p:sp>
            <p:nvSpPr>
              <p:cNvPr id="39" name="Hình chữ nhật: Góc Tròn 31">
                <a:extLst>
                  <a:ext uri="{FF2B5EF4-FFF2-40B4-BE49-F238E27FC236}">
                    <a16:creationId xmlns:a16="http://schemas.microsoft.com/office/drawing/2014/main" id="{BC09EFF0-F0C0-475C-A780-470855D0DB13}"/>
                  </a:ext>
                </a:extLst>
              </p:cNvPr>
              <p:cNvSpPr/>
              <p:nvPr/>
            </p:nvSpPr>
            <p:spPr>
              <a:xfrm>
                <a:off x="1988632" y="1447274"/>
                <a:ext cx="5442640" cy="1213014"/>
              </a:xfrm>
              <a:prstGeom prst="roundRect">
                <a:avLst/>
              </a:prstGeom>
              <a:solidFill>
                <a:srgbClr val="FFD661"/>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40" name="Hình chữ nhật: Góc Tròn 21">
                <a:extLst>
                  <a:ext uri="{FF2B5EF4-FFF2-40B4-BE49-F238E27FC236}">
                    <a16:creationId xmlns:a16="http://schemas.microsoft.com/office/drawing/2014/main" id="{CA55B384-D8D9-4994-AD34-77D5892515CC}"/>
                  </a:ext>
                </a:extLst>
              </p:cNvPr>
              <p:cNvSpPr/>
              <p:nvPr/>
            </p:nvSpPr>
            <p:spPr>
              <a:xfrm>
                <a:off x="1979937" y="1316901"/>
                <a:ext cx="5646784" cy="1278356"/>
              </a:xfrm>
              <a:prstGeom prst="roundRect">
                <a:avLst/>
              </a:prstGeom>
              <a:noFill/>
              <a:ln w="19050">
                <a:solidFill>
                  <a:srgbClr val="FFD96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pic>
            <p:nvPicPr>
              <p:cNvPr id="41" name="Hình ảnh 19" descr="Ảnh có chứa văn bản, đồ họa véc-tơ&#10;&#10;Mô tả được tạo tự động">
                <a:extLst>
                  <a:ext uri="{FF2B5EF4-FFF2-40B4-BE49-F238E27FC236}">
                    <a16:creationId xmlns:a16="http://schemas.microsoft.com/office/drawing/2014/main" id="{E4DB52E7-2993-4C2F-B678-4683E0FBF3FB}"/>
                  </a:ext>
                </a:extLst>
              </p:cNvPr>
              <p:cNvPicPr>
                <a:picLocks noChangeAspect="1"/>
              </p:cNvPicPr>
              <p:nvPr/>
            </p:nvPicPr>
            <p:blipFill rotWithShape="1">
              <a:blip r:embed="rId2"/>
              <a:srcRect l="41319" t="4844" r="40995" b="54324"/>
              <a:stretch/>
            </p:blipFill>
            <p:spPr>
              <a:xfrm flipH="1">
                <a:off x="7181732" y="929747"/>
                <a:ext cx="499074" cy="814710"/>
              </a:xfrm>
              <a:prstGeom prst="rect">
                <a:avLst/>
              </a:prstGeom>
            </p:spPr>
          </p:pic>
        </p:grpSp>
        <p:sp>
          <p:nvSpPr>
            <p:cNvPr id="38" name="Google Shape;1768;p26">
              <a:extLst>
                <a:ext uri="{FF2B5EF4-FFF2-40B4-BE49-F238E27FC236}">
                  <a16:creationId xmlns:a16="http://schemas.microsoft.com/office/drawing/2014/main" id="{0B668090-DE52-4D20-A9B7-592484DE8C59}"/>
                </a:ext>
              </a:extLst>
            </p:cNvPr>
            <p:cNvSpPr txBox="1">
              <a:spLocks/>
            </p:cNvSpPr>
            <p:nvPr/>
          </p:nvSpPr>
          <p:spPr>
            <a:xfrm>
              <a:off x="1462136" y="3217744"/>
              <a:ext cx="5625212" cy="138239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1pPr>
              <a:lvl2pPr marR="0" lvl="1"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2pPr>
              <a:lvl3pPr marR="0" lvl="2"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3pPr>
              <a:lvl4pPr marR="0" lvl="3"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4pPr>
              <a:lvl5pPr marR="0" lvl="4"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5pPr>
              <a:lvl6pPr marR="0" lvl="5"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6pPr>
              <a:lvl7pPr marR="0" lvl="6"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7pPr>
              <a:lvl8pPr marR="0" lvl="7"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8pPr>
              <a:lvl9pPr marR="0" lvl="8"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9pPr>
            </a:lstStyle>
            <a:p>
              <a:pPr algn="l"/>
              <a:r>
                <a:rPr lang="en-US" sz="3200" b="0" dirty="0" err="1">
                  <a:solidFill>
                    <a:schemeClr val="tx1">
                      <a:lumMod val="95000"/>
                      <a:lumOff val="5000"/>
                    </a:schemeClr>
                  </a:solidFill>
                  <a:latin typeface="+mn-lt"/>
                </a:rPr>
                <a:t>Đặc</a:t>
              </a:r>
              <a:r>
                <a:rPr lang="en-US" sz="3200" b="0" dirty="0">
                  <a:solidFill>
                    <a:schemeClr val="tx1">
                      <a:lumMod val="95000"/>
                      <a:lumOff val="5000"/>
                    </a:schemeClr>
                  </a:solidFill>
                  <a:latin typeface="+mn-lt"/>
                </a:rPr>
                <a:t> </a:t>
              </a:r>
              <a:r>
                <a:rPr lang="en-US" sz="3200" b="0" dirty="0" err="1">
                  <a:solidFill>
                    <a:schemeClr val="tx1">
                      <a:lumMod val="95000"/>
                      <a:lumOff val="5000"/>
                    </a:schemeClr>
                  </a:solidFill>
                  <a:latin typeface="+mn-lt"/>
                </a:rPr>
                <a:t>điểm</a:t>
              </a:r>
              <a:r>
                <a:rPr lang="en-US" sz="3200" b="0" dirty="0">
                  <a:solidFill>
                    <a:schemeClr val="tx1">
                      <a:lumMod val="95000"/>
                      <a:lumOff val="5000"/>
                    </a:schemeClr>
                  </a:solidFill>
                  <a:latin typeface="+mn-lt"/>
                </a:rPr>
                <a:t> </a:t>
              </a:r>
              <a:r>
                <a:rPr lang="en-US" sz="3200" b="0" dirty="0" err="1">
                  <a:solidFill>
                    <a:schemeClr val="tx1">
                      <a:lumMod val="95000"/>
                      <a:lumOff val="5000"/>
                    </a:schemeClr>
                  </a:solidFill>
                  <a:latin typeface="+mn-lt"/>
                </a:rPr>
                <a:t>nổi</a:t>
              </a:r>
              <a:r>
                <a:rPr lang="en-US" sz="3200" b="0" dirty="0">
                  <a:solidFill>
                    <a:schemeClr val="tx1">
                      <a:lumMod val="95000"/>
                      <a:lumOff val="5000"/>
                    </a:schemeClr>
                  </a:solidFill>
                  <a:latin typeface="+mn-lt"/>
                </a:rPr>
                <a:t> </a:t>
              </a:r>
              <a:r>
                <a:rPr lang="en-US" sz="3200" b="0" dirty="0" err="1">
                  <a:solidFill>
                    <a:schemeClr val="tx1">
                      <a:lumMod val="95000"/>
                      <a:lumOff val="5000"/>
                    </a:schemeClr>
                  </a:solidFill>
                  <a:latin typeface="+mn-lt"/>
                </a:rPr>
                <a:t>bật</a:t>
              </a:r>
              <a:r>
                <a:rPr lang="en-US" sz="3200" b="0" dirty="0">
                  <a:solidFill>
                    <a:schemeClr val="tx1">
                      <a:lumMod val="95000"/>
                      <a:lumOff val="5000"/>
                    </a:schemeClr>
                  </a:solidFill>
                  <a:latin typeface="+mn-lt"/>
                </a:rPr>
                <a:t> </a:t>
              </a:r>
              <a:r>
                <a:rPr lang="en-US" sz="3200" b="0" dirty="0" err="1">
                  <a:solidFill>
                    <a:schemeClr val="tx1">
                      <a:lumMod val="95000"/>
                      <a:lumOff val="5000"/>
                    </a:schemeClr>
                  </a:solidFill>
                  <a:latin typeface="+mn-lt"/>
                </a:rPr>
                <a:t>của</a:t>
              </a:r>
              <a:r>
                <a:rPr lang="en-US" sz="3200" b="0" dirty="0">
                  <a:solidFill>
                    <a:schemeClr val="tx1">
                      <a:lumMod val="95000"/>
                      <a:lumOff val="5000"/>
                    </a:schemeClr>
                  </a:solidFill>
                  <a:latin typeface="+mn-lt"/>
                </a:rPr>
                <a:t> </a:t>
              </a:r>
              <a:r>
                <a:rPr lang="en-US" sz="3200" b="0" dirty="0" err="1">
                  <a:solidFill>
                    <a:schemeClr val="tx1">
                      <a:lumMod val="95000"/>
                      <a:lumOff val="5000"/>
                    </a:schemeClr>
                  </a:solidFill>
                  <a:latin typeface="+mn-lt"/>
                </a:rPr>
                <a:t>cây</a:t>
              </a:r>
              <a:r>
                <a:rPr lang="en-US" sz="3200" b="0" dirty="0">
                  <a:solidFill>
                    <a:schemeClr val="tx1">
                      <a:lumMod val="95000"/>
                      <a:lumOff val="5000"/>
                    </a:schemeClr>
                  </a:solidFill>
                  <a:latin typeface="+mn-lt"/>
                </a:rPr>
                <a:t>, con </a:t>
              </a:r>
              <a:r>
                <a:rPr lang="en-US" sz="3200" b="0" dirty="0" err="1">
                  <a:solidFill>
                    <a:schemeClr val="tx1">
                      <a:lumMod val="95000"/>
                      <a:lumOff val="5000"/>
                    </a:schemeClr>
                  </a:solidFill>
                  <a:latin typeface="+mn-lt"/>
                </a:rPr>
                <a:t>vật</a:t>
              </a:r>
              <a:r>
                <a:rPr lang="en-US" sz="3200" b="0" dirty="0">
                  <a:solidFill>
                    <a:schemeClr val="tx1">
                      <a:lumMod val="95000"/>
                      <a:lumOff val="5000"/>
                    </a:schemeClr>
                  </a:solidFill>
                  <a:latin typeface="+mn-lt"/>
                </a:rPr>
                <a:t> </a:t>
              </a:r>
              <a:r>
                <a:rPr lang="en-US" sz="3200" b="0" dirty="0" err="1">
                  <a:solidFill>
                    <a:schemeClr val="tx1">
                      <a:lumMod val="95000"/>
                      <a:lumOff val="5000"/>
                    </a:schemeClr>
                  </a:solidFill>
                  <a:latin typeface="+mn-lt"/>
                </a:rPr>
                <a:t>đó</a:t>
              </a:r>
              <a:r>
                <a:rPr lang="en-US" sz="3200" b="0" dirty="0">
                  <a:solidFill>
                    <a:schemeClr val="tx1">
                      <a:lumMod val="95000"/>
                      <a:lumOff val="5000"/>
                    </a:schemeClr>
                  </a:solidFill>
                  <a:latin typeface="+mn-lt"/>
                </a:rPr>
                <a:t> </a:t>
              </a:r>
              <a:r>
                <a:rPr lang="en-US" sz="3200" b="0" dirty="0" err="1">
                  <a:solidFill>
                    <a:schemeClr val="tx1">
                      <a:lumMod val="95000"/>
                      <a:lumOff val="5000"/>
                    </a:schemeClr>
                  </a:solidFill>
                  <a:latin typeface="+mn-lt"/>
                </a:rPr>
                <a:t>là</a:t>
              </a:r>
              <a:r>
                <a:rPr lang="en-US" sz="3200" b="0" dirty="0">
                  <a:solidFill>
                    <a:schemeClr val="tx1">
                      <a:lumMod val="95000"/>
                      <a:lumOff val="5000"/>
                    </a:schemeClr>
                  </a:solidFill>
                  <a:latin typeface="+mn-lt"/>
                </a:rPr>
                <a:t> </a:t>
              </a:r>
              <a:r>
                <a:rPr lang="en-US" sz="3200" b="0" dirty="0" err="1">
                  <a:solidFill>
                    <a:schemeClr val="tx1">
                      <a:lumMod val="95000"/>
                      <a:lumOff val="5000"/>
                    </a:schemeClr>
                  </a:solidFill>
                  <a:latin typeface="+mn-lt"/>
                </a:rPr>
                <a:t>gì</a:t>
              </a:r>
              <a:r>
                <a:rPr lang="en-US" sz="3200" b="0" dirty="0">
                  <a:solidFill>
                    <a:schemeClr val="tx1">
                      <a:lumMod val="95000"/>
                      <a:lumOff val="5000"/>
                    </a:schemeClr>
                  </a:solidFill>
                  <a:latin typeface="+mn-lt"/>
                </a:rPr>
                <a:t>?</a:t>
              </a:r>
              <a:endParaRPr lang="pt-BR" sz="3200" b="0" dirty="0">
                <a:solidFill>
                  <a:schemeClr val="tx1">
                    <a:lumMod val="95000"/>
                    <a:lumOff val="5000"/>
                  </a:schemeClr>
                </a:solidFill>
                <a:latin typeface="+mn-lt"/>
              </a:endParaRPr>
            </a:p>
          </p:txBody>
        </p:sp>
      </p:grpSp>
      <p:pic>
        <p:nvPicPr>
          <p:cNvPr id="43" name="Picture 42">
            <a:extLst>
              <a:ext uri="{FF2B5EF4-FFF2-40B4-BE49-F238E27FC236}">
                <a16:creationId xmlns:a16="http://schemas.microsoft.com/office/drawing/2014/main" id="{D99EB616-A3F5-4DC1-B042-ECCD2FA30FC9}"/>
              </a:ext>
            </a:extLst>
          </p:cNvPr>
          <p:cNvPicPr>
            <a:picLocks noChangeAspect="1"/>
          </p:cNvPicPr>
          <p:nvPr/>
        </p:nvPicPr>
        <p:blipFill>
          <a:blip r:embed="rId3"/>
          <a:stretch>
            <a:fillRect/>
          </a:stretch>
        </p:blipFill>
        <p:spPr>
          <a:xfrm>
            <a:off x="7638757" y="461962"/>
            <a:ext cx="3638843" cy="1585913"/>
          </a:xfrm>
          <a:prstGeom prst="rect">
            <a:avLst/>
          </a:prstGeom>
        </p:spPr>
      </p:pic>
    </p:spTree>
    <p:extLst>
      <p:ext uri="{BB962C8B-B14F-4D97-AF65-F5344CB8AC3E}">
        <p14:creationId xmlns:p14="http://schemas.microsoft.com/office/powerpoint/2010/main" val="4735855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35"/>
        <p:cNvGrpSpPr/>
        <p:nvPr/>
      </p:nvGrpSpPr>
      <p:grpSpPr>
        <a:xfrm>
          <a:off x="0" y="0"/>
          <a:ext cx="0" cy="0"/>
          <a:chOff x="0" y="0"/>
          <a:chExt cx="0" cy="0"/>
        </a:xfrm>
      </p:grpSpPr>
      <p:pic>
        <p:nvPicPr>
          <p:cNvPr id="7" name="Hình ảnh 6" descr="Ảnh có chứa đồ chơi, búp bê&#10;&#10;Mô tả được tạo tự động">
            <a:extLst>
              <a:ext uri="{FF2B5EF4-FFF2-40B4-BE49-F238E27FC236}">
                <a16:creationId xmlns:a16="http://schemas.microsoft.com/office/drawing/2014/main" id="{4FA97783-0356-F1E9-6F67-EB2A07F305D1}"/>
              </a:ext>
            </a:extLst>
          </p:cNvPr>
          <p:cNvPicPr>
            <a:picLocks noChangeAspect="1"/>
          </p:cNvPicPr>
          <p:nvPr/>
        </p:nvPicPr>
        <p:blipFill>
          <a:blip r:embed="rId3"/>
          <a:stretch>
            <a:fillRect/>
          </a:stretch>
        </p:blipFill>
        <p:spPr>
          <a:xfrm>
            <a:off x="2933920" y="1933459"/>
            <a:ext cx="8391485" cy="4758971"/>
          </a:xfrm>
          <a:prstGeom prst="rect">
            <a:avLst/>
          </a:prstGeom>
          <a:effectLst>
            <a:outerShdw blurRad="50800" dist="38100" dir="18900000" algn="bl" rotWithShape="0">
              <a:prstClr val="black">
                <a:alpha val="40000"/>
              </a:prstClr>
            </a:outerShdw>
          </a:effectLst>
        </p:spPr>
      </p:pic>
      <p:sp>
        <p:nvSpPr>
          <p:cNvPr id="10" name="Google Shape;1768;p26">
            <a:extLst>
              <a:ext uri="{FF2B5EF4-FFF2-40B4-BE49-F238E27FC236}">
                <a16:creationId xmlns:a16="http://schemas.microsoft.com/office/drawing/2014/main" id="{702C97E8-909B-E8AA-495F-E5DE0D0C0DFA}"/>
              </a:ext>
            </a:extLst>
          </p:cNvPr>
          <p:cNvSpPr txBox="1">
            <a:spLocks noGrp="1"/>
          </p:cNvSpPr>
          <p:nvPr>
            <p:ph type="title"/>
          </p:nvPr>
        </p:nvSpPr>
        <p:spPr>
          <a:xfrm>
            <a:off x="519389" y="984060"/>
            <a:ext cx="6399548" cy="1326419"/>
          </a:xfrm>
          <a:prstGeom prst="rect">
            <a:avLst/>
          </a:prstGeom>
        </p:spPr>
        <p:txBody>
          <a:bodyPr spcFirstLastPara="1" wrap="square" lIns="121900" tIns="121900" rIns="121900" bIns="121900" anchor="ctr" anchorCtr="0">
            <a:noAutofit/>
          </a:bodyPr>
          <a:lstStyle/>
          <a:p>
            <a:r>
              <a:rPr lang="en-US" sz="8000" b="0" dirty="0" err="1">
                <a:solidFill>
                  <a:srgbClr val="FD9E66"/>
                </a:solidFill>
                <a:latin typeface="+mj-lt"/>
              </a:rPr>
              <a:t>Tạm</a:t>
            </a:r>
            <a:r>
              <a:rPr lang="en-US" sz="8000" b="0" dirty="0">
                <a:solidFill>
                  <a:srgbClr val="FD9E66"/>
                </a:solidFill>
                <a:latin typeface="+mj-lt"/>
              </a:rPr>
              <a:t> </a:t>
            </a:r>
            <a:r>
              <a:rPr lang="en-US" sz="8000" b="0" dirty="0" err="1">
                <a:solidFill>
                  <a:srgbClr val="FD9E66"/>
                </a:solidFill>
                <a:latin typeface="+mj-lt"/>
              </a:rPr>
              <a:t>Biệt</a:t>
            </a:r>
            <a:r>
              <a:rPr lang="en-US" sz="8000" b="0" dirty="0">
                <a:solidFill>
                  <a:srgbClr val="FD9E66"/>
                </a:solidFill>
                <a:latin typeface="+mj-lt"/>
              </a:rPr>
              <a:t> </a:t>
            </a:r>
            <a:br>
              <a:rPr lang="en-US" sz="8000" b="0" dirty="0">
                <a:solidFill>
                  <a:srgbClr val="FD9E66"/>
                </a:solidFill>
                <a:latin typeface="+mj-lt"/>
              </a:rPr>
            </a:br>
            <a:r>
              <a:rPr lang="en-US" sz="8000" b="0" dirty="0" err="1">
                <a:solidFill>
                  <a:srgbClr val="FD9E66"/>
                </a:solidFill>
                <a:latin typeface="+mj-lt"/>
              </a:rPr>
              <a:t>Và</a:t>
            </a:r>
            <a:r>
              <a:rPr lang="en-US" sz="8000" b="0" dirty="0">
                <a:solidFill>
                  <a:srgbClr val="FD9E66"/>
                </a:solidFill>
                <a:latin typeface="+mj-lt"/>
              </a:rPr>
              <a:t> </a:t>
            </a:r>
            <a:r>
              <a:rPr lang="en-US" sz="8000" b="0" dirty="0" err="1">
                <a:solidFill>
                  <a:srgbClr val="FD9E66"/>
                </a:solidFill>
                <a:latin typeface="+mj-lt"/>
              </a:rPr>
              <a:t>Hẹn</a:t>
            </a:r>
            <a:r>
              <a:rPr lang="en-US" sz="8000" b="0" dirty="0">
                <a:solidFill>
                  <a:srgbClr val="FD9E66"/>
                </a:solidFill>
                <a:latin typeface="+mj-lt"/>
              </a:rPr>
              <a:t> </a:t>
            </a:r>
            <a:r>
              <a:rPr lang="en-US" sz="8000" b="0" dirty="0" err="1">
                <a:solidFill>
                  <a:srgbClr val="FD9E66"/>
                </a:solidFill>
                <a:latin typeface="+mj-lt"/>
              </a:rPr>
              <a:t>Gặp</a:t>
            </a:r>
            <a:r>
              <a:rPr lang="en-US" sz="8000" b="0" dirty="0">
                <a:solidFill>
                  <a:srgbClr val="FD9E66"/>
                </a:solidFill>
                <a:latin typeface="+mj-lt"/>
              </a:rPr>
              <a:t> </a:t>
            </a:r>
            <a:r>
              <a:rPr lang="en-US" sz="8000" b="0" dirty="0" err="1">
                <a:solidFill>
                  <a:srgbClr val="FD9E66"/>
                </a:solidFill>
                <a:latin typeface="+mj-lt"/>
              </a:rPr>
              <a:t>Lại</a:t>
            </a:r>
            <a:endParaRPr lang="en-US" sz="8000" b="0" dirty="0">
              <a:solidFill>
                <a:srgbClr val="FD9E66"/>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Nature Activities Binder by Slidesgo">
  <a:themeElements>
    <a:clrScheme name="Simple Light">
      <a:dk1>
        <a:srgbClr val="000000"/>
      </a:dk1>
      <a:lt1>
        <a:srgbClr val="FFFFFF"/>
      </a:lt1>
      <a:dk2>
        <a:srgbClr val="D9D9D9"/>
      </a:dk2>
      <a:lt2>
        <a:srgbClr val="FEC9A1"/>
      </a:lt2>
      <a:accent1>
        <a:srgbClr val="FD9E66"/>
      </a:accent1>
      <a:accent2>
        <a:srgbClr val="B7E1E0"/>
      </a:accent2>
      <a:accent3>
        <a:srgbClr val="FAE39D"/>
      </a:accent3>
      <a:accent4>
        <a:srgbClr val="F9C357"/>
      </a:accent4>
      <a:accent5>
        <a:srgbClr val="92CAD6"/>
      </a:accent5>
      <a:accent6>
        <a:srgbClr val="85A8CE"/>
      </a:accent6>
      <a:hlink>
        <a:srgbClr val="000000"/>
      </a:hlink>
      <a:folHlink>
        <a:srgbClr val="0097A7"/>
      </a:folHlink>
    </a:clrScheme>
    <a:fontScheme name="92 Tùy chỉnh">
      <a:majorFont>
        <a:latin typeface="LNTH-Hoa Nho LNTH"/>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349</Words>
  <Application>Microsoft Office PowerPoint</Application>
  <PresentationFormat>Widescreen</PresentationFormat>
  <Paragraphs>29</Paragraphs>
  <Slides>8</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Jua</vt:lpstr>
      <vt:lpstr>Arial</vt:lpstr>
      <vt:lpstr>Calibri</vt:lpstr>
      <vt:lpstr>LNTH-Hoa Nho LNTH</vt:lpstr>
      <vt:lpstr>Quicksand Medium</vt:lpstr>
      <vt:lpstr>Nature Activities Binder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Tạm Biệt  Và Hẹn Gặp Lại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14</cp:revision>
  <dcterms:created xsi:type="dcterms:W3CDTF">2022-11-12T10:54:05Z</dcterms:created>
  <dcterms:modified xsi:type="dcterms:W3CDTF">2022-11-12T11:11:49Z</dcterms:modified>
</cp:coreProperties>
</file>