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1" r:id="rId3"/>
  </p:sldMasterIdLst>
  <p:notesMasterIdLst>
    <p:notesMasterId r:id="rId37"/>
  </p:notesMasterIdLst>
  <p:sldIdLst>
    <p:sldId id="418" r:id="rId4"/>
    <p:sldId id="265" r:id="rId5"/>
    <p:sldId id="330" r:id="rId6"/>
    <p:sldId id="285" r:id="rId7"/>
    <p:sldId id="286" r:id="rId8"/>
    <p:sldId id="287" r:id="rId9"/>
    <p:sldId id="291" r:id="rId10"/>
    <p:sldId id="419" r:id="rId11"/>
    <p:sldId id="292" r:id="rId12"/>
    <p:sldId id="296" r:id="rId13"/>
    <p:sldId id="420" r:id="rId14"/>
    <p:sldId id="421" r:id="rId15"/>
    <p:sldId id="297" r:id="rId16"/>
    <p:sldId id="422" r:id="rId17"/>
    <p:sldId id="423" r:id="rId18"/>
    <p:sldId id="424" r:id="rId19"/>
    <p:sldId id="425" r:id="rId20"/>
    <p:sldId id="426" r:id="rId21"/>
    <p:sldId id="293" r:id="rId22"/>
    <p:sldId id="427" r:id="rId23"/>
    <p:sldId id="428" r:id="rId24"/>
    <p:sldId id="429" r:id="rId25"/>
    <p:sldId id="430" r:id="rId26"/>
    <p:sldId id="308" r:id="rId27"/>
    <p:sldId id="309" r:id="rId28"/>
    <p:sldId id="310" r:id="rId29"/>
    <p:sldId id="311" r:id="rId30"/>
    <p:sldId id="312" r:id="rId31"/>
    <p:sldId id="434" r:id="rId32"/>
    <p:sldId id="431" r:id="rId33"/>
    <p:sldId id="432" r:id="rId34"/>
    <p:sldId id="433" r:id="rId35"/>
    <p:sldId id="29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799" autoAdjust="0"/>
  </p:normalViewPr>
  <p:slideViewPr>
    <p:cSldViewPr snapToGrid="0">
      <p:cViewPr varScale="1">
        <p:scale>
          <a:sx n="59" d="100"/>
          <a:sy n="59" d="100"/>
        </p:scale>
        <p:origin x="9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EF453-7642-47DA-B90F-CF209BFFC975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8AAB06-0B73-479B-B8C7-7BCADCAD2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59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eb71e308dc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8" name="Google Shape;978;geb71e308dc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8893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eb71e308d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6" name="Google Shape;736;geb71e308d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eb71e308d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6" name="Google Shape;736;geb71e308d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697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tx1"/>
                </a:solidFill>
              </a:rPr>
              <a:t>“</a:t>
            </a:r>
            <a:r>
              <a:rPr lang="en-US" sz="1200" b="1" dirty="0" err="1">
                <a:solidFill>
                  <a:schemeClr val="tx1"/>
                </a:solidFill>
              </a:rPr>
              <a:t>Có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một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số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họ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sẽ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ghép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phần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giải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thích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nghĩa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của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từ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trong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mục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đọc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đoạn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luôn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nhưng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vì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mỗi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sẽ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thống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nhất</a:t>
            </a:r>
            <a:r>
              <a:rPr lang="en-US" sz="1200" b="1" dirty="0">
                <a:solidFill>
                  <a:schemeClr val="tx1"/>
                </a:solidFill>
              </a:rPr>
              <a:t> 1 </a:t>
            </a:r>
            <a:r>
              <a:rPr lang="en-US" sz="1200" b="1" dirty="0" err="1">
                <a:solidFill>
                  <a:schemeClr val="tx1"/>
                </a:solidFill>
              </a:rPr>
              <a:t>quy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riêng</a:t>
            </a:r>
            <a:r>
              <a:rPr lang="en-US" sz="1200" b="1" dirty="0">
                <a:solidFill>
                  <a:schemeClr val="tx1"/>
                </a:solidFill>
              </a:rPr>
              <a:t>, ý </a:t>
            </a:r>
            <a:r>
              <a:rPr lang="en-US" sz="1200" b="1" dirty="0" err="1">
                <a:solidFill>
                  <a:schemeClr val="tx1"/>
                </a:solidFill>
              </a:rPr>
              <a:t>tưởng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dạy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riêng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nên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em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để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phần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giải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thích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nghĩa</a:t>
            </a:r>
            <a:r>
              <a:rPr lang="en-US" sz="1200" b="1" dirty="0">
                <a:solidFill>
                  <a:schemeClr val="tx1"/>
                </a:solidFill>
              </a:rPr>
              <a:t> ở </a:t>
            </a:r>
            <a:r>
              <a:rPr lang="en-US" sz="1200" b="1" dirty="0" err="1">
                <a:solidFill>
                  <a:schemeClr val="tx1"/>
                </a:solidFill>
              </a:rPr>
              <a:t>đây</a:t>
            </a:r>
            <a:r>
              <a:rPr lang="en-US" sz="1200" b="1" dirty="0">
                <a:solidFill>
                  <a:schemeClr val="tx1"/>
                </a:solidFill>
              </a:rPr>
              <a:t> (GV </a:t>
            </a:r>
            <a:r>
              <a:rPr lang="en-US" sz="1200" b="1" dirty="0" err="1">
                <a:solidFill>
                  <a:schemeClr val="tx1"/>
                </a:solidFill>
              </a:rPr>
              <a:t>kéo</a:t>
            </a:r>
            <a:r>
              <a:rPr lang="en-US" sz="1200" b="1" dirty="0">
                <a:solidFill>
                  <a:schemeClr val="tx1"/>
                </a:solidFill>
              </a:rPr>
              <a:t> slide </a:t>
            </a:r>
            <a:r>
              <a:rPr lang="en-US" sz="1200" b="1" dirty="0" err="1">
                <a:solidFill>
                  <a:schemeClr val="tx1"/>
                </a:solidFill>
              </a:rPr>
              <a:t>lên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sau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các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đoạn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theo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quy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nhé</a:t>
            </a:r>
            <a:r>
              <a:rPr lang="en-US" sz="1200" b="1" dirty="0">
                <a:solidFill>
                  <a:schemeClr val="tx1"/>
                </a:solidFill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8AAB06-0B73-479B-B8C7-7BCADCAD296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77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tx1"/>
                </a:solidFill>
              </a:rPr>
              <a:t>“</a:t>
            </a:r>
            <a:r>
              <a:rPr lang="en-US" sz="1200" b="1" dirty="0" err="1">
                <a:solidFill>
                  <a:schemeClr val="tx1"/>
                </a:solidFill>
              </a:rPr>
              <a:t>Có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một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số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họ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sẽ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ghép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phần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giải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thích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nghĩa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của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từ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trong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mục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đọc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đoạn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luôn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nhưng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vì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mỗi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sẽ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thống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nhất</a:t>
            </a:r>
            <a:r>
              <a:rPr lang="en-US" sz="1200" b="1" dirty="0">
                <a:solidFill>
                  <a:schemeClr val="tx1"/>
                </a:solidFill>
              </a:rPr>
              <a:t> 1 </a:t>
            </a:r>
            <a:r>
              <a:rPr lang="en-US" sz="1200" b="1" dirty="0" err="1">
                <a:solidFill>
                  <a:schemeClr val="tx1"/>
                </a:solidFill>
              </a:rPr>
              <a:t>quy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riêng</a:t>
            </a:r>
            <a:r>
              <a:rPr lang="en-US" sz="1200" b="1" dirty="0">
                <a:solidFill>
                  <a:schemeClr val="tx1"/>
                </a:solidFill>
              </a:rPr>
              <a:t>, ý </a:t>
            </a:r>
            <a:r>
              <a:rPr lang="en-US" sz="1200" b="1" dirty="0" err="1">
                <a:solidFill>
                  <a:schemeClr val="tx1"/>
                </a:solidFill>
              </a:rPr>
              <a:t>tưởng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dạy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riêng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nên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em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để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phần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giải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thích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nghĩa</a:t>
            </a:r>
            <a:r>
              <a:rPr lang="en-US" sz="1200" b="1" dirty="0">
                <a:solidFill>
                  <a:schemeClr val="tx1"/>
                </a:solidFill>
              </a:rPr>
              <a:t> ở </a:t>
            </a:r>
            <a:r>
              <a:rPr lang="en-US" sz="1200" b="1" dirty="0" err="1">
                <a:solidFill>
                  <a:schemeClr val="tx1"/>
                </a:solidFill>
              </a:rPr>
              <a:t>đây</a:t>
            </a:r>
            <a:r>
              <a:rPr lang="en-US" sz="1200" b="1" dirty="0">
                <a:solidFill>
                  <a:schemeClr val="tx1"/>
                </a:solidFill>
              </a:rPr>
              <a:t> (GV </a:t>
            </a:r>
            <a:r>
              <a:rPr lang="en-US" sz="1200" b="1" dirty="0" err="1">
                <a:solidFill>
                  <a:schemeClr val="tx1"/>
                </a:solidFill>
              </a:rPr>
              <a:t>kéo</a:t>
            </a:r>
            <a:r>
              <a:rPr lang="en-US" sz="1200" b="1" dirty="0">
                <a:solidFill>
                  <a:schemeClr val="tx1"/>
                </a:solidFill>
              </a:rPr>
              <a:t> slide </a:t>
            </a:r>
            <a:r>
              <a:rPr lang="en-US" sz="1200" b="1" dirty="0" err="1">
                <a:solidFill>
                  <a:schemeClr val="tx1"/>
                </a:solidFill>
              </a:rPr>
              <a:t>lên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sau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các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đoạn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theo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quy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nhé</a:t>
            </a:r>
            <a:r>
              <a:rPr lang="en-US" sz="1200" b="1" dirty="0">
                <a:solidFill>
                  <a:schemeClr val="tx1"/>
                </a:solidFill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8AAB06-0B73-479B-B8C7-7BCADCAD296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080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8AAB06-0B73-479B-B8C7-7BCADCAD296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0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mời</a:t>
            </a:r>
            <a:r>
              <a:rPr lang="en-US" baseline="0"/>
              <a:t> HS nhận xét căn phòng: đồ chơi vứt bề bộn giữa nha.</a:t>
            </a:r>
          </a:p>
          <a:p>
            <a:r>
              <a:rPr lang="en-US" baseline="0"/>
              <a:t>Dẫn dắt: chúng ta cùng dọn dẹp phòng khách bằng cách trả lời tốt các thử thách để đồ chơi vào giỏ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quả cà chua để quay về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8AAB06-0B73-479B-B8C7-7BCADCAD296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05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89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69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44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66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65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473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665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550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93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6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51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388867" y="3573400"/>
            <a:ext cx="34144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667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90100" y="4119384"/>
            <a:ext cx="58120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20450"/>
            <a:ext cx="12206400" cy="7140572"/>
            <a:chOff x="0" y="-15338"/>
            <a:chExt cx="9154800" cy="5355429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0" y="-15338"/>
              <a:ext cx="9154800" cy="5355429"/>
              <a:chOff x="0" y="-15338"/>
              <a:chExt cx="9154800" cy="5355429"/>
            </a:xfrm>
          </p:grpSpPr>
          <p:sp>
            <p:nvSpPr>
              <p:cNvPr id="13" name="Google Shape;13;p2"/>
              <p:cNvSpPr/>
              <p:nvPr/>
            </p:nvSpPr>
            <p:spPr>
              <a:xfrm rot="10800000" flipH="1">
                <a:off x="0" y="105012"/>
                <a:ext cx="9154793" cy="891449"/>
              </a:xfrm>
              <a:custGeom>
                <a:avLst/>
                <a:gdLst/>
                <a:ahLst/>
                <a:cxnLst/>
                <a:rect l="l" t="t" r="r" b="b"/>
                <a:pathLst>
                  <a:path w="142100" h="13837" extrusionOk="0">
                    <a:moveTo>
                      <a:pt x="926" y="0"/>
                    </a:moveTo>
                    <a:cubicBezTo>
                      <a:pt x="610" y="0"/>
                      <a:pt x="305" y="11"/>
                      <a:pt x="0" y="22"/>
                    </a:cubicBezTo>
                    <a:lnTo>
                      <a:pt x="0" y="13837"/>
                    </a:lnTo>
                    <a:lnTo>
                      <a:pt x="142100" y="13837"/>
                    </a:lnTo>
                    <a:lnTo>
                      <a:pt x="142100" y="5117"/>
                    </a:lnTo>
                    <a:cubicBezTo>
                      <a:pt x="138322" y="5117"/>
                      <a:pt x="135034" y="7196"/>
                      <a:pt x="133325" y="10277"/>
                    </a:cubicBezTo>
                    <a:cubicBezTo>
                      <a:pt x="129580" y="4115"/>
                      <a:pt x="122809" y="0"/>
                      <a:pt x="115080" y="0"/>
                    </a:cubicBezTo>
                    <a:cubicBezTo>
                      <a:pt x="107198" y="0"/>
                      <a:pt x="100318" y="4267"/>
                      <a:pt x="96627" y="10625"/>
                    </a:cubicBezTo>
                    <a:cubicBezTo>
                      <a:pt x="94580" y="9014"/>
                      <a:pt x="92001" y="8056"/>
                      <a:pt x="89203" y="8056"/>
                    </a:cubicBezTo>
                    <a:cubicBezTo>
                      <a:pt x="86688" y="8056"/>
                      <a:pt x="84347" y="8829"/>
                      <a:pt x="82421" y="10157"/>
                    </a:cubicBezTo>
                    <a:cubicBezTo>
                      <a:pt x="81311" y="7741"/>
                      <a:pt x="78872" y="6064"/>
                      <a:pt x="76042" y="6064"/>
                    </a:cubicBezTo>
                    <a:cubicBezTo>
                      <a:pt x="73853" y="6064"/>
                      <a:pt x="71915" y="7054"/>
                      <a:pt x="70620" y="8612"/>
                    </a:cubicBezTo>
                    <a:cubicBezTo>
                      <a:pt x="66733" y="3386"/>
                      <a:pt x="60518" y="0"/>
                      <a:pt x="53496" y="0"/>
                    </a:cubicBezTo>
                    <a:cubicBezTo>
                      <a:pt x="45211" y="0"/>
                      <a:pt x="38015" y="4725"/>
                      <a:pt x="34488" y="11638"/>
                    </a:cubicBezTo>
                    <a:cubicBezTo>
                      <a:pt x="32311" y="9428"/>
                      <a:pt x="29274" y="8056"/>
                      <a:pt x="25921" y="8056"/>
                    </a:cubicBezTo>
                    <a:cubicBezTo>
                      <a:pt x="23395" y="8056"/>
                      <a:pt x="21044" y="8840"/>
                      <a:pt x="19106" y="10179"/>
                    </a:cubicBezTo>
                    <a:cubicBezTo>
                      <a:pt x="15350" y="4071"/>
                      <a:pt x="8612" y="0"/>
                      <a:pt x="9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 rot="10800000">
                <a:off x="0" y="-15338"/>
                <a:ext cx="9154793" cy="891449"/>
              </a:xfrm>
              <a:custGeom>
                <a:avLst/>
                <a:gdLst/>
                <a:ahLst/>
                <a:cxnLst/>
                <a:rect l="l" t="t" r="r" b="b"/>
                <a:pathLst>
                  <a:path w="142100" h="13837" extrusionOk="0">
                    <a:moveTo>
                      <a:pt x="926" y="0"/>
                    </a:moveTo>
                    <a:cubicBezTo>
                      <a:pt x="610" y="0"/>
                      <a:pt x="305" y="11"/>
                      <a:pt x="0" y="22"/>
                    </a:cubicBezTo>
                    <a:lnTo>
                      <a:pt x="0" y="13837"/>
                    </a:lnTo>
                    <a:lnTo>
                      <a:pt x="142100" y="13837"/>
                    </a:lnTo>
                    <a:lnTo>
                      <a:pt x="142100" y="5117"/>
                    </a:lnTo>
                    <a:cubicBezTo>
                      <a:pt x="138322" y="5117"/>
                      <a:pt x="135034" y="7196"/>
                      <a:pt x="133325" y="10277"/>
                    </a:cubicBezTo>
                    <a:cubicBezTo>
                      <a:pt x="129580" y="4115"/>
                      <a:pt x="122809" y="0"/>
                      <a:pt x="115080" y="0"/>
                    </a:cubicBezTo>
                    <a:cubicBezTo>
                      <a:pt x="107198" y="0"/>
                      <a:pt x="100318" y="4267"/>
                      <a:pt x="96627" y="10625"/>
                    </a:cubicBezTo>
                    <a:cubicBezTo>
                      <a:pt x="94580" y="9014"/>
                      <a:pt x="92001" y="8056"/>
                      <a:pt x="89203" y="8056"/>
                    </a:cubicBezTo>
                    <a:cubicBezTo>
                      <a:pt x="86688" y="8056"/>
                      <a:pt x="84347" y="8829"/>
                      <a:pt x="82421" y="10157"/>
                    </a:cubicBezTo>
                    <a:cubicBezTo>
                      <a:pt x="81311" y="7741"/>
                      <a:pt x="78872" y="6064"/>
                      <a:pt x="76042" y="6064"/>
                    </a:cubicBezTo>
                    <a:cubicBezTo>
                      <a:pt x="73853" y="6064"/>
                      <a:pt x="71915" y="7054"/>
                      <a:pt x="70620" y="8612"/>
                    </a:cubicBezTo>
                    <a:cubicBezTo>
                      <a:pt x="66733" y="3386"/>
                      <a:pt x="60518" y="0"/>
                      <a:pt x="53496" y="0"/>
                    </a:cubicBezTo>
                    <a:cubicBezTo>
                      <a:pt x="45211" y="0"/>
                      <a:pt x="38015" y="4725"/>
                      <a:pt x="34488" y="11638"/>
                    </a:cubicBezTo>
                    <a:cubicBezTo>
                      <a:pt x="32311" y="9428"/>
                      <a:pt x="29274" y="8056"/>
                      <a:pt x="25921" y="8056"/>
                    </a:cubicBezTo>
                    <a:cubicBezTo>
                      <a:pt x="23395" y="8056"/>
                      <a:pt x="21044" y="8840"/>
                      <a:pt x="19106" y="10179"/>
                    </a:cubicBezTo>
                    <a:cubicBezTo>
                      <a:pt x="15350" y="4071"/>
                      <a:pt x="8612" y="0"/>
                      <a:pt x="926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162600" y="105000"/>
                <a:ext cx="178075" cy="199700"/>
              </a:xfrm>
              <a:custGeom>
                <a:avLst/>
                <a:gdLst/>
                <a:ahLst/>
                <a:cxnLst/>
                <a:rect l="l" t="t" r="r" b="b"/>
                <a:pathLst>
                  <a:path w="7123" h="7988" extrusionOk="0">
                    <a:moveTo>
                      <a:pt x="2074" y="1"/>
                    </a:moveTo>
                    <a:cubicBezTo>
                      <a:pt x="1911" y="1"/>
                      <a:pt x="1746" y="73"/>
                      <a:pt x="1597" y="176"/>
                    </a:cubicBezTo>
                    <a:cubicBezTo>
                      <a:pt x="1373" y="336"/>
                      <a:pt x="1257" y="602"/>
                      <a:pt x="1299" y="868"/>
                    </a:cubicBezTo>
                    <a:cubicBezTo>
                      <a:pt x="1406" y="1635"/>
                      <a:pt x="1533" y="2401"/>
                      <a:pt x="1671" y="3168"/>
                    </a:cubicBezTo>
                    <a:cubicBezTo>
                      <a:pt x="1704" y="3317"/>
                      <a:pt x="1671" y="3392"/>
                      <a:pt x="1544" y="3466"/>
                    </a:cubicBezTo>
                    <a:cubicBezTo>
                      <a:pt x="1171" y="3700"/>
                      <a:pt x="798" y="3924"/>
                      <a:pt x="436" y="4168"/>
                    </a:cubicBezTo>
                    <a:cubicBezTo>
                      <a:pt x="171" y="4350"/>
                      <a:pt x="0" y="4615"/>
                      <a:pt x="53" y="4956"/>
                    </a:cubicBezTo>
                    <a:cubicBezTo>
                      <a:pt x="107" y="5329"/>
                      <a:pt x="320" y="5585"/>
                      <a:pt x="713" y="5616"/>
                    </a:cubicBezTo>
                    <a:cubicBezTo>
                      <a:pt x="1065" y="5649"/>
                      <a:pt x="1416" y="5649"/>
                      <a:pt x="1768" y="5659"/>
                    </a:cubicBezTo>
                    <a:cubicBezTo>
                      <a:pt x="1980" y="5670"/>
                      <a:pt x="2044" y="5744"/>
                      <a:pt x="2076" y="5957"/>
                    </a:cubicBezTo>
                    <a:cubicBezTo>
                      <a:pt x="2130" y="6394"/>
                      <a:pt x="2193" y="6830"/>
                      <a:pt x="2279" y="7267"/>
                    </a:cubicBezTo>
                    <a:cubicBezTo>
                      <a:pt x="2342" y="7629"/>
                      <a:pt x="2715" y="7948"/>
                      <a:pt x="3045" y="7980"/>
                    </a:cubicBezTo>
                    <a:cubicBezTo>
                      <a:pt x="3096" y="7985"/>
                      <a:pt x="3144" y="7987"/>
                      <a:pt x="3190" y="7987"/>
                    </a:cubicBezTo>
                    <a:cubicBezTo>
                      <a:pt x="3528" y="7987"/>
                      <a:pt x="3738" y="7842"/>
                      <a:pt x="3907" y="7458"/>
                    </a:cubicBezTo>
                    <a:cubicBezTo>
                      <a:pt x="4077" y="7085"/>
                      <a:pt x="4216" y="6692"/>
                      <a:pt x="4365" y="6309"/>
                    </a:cubicBezTo>
                    <a:cubicBezTo>
                      <a:pt x="4402" y="6206"/>
                      <a:pt x="4423" y="6088"/>
                      <a:pt x="4548" y="6088"/>
                    </a:cubicBezTo>
                    <a:cubicBezTo>
                      <a:pt x="4566" y="6088"/>
                      <a:pt x="4587" y="6090"/>
                      <a:pt x="4610" y="6096"/>
                    </a:cubicBezTo>
                    <a:cubicBezTo>
                      <a:pt x="4972" y="6181"/>
                      <a:pt x="5323" y="6266"/>
                      <a:pt x="5685" y="6351"/>
                    </a:cubicBezTo>
                    <a:cubicBezTo>
                      <a:pt x="5875" y="6398"/>
                      <a:pt x="6065" y="6471"/>
                      <a:pt x="6247" y="6471"/>
                    </a:cubicBezTo>
                    <a:cubicBezTo>
                      <a:pt x="6269" y="6471"/>
                      <a:pt x="6291" y="6470"/>
                      <a:pt x="6313" y="6468"/>
                    </a:cubicBezTo>
                    <a:cubicBezTo>
                      <a:pt x="6930" y="6404"/>
                      <a:pt x="7122" y="5776"/>
                      <a:pt x="6717" y="5297"/>
                    </a:cubicBezTo>
                    <a:cubicBezTo>
                      <a:pt x="6324" y="4807"/>
                      <a:pt x="5919" y="4328"/>
                      <a:pt x="5525" y="3839"/>
                    </a:cubicBezTo>
                    <a:cubicBezTo>
                      <a:pt x="5483" y="3775"/>
                      <a:pt x="5461" y="3636"/>
                      <a:pt x="5494" y="3562"/>
                    </a:cubicBezTo>
                    <a:cubicBezTo>
                      <a:pt x="5632" y="3274"/>
                      <a:pt x="5802" y="2987"/>
                      <a:pt x="5951" y="2699"/>
                    </a:cubicBezTo>
                    <a:cubicBezTo>
                      <a:pt x="6090" y="2433"/>
                      <a:pt x="6303" y="2178"/>
                      <a:pt x="6303" y="1837"/>
                    </a:cubicBezTo>
                    <a:cubicBezTo>
                      <a:pt x="6260" y="1698"/>
                      <a:pt x="6249" y="1539"/>
                      <a:pt x="6164" y="1433"/>
                    </a:cubicBezTo>
                    <a:cubicBezTo>
                      <a:pt x="6024" y="1237"/>
                      <a:pt x="5834" y="1136"/>
                      <a:pt x="5613" y="1136"/>
                    </a:cubicBezTo>
                    <a:cubicBezTo>
                      <a:pt x="5449" y="1136"/>
                      <a:pt x="5268" y="1191"/>
                      <a:pt x="5078" y="1305"/>
                    </a:cubicBezTo>
                    <a:cubicBezTo>
                      <a:pt x="4791" y="1475"/>
                      <a:pt x="4514" y="1677"/>
                      <a:pt x="4248" y="1890"/>
                    </a:cubicBezTo>
                    <a:cubicBezTo>
                      <a:pt x="4182" y="1943"/>
                      <a:pt x="4129" y="1966"/>
                      <a:pt x="4082" y="1966"/>
                    </a:cubicBezTo>
                    <a:cubicBezTo>
                      <a:pt x="4014" y="1966"/>
                      <a:pt x="3959" y="1918"/>
                      <a:pt x="3897" y="1837"/>
                    </a:cubicBezTo>
                    <a:cubicBezTo>
                      <a:pt x="3588" y="1443"/>
                      <a:pt x="3289" y="1038"/>
                      <a:pt x="2970" y="645"/>
                    </a:cubicBezTo>
                    <a:cubicBezTo>
                      <a:pt x="2800" y="442"/>
                      <a:pt x="2608" y="251"/>
                      <a:pt x="2385" y="102"/>
                    </a:cubicBezTo>
                    <a:cubicBezTo>
                      <a:pt x="2285" y="31"/>
                      <a:pt x="2180" y="1"/>
                      <a:pt x="2074" y="1"/>
                    </a:cubicBezTo>
                    <a:close/>
                  </a:path>
                </a:pathLst>
              </a:custGeom>
              <a:solidFill>
                <a:srgbClr val="F9F6B6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 rot="2190330">
                <a:off x="8791100" y="4305925"/>
                <a:ext cx="178075" cy="199700"/>
              </a:xfrm>
              <a:custGeom>
                <a:avLst/>
                <a:gdLst/>
                <a:ahLst/>
                <a:cxnLst/>
                <a:rect l="l" t="t" r="r" b="b"/>
                <a:pathLst>
                  <a:path w="7123" h="7988" extrusionOk="0">
                    <a:moveTo>
                      <a:pt x="2074" y="1"/>
                    </a:moveTo>
                    <a:cubicBezTo>
                      <a:pt x="1911" y="1"/>
                      <a:pt x="1746" y="73"/>
                      <a:pt x="1597" y="176"/>
                    </a:cubicBezTo>
                    <a:cubicBezTo>
                      <a:pt x="1373" y="336"/>
                      <a:pt x="1257" y="602"/>
                      <a:pt x="1299" y="868"/>
                    </a:cubicBezTo>
                    <a:cubicBezTo>
                      <a:pt x="1406" y="1635"/>
                      <a:pt x="1533" y="2401"/>
                      <a:pt x="1671" y="3168"/>
                    </a:cubicBezTo>
                    <a:cubicBezTo>
                      <a:pt x="1704" y="3317"/>
                      <a:pt x="1671" y="3392"/>
                      <a:pt x="1544" y="3466"/>
                    </a:cubicBezTo>
                    <a:cubicBezTo>
                      <a:pt x="1171" y="3700"/>
                      <a:pt x="798" y="3924"/>
                      <a:pt x="436" y="4168"/>
                    </a:cubicBezTo>
                    <a:cubicBezTo>
                      <a:pt x="171" y="4350"/>
                      <a:pt x="0" y="4615"/>
                      <a:pt x="53" y="4956"/>
                    </a:cubicBezTo>
                    <a:cubicBezTo>
                      <a:pt x="107" y="5329"/>
                      <a:pt x="320" y="5585"/>
                      <a:pt x="713" y="5616"/>
                    </a:cubicBezTo>
                    <a:cubicBezTo>
                      <a:pt x="1065" y="5649"/>
                      <a:pt x="1416" y="5649"/>
                      <a:pt x="1768" y="5659"/>
                    </a:cubicBezTo>
                    <a:cubicBezTo>
                      <a:pt x="1980" y="5670"/>
                      <a:pt x="2044" y="5744"/>
                      <a:pt x="2076" y="5957"/>
                    </a:cubicBezTo>
                    <a:cubicBezTo>
                      <a:pt x="2130" y="6394"/>
                      <a:pt x="2193" y="6830"/>
                      <a:pt x="2279" y="7267"/>
                    </a:cubicBezTo>
                    <a:cubicBezTo>
                      <a:pt x="2342" y="7629"/>
                      <a:pt x="2715" y="7948"/>
                      <a:pt x="3045" y="7980"/>
                    </a:cubicBezTo>
                    <a:cubicBezTo>
                      <a:pt x="3096" y="7985"/>
                      <a:pt x="3144" y="7987"/>
                      <a:pt x="3190" y="7987"/>
                    </a:cubicBezTo>
                    <a:cubicBezTo>
                      <a:pt x="3528" y="7987"/>
                      <a:pt x="3738" y="7842"/>
                      <a:pt x="3907" y="7458"/>
                    </a:cubicBezTo>
                    <a:cubicBezTo>
                      <a:pt x="4077" y="7085"/>
                      <a:pt x="4216" y="6692"/>
                      <a:pt x="4365" y="6309"/>
                    </a:cubicBezTo>
                    <a:cubicBezTo>
                      <a:pt x="4402" y="6206"/>
                      <a:pt x="4423" y="6088"/>
                      <a:pt x="4548" y="6088"/>
                    </a:cubicBezTo>
                    <a:cubicBezTo>
                      <a:pt x="4566" y="6088"/>
                      <a:pt x="4587" y="6090"/>
                      <a:pt x="4610" y="6096"/>
                    </a:cubicBezTo>
                    <a:cubicBezTo>
                      <a:pt x="4972" y="6181"/>
                      <a:pt x="5323" y="6266"/>
                      <a:pt x="5685" y="6351"/>
                    </a:cubicBezTo>
                    <a:cubicBezTo>
                      <a:pt x="5875" y="6398"/>
                      <a:pt x="6065" y="6471"/>
                      <a:pt x="6247" y="6471"/>
                    </a:cubicBezTo>
                    <a:cubicBezTo>
                      <a:pt x="6269" y="6471"/>
                      <a:pt x="6291" y="6470"/>
                      <a:pt x="6313" y="6468"/>
                    </a:cubicBezTo>
                    <a:cubicBezTo>
                      <a:pt x="6930" y="6404"/>
                      <a:pt x="7122" y="5776"/>
                      <a:pt x="6717" y="5297"/>
                    </a:cubicBezTo>
                    <a:cubicBezTo>
                      <a:pt x="6324" y="4807"/>
                      <a:pt x="5919" y="4328"/>
                      <a:pt x="5525" y="3839"/>
                    </a:cubicBezTo>
                    <a:cubicBezTo>
                      <a:pt x="5483" y="3775"/>
                      <a:pt x="5461" y="3636"/>
                      <a:pt x="5494" y="3562"/>
                    </a:cubicBezTo>
                    <a:cubicBezTo>
                      <a:pt x="5632" y="3274"/>
                      <a:pt x="5802" y="2987"/>
                      <a:pt x="5951" y="2699"/>
                    </a:cubicBezTo>
                    <a:cubicBezTo>
                      <a:pt x="6090" y="2433"/>
                      <a:pt x="6303" y="2178"/>
                      <a:pt x="6303" y="1837"/>
                    </a:cubicBezTo>
                    <a:cubicBezTo>
                      <a:pt x="6260" y="1698"/>
                      <a:pt x="6249" y="1539"/>
                      <a:pt x="6164" y="1433"/>
                    </a:cubicBezTo>
                    <a:cubicBezTo>
                      <a:pt x="6024" y="1237"/>
                      <a:pt x="5834" y="1136"/>
                      <a:pt x="5613" y="1136"/>
                    </a:cubicBezTo>
                    <a:cubicBezTo>
                      <a:pt x="5449" y="1136"/>
                      <a:pt x="5268" y="1191"/>
                      <a:pt x="5078" y="1305"/>
                    </a:cubicBezTo>
                    <a:cubicBezTo>
                      <a:pt x="4791" y="1475"/>
                      <a:pt x="4514" y="1677"/>
                      <a:pt x="4248" y="1890"/>
                    </a:cubicBezTo>
                    <a:cubicBezTo>
                      <a:pt x="4182" y="1943"/>
                      <a:pt x="4129" y="1966"/>
                      <a:pt x="4082" y="1966"/>
                    </a:cubicBezTo>
                    <a:cubicBezTo>
                      <a:pt x="4014" y="1966"/>
                      <a:pt x="3959" y="1918"/>
                      <a:pt x="3897" y="1837"/>
                    </a:cubicBezTo>
                    <a:cubicBezTo>
                      <a:pt x="3588" y="1443"/>
                      <a:pt x="3289" y="1038"/>
                      <a:pt x="2970" y="645"/>
                    </a:cubicBezTo>
                    <a:cubicBezTo>
                      <a:pt x="2800" y="442"/>
                      <a:pt x="2608" y="251"/>
                      <a:pt x="2385" y="102"/>
                    </a:cubicBezTo>
                    <a:cubicBezTo>
                      <a:pt x="2285" y="31"/>
                      <a:pt x="2180" y="1"/>
                      <a:pt x="2074" y="1"/>
                    </a:cubicBezTo>
                    <a:close/>
                  </a:path>
                </a:pathLst>
              </a:custGeom>
              <a:solidFill>
                <a:srgbClr val="F9F6B6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 flipH="1">
                <a:off x="7" y="4545674"/>
                <a:ext cx="9154793" cy="794417"/>
              </a:xfrm>
              <a:custGeom>
                <a:avLst/>
                <a:gdLst/>
                <a:ahLst/>
                <a:cxnLst/>
                <a:rect l="l" t="t" r="r" b="b"/>
                <a:pathLst>
                  <a:path w="142100" h="13837" extrusionOk="0">
                    <a:moveTo>
                      <a:pt x="926" y="0"/>
                    </a:moveTo>
                    <a:cubicBezTo>
                      <a:pt x="610" y="0"/>
                      <a:pt x="305" y="11"/>
                      <a:pt x="0" y="22"/>
                    </a:cubicBezTo>
                    <a:lnTo>
                      <a:pt x="0" y="13837"/>
                    </a:lnTo>
                    <a:lnTo>
                      <a:pt x="142100" y="13837"/>
                    </a:lnTo>
                    <a:lnTo>
                      <a:pt x="142100" y="5117"/>
                    </a:lnTo>
                    <a:cubicBezTo>
                      <a:pt x="138322" y="5117"/>
                      <a:pt x="135034" y="7196"/>
                      <a:pt x="133325" y="10277"/>
                    </a:cubicBezTo>
                    <a:cubicBezTo>
                      <a:pt x="129580" y="4115"/>
                      <a:pt x="122809" y="0"/>
                      <a:pt x="115080" y="0"/>
                    </a:cubicBezTo>
                    <a:cubicBezTo>
                      <a:pt x="107198" y="0"/>
                      <a:pt x="100318" y="4267"/>
                      <a:pt x="96627" y="10625"/>
                    </a:cubicBezTo>
                    <a:cubicBezTo>
                      <a:pt x="94580" y="9014"/>
                      <a:pt x="92001" y="8056"/>
                      <a:pt x="89203" y="8056"/>
                    </a:cubicBezTo>
                    <a:cubicBezTo>
                      <a:pt x="86688" y="8056"/>
                      <a:pt x="84347" y="8829"/>
                      <a:pt x="82421" y="10157"/>
                    </a:cubicBezTo>
                    <a:cubicBezTo>
                      <a:pt x="81311" y="7741"/>
                      <a:pt x="78872" y="6064"/>
                      <a:pt x="76042" y="6064"/>
                    </a:cubicBezTo>
                    <a:cubicBezTo>
                      <a:pt x="73853" y="6064"/>
                      <a:pt x="71915" y="7054"/>
                      <a:pt x="70620" y="8612"/>
                    </a:cubicBezTo>
                    <a:cubicBezTo>
                      <a:pt x="66733" y="3386"/>
                      <a:pt x="60518" y="0"/>
                      <a:pt x="53496" y="0"/>
                    </a:cubicBezTo>
                    <a:cubicBezTo>
                      <a:pt x="45211" y="0"/>
                      <a:pt x="38015" y="4725"/>
                      <a:pt x="34488" y="11638"/>
                    </a:cubicBezTo>
                    <a:cubicBezTo>
                      <a:pt x="32311" y="9428"/>
                      <a:pt x="29274" y="8056"/>
                      <a:pt x="25921" y="8056"/>
                    </a:cubicBezTo>
                    <a:cubicBezTo>
                      <a:pt x="23395" y="8056"/>
                      <a:pt x="21044" y="8840"/>
                      <a:pt x="19106" y="10179"/>
                    </a:cubicBezTo>
                    <a:cubicBezTo>
                      <a:pt x="15350" y="4071"/>
                      <a:pt x="8612" y="0"/>
                      <a:pt x="9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0" y="4448625"/>
                <a:ext cx="9154793" cy="891449"/>
              </a:xfrm>
              <a:custGeom>
                <a:avLst/>
                <a:gdLst/>
                <a:ahLst/>
                <a:cxnLst/>
                <a:rect l="l" t="t" r="r" b="b"/>
                <a:pathLst>
                  <a:path w="142100" h="13837" extrusionOk="0">
                    <a:moveTo>
                      <a:pt x="926" y="0"/>
                    </a:moveTo>
                    <a:cubicBezTo>
                      <a:pt x="610" y="0"/>
                      <a:pt x="305" y="11"/>
                      <a:pt x="0" y="22"/>
                    </a:cubicBezTo>
                    <a:lnTo>
                      <a:pt x="0" y="13837"/>
                    </a:lnTo>
                    <a:lnTo>
                      <a:pt x="142100" y="13837"/>
                    </a:lnTo>
                    <a:lnTo>
                      <a:pt x="142100" y="5117"/>
                    </a:lnTo>
                    <a:cubicBezTo>
                      <a:pt x="138322" y="5117"/>
                      <a:pt x="135034" y="7196"/>
                      <a:pt x="133325" y="10277"/>
                    </a:cubicBezTo>
                    <a:cubicBezTo>
                      <a:pt x="129580" y="4115"/>
                      <a:pt x="122809" y="0"/>
                      <a:pt x="115080" y="0"/>
                    </a:cubicBezTo>
                    <a:cubicBezTo>
                      <a:pt x="107198" y="0"/>
                      <a:pt x="100318" y="4267"/>
                      <a:pt x="96627" y="10625"/>
                    </a:cubicBezTo>
                    <a:cubicBezTo>
                      <a:pt x="94580" y="9014"/>
                      <a:pt x="92001" y="8056"/>
                      <a:pt x="89203" y="8056"/>
                    </a:cubicBezTo>
                    <a:cubicBezTo>
                      <a:pt x="86688" y="8056"/>
                      <a:pt x="84347" y="8829"/>
                      <a:pt x="82421" y="10157"/>
                    </a:cubicBezTo>
                    <a:cubicBezTo>
                      <a:pt x="81311" y="7741"/>
                      <a:pt x="78872" y="6064"/>
                      <a:pt x="76042" y="6064"/>
                    </a:cubicBezTo>
                    <a:cubicBezTo>
                      <a:pt x="73853" y="6064"/>
                      <a:pt x="71915" y="7054"/>
                      <a:pt x="70620" y="8612"/>
                    </a:cubicBezTo>
                    <a:cubicBezTo>
                      <a:pt x="66733" y="3386"/>
                      <a:pt x="60518" y="0"/>
                      <a:pt x="53496" y="0"/>
                    </a:cubicBezTo>
                    <a:cubicBezTo>
                      <a:pt x="45211" y="0"/>
                      <a:pt x="38015" y="4725"/>
                      <a:pt x="34488" y="11638"/>
                    </a:cubicBezTo>
                    <a:cubicBezTo>
                      <a:pt x="32311" y="9428"/>
                      <a:pt x="29274" y="8056"/>
                      <a:pt x="25921" y="8056"/>
                    </a:cubicBezTo>
                    <a:cubicBezTo>
                      <a:pt x="23395" y="8056"/>
                      <a:pt x="21044" y="8840"/>
                      <a:pt x="19106" y="10179"/>
                    </a:cubicBezTo>
                    <a:cubicBezTo>
                      <a:pt x="15350" y="4071"/>
                      <a:pt x="8612" y="0"/>
                      <a:pt x="926" y="0"/>
                    </a:cubicBezTo>
                    <a:close/>
                  </a:path>
                </a:pathLst>
              </a:custGeom>
              <a:solidFill>
                <a:schemeClr val="bg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 rot="2700000">
                <a:off x="3679701" y="4916412"/>
                <a:ext cx="178073" cy="199698"/>
              </a:xfrm>
              <a:custGeom>
                <a:avLst/>
                <a:gdLst/>
                <a:ahLst/>
                <a:cxnLst/>
                <a:rect l="l" t="t" r="r" b="b"/>
                <a:pathLst>
                  <a:path w="7123" h="7988" extrusionOk="0">
                    <a:moveTo>
                      <a:pt x="2074" y="1"/>
                    </a:moveTo>
                    <a:cubicBezTo>
                      <a:pt x="1911" y="1"/>
                      <a:pt x="1746" y="73"/>
                      <a:pt x="1597" y="176"/>
                    </a:cubicBezTo>
                    <a:cubicBezTo>
                      <a:pt x="1373" y="336"/>
                      <a:pt x="1257" y="602"/>
                      <a:pt x="1299" y="868"/>
                    </a:cubicBezTo>
                    <a:cubicBezTo>
                      <a:pt x="1406" y="1635"/>
                      <a:pt x="1533" y="2401"/>
                      <a:pt x="1671" y="3168"/>
                    </a:cubicBezTo>
                    <a:cubicBezTo>
                      <a:pt x="1704" y="3317"/>
                      <a:pt x="1671" y="3392"/>
                      <a:pt x="1544" y="3466"/>
                    </a:cubicBezTo>
                    <a:cubicBezTo>
                      <a:pt x="1171" y="3700"/>
                      <a:pt x="798" y="3924"/>
                      <a:pt x="436" y="4168"/>
                    </a:cubicBezTo>
                    <a:cubicBezTo>
                      <a:pt x="171" y="4350"/>
                      <a:pt x="0" y="4615"/>
                      <a:pt x="53" y="4956"/>
                    </a:cubicBezTo>
                    <a:cubicBezTo>
                      <a:pt x="107" y="5329"/>
                      <a:pt x="320" y="5585"/>
                      <a:pt x="713" y="5616"/>
                    </a:cubicBezTo>
                    <a:cubicBezTo>
                      <a:pt x="1065" y="5649"/>
                      <a:pt x="1416" y="5649"/>
                      <a:pt x="1768" y="5659"/>
                    </a:cubicBezTo>
                    <a:cubicBezTo>
                      <a:pt x="1980" y="5670"/>
                      <a:pt x="2044" y="5744"/>
                      <a:pt x="2076" y="5957"/>
                    </a:cubicBezTo>
                    <a:cubicBezTo>
                      <a:pt x="2130" y="6394"/>
                      <a:pt x="2193" y="6830"/>
                      <a:pt x="2279" y="7267"/>
                    </a:cubicBezTo>
                    <a:cubicBezTo>
                      <a:pt x="2342" y="7629"/>
                      <a:pt x="2715" y="7948"/>
                      <a:pt x="3045" y="7980"/>
                    </a:cubicBezTo>
                    <a:cubicBezTo>
                      <a:pt x="3096" y="7985"/>
                      <a:pt x="3144" y="7987"/>
                      <a:pt x="3190" y="7987"/>
                    </a:cubicBezTo>
                    <a:cubicBezTo>
                      <a:pt x="3528" y="7987"/>
                      <a:pt x="3738" y="7842"/>
                      <a:pt x="3907" y="7458"/>
                    </a:cubicBezTo>
                    <a:cubicBezTo>
                      <a:pt x="4077" y="7085"/>
                      <a:pt x="4216" y="6692"/>
                      <a:pt x="4365" y="6309"/>
                    </a:cubicBezTo>
                    <a:cubicBezTo>
                      <a:pt x="4402" y="6206"/>
                      <a:pt x="4423" y="6088"/>
                      <a:pt x="4548" y="6088"/>
                    </a:cubicBezTo>
                    <a:cubicBezTo>
                      <a:pt x="4566" y="6088"/>
                      <a:pt x="4587" y="6090"/>
                      <a:pt x="4610" y="6096"/>
                    </a:cubicBezTo>
                    <a:cubicBezTo>
                      <a:pt x="4972" y="6181"/>
                      <a:pt x="5323" y="6266"/>
                      <a:pt x="5685" y="6351"/>
                    </a:cubicBezTo>
                    <a:cubicBezTo>
                      <a:pt x="5875" y="6398"/>
                      <a:pt x="6065" y="6471"/>
                      <a:pt x="6247" y="6471"/>
                    </a:cubicBezTo>
                    <a:cubicBezTo>
                      <a:pt x="6269" y="6471"/>
                      <a:pt x="6291" y="6470"/>
                      <a:pt x="6313" y="6468"/>
                    </a:cubicBezTo>
                    <a:cubicBezTo>
                      <a:pt x="6930" y="6404"/>
                      <a:pt x="7122" y="5776"/>
                      <a:pt x="6717" y="5297"/>
                    </a:cubicBezTo>
                    <a:cubicBezTo>
                      <a:pt x="6324" y="4807"/>
                      <a:pt x="5919" y="4328"/>
                      <a:pt x="5525" y="3839"/>
                    </a:cubicBezTo>
                    <a:cubicBezTo>
                      <a:pt x="5483" y="3775"/>
                      <a:pt x="5461" y="3636"/>
                      <a:pt x="5494" y="3562"/>
                    </a:cubicBezTo>
                    <a:cubicBezTo>
                      <a:pt x="5632" y="3274"/>
                      <a:pt x="5802" y="2987"/>
                      <a:pt x="5951" y="2699"/>
                    </a:cubicBezTo>
                    <a:cubicBezTo>
                      <a:pt x="6090" y="2433"/>
                      <a:pt x="6303" y="2178"/>
                      <a:pt x="6303" y="1837"/>
                    </a:cubicBezTo>
                    <a:cubicBezTo>
                      <a:pt x="6260" y="1698"/>
                      <a:pt x="6249" y="1539"/>
                      <a:pt x="6164" y="1433"/>
                    </a:cubicBezTo>
                    <a:cubicBezTo>
                      <a:pt x="6024" y="1237"/>
                      <a:pt x="5834" y="1136"/>
                      <a:pt x="5613" y="1136"/>
                    </a:cubicBezTo>
                    <a:cubicBezTo>
                      <a:pt x="5449" y="1136"/>
                      <a:pt x="5268" y="1191"/>
                      <a:pt x="5078" y="1305"/>
                    </a:cubicBezTo>
                    <a:cubicBezTo>
                      <a:pt x="4791" y="1475"/>
                      <a:pt x="4514" y="1677"/>
                      <a:pt x="4248" y="1890"/>
                    </a:cubicBezTo>
                    <a:cubicBezTo>
                      <a:pt x="4182" y="1943"/>
                      <a:pt x="4129" y="1966"/>
                      <a:pt x="4082" y="1966"/>
                    </a:cubicBezTo>
                    <a:cubicBezTo>
                      <a:pt x="4014" y="1966"/>
                      <a:pt x="3959" y="1918"/>
                      <a:pt x="3897" y="1837"/>
                    </a:cubicBezTo>
                    <a:cubicBezTo>
                      <a:pt x="3588" y="1443"/>
                      <a:pt x="3289" y="1038"/>
                      <a:pt x="2970" y="645"/>
                    </a:cubicBezTo>
                    <a:cubicBezTo>
                      <a:pt x="2800" y="442"/>
                      <a:pt x="2608" y="251"/>
                      <a:pt x="2385" y="102"/>
                    </a:cubicBezTo>
                    <a:cubicBezTo>
                      <a:pt x="2285" y="31"/>
                      <a:pt x="2180" y="1"/>
                      <a:pt x="2074" y="1"/>
                    </a:cubicBezTo>
                    <a:close/>
                  </a:path>
                </a:pathLst>
              </a:custGeom>
              <a:solidFill>
                <a:srgbClr val="F9F6B6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229800" y="4843038"/>
                <a:ext cx="178075" cy="199700"/>
              </a:xfrm>
              <a:custGeom>
                <a:avLst/>
                <a:gdLst/>
                <a:ahLst/>
                <a:cxnLst/>
                <a:rect l="l" t="t" r="r" b="b"/>
                <a:pathLst>
                  <a:path w="7123" h="7988" extrusionOk="0">
                    <a:moveTo>
                      <a:pt x="2074" y="1"/>
                    </a:moveTo>
                    <a:cubicBezTo>
                      <a:pt x="1911" y="1"/>
                      <a:pt x="1746" y="73"/>
                      <a:pt x="1597" y="176"/>
                    </a:cubicBezTo>
                    <a:cubicBezTo>
                      <a:pt x="1373" y="336"/>
                      <a:pt x="1257" y="602"/>
                      <a:pt x="1299" y="868"/>
                    </a:cubicBezTo>
                    <a:cubicBezTo>
                      <a:pt x="1406" y="1635"/>
                      <a:pt x="1533" y="2401"/>
                      <a:pt x="1671" y="3168"/>
                    </a:cubicBezTo>
                    <a:cubicBezTo>
                      <a:pt x="1704" y="3317"/>
                      <a:pt x="1671" y="3392"/>
                      <a:pt x="1544" y="3466"/>
                    </a:cubicBezTo>
                    <a:cubicBezTo>
                      <a:pt x="1171" y="3700"/>
                      <a:pt x="798" y="3924"/>
                      <a:pt x="436" y="4168"/>
                    </a:cubicBezTo>
                    <a:cubicBezTo>
                      <a:pt x="171" y="4350"/>
                      <a:pt x="0" y="4615"/>
                      <a:pt x="53" y="4956"/>
                    </a:cubicBezTo>
                    <a:cubicBezTo>
                      <a:pt x="107" y="5329"/>
                      <a:pt x="320" y="5585"/>
                      <a:pt x="713" y="5616"/>
                    </a:cubicBezTo>
                    <a:cubicBezTo>
                      <a:pt x="1065" y="5649"/>
                      <a:pt x="1416" y="5649"/>
                      <a:pt x="1768" y="5659"/>
                    </a:cubicBezTo>
                    <a:cubicBezTo>
                      <a:pt x="1980" y="5670"/>
                      <a:pt x="2044" y="5744"/>
                      <a:pt x="2076" y="5957"/>
                    </a:cubicBezTo>
                    <a:cubicBezTo>
                      <a:pt x="2130" y="6394"/>
                      <a:pt x="2193" y="6830"/>
                      <a:pt x="2279" y="7267"/>
                    </a:cubicBezTo>
                    <a:cubicBezTo>
                      <a:pt x="2342" y="7629"/>
                      <a:pt x="2715" y="7948"/>
                      <a:pt x="3045" y="7980"/>
                    </a:cubicBezTo>
                    <a:cubicBezTo>
                      <a:pt x="3096" y="7985"/>
                      <a:pt x="3144" y="7987"/>
                      <a:pt x="3190" y="7987"/>
                    </a:cubicBezTo>
                    <a:cubicBezTo>
                      <a:pt x="3528" y="7987"/>
                      <a:pt x="3738" y="7842"/>
                      <a:pt x="3907" y="7458"/>
                    </a:cubicBezTo>
                    <a:cubicBezTo>
                      <a:pt x="4077" y="7085"/>
                      <a:pt x="4216" y="6692"/>
                      <a:pt x="4365" y="6309"/>
                    </a:cubicBezTo>
                    <a:cubicBezTo>
                      <a:pt x="4402" y="6206"/>
                      <a:pt x="4423" y="6088"/>
                      <a:pt x="4548" y="6088"/>
                    </a:cubicBezTo>
                    <a:cubicBezTo>
                      <a:pt x="4566" y="6088"/>
                      <a:pt x="4587" y="6090"/>
                      <a:pt x="4610" y="6096"/>
                    </a:cubicBezTo>
                    <a:cubicBezTo>
                      <a:pt x="4972" y="6181"/>
                      <a:pt x="5323" y="6266"/>
                      <a:pt x="5685" y="6351"/>
                    </a:cubicBezTo>
                    <a:cubicBezTo>
                      <a:pt x="5875" y="6398"/>
                      <a:pt x="6065" y="6471"/>
                      <a:pt x="6247" y="6471"/>
                    </a:cubicBezTo>
                    <a:cubicBezTo>
                      <a:pt x="6269" y="6471"/>
                      <a:pt x="6291" y="6470"/>
                      <a:pt x="6313" y="6468"/>
                    </a:cubicBezTo>
                    <a:cubicBezTo>
                      <a:pt x="6930" y="6404"/>
                      <a:pt x="7122" y="5776"/>
                      <a:pt x="6717" y="5297"/>
                    </a:cubicBezTo>
                    <a:cubicBezTo>
                      <a:pt x="6324" y="4807"/>
                      <a:pt x="5919" y="4328"/>
                      <a:pt x="5525" y="3839"/>
                    </a:cubicBezTo>
                    <a:cubicBezTo>
                      <a:pt x="5483" y="3775"/>
                      <a:pt x="5461" y="3636"/>
                      <a:pt x="5494" y="3562"/>
                    </a:cubicBezTo>
                    <a:cubicBezTo>
                      <a:pt x="5632" y="3274"/>
                      <a:pt x="5802" y="2987"/>
                      <a:pt x="5951" y="2699"/>
                    </a:cubicBezTo>
                    <a:cubicBezTo>
                      <a:pt x="6090" y="2433"/>
                      <a:pt x="6303" y="2178"/>
                      <a:pt x="6303" y="1837"/>
                    </a:cubicBezTo>
                    <a:cubicBezTo>
                      <a:pt x="6260" y="1698"/>
                      <a:pt x="6249" y="1539"/>
                      <a:pt x="6164" y="1433"/>
                    </a:cubicBezTo>
                    <a:cubicBezTo>
                      <a:pt x="6024" y="1237"/>
                      <a:pt x="5834" y="1136"/>
                      <a:pt x="5613" y="1136"/>
                    </a:cubicBezTo>
                    <a:cubicBezTo>
                      <a:pt x="5449" y="1136"/>
                      <a:pt x="5268" y="1191"/>
                      <a:pt x="5078" y="1305"/>
                    </a:cubicBezTo>
                    <a:cubicBezTo>
                      <a:pt x="4791" y="1475"/>
                      <a:pt x="4514" y="1677"/>
                      <a:pt x="4248" y="1890"/>
                    </a:cubicBezTo>
                    <a:cubicBezTo>
                      <a:pt x="4182" y="1943"/>
                      <a:pt x="4129" y="1966"/>
                      <a:pt x="4082" y="1966"/>
                    </a:cubicBezTo>
                    <a:cubicBezTo>
                      <a:pt x="4014" y="1966"/>
                      <a:pt x="3959" y="1918"/>
                      <a:pt x="3897" y="1837"/>
                    </a:cubicBezTo>
                    <a:cubicBezTo>
                      <a:pt x="3588" y="1443"/>
                      <a:pt x="3289" y="1038"/>
                      <a:pt x="2970" y="645"/>
                    </a:cubicBezTo>
                    <a:cubicBezTo>
                      <a:pt x="2800" y="442"/>
                      <a:pt x="2608" y="251"/>
                      <a:pt x="2385" y="102"/>
                    </a:cubicBezTo>
                    <a:cubicBezTo>
                      <a:pt x="2285" y="31"/>
                      <a:pt x="2180" y="1"/>
                      <a:pt x="2074" y="1"/>
                    </a:cubicBezTo>
                    <a:close/>
                  </a:path>
                </a:pathLst>
              </a:custGeom>
              <a:solidFill>
                <a:srgbClr val="F9F6B6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 rot="-1283699">
                <a:off x="8802724" y="435152"/>
                <a:ext cx="178077" cy="199703"/>
              </a:xfrm>
              <a:custGeom>
                <a:avLst/>
                <a:gdLst/>
                <a:ahLst/>
                <a:cxnLst/>
                <a:rect l="l" t="t" r="r" b="b"/>
                <a:pathLst>
                  <a:path w="7123" h="7988" extrusionOk="0">
                    <a:moveTo>
                      <a:pt x="2074" y="1"/>
                    </a:moveTo>
                    <a:cubicBezTo>
                      <a:pt x="1911" y="1"/>
                      <a:pt x="1746" y="73"/>
                      <a:pt x="1597" y="176"/>
                    </a:cubicBezTo>
                    <a:cubicBezTo>
                      <a:pt x="1373" y="336"/>
                      <a:pt x="1257" y="602"/>
                      <a:pt x="1299" y="868"/>
                    </a:cubicBezTo>
                    <a:cubicBezTo>
                      <a:pt x="1406" y="1635"/>
                      <a:pt x="1533" y="2401"/>
                      <a:pt x="1671" y="3168"/>
                    </a:cubicBezTo>
                    <a:cubicBezTo>
                      <a:pt x="1704" y="3317"/>
                      <a:pt x="1671" y="3392"/>
                      <a:pt x="1544" y="3466"/>
                    </a:cubicBezTo>
                    <a:cubicBezTo>
                      <a:pt x="1171" y="3700"/>
                      <a:pt x="798" y="3924"/>
                      <a:pt x="436" y="4168"/>
                    </a:cubicBezTo>
                    <a:cubicBezTo>
                      <a:pt x="171" y="4350"/>
                      <a:pt x="0" y="4615"/>
                      <a:pt x="53" y="4956"/>
                    </a:cubicBezTo>
                    <a:cubicBezTo>
                      <a:pt x="107" y="5329"/>
                      <a:pt x="320" y="5585"/>
                      <a:pt x="713" y="5616"/>
                    </a:cubicBezTo>
                    <a:cubicBezTo>
                      <a:pt x="1065" y="5649"/>
                      <a:pt x="1416" y="5649"/>
                      <a:pt x="1768" y="5659"/>
                    </a:cubicBezTo>
                    <a:cubicBezTo>
                      <a:pt x="1980" y="5670"/>
                      <a:pt x="2044" y="5744"/>
                      <a:pt x="2076" y="5957"/>
                    </a:cubicBezTo>
                    <a:cubicBezTo>
                      <a:pt x="2130" y="6394"/>
                      <a:pt x="2193" y="6830"/>
                      <a:pt x="2279" y="7267"/>
                    </a:cubicBezTo>
                    <a:cubicBezTo>
                      <a:pt x="2342" y="7629"/>
                      <a:pt x="2715" y="7948"/>
                      <a:pt x="3045" y="7980"/>
                    </a:cubicBezTo>
                    <a:cubicBezTo>
                      <a:pt x="3096" y="7985"/>
                      <a:pt x="3144" y="7987"/>
                      <a:pt x="3190" y="7987"/>
                    </a:cubicBezTo>
                    <a:cubicBezTo>
                      <a:pt x="3528" y="7987"/>
                      <a:pt x="3738" y="7842"/>
                      <a:pt x="3907" y="7458"/>
                    </a:cubicBezTo>
                    <a:cubicBezTo>
                      <a:pt x="4077" y="7085"/>
                      <a:pt x="4216" y="6692"/>
                      <a:pt x="4365" y="6309"/>
                    </a:cubicBezTo>
                    <a:cubicBezTo>
                      <a:pt x="4402" y="6206"/>
                      <a:pt x="4423" y="6088"/>
                      <a:pt x="4548" y="6088"/>
                    </a:cubicBezTo>
                    <a:cubicBezTo>
                      <a:pt x="4566" y="6088"/>
                      <a:pt x="4587" y="6090"/>
                      <a:pt x="4610" y="6096"/>
                    </a:cubicBezTo>
                    <a:cubicBezTo>
                      <a:pt x="4972" y="6181"/>
                      <a:pt x="5323" y="6266"/>
                      <a:pt x="5685" y="6351"/>
                    </a:cubicBezTo>
                    <a:cubicBezTo>
                      <a:pt x="5875" y="6398"/>
                      <a:pt x="6065" y="6471"/>
                      <a:pt x="6247" y="6471"/>
                    </a:cubicBezTo>
                    <a:cubicBezTo>
                      <a:pt x="6269" y="6471"/>
                      <a:pt x="6291" y="6470"/>
                      <a:pt x="6313" y="6468"/>
                    </a:cubicBezTo>
                    <a:cubicBezTo>
                      <a:pt x="6930" y="6404"/>
                      <a:pt x="7122" y="5776"/>
                      <a:pt x="6717" y="5297"/>
                    </a:cubicBezTo>
                    <a:cubicBezTo>
                      <a:pt x="6324" y="4807"/>
                      <a:pt x="5919" y="4328"/>
                      <a:pt x="5525" y="3839"/>
                    </a:cubicBezTo>
                    <a:cubicBezTo>
                      <a:pt x="5483" y="3775"/>
                      <a:pt x="5461" y="3636"/>
                      <a:pt x="5494" y="3562"/>
                    </a:cubicBezTo>
                    <a:cubicBezTo>
                      <a:pt x="5632" y="3274"/>
                      <a:pt x="5802" y="2987"/>
                      <a:pt x="5951" y="2699"/>
                    </a:cubicBezTo>
                    <a:cubicBezTo>
                      <a:pt x="6090" y="2433"/>
                      <a:pt x="6303" y="2178"/>
                      <a:pt x="6303" y="1837"/>
                    </a:cubicBezTo>
                    <a:cubicBezTo>
                      <a:pt x="6260" y="1698"/>
                      <a:pt x="6249" y="1539"/>
                      <a:pt x="6164" y="1433"/>
                    </a:cubicBezTo>
                    <a:cubicBezTo>
                      <a:pt x="6024" y="1237"/>
                      <a:pt x="5834" y="1136"/>
                      <a:pt x="5613" y="1136"/>
                    </a:cubicBezTo>
                    <a:cubicBezTo>
                      <a:pt x="5449" y="1136"/>
                      <a:pt x="5268" y="1191"/>
                      <a:pt x="5078" y="1305"/>
                    </a:cubicBezTo>
                    <a:cubicBezTo>
                      <a:pt x="4791" y="1475"/>
                      <a:pt x="4514" y="1677"/>
                      <a:pt x="4248" y="1890"/>
                    </a:cubicBezTo>
                    <a:cubicBezTo>
                      <a:pt x="4182" y="1943"/>
                      <a:pt x="4129" y="1966"/>
                      <a:pt x="4082" y="1966"/>
                    </a:cubicBezTo>
                    <a:cubicBezTo>
                      <a:pt x="4014" y="1966"/>
                      <a:pt x="3959" y="1918"/>
                      <a:pt x="3897" y="1837"/>
                    </a:cubicBezTo>
                    <a:cubicBezTo>
                      <a:pt x="3588" y="1443"/>
                      <a:pt x="3289" y="1038"/>
                      <a:pt x="2970" y="645"/>
                    </a:cubicBezTo>
                    <a:cubicBezTo>
                      <a:pt x="2800" y="442"/>
                      <a:pt x="2608" y="251"/>
                      <a:pt x="2385" y="102"/>
                    </a:cubicBezTo>
                    <a:cubicBezTo>
                      <a:pt x="2285" y="31"/>
                      <a:pt x="2180" y="1"/>
                      <a:pt x="2074" y="1"/>
                    </a:cubicBezTo>
                    <a:close/>
                  </a:path>
                </a:pathLst>
              </a:custGeom>
              <a:solidFill>
                <a:srgbClr val="F9F6B6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 rot="2190330">
                <a:off x="5888775" y="77500"/>
                <a:ext cx="178075" cy="199700"/>
              </a:xfrm>
              <a:custGeom>
                <a:avLst/>
                <a:gdLst/>
                <a:ahLst/>
                <a:cxnLst/>
                <a:rect l="l" t="t" r="r" b="b"/>
                <a:pathLst>
                  <a:path w="7123" h="7988" extrusionOk="0">
                    <a:moveTo>
                      <a:pt x="2074" y="1"/>
                    </a:moveTo>
                    <a:cubicBezTo>
                      <a:pt x="1911" y="1"/>
                      <a:pt x="1746" y="73"/>
                      <a:pt x="1597" y="176"/>
                    </a:cubicBezTo>
                    <a:cubicBezTo>
                      <a:pt x="1373" y="336"/>
                      <a:pt x="1257" y="602"/>
                      <a:pt x="1299" y="868"/>
                    </a:cubicBezTo>
                    <a:cubicBezTo>
                      <a:pt x="1406" y="1635"/>
                      <a:pt x="1533" y="2401"/>
                      <a:pt x="1671" y="3168"/>
                    </a:cubicBezTo>
                    <a:cubicBezTo>
                      <a:pt x="1704" y="3317"/>
                      <a:pt x="1671" y="3392"/>
                      <a:pt x="1544" y="3466"/>
                    </a:cubicBezTo>
                    <a:cubicBezTo>
                      <a:pt x="1171" y="3700"/>
                      <a:pt x="798" y="3924"/>
                      <a:pt x="436" y="4168"/>
                    </a:cubicBezTo>
                    <a:cubicBezTo>
                      <a:pt x="171" y="4350"/>
                      <a:pt x="0" y="4615"/>
                      <a:pt x="53" y="4956"/>
                    </a:cubicBezTo>
                    <a:cubicBezTo>
                      <a:pt x="107" y="5329"/>
                      <a:pt x="320" y="5585"/>
                      <a:pt x="713" y="5616"/>
                    </a:cubicBezTo>
                    <a:cubicBezTo>
                      <a:pt x="1065" y="5649"/>
                      <a:pt x="1416" y="5649"/>
                      <a:pt x="1768" y="5659"/>
                    </a:cubicBezTo>
                    <a:cubicBezTo>
                      <a:pt x="1980" y="5670"/>
                      <a:pt x="2044" y="5744"/>
                      <a:pt x="2076" y="5957"/>
                    </a:cubicBezTo>
                    <a:cubicBezTo>
                      <a:pt x="2130" y="6394"/>
                      <a:pt x="2193" y="6830"/>
                      <a:pt x="2279" y="7267"/>
                    </a:cubicBezTo>
                    <a:cubicBezTo>
                      <a:pt x="2342" y="7629"/>
                      <a:pt x="2715" y="7948"/>
                      <a:pt x="3045" y="7980"/>
                    </a:cubicBezTo>
                    <a:cubicBezTo>
                      <a:pt x="3096" y="7985"/>
                      <a:pt x="3144" y="7987"/>
                      <a:pt x="3190" y="7987"/>
                    </a:cubicBezTo>
                    <a:cubicBezTo>
                      <a:pt x="3528" y="7987"/>
                      <a:pt x="3738" y="7842"/>
                      <a:pt x="3907" y="7458"/>
                    </a:cubicBezTo>
                    <a:cubicBezTo>
                      <a:pt x="4077" y="7085"/>
                      <a:pt x="4216" y="6692"/>
                      <a:pt x="4365" y="6309"/>
                    </a:cubicBezTo>
                    <a:cubicBezTo>
                      <a:pt x="4402" y="6206"/>
                      <a:pt x="4423" y="6088"/>
                      <a:pt x="4548" y="6088"/>
                    </a:cubicBezTo>
                    <a:cubicBezTo>
                      <a:pt x="4566" y="6088"/>
                      <a:pt x="4587" y="6090"/>
                      <a:pt x="4610" y="6096"/>
                    </a:cubicBezTo>
                    <a:cubicBezTo>
                      <a:pt x="4972" y="6181"/>
                      <a:pt x="5323" y="6266"/>
                      <a:pt x="5685" y="6351"/>
                    </a:cubicBezTo>
                    <a:cubicBezTo>
                      <a:pt x="5875" y="6398"/>
                      <a:pt x="6065" y="6471"/>
                      <a:pt x="6247" y="6471"/>
                    </a:cubicBezTo>
                    <a:cubicBezTo>
                      <a:pt x="6269" y="6471"/>
                      <a:pt x="6291" y="6470"/>
                      <a:pt x="6313" y="6468"/>
                    </a:cubicBezTo>
                    <a:cubicBezTo>
                      <a:pt x="6930" y="6404"/>
                      <a:pt x="7122" y="5776"/>
                      <a:pt x="6717" y="5297"/>
                    </a:cubicBezTo>
                    <a:cubicBezTo>
                      <a:pt x="6324" y="4807"/>
                      <a:pt x="5919" y="4328"/>
                      <a:pt x="5525" y="3839"/>
                    </a:cubicBezTo>
                    <a:cubicBezTo>
                      <a:pt x="5483" y="3775"/>
                      <a:pt x="5461" y="3636"/>
                      <a:pt x="5494" y="3562"/>
                    </a:cubicBezTo>
                    <a:cubicBezTo>
                      <a:pt x="5632" y="3274"/>
                      <a:pt x="5802" y="2987"/>
                      <a:pt x="5951" y="2699"/>
                    </a:cubicBezTo>
                    <a:cubicBezTo>
                      <a:pt x="6090" y="2433"/>
                      <a:pt x="6303" y="2178"/>
                      <a:pt x="6303" y="1837"/>
                    </a:cubicBezTo>
                    <a:cubicBezTo>
                      <a:pt x="6260" y="1698"/>
                      <a:pt x="6249" y="1539"/>
                      <a:pt x="6164" y="1433"/>
                    </a:cubicBezTo>
                    <a:cubicBezTo>
                      <a:pt x="6024" y="1237"/>
                      <a:pt x="5834" y="1136"/>
                      <a:pt x="5613" y="1136"/>
                    </a:cubicBezTo>
                    <a:cubicBezTo>
                      <a:pt x="5449" y="1136"/>
                      <a:pt x="5268" y="1191"/>
                      <a:pt x="5078" y="1305"/>
                    </a:cubicBezTo>
                    <a:cubicBezTo>
                      <a:pt x="4791" y="1475"/>
                      <a:pt x="4514" y="1677"/>
                      <a:pt x="4248" y="1890"/>
                    </a:cubicBezTo>
                    <a:cubicBezTo>
                      <a:pt x="4182" y="1943"/>
                      <a:pt x="4129" y="1966"/>
                      <a:pt x="4082" y="1966"/>
                    </a:cubicBezTo>
                    <a:cubicBezTo>
                      <a:pt x="4014" y="1966"/>
                      <a:pt x="3959" y="1918"/>
                      <a:pt x="3897" y="1837"/>
                    </a:cubicBezTo>
                    <a:cubicBezTo>
                      <a:pt x="3588" y="1443"/>
                      <a:pt x="3289" y="1038"/>
                      <a:pt x="2970" y="645"/>
                    </a:cubicBezTo>
                    <a:cubicBezTo>
                      <a:pt x="2800" y="442"/>
                      <a:pt x="2608" y="251"/>
                      <a:pt x="2385" y="102"/>
                    </a:cubicBezTo>
                    <a:cubicBezTo>
                      <a:pt x="2285" y="31"/>
                      <a:pt x="2180" y="1"/>
                      <a:pt x="2074" y="1"/>
                    </a:cubicBezTo>
                    <a:close/>
                  </a:path>
                </a:pathLst>
              </a:custGeom>
              <a:solidFill>
                <a:srgbClr val="F9F6B6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3" name="Google Shape;23;p2"/>
            <p:cNvSpPr/>
            <p:nvPr/>
          </p:nvSpPr>
          <p:spPr>
            <a:xfrm rot="1578068">
              <a:off x="676320" y="4076027"/>
              <a:ext cx="178079" cy="199705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398675" y="83325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436400" y="4408788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02200" y="932438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784975" y="2737438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 rot="2700000">
              <a:off x="229801" y="1215362"/>
              <a:ext cx="178073" cy="199698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2338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74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rgbClr val="FFFFFF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"/>
          <p:cNvSpPr txBox="1">
            <a:spLocks noGrp="1"/>
          </p:cNvSpPr>
          <p:nvPr>
            <p:ph type="title"/>
          </p:nvPr>
        </p:nvSpPr>
        <p:spPr>
          <a:xfrm>
            <a:off x="2687051" y="2885497"/>
            <a:ext cx="6818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title" idx="2" hasCustomPrompt="1"/>
          </p:nvPr>
        </p:nvSpPr>
        <p:spPr>
          <a:xfrm>
            <a:off x="7909200" y="1619067"/>
            <a:ext cx="159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"/>
          </p:nvPr>
        </p:nvSpPr>
        <p:spPr>
          <a:xfrm>
            <a:off x="3189200" y="4706967"/>
            <a:ext cx="5813600" cy="4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" name="Google Shape;33;p3"/>
          <p:cNvGrpSpPr/>
          <p:nvPr/>
        </p:nvGrpSpPr>
        <p:grpSpPr>
          <a:xfrm>
            <a:off x="0" y="-20450"/>
            <a:ext cx="12206400" cy="7140572"/>
            <a:chOff x="0" y="-15338"/>
            <a:chExt cx="9154800" cy="5355429"/>
          </a:xfrm>
        </p:grpSpPr>
        <p:sp>
          <p:nvSpPr>
            <p:cNvPr id="34" name="Google Shape;34;p3"/>
            <p:cNvSpPr/>
            <p:nvPr/>
          </p:nvSpPr>
          <p:spPr>
            <a:xfrm rot="10800000" flipH="1">
              <a:off x="0" y="105012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3"/>
            <p:cNvSpPr/>
            <p:nvPr/>
          </p:nvSpPr>
          <p:spPr>
            <a:xfrm rot="10800000">
              <a:off x="0" y="-15338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162600" y="105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289200" y="4683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3"/>
            <p:cNvSpPr/>
            <p:nvPr/>
          </p:nvSpPr>
          <p:spPr>
            <a:xfrm rot="2190330">
              <a:off x="8791100" y="430592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3457100" y="4786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3"/>
            <p:cNvSpPr/>
            <p:nvPr/>
          </p:nvSpPr>
          <p:spPr>
            <a:xfrm flipH="1">
              <a:off x="7" y="4545674"/>
              <a:ext cx="9154793" cy="794417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0" y="4448625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 rot="2700000">
              <a:off x="3679701" y="4916412"/>
              <a:ext cx="178073" cy="199698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340675" y="2981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29800" y="4843038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 rot="-1283699">
              <a:off x="8802724" y="435152"/>
              <a:ext cx="178077" cy="199703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 rot="2190330">
              <a:off x="5888775" y="775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1850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Title and two columns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5"/>
          <p:cNvGrpSpPr/>
          <p:nvPr/>
        </p:nvGrpSpPr>
        <p:grpSpPr>
          <a:xfrm>
            <a:off x="0" y="-20450"/>
            <a:ext cx="12206400" cy="7140572"/>
            <a:chOff x="0" y="-15338"/>
            <a:chExt cx="9154800" cy="5355429"/>
          </a:xfrm>
        </p:grpSpPr>
        <p:sp>
          <p:nvSpPr>
            <p:cNvPr id="67" name="Google Shape;67;p5"/>
            <p:cNvSpPr/>
            <p:nvPr/>
          </p:nvSpPr>
          <p:spPr>
            <a:xfrm rot="10800000" flipH="1">
              <a:off x="0" y="105012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68" name="Google Shape;68;p5"/>
            <p:cNvSpPr/>
            <p:nvPr/>
          </p:nvSpPr>
          <p:spPr>
            <a:xfrm rot="10800000">
              <a:off x="0" y="-15338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162600" y="105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289200" y="4683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5"/>
            <p:cNvSpPr/>
            <p:nvPr/>
          </p:nvSpPr>
          <p:spPr>
            <a:xfrm rot="2190330">
              <a:off x="8791100" y="430592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3457100" y="4786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5"/>
            <p:cNvSpPr/>
            <p:nvPr/>
          </p:nvSpPr>
          <p:spPr>
            <a:xfrm flipH="1">
              <a:off x="7" y="4545674"/>
              <a:ext cx="9154793" cy="794417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0" y="4448625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1">
                <a:lumMod val="90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75" name="Google Shape;75;p5"/>
            <p:cNvSpPr/>
            <p:nvPr/>
          </p:nvSpPr>
          <p:spPr>
            <a:xfrm rot="2700000">
              <a:off x="3679701" y="4916412"/>
              <a:ext cx="178073" cy="199698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340675" y="2981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229800" y="4843038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5"/>
            <p:cNvSpPr/>
            <p:nvPr/>
          </p:nvSpPr>
          <p:spPr>
            <a:xfrm rot="-1283699">
              <a:off x="8802724" y="435152"/>
              <a:ext cx="178077" cy="199703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5"/>
            <p:cNvSpPr/>
            <p:nvPr/>
          </p:nvSpPr>
          <p:spPr>
            <a:xfrm rot="2190330">
              <a:off x="5888775" y="775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1" name="Google Shape;81;p5"/>
          <p:cNvSpPr txBox="1">
            <a:spLocks noGrp="1"/>
          </p:cNvSpPr>
          <p:nvPr>
            <p:ph type="subTitle" idx="1"/>
          </p:nvPr>
        </p:nvSpPr>
        <p:spPr>
          <a:xfrm>
            <a:off x="2236467" y="3378967"/>
            <a:ext cx="28460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667" b="1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2" name="Google Shape;82;p5"/>
          <p:cNvSpPr txBox="1">
            <a:spLocks noGrp="1"/>
          </p:cNvSpPr>
          <p:nvPr>
            <p:ph type="subTitle" idx="2"/>
          </p:nvPr>
        </p:nvSpPr>
        <p:spPr>
          <a:xfrm>
            <a:off x="7109533" y="3378967"/>
            <a:ext cx="28460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667" b="1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3"/>
          </p:nvPr>
        </p:nvSpPr>
        <p:spPr>
          <a:xfrm>
            <a:off x="2236467" y="4171311"/>
            <a:ext cx="28460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4"/>
          </p:nvPr>
        </p:nvSpPr>
        <p:spPr>
          <a:xfrm>
            <a:off x="7109533" y="4171311"/>
            <a:ext cx="28460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260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"/>
          <p:cNvSpPr txBox="1">
            <a:spLocks noGrp="1"/>
          </p:cNvSpPr>
          <p:nvPr>
            <p:ph type="title"/>
          </p:nvPr>
        </p:nvSpPr>
        <p:spPr>
          <a:xfrm>
            <a:off x="2736600" y="1140600"/>
            <a:ext cx="6718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7"/>
          <p:cNvSpPr txBox="1">
            <a:spLocks noGrp="1"/>
          </p:cNvSpPr>
          <p:nvPr>
            <p:ph type="body" idx="1"/>
          </p:nvPr>
        </p:nvSpPr>
        <p:spPr>
          <a:xfrm>
            <a:off x="1747800" y="2738733"/>
            <a:ext cx="8710800" cy="25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AutoNum type="arabicPeriod"/>
              <a:defRPr sz="18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106" name="Google Shape;106;p7"/>
          <p:cNvGrpSpPr/>
          <p:nvPr/>
        </p:nvGrpSpPr>
        <p:grpSpPr>
          <a:xfrm>
            <a:off x="0" y="-20450"/>
            <a:ext cx="12206400" cy="7140572"/>
            <a:chOff x="0" y="-15338"/>
            <a:chExt cx="9154800" cy="5355429"/>
          </a:xfrm>
        </p:grpSpPr>
        <p:sp>
          <p:nvSpPr>
            <p:cNvPr id="107" name="Google Shape;107;p7"/>
            <p:cNvSpPr/>
            <p:nvPr/>
          </p:nvSpPr>
          <p:spPr>
            <a:xfrm rot="10800000" flipH="1">
              <a:off x="0" y="105012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7"/>
            <p:cNvSpPr/>
            <p:nvPr/>
          </p:nvSpPr>
          <p:spPr>
            <a:xfrm rot="10800000">
              <a:off x="0" y="-15338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9" name="Google Shape;109;p7"/>
            <p:cNvSpPr/>
            <p:nvPr/>
          </p:nvSpPr>
          <p:spPr>
            <a:xfrm>
              <a:off x="162600" y="105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7"/>
            <p:cNvSpPr/>
            <p:nvPr/>
          </p:nvSpPr>
          <p:spPr>
            <a:xfrm>
              <a:off x="289200" y="4683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7"/>
            <p:cNvSpPr/>
            <p:nvPr/>
          </p:nvSpPr>
          <p:spPr>
            <a:xfrm rot="2190330">
              <a:off x="8791100" y="430592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7"/>
            <p:cNvSpPr/>
            <p:nvPr/>
          </p:nvSpPr>
          <p:spPr>
            <a:xfrm>
              <a:off x="3457100" y="4786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7"/>
            <p:cNvSpPr/>
            <p:nvPr/>
          </p:nvSpPr>
          <p:spPr>
            <a:xfrm flipH="1">
              <a:off x="7" y="4545674"/>
              <a:ext cx="9154793" cy="794417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7"/>
            <p:cNvSpPr/>
            <p:nvPr/>
          </p:nvSpPr>
          <p:spPr>
            <a:xfrm>
              <a:off x="0" y="4448625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7"/>
            <p:cNvSpPr/>
            <p:nvPr/>
          </p:nvSpPr>
          <p:spPr>
            <a:xfrm rot="2700000">
              <a:off x="3679701" y="4916412"/>
              <a:ext cx="178073" cy="199698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340675" y="2981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229800" y="4843038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7"/>
            <p:cNvSpPr/>
            <p:nvPr/>
          </p:nvSpPr>
          <p:spPr>
            <a:xfrm rot="-1283699">
              <a:off x="8802724" y="435152"/>
              <a:ext cx="178077" cy="199703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7"/>
            <p:cNvSpPr/>
            <p:nvPr/>
          </p:nvSpPr>
          <p:spPr>
            <a:xfrm rot="2190330">
              <a:off x="5888775" y="775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3759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49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4"/>
        </a:solid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33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4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25"/>
          <p:cNvGrpSpPr/>
          <p:nvPr/>
        </p:nvGrpSpPr>
        <p:grpSpPr>
          <a:xfrm>
            <a:off x="0" y="-20450"/>
            <a:ext cx="12206400" cy="7140572"/>
            <a:chOff x="0" y="-15338"/>
            <a:chExt cx="9154800" cy="5355429"/>
          </a:xfrm>
        </p:grpSpPr>
        <p:sp>
          <p:nvSpPr>
            <p:cNvPr id="444" name="Google Shape;444;p25"/>
            <p:cNvSpPr/>
            <p:nvPr/>
          </p:nvSpPr>
          <p:spPr>
            <a:xfrm rot="10800000" flipH="1">
              <a:off x="0" y="105012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25"/>
            <p:cNvSpPr/>
            <p:nvPr/>
          </p:nvSpPr>
          <p:spPr>
            <a:xfrm rot="10800000">
              <a:off x="0" y="-15338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25"/>
            <p:cNvSpPr/>
            <p:nvPr/>
          </p:nvSpPr>
          <p:spPr>
            <a:xfrm>
              <a:off x="162600" y="105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25"/>
            <p:cNvSpPr/>
            <p:nvPr/>
          </p:nvSpPr>
          <p:spPr>
            <a:xfrm>
              <a:off x="289200" y="4683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25"/>
            <p:cNvSpPr/>
            <p:nvPr/>
          </p:nvSpPr>
          <p:spPr>
            <a:xfrm rot="2190330">
              <a:off x="8791100" y="430592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25"/>
            <p:cNvSpPr/>
            <p:nvPr/>
          </p:nvSpPr>
          <p:spPr>
            <a:xfrm>
              <a:off x="3457100" y="4786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25"/>
            <p:cNvSpPr/>
            <p:nvPr/>
          </p:nvSpPr>
          <p:spPr>
            <a:xfrm flipH="1">
              <a:off x="7" y="4545674"/>
              <a:ext cx="9154793" cy="794417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25"/>
            <p:cNvSpPr/>
            <p:nvPr/>
          </p:nvSpPr>
          <p:spPr>
            <a:xfrm>
              <a:off x="0" y="4448625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25"/>
            <p:cNvSpPr/>
            <p:nvPr/>
          </p:nvSpPr>
          <p:spPr>
            <a:xfrm rot="2700000">
              <a:off x="3679701" y="4916412"/>
              <a:ext cx="178073" cy="199698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25"/>
            <p:cNvSpPr/>
            <p:nvPr/>
          </p:nvSpPr>
          <p:spPr>
            <a:xfrm>
              <a:off x="340675" y="2981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25"/>
            <p:cNvSpPr/>
            <p:nvPr/>
          </p:nvSpPr>
          <p:spPr>
            <a:xfrm>
              <a:off x="229800" y="4843038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25"/>
            <p:cNvSpPr/>
            <p:nvPr/>
          </p:nvSpPr>
          <p:spPr>
            <a:xfrm rot="-1283699">
              <a:off x="8802724" y="435152"/>
              <a:ext cx="178077" cy="199703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25"/>
            <p:cNvSpPr/>
            <p:nvPr/>
          </p:nvSpPr>
          <p:spPr>
            <a:xfrm rot="2190330">
              <a:off x="5888775" y="775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1867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2886D60-212C-4634-8F55-A6168EBEA1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4917901-4DAD-479F-AC91-A6C040FDE2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56"/>
          <a:stretch/>
        </p:blipFill>
        <p:spPr>
          <a:xfrm>
            <a:off x="1896437" y="3030409"/>
            <a:ext cx="2457528" cy="146732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CEC63E-D8F3-4C99-8C19-E063B5040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95" t="19153" b="9518"/>
          <a:stretch/>
        </p:blipFill>
        <p:spPr>
          <a:xfrm>
            <a:off x="7604078" y="496349"/>
            <a:ext cx="1307532" cy="217467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09A0A1A-3E3F-4AED-9628-14DCACFFF5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57" r="44843" b="72394"/>
          <a:stretch/>
        </p:blipFill>
        <p:spPr>
          <a:xfrm>
            <a:off x="486738" y="337983"/>
            <a:ext cx="1409700" cy="124378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E3C004E-AD01-4F78-ABDE-9B7C848E6E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72" r="64944" b="1"/>
          <a:stretch/>
        </p:blipFill>
        <p:spPr>
          <a:xfrm>
            <a:off x="1478981" y="4875550"/>
            <a:ext cx="1492819" cy="51607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D498764-D0B4-4CE1-B2DE-28CD4D5121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" t="35624" r="65269" b="16247"/>
          <a:stretch/>
        </p:blipFill>
        <p:spPr>
          <a:xfrm>
            <a:off x="486737" y="1863927"/>
            <a:ext cx="1307531" cy="146732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7D7116D-6EC5-4445-A13C-44D3069C27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55122"/>
          <a:stretch/>
        </p:blipFill>
        <p:spPr>
          <a:xfrm>
            <a:off x="5600701" y="1154778"/>
            <a:ext cx="1586415" cy="124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1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4C1A2662-A1D6-43AB-B075-8DADC9938E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6" y="752474"/>
            <a:ext cx="961727" cy="9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44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63136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8667-E865-4580-9C06-63F58C228D54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61B24066-2345-4EDE-8A3C-9DB157C6536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6" y="752474"/>
            <a:ext cx="961727" cy="9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05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" Target="slide12.xml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Relationship Id="rId9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1.png"/><Relationship Id="rId4" Type="http://schemas.openxmlformats.org/officeDocument/2006/relationships/image" Target="../media/image1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3.xml"/><Relationship Id="rId7" Type="http://schemas.openxmlformats.org/officeDocument/2006/relationships/image" Target="../media/image30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6.jp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slide" Target="slide28.xml"/><Relationship Id="rId18" Type="http://schemas.openxmlformats.org/officeDocument/2006/relationships/image" Target="../media/image47.png"/><Relationship Id="rId3" Type="http://schemas.openxmlformats.org/officeDocument/2006/relationships/slideLayout" Target="../slideLayouts/slideLayout16.xml"/><Relationship Id="rId21" Type="http://schemas.microsoft.com/office/2007/relationships/hdphoto" Target="../media/hdphoto8.wdp"/><Relationship Id="rId7" Type="http://schemas.openxmlformats.org/officeDocument/2006/relationships/image" Target="../media/image42.png"/><Relationship Id="rId12" Type="http://schemas.openxmlformats.org/officeDocument/2006/relationships/image" Target="../media/image44.png"/><Relationship Id="rId17" Type="http://schemas.openxmlformats.org/officeDocument/2006/relationships/slide" Target="slide29.xml"/><Relationship Id="rId2" Type="http://schemas.openxmlformats.org/officeDocument/2006/relationships/audio" Target="../media/media1.mp3"/><Relationship Id="rId16" Type="http://schemas.openxmlformats.org/officeDocument/2006/relationships/image" Target="../media/image46.png"/><Relationship Id="rId20" Type="http://schemas.openxmlformats.org/officeDocument/2006/relationships/image" Target="../media/image48.png"/><Relationship Id="rId1" Type="http://schemas.microsoft.com/office/2007/relationships/media" Target="../media/media1.mp3"/><Relationship Id="rId6" Type="http://schemas.openxmlformats.org/officeDocument/2006/relationships/image" Target="../media/image41.png"/><Relationship Id="rId11" Type="http://schemas.openxmlformats.org/officeDocument/2006/relationships/slide" Target="slide27.xml"/><Relationship Id="rId5" Type="http://schemas.openxmlformats.org/officeDocument/2006/relationships/image" Target="../media/image40.jpeg"/><Relationship Id="rId15" Type="http://schemas.openxmlformats.org/officeDocument/2006/relationships/slide" Target="slide26.xml"/><Relationship Id="rId10" Type="http://schemas.microsoft.com/office/2007/relationships/hdphoto" Target="../media/hdphoto6.wdp"/><Relationship Id="rId19" Type="http://schemas.microsoft.com/office/2007/relationships/hdphoto" Target="../media/hdphoto7.wdp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43.png"/><Relationship Id="rId1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9.png"/><Relationship Id="rId4" Type="http://schemas.openxmlformats.org/officeDocument/2006/relationships/slide" Target="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6.xml"/><Relationship Id="rId6" Type="http://schemas.microsoft.com/office/2007/relationships/hdphoto" Target="../media/hdphoto9.wdp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" Target="slide12.xml"/><Relationship Id="rId7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472;p28">
            <a:extLst>
              <a:ext uri="{FF2B5EF4-FFF2-40B4-BE49-F238E27FC236}">
                <a16:creationId xmlns:a16="http://schemas.microsoft.com/office/drawing/2014/main" id="{5C32DF34-3E8E-31DB-45E9-A9D801DF8D65}"/>
              </a:ext>
            </a:extLst>
          </p:cNvPr>
          <p:cNvGrpSpPr/>
          <p:nvPr/>
        </p:nvGrpSpPr>
        <p:grpSpPr>
          <a:xfrm rot="1554012">
            <a:off x="7579866" y="852611"/>
            <a:ext cx="1702681" cy="2040333"/>
            <a:chOff x="772056" y="1246863"/>
            <a:chExt cx="1230545" cy="1615348"/>
          </a:xfrm>
        </p:grpSpPr>
        <p:sp>
          <p:nvSpPr>
            <p:cNvPr id="34" name="Google Shape;473;p28">
              <a:extLst>
                <a:ext uri="{FF2B5EF4-FFF2-40B4-BE49-F238E27FC236}">
                  <a16:creationId xmlns:a16="http://schemas.microsoft.com/office/drawing/2014/main" id="{30892FF9-6055-BBE9-5C28-AE5CA2868175}"/>
                </a:ext>
              </a:extLst>
            </p:cNvPr>
            <p:cNvSpPr/>
            <p:nvPr/>
          </p:nvSpPr>
          <p:spPr>
            <a:xfrm>
              <a:off x="1233705" y="2607864"/>
              <a:ext cx="326880" cy="254347"/>
            </a:xfrm>
            <a:custGeom>
              <a:avLst/>
              <a:gdLst/>
              <a:ahLst/>
              <a:cxnLst/>
              <a:rect l="l" t="t" r="r" b="b"/>
              <a:pathLst>
                <a:path w="3529" h="2746" extrusionOk="0">
                  <a:moveTo>
                    <a:pt x="2200" y="1"/>
                  </a:moveTo>
                  <a:cubicBezTo>
                    <a:pt x="2185" y="1"/>
                    <a:pt x="2169" y="2"/>
                    <a:pt x="2154" y="3"/>
                  </a:cubicBezTo>
                  <a:cubicBezTo>
                    <a:pt x="1902" y="23"/>
                    <a:pt x="1214" y="407"/>
                    <a:pt x="1102" y="700"/>
                  </a:cubicBezTo>
                  <a:cubicBezTo>
                    <a:pt x="840" y="893"/>
                    <a:pt x="1" y="2055"/>
                    <a:pt x="354" y="2399"/>
                  </a:cubicBezTo>
                  <a:cubicBezTo>
                    <a:pt x="406" y="2449"/>
                    <a:pt x="462" y="2470"/>
                    <a:pt x="518" y="2470"/>
                  </a:cubicBezTo>
                  <a:cubicBezTo>
                    <a:pt x="769" y="2470"/>
                    <a:pt x="1036" y="2054"/>
                    <a:pt x="1102" y="1914"/>
                  </a:cubicBezTo>
                  <a:lnTo>
                    <a:pt x="1102" y="1914"/>
                  </a:lnTo>
                  <a:cubicBezTo>
                    <a:pt x="1093" y="2167"/>
                    <a:pt x="1123" y="2399"/>
                    <a:pt x="1244" y="2581"/>
                  </a:cubicBezTo>
                  <a:cubicBezTo>
                    <a:pt x="1271" y="2585"/>
                    <a:pt x="1298" y="2587"/>
                    <a:pt x="1323" y="2587"/>
                  </a:cubicBezTo>
                  <a:cubicBezTo>
                    <a:pt x="1604" y="2587"/>
                    <a:pt x="1746" y="2336"/>
                    <a:pt x="1821" y="2086"/>
                  </a:cubicBezTo>
                  <a:cubicBezTo>
                    <a:pt x="1898" y="2318"/>
                    <a:pt x="2031" y="2745"/>
                    <a:pt x="2300" y="2745"/>
                  </a:cubicBezTo>
                  <a:cubicBezTo>
                    <a:pt x="2311" y="2745"/>
                    <a:pt x="2324" y="2744"/>
                    <a:pt x="2336" y="2743"/>
                  </a:cubicBezTo>
                  <a:cubicBezTo>
                    <a:pt x="2659" y="2702"/>
                    <a:pt x="2619" y="2328"/>
                    <a:pt x="2578" y="2066"/>
                  </a:cubicBezTo>
                  <a:lnTo>
                    <a:pt x="2578" y="2066"/>
                  </a:lnTo>
                  <a:cubicBezTo>
                    <a:pt x="2848" y="2143"/>
                    <a:pt x="2981" y="2523"/>
                    <a:pt x="3273" y="2523"/>
                  </a:cubicBezTo>
                  <a:cubicBezTo>
                    <a:pt x="3287" y="2523"/>
                    <a:pt x="3302" y="2522"/>
                    <a:pt x="3317" y="2520"/>
                  </a:cubicBezTo>
                  <a:cubicBezTo>
                    <a:pt x="3529" y="1873"/>
                    <a:pt x="3418" y="1055"/>
                    <a:pt x="3014" y="529"/>
                  </a:cubicBezTo>
                  <a:cubicBezTo>
                    <a:pt x="2830" y="297"/>
                    <a:pt x="2518" y="1"/>
                    <a:pt x="220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474;p28">
              <a:extLst>
                <a:ext uri="{FF2B5EF4-FFF2-40B4-BE49-F238E27FC236}">
                  <a16:creationId xmlns:a16="http://schemas.microsoft.com/office/drawing/2014/main" id="{38BAF6D6-14C3-754D-80E9-ACD0B9F2D814}"/>
                </a:ext>
              </a:extLst>
            </p:cNvPr>
            <p:cNvSpPr/>
            <p:nvPr/>
          </p:nvSpPr>
          <p:spPr>
            <a:xfrm>
              <a:off x="772056" y="1312440"/>
              <a:ext cx="1230545" cy="1372140"/>
            </a:xfrm>
            <a:custGeom>
              <a:avLst/>
              <a:gdLst/>
              <a:ahLst/>
              <a:cxnLst/>
              <a:rect l="l" t="t" r="r" b="b"/>
              <a:pathLst>
                <a:path w="13285" h="14814" extrusionOk="0">
                  <a:moveTo>
                    <a:pt x="6507" y="0"/>
                  </a:moveTo>
                  <a:cubicBezTo>
                    <a:pt x="6364" y="0"/>
                    <a:pt x="6221" y="6"/>
                    <a:pt x="6077" y="17"/>
                  </a:cubicBezTo>
                  <a:cubicBezTo>
                    <a:pt x="2588" y="280"/>
                    <a:pt x="0" y="3798"/>
                    <a:pt x="314" y="7883"/>
                  </a:cubicBezTo>
                  <a:cubicBezTo>
                    <a:pt x="615" y="11805"/>
                    <a:pt x="3470" y="14813"/>
                    <a:pt x="6794" y="14813"/>
                  </a:cubicBezTo>
                  <a:cubicBezTo>
                    <a:pt x="6932" y="14813"/>
                    <a:pt x="7070" y="14808"/>
                    <a:pt x="7209" y="14798"/>
                  </a:cubicBezTo>
                  <a:cubicBezTo>
                    <a:pt x="10697" y="14535"/>
                    <a:pt x="13285" y="11006"/>
                    <a:pt x="12972" y="6922"/>
                  </a:cubicBezTo>
                  <a:cubicBezTo>
                    <a:pt x="12671" y="3005"/>
                    <a:pt x="9824" y="0"/>
                    <a:pt x="6507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475;p28">
              <a:extLst>
                <a:ext uri="{FF2B5EF4-FFF2-40B4-BE49-F238E27FC236}">
                  <a16:creationId xmlns:a16="http://schemas.microsoft.com/office/drawing/2014/main" id="{EDAB0D3C-C354-7E7E-9223-A5758F04C413}"/>
                </a:ext>
              </a:extLst>
            </p:cNvPr>
            <p:cNvSpPr/>
            <p:nvPr/>
          </p:nvSpPr>
          <p:spPr>
            <a:xfrm>
              <a:off x="854400" y="1448781"/>
              <a:ext cx="843922" cy="988952"/>
            </a:xfrm>
            <a:custGeom>
              <a:avLst/>
              <a:gdLst/>
              <a:ahLst/>
              <a:cxnLst/>
              <a:rect l="l" t="t" r="r" b="b"/>
              <a:pathLst>
                <a:path w="9111" h="10677" extrusionOk="0">
                  <a:moveTo>
                    <a:pt x="4419" y="0"/>
                  </a:moveTo>
                  <a:cubicBezTo>
                    <a:pt x="4328" y="0"/>
                    <a:pt x="4237" y="3"/>
                    <a:pt x="4146" y="10"/>
                  </a:cubicBezTo>
                  <a:cubicBezTo>
                    <a:pt x="1760" y="192"/>
                    <a:pt x="1" y="2720"/>
                    <a:pt x="223" y="5662"/>
                  </a:cubicBezTo>
                  <a:cubicBezTo>
                    <a:pt x="437" y="8492"/>
                    <a:pt x="2410" y="10677"/>
                    <a:pt x="4684" y="10677"/>
                  </a:cubicBezTo>
                  <a:cubicBezTo>
                    <a:pt x="4774" y="10677"/>
                    <a:pt x="4864" y="10673"/>
                    <a:pt x="4955" y="10667"/>
                  </a:cubicBezTo>
                  <a:cubicBezTo>
                    <a:pt x="7351" y="10485"/>
                    <a:pt x="9110" y="7947"/>
                    <a:pt x="8888" y="5005"/>
                  </a:cubicBezTo>
                  <a:cubicBezTo>
                    <a:pt x="8674" y="2175"/>
                    <a:pt x="6702" y="0"/>
                    <a:pt x="4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476;p28">
              <a:extLst>
                <a:ext uri="{FF2B5EF4-FFF2-40B4-BE49-F238E27FC236}">
                  <a16:creationId xmlns:a16="http://schemas.microsoft.com/office/drawing/2014/main" id="{9EC4D4B8-D0C8-8E4A-0D28-2BE49D39A625}"/>
                </a:ext>
              </a:extLst>
            </p:cNvPr>
            <p:cNvSpPr/>
            <p:nvPr/>
          </p:nvSpPr>
          <p:spPr>
            <a:xfrm>
              <a:off x="1670019" y="2304456"/>
              <a:ext cx="91886" cy="89012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477;p28">
              <a:extLst>
                <a:ext uri="{FF2B5EF4-FFF2-40B4-BE49-F238E27FC236}">
                  <a16:creationId xmlns:a16="http://schemas.microsoft.com/office/drawing/2014/main" id="{CE7881CC-7E89-F2FE-C937-E7FF442F66FF}"/>
                </a:ext>
              </a:extLst>
            </p:cNvPr>
            <p:cNvSpPr/>
            <p:nvPr/>
          </p:nvSpPr>
          <p:spPr>
            <a:xfrm>
              <a:off x="1186928" y="1553630"/>
              <a:ext cx="58170" cy="55575"/>
            </a:xfrm>
            <a:custGeom>
              <a:avLst/>
              <a:gdLst/>
              <a:ahLst/>
              <a:cxnLst/>
              <a:rect l="l" t="t" r="r" b="b"/>
              <a:pathLst>
                <a:path w="628" h="600" extrusionOk="0">
                  <a:moveTo>
                    <a:pt x="304" y="0"/>
                  </a:moveTo>
                  <a:cubicBezTo>
                    <a:pt x="297" y="0"/>
                    <a:pt x="290" y="1"/>
                    <a:pt x="283" y="1"/>
                  </a:cubicBezTo>
                  <a:cubicBezTo>
                    <a:pt x="122" y="11"/>
                    <a:pt x="0" y="163"/>
                    <a:pt x="10" y="325"/>
                  </a:cubicBezTo>
                  <a:cubicBezTo>
                    <a:pt x="20" y="475"/>
                    <a:pt x="152" y="599"/>
                    <a:pt x="300" y="599"/>
                  </a:cubicBezTo>
                  <a:cubicBezTo>
                    <a:pt x="311" y="599"/>
                    <a:pt x="322" y="599"/>
                    <a:pt x="334" y="597"/>
                  </a:cubicBezTo>
                  <a:cubicBezTo>
                    <a:pt x="495" y="587"/>
                    <a:pt x="627" y="446"/>
                    <a:pt x="607" y="284"/>
                  </a:cubicBezTo>
                  <a:cubicBezTo>
                    <a:pt x="597" y="119"/>
                    <a:pt x="466" y="0"/>
                    <a:pt x="3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478;p28">
              <a:extLst>
                <a:ext uri="{FF2B5EF4-FFF2-40B4-BE49-F238E27FC236}">
                  <a16:creationId xmlns:a16="http://schemas.microsoft.com/office/drawing/2014/main" id="{AF13B76B-9912-BF7D-E6C5-E5613D6B293B}"/>
                </a:ext>
              </a:extLst>
            </p:cNvPr>
            <p:cNvSpPr/>
            <p:nvPr/>
          </p:nvSpPr>
          <p:spPr>
            <a:xfrm>
              <a:off x="1473514" y="1532049"/>
              <a:ext cx="58077" cy="55482"/>
            </a:xfrm>
            <a:custGeom>
              <a:avLst/>
              <a:gdLst/>
              <a:ahLst/>
              <a:cxnLst/>
              <a:rect l="l" t="t" r="r" b="b"/>
              <a:pathLst>
                <a:path w="627" h="599" extrusionOk="0">
                  <a:moveTo>
                    <a:pt x="311" y="1"/>
                  </a:moveTo>
                  <a:cubicBezTo>
                    <a:pt x="305" y="1"/>
                    <a:pt x="299" y="1"/>
                    <a:pt x="293" y="1"/>
                  </a:cubicBezTo>
                  <a:cubicBezTo>
                    <a:pt x="121" y="12"/>
                    <a:pt x="0" y="153"/>
                    <a:pt x="10" y="325"/>
                  </a:cubicBezTo>
                  <a:cubicBezTo>
                    <a:pt x="29" y="480"/>
                    <a:pt x="161" y="599"/>
                    <a:pt x="315" y="599"/>
                  </a:cubicBezTo>
                  <a:cubicBezTo>
                    <a:pt x="321" y="599"/>
                    <a:pt x="327" y="598"/>
                    <a:pt x="333" y="598"/>
                  </a:cubicBezTo>
                  <a:cubicBezTo>
                    <a:pt x="495" y="588"/>
                    <a:pt x="627" y="446"/>
                    <a:pt x="607" y="275"/>
                  </a:cubicBezTo>
                  <a:cubicBezTo>
                    <a:pt x="596" y="119"/>
                    <a:pt x="465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79;p28">
              <a:extLst>
                <a:ext uri="{FF2B5EF4-FFF2-40B4-BE49-F238E27FC236}">
                  <a16:creationId xmlns:a16="http://schemas.microsoft.com/office/drawing/2014/main" id="{3974AE41-B8BF-70A1-AEC3-638D92D8A543}"/>
                </a:ext>
              </a:extLst>
            </p:cNvPr>
            <p:cNvSpPr/>
            <p:nvPr/>
          </p:nvSpPr>
          <p:spPr>
            <a:xfrm>
              <a:off x="1598004" y="1558354"/>
              <a:ext cx="118099" cy="113372"/>
            </a:xfrm>
            <a:custGeom>
              <a:avLst/>
              <a:gdLst/>
              <a:ahLst/>
              <a:cxnLst/>
              <a:rect l="l" t="t" r="r" b="b"/>
              <a:pathLst>
                <a:path w="1275" h="1224" extrusionOk="0">
                  <a:moveTo>
                    <a:pt x="587" y="0"/>
                  </a:moveTo>
                  <a:cubicBezTo>
                    <a:pt x="253" y="20"/>
                    <a:pt x="0" y="324"/>
                    <a:pt x="20" y="658"/>
                  </a:cubicBezTo>
                  <a:cubicBezTo>
                    <a:pt x="51" y="981"/>
                    <a:pt x="314" y="1224"/>
                    <a:pt x="638" y="1224"/>
                  </a:cubicBezTo>
                  <a:lnTo>
                    <a:pt x="688" y="1224"/>
                  </a:lnTo>
                  <a:cubicBezTo>
                    <a:pt x="1022" y="1193"/>
                    <a:pt x="1274" y="900"/>
                    <a:pt x="1254" y="566"/>
                  </a:cubicBezTo>
                  <a:cubicBezTo>
                    <a:pt x="1224" y="243"/>
                    <a:pt x="961" y="0"/>
                    <a:pt x="6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80;p28">
              <a:extLst>
                <a:ext uri="{FF2B5EF4-FFF2-40B4-BE49-F238E27FC236}">
                  <a16:creationId xmlns:a16="http://schemas.microsoft.com/office/drawing/2014/main" id="{4FBAD0B2-443A-71AC-4A31-01538F937BB4}"/>
                </a:ext>
              </a:extLst>
            </p:cNvPr>
            <p:cNvSpPr/>
            <p:nvPr/>
          </p:nvSpPr>
          <p:spPr>
            <a:xfrm>
              <a:off x="993988" y="1604295"/>
              <a:ext cx="117080" cy="113280"/>
            </a:xfrm>
            <a:custGeom>
              <a:avLst/>
              <a:gdLst/>
              <a:ahLst/>
              <a:cxnLst/>
              <a:rect l="l" t="t" r="r" b="b"/>
              <a:pathLst>
                <a:path w="1264" h="1223" extrusionOk="0">
                  <a:moveTo>
                    <a:pt x="556" y="0"/>
                  </a:moveTo>
                  <a:cubicBezTo>
                    <a:pt x="526" y="111"/>
                    <a:pt x="425" y="202"/>
                    <a:pt x="304" y="212"/>
                  </a:cubicBezTo>
                  <a:lnTo>
                    <a:pt x="273" y="212"/>
                  </a:lnTo>
                  <a:cubicBezTo>
                    <a:pt x="233" y="212"/>
                    <a:pt x="203" y="212"/>
                    <a:pt x="172" y="202"/>
                  </a:cubicBezTo>
                  <a:cubicBezTo>
                    <a:pt x="61" y="324"/>
                    <a:pt x="1" y="485"/>
                    <a:pt x="10" y="657"/>
                  </a:cubicBezTo>
                  <a:cubicBezTo>
                    <a:pt x="41" y="980"/>
                    <a:pt x="304" y="1223"/>
                    <a:pt x="627" y="1223"/>
                  </a:cubicBezTo>
                  <a:lnTo>
                    <a:pt x="668" y="1223"/>
                  </a:lnTo>
                  <a:cubicBezTo>
                    <a:pt x="1012" y="1193"/>
                    <a:pt x="1264" y="899"/>
                    <a:pt x="1234" y="566"/>
                  </a:cubicBezTo>
                  <a:cubicBezTo>
                    <a:pt x="1214" y="243"/>
                    <a:pt x="940" y="0"/>
                    <a:pt x="6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481;p28">
              <a:extLst>
                <a:ext uri="{FF2B5EF4-FFF2-40B4-BE49-F238E27FC236}">
                  <a16:creationId xmlns:a16="http://schemas.microsoft.com/office/drawing/2014/main" id="{4B7616D0-7AB6-D469-3E87-8AE8EE371DDF}"/>
                </a:ext>
              </a:extLst>
            </p:cNvPr>
            <p:cNvSpPr/>
            <p:nvPr/>
          </p:nvSpPr>
          <p:spPr>
            <a:xfrm>
              <a:off x="1009920" y="1604295"/>
              <a:ext cx="35661" cy="19636"/>
            </a:xfrm>
            <a:custGeom>
              <a:avLst/>
              <a:gdLst/>
              <a:ahLst/>
              <a:cxnLst/>
              <a:rect l="l" t="t" r="r" b="b"/>
              <a:pathLst>
                <a:path w="385" h="212" extrusionOk="0">
                  <a:moveTo>
                    <a:pt x="384" y="0"/>
                  </a:moveTo>
                  <a:cubicBezTo>
                    <a:pt x="233" y="20"/>
                    <a:pt x="91" y="91"/>
                    <a:pt x="0" y="202"/>
                  </a:cubicBezTo>
                  <a:cubicBezTo>
                    <a:pt x="31" y="212"/>
                    <a:pt x="61" y="212"/>
                    <a:pt x="101" y="212"/>
                  </a:cubicBezTo>
                  <a:lnTo>
                    <a:pt x="132" y="212"/>
                  </a:lnTo>
                  <a:cubicBezTo>
                    <a:pt x="253" y="202"/>
                    <a:pt x="354" y="111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482;p28">
              <a:extLst>
                <a:ext uri="{FF2B5EF4-FFF2-40B4-BE49-F238E27FC236}">
                  <a16:creationId xmlns:a16="http://schemas.microsoft.com/office/drawing/2014/main" id="{A6B74184-0CD9-1BD9-3E4F-ABD6F22B2199}"/>
                </a:ext>
              </a:extLst>
            </p:cNvPr>
            <p:cNvSpPr/>
            <p:nvPr/>
          </p:nvSpPr>
          <p:spPr>
            <a:xfrm>
              <a:off x="1660804" y="1813067"/>
              <a:ext cx="926" cy="1019"/>
            </a:xfrm>
            <a:custGeom>
              <a:avLst/>
              <a:gdLst/>
              <a:ahLst/>
              <a:cxnLst/>
              <a:rect l="l" t="t" r="r" b="b"/>
              <a:pathLst>
                <a:path w="10" h="11" extrusionOk="0">
                  <a:moveTo>
                    <a:pt x="0" y="0"/>
                  </a:moveTo>
                  <a:lnTo>
                    <a:pt x="10" y="1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AA48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83;p28">
              <a:extLst>
                <a:ext uri="{FF2B5EF4-FFF2-40B4-BE49-F238E27FC236}">
                  <a16:creationId xmlns:a16="http://schemas.microsoft.com/office/drawing/2014/main" id="{45AB3B2A-AF57-5AF6-BA9E-E0833AA9978E}"/>
                </a:ext>
              </a:extLst>
            </p:cNvPr>
            <p:cNvSpPr/>
            <p:nvPr/>
          </p:nvSpPr>
          <p:spPr>
            <a:xfrm>
              <a:off x="1258065" y="1602813"/>
              <a:ext cx="228603" cy="158388"/>
            </a:xfrm>
            <a:custGeom>
              <a:avLst/>
              <a:gdLst/>
              <a:ahLst/>
              <a:cxnLst/>
              <a:rect l="l" t="t" r="r" b="b"/>
              <a:pathLst>
                <a:path w="2468" h="1710" extrusionOk="0">
                  <a:moveTo>
                    <a:pt x="1300" y="1"/>
                  </a:moveTo>
                  <a:cubicBezTo>
                    <a:pt x="1259" y="1"/>
                    <a:pt x="1216" y="2"/>
                    <a:pt x="1173" y="6"/>
                  </a:cubicBezTo>
                  <a:cubicBezTo>
                    <a:pt x="506" y="56"/>
                    <a:pt x="1" y="481"/>
                    <a:pt x="41" y="946"/>
                  </a:cubicBezTo>
                  <a:cubicBezTo>
                    <a:pt x="69" y="1380"/>
                    <a:pt x="565" y="1709"/>
                    <a:pt x="1174" y="1709"/>
                  </a:cubicBezTo>
                  <a:cubicBezTo>
                    <a:pt x="1217" y="1709"/>
                    <a:pt x="1260" y="1707"/>
                    <a:pt x="1304" y="1704"/>
                  </a:cubicBezTo>
                  <a:cubicBezTo>
                    <a:pt x="1962" y="1654"/>
                    <a:pt x="2468" y="1229"/>
                    <a:pt x="2437" y="764"/>
                  </a:cubicBezTo>
                  <a:cubicBezTo>
                    <a:pt x="2399" y="329"/>
                    <a:pt x="1902" y="1"/>
                    <a:pt x="13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84;p28">
              <a:extLst>
                <a:ext uri="{FF2B5EF4-FFF2-40B4-BE49-F238E27FC236}">
                  <a16:creationId xmlns:a16="http://schemas.microsoft.com/office/drawing/2014/main" id="{47252E99-409A-4CD0-937C-2243EFE00EFD}"/>
                </a:ext>
              </a:extLst>
            </p:cNvPr>
            <p:cNvSpPr/>
            <p:nvPr/>
          </p:nvSpPr>
          <p:spPr>
            <a:xfrm>
              <a:off x="1318921" y="1666815"/>
              <a:ext cx="26306" cy="25564"/>
            </a:xfrm>
            <a:custGeom>
              <a:avLst/>
              <a:gdLst/>
              <a:ahLst/>
              <a:cxnLst/>
              <a:rect l="l" t="t" r="r" b="b"/>
              <a:pathLst>
                <a:path w="284" h="276" extrusionOk="0">
                  <a:moveTo>
                    <a:pt x="149" y="1"/>
                  </a:moveTo>
                  <a:cubicBezTo>
                    <a:pt x="144" y="1"/>
                    <a:pt x="138" y="1"/>
                    <a:pt x="132" y="2"/>
                  </a:cubicBezTo>
                  <a:cubicBezTo>
                    <a:pt x="61" y="2"/>
                    <a:pt x="0" y="73"/>
                    <a:pt x="11" y="144"/>
                  </a:cubicBezTo>
                  <a:cubicBezTo>
                    <a:pt x="11" y="224"/>
                    <a:pt x="81" y="275"/>
                    <a:pt x="152" y="275"/>
                  </a:cubicBezTo>
                  <a:cubicBezTo>
                    <a:pt x="233" y="265"/>
                    <a:pt x="284" y="204"/>
                    <a:pt x="284" y="123"/>
                  </a:cubicBezTo>
                  <a:cubicBezTo>
                    <a:pt x="275" y="58"/>
                    <a:pt x="222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85;p28">
              <a:extLst>
                <a:ext uri="{FF2B5EF4-FFF2-40B4-BE49-F238E27FC236}">
                  <a16:creationId xmlns:a16="http://schemas.microsoft.com/office/drawing/2014/main" id="{CC4844EE-2482-6D37-6532-8D62C580F63E}"/>
                </a:ext>
              </a:extLst>
            </p:cNvPr>
            <p:cNvSpPr/>
            <p:nvPr/>
          </p:nvSpPr>
          <p:spPr>
            <a:xfrm>
              <a:off x="1389224" y="1661351"/>
              <a:ext cx="26306" cy="25472"/>
            </a:xfrm>
            <a:custGeom>
              <a:avLst/>
              <a:gdLst/>
              <a:ahLst/>
              <a:cxnLst/>
              <a:rect l="l" t="t" r="r" b="b"/>
              <a:pathLst>
                <a:path w="284" h="275" extrusionOk="0">
                  <a:moveTo>
                    <a:pt x="131" y="0"/>
                  </a:moveTo>
                  <a:cubicBezTo>
                    <a:pt x="61" y="11"/>
                    <a:pt x="0" y="72"/>
                    <a:pt x="10" y="152"/>
                  </a:cubicBezTo>
                  <a:cubicBezTo>
                    <a:pt x="10" y="218"/>
                    <a:pt x="71" y="275"/>
                    <a:pt x="136" y="275"/>
                  </a:cubicBezTo>
                  <a:cubicBezTo>
                    <a:pt x="141" y="275"/>
                    <a:pt x="146" y="274"/>
                    <a:pt x="151" y="274"/>
                  </a:cubicBezTo>
                  <a:cubicBezTo>
                    <a:pt x="223" y="274"/>
                    <a:pt x="283" y="203"/>
                    <a:pt x="273" y="132"/>
                  </a:cubicBezTo>
                  <a:cubicBezTo>
                    <a:pt x="273" y="51"/>
                    <a:pt x="202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86;p28">
              <a:extLst>
                <a:ext uri="{FF2B5EF4-FFF2-40B4-BE49-F238E27FC236}">
                  <a16:creationId xmlns:a16="http://schemas.microsoft.com/office/drawing/2014/main" id="{460E7B79-DB2D-F7DE-66A2-7CECC188CC2F}"/>
                </a:ext>
              </a:extLst>
            </p:cNvPr>
            <p:cNvSpPr/>
            <p:nvPr/>
          </p:nvSpPr>
          <p:spPr>
            <a:xfrm>
              <a:off x="1540668" y="1246863"/>
              <a:ext cx="350592" cy="273798"/>
            </a:xfrm>
            <a:custGeom>
              <a:avLst/>
              <a:gdLst/>
              <a:ahLst/>
              <a:cxnLst/>
              <a:rect l="l" t="t" r="r" b="b"/>
              <a:pathLst>
                <a:path w="3785" h="2956" extrusionOk="0">
                  <a:moveTo>
                    <a:pt x="1612" y="0"/>
                  </a:moveTo>
                  <a:cubicBezTo>
                    <a:pt x="825" y="0"/>
                    <a:pt x="1" y="515"/>
                    <a:pt x="53" y="1321"/>
                  </a:cubicBezTo>
                  <a:cubicBezTo>
                    <a:pt x="660" y="1938"/>
                    <a:pt x="1439" y="2190"/>
                    <a:pt x="2086" y="2554"/>
                  </a:cubicBezTo>
                  <a:cubicBezTo>
                    <a:pt x="2427" y="2746"/>
                    <a:pt x="2864" y="2955"/>
                    <a:pt x="3205" y="2955"/>
                  </a:cubicBezTo>
                  <a:cubicBezTo>
                    <a:pt x="3511" y="2955"/>
                    <a:pt x="3739" y="2788"/>
                    <a:pt x="3753" y="2292"/>
                  </a:cubicBezTo>
                  <a:cubicBezTo>
                    <a:pt x="3784" y="1412"/>
                    <a:pt x="3076" y="604"/>
                    <a:pt x="2369" y="189"/>
                  </a:cubicBezTo>
                  <a:cubicBezTo>
                    <a:pt x="2145" y="60"/>
                    <a:pt x="1881" y="0"/>
                    <a:pt x="1612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487;p28">
              <a:extLst>
                <a:ext uri="{FF2B5EF4-FFF2-40B4-BE49-F238E27FC236}">
                  <a16:creationId xmlns:a16="http://schemas.microsoft.com/office/drawing/2014/main" id="{9BFBE192-B34A-3378-B4FF-D966F139D82D}"/>
                </a:ext>
              </a:extLst>
            </p:cNvPr>
            <p:cNvSpPr/>
            <p:nvPr/>
          </p:nvSpPr>
          <p:spPr>
            <a:xfrm>
              <a:off x="772056" y="1301140"/>
              <a:ext cx="340033" cy="295565"/>
            </a:xfrm>
            <a:custGeom>
              <a:avLst/>
              <a:gdLst/>
              <a:ahLst/>
              <a:cxnLst/>
              <a:rect l="l" t="t" r="r" b="b"/>
              <a:pathLst>
                <a:path w="3671" h="3191" extrusionOk="0">
                  <a:moveTo>
                    <a:pt x="2220" y="1"/>
                  </a:moveTo>
                  <a:cubicBezTo>
                    <a:pt x="1854" y="1"/>
                    <a:pt x="1488" y="105"/>
                    <a:pt x="1213" y="321"/>
                  </a:cubicBezTo>
                  <a:cubicBezTo>
                    <a:pt x="577" y="836"/>
                    <a:pt x="0" y="1746"/>
                    <a:pt x="162" y="2606"/>
                  </a:cubicBezTo>
                  <a:cubicBezTo>
                    <a:pt x="242" y="3037"/>
                    <a:pt x="446" y="3191"/>
                    <a:pt x="699" y="3191"/>
                  </a:cubicBezTo>
                  <a:cubicBezTo>
                    <a:pt x="1057" y="3191"/>
                    <a:pt x="1513" y="2882"/>
                    <a:pt x="1851" y="2615"/>
                  </a:cubicBezTo>
                  <a:cubicBezTo>
                    <a:pt x="2437" y="2150"/>
                    <a:pt x="3175" y="1797"/>
                    <a:pt x="3671" y="1089"/>
                  </a:cubicBezTo>
                  <a:cubicBezTo>
                    <a:pt x="3611" y="380"/>
                    <a:pt x="2916" y="1"/>
                    <a:pt x="222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488;p28">
              <a:extLst>
                <a:ext uri="{FF2B5EF4-FFF2-40B4-BE49-F238E27FC236}">
                  <a16:creationId xmlns:a16="http://schemas.microsoft.com/office/drawing/2014/main" id="{81D58F3F-3198-D77A-1F9D-A48E05AB0180}"/>
                </a:ext>
              </a:extLst>
            </p:cNvPr>
            <p:cNvSpPr/>
            <p:nvPr/>
          </p:nvSpPr>
          <p:spPr>
            <a:xfrm>
              <a:off x="1793820" y="2161563"/>
              <a:ext cx="52358" cy="50716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489;p28">
              <a:extLst>
                <a:ext uri="{FF2B5EF4-FFF2-40B4-BE49-F238E27FC236}">
                  <a16:creationId xmlns:a16="http://schemas.microsoft.com/office/drawing/2014/main" id="{DC94E3C8-E2B8-C498-BC5A-F9C584E6EFFD}"/>
                </a:ext>
              </a:extLst>
            </p:cNvPr>
            <p:cNvSpPr/>
            <p:nvPr/>
          </p:nvSpPr>
          <p:spPr>
            <a:xfrm>
              <a:off x="1761895" y="1973151"/>
              <a:ext cx="52358" cy="50717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490;p28">
              <a:extLst>
                <a:ext uri="{FF2B5EF4-FFF2-40B4-BE49-F238E27FC236}">
                  <a16:creationId xmlns:a16="http://schemas.microsoft.com/office/drawing/2014/main" id="{419B9753-ABD8-2D8D-E912-DA914D28E85D}"/>
                </a:ext>
              </a:extLst>
            </p:cNvPr>
            <p:cNvSpPr/>
            <p:nvPr/>
          </p:nvSpPr>
          <p:spPr>
            <a:xfrm>
              <a:off x="1806848" y="2304438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491;p28">
              <a:extLst>
                <a:ext uri="{FF2B5EF4-FFF2-40B4-BE49-F238E27FC236}">
                  <a16:creationId xmlns:a16="http://schemas.microsoft.com/office/drawing/2014/main" id="{8F36C87F-0489-5729-9008-73C65AFB1E6B}"/>
                </a:ext>
              </a:extLst>
            </p:cNvPr>
            <p:cNvSpPr/>
            <p:nvPr/>
          </p:nvSpPr>
          <p:spPr>
            <a:xfrm>
              <a:off x="1560573" y="2437713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492;p28">
              <a:extLst>
                <a:ext uri="{FF2B5EF4-FFF2-40B4-BE49-F238E27FC236}">
                  <a16:creationId xmlns:a16="http://schemas.microsoft.com/office/drawing/2014/main" id="{8291B596-861B-2378-17E2-0AECE8D9F076}"/>
                </a:ext>
              </a:extLst>
            </p:cNvPr>
            <p:cNvSpPr/>
            <p:nvPr/>
          </p:nvSpPr>
          <p:spPr>
            <a:xfrm>
              <a:off x="1806848" y="1717563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80" name="Google Shape;980;p43"/>
          <p:cNvSpPr/>
          <p:nvPr/>
        </p:nvSpPr>
        <p:spPr>
          <a:xfrm flipH="1">
            <a:off x="1502190" y="2455128"/>
            <a:ext cx="6818400" cy="2242000"/>
          </a:xfrm>
          <a:prstGeom prst="roundRect">
            <a:avLst>
              <a:gd name="adj" fmla="val 11401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>
            <a:solidFill>
              <a:schemeClr val="bg1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5" name="Google Shape;985;p43"/>
          <p:cNvSpPr/>
          <p:nvPr/>
        </p:nvSpPr>
        <p:spPr>
          <a:xfrm>
            <a:off x="1" y="4698577"/>
            <a:ext cx="1125591" cy="692404"/>
          </a:xfrm>
          <a:custGeom>
            <a:avLst/>
            <a:gdLst/>
            <a:ahLst/>
            <a:cxnLst/>
            <a:rect l="l" t="t" r="r" b="b"/>
            <a:pathLst>
              <a:path w="7070" h="4349" extrusionOk="0">
                <a:moveTo>
                  <a:pt x="4102" y="0"/>
                </a:moveTo>
                <a:cubicBezTo>
                  <a:pt x="3302" y="0"/>
                  <a:pt x="2534" y="617"/>
                  <a:pt x="2524" y="1475"/>
                </a:cubicBezTo>
                <a:cubicBezTo>
                  <a:pt x="2266" y="1209"/>
                  <a:pt x="1917" y="1099"/>
                  <a:pt x="1563" y="1099"/>
                </a:cubicBezTo>
                <a:cubicBezTo>
                  <a:pt x="1464" y="1099"/>
                  <a:pt x="1365" y="1107"/>
                  <a:pt x="1267" y="1123"/>
                </a:cubicBezTo>
                <a:cubicBezTo>
                  <a:pt x="1054" y="1166"/>
                  <a:pt x="874" y="1273"/>
                  <a:pt x="756" y="1443"/>
                </a:cubicBezTo>
                <a:cubicBezTo>
                  <a:pt x="704" y="1518"/>
                  <a:pt x="640" y="1624"/>
                  <a:pt x="629" y="1709"/>
                </a:cubicBezTo>
                <a:cubicBezTo>
                  <a:pt x="629" y="1741"/>
                  <a:pt x="682" y="2071"/>
                  <a:pt x="682" y="2071"/>
                </a:cubicBezTo>
                <a:cubicBezTo>
                  <a:pt x="469" y="2093"/>
                  <a:pt x="288" y="2114"/>
                  <a:pt x="160" y="2295"/>
                </a:cubicBezTo>
                <a:cubicBezTo>
                  <a:pt x="11" y="2507"/>
                  <a:pt x="1" y="2763"/>
                  <a:pt x="118" y="2997"/>
                </a:cubicBezTo>
                <a:cubicBezTo>
                  <a:pt x="278" y="3274"/>
                  <a:pt x="565" y="3444"/>
                  <a:pt x="863" y="3466"/>
                </a:cubicBezTo>
                <a:cubicBezTo>
                  <a:pt x="891" y="3467"/>
                  <a:pt x="919" y="3467"/>
                  <a:pt x="947" y="3467"/>
                </a:cubicBezTo>
                <a:cubicBezTo>
                  <a:pt x="1190" y="3467"/>
                  <a:pt x="1409" y="3423"/>
                  <a:pt x="1619" y="3328"/>
                </a:cubicBezTo>
                <a:cubicBezTo>
                  <a:pt x="1800" y="3242"/>
                  <a:pt x="1917" y="3082"/>
                  <a:pt x="2088" y="2997"/>
                </a:cubicBezTo>
                <a:cubicBezTo>
                  <a:pt x="2098" y="3551"/>
                  <a:pt x="2194" y="3881"/>
                  <a:pt x="2715" y="4158"/>
                </a:cubicBezTo>
                <a:cubicBezTo>
                  <a:pt x="2968" y="4287"/>
                  <a:pt x="3221" y="4348"/>
                  <a:pt x="3479" y="4348"/>
                </a:cubicBezTo>
                <a:cubicBezTo>
                  <a:pt x="3732" y="4348"/>
                  <a:pt x="3991" y="4290"/>
                  <a:pt x="4259" y="4179"/>
                </a:cubicBezTo>
                <a:cubicBezTo>
                  <a:pt x="4643" y="4019"/>
                  <a:pt x="4770" y="3711"/>
                  <a:pt x="5047" y="3455"/>
                </a:cubicBezTo>
                <a:cubicBezTo>
                  <a:pt x="5207" y="3785"/>
                  <a:pt x="5790" y="4012"/>
                  <a:pt x="6160" y="4012"/>
                </a:cubicBezTo>
                <a:cubicBezTo>
                  <a:pt x="6184" y="4012"/>
                  <a:pt x="6207" y="4011"/>
                  <a:pt x="6228" y="4009"/>
                </a:cubicBezTo>
                <a:cubicBezTo>
                  <a:pt x="6687" y="3966"/>
                  <a:pt x="6985" y="3519"/>
                  <a:pt x="7027" y="3104"/>
                </a:cubicBezTo>
                <a:cubicBezTo>
                  <a:pt x="7070" y="2561"/>
                  <a:pt x="6888" y="2060"/>
                  <a:pt x="6431" y="1752"/>
                </a:cubicBezTo>
                <a:cubicBezTo>
                  <a:pt x="6294" y="1659"/>
                  <a:pt x="6174" y="1622"/>
                  <a:pt x="6053" y="1622"/>
                </a:cubicBezTo>
                <a:cubicBezTo>
                  <a:pt x="5912" y="1622"/>
                  <a:pt x="5768" y="1672"/>
                  <a:pt x="5590" y="1741"/>
                </a:cubicBezTo>
                <a:cubicBezTo>
                  <a:pt x="5558" y="922"/>
                  <a:pt x="5249" y="134"/>
                  <a:pt x="4323" y="16"/>
                </a:cubicBezTo>
                <a:cubicBezTo>
                  <a:pt x="4250" y="6"/>
                  <a:pt x="4176" y="0"/>
                  <a:pt x="4102" y="0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6" name="Google Shape;986;p43"/>
          <p:cNvSpPr/>
          <p:nvPr/>
        </p:nvSpPr>
        <p:spPr>
          <a:xfrm>
            <a:off x="10922816" y="2125483"/>
            <a:ext cx="1269184" cy="740168"/>
          </a:xfrm>
          <a:custGeom>
            <a:avLst/>
            <a:gdLst/>
            <a:ahLst/>
            <a:cxnLst/>
            <a:rect l="l" t="t" r="r" b="b"/>
            <a:pathLst>
              <a:path w="9625" h="5613" extrusionOk="0">
                <a:moveTo>
                  <a:pt x="5523" y="0"/>
                </a:moveTo>
                <a:cubicBezTo>
                  <a:pt x="5481" y="0"/>
                  <a:pt x="5439" y="2"/>
                  <a:pt x="5398" y="6"/>
                </a:cubicBezTo>
                <a:cubicBezTo>
                  <a:pt x="4962" y="38"/>
                  <a:pt x="4355" y="240"/>
                  <a:pt x="4046" y="581"/>
                </a:cubicBezTo>
                <a:cubicBezTo>
                  <a:pt x="3801" y="836"/>
                  <a:pt x="3822" y="1071"/>
                  <a:pt x="3801" y="1390"/>
                </a:cubicBezTo>
                <a:cubicBezTo>
                  <a:pt x="3429" y="1444"/>
                  <a:pt x="3077" y="1912"/>
                  <a:pt x="3120" y="2284"/>
                </a:cubicBezTo>
                <a:cubicBezTo>
                  <a:pt x="2805" y="2025"/>
                  <a:pt x="2386" y="1835"/>
                  <a:pt x="1966" y="1835"/>
                </a:cubicBezTo>
                <a:cubicBezTo>
                  <a:pt x="1817" y="1835"/>
                  <a:pt x="1668" y="1859"/>
                  <a:pt x="1523" y="1912"/>
                </a:cubicBezTo>
                <a:cubicBezTo>
                  <a:pt x="959" y="2114"/>
                  <a:pt x="767" y="2689"/>
                  <a:pt x="746" y="3232"/>
                </a:cubicBezTo>
                <a:cubicBezTo>
                  <a:pt x="320" y="3488"/>
                  <a:pt x="54" y="3743"/>
                  <a:pt x="32" y="4264"/>
                </a:cubicBezTo>
                <a:cubicBezTo>
                  <a:pt x="1" y="4903"/>
                  <a:pt x="416" y="5340"/>
                  <a:pt x="1065" y="5425"/>
                </a:cubicBezTo>
                <a:cubicBezTo>
                  <a:pt x="1145" y="5438"/>
                  <a:pt x="1237" y="5444"/>
                  <a:pt x="1331" y="5444"/>
                </a:cubicBezTo>
                <a:cubicBezTo>
                  <a:pt x="1474" y="5444"/>
                  <a:pt x="1624" y="5430"/>
                  <a:pt x="1747" y="5404"/>
                </a:cubicBezTo>
                <a:cubicBezTo>
                  <a:pt x="1875" y="5371"/>
                  <a:pt x="2024" y="5222"/>
                  <a:pt x="2151" y="5222"/>
                </a:cubicBezTo>
                <a:cubicBezTo>
                  <a:pt x="2225" y="5222"/>
                  <a:pt x="2300" y="5340"/>
                  <a:pt x="2374" y="5383"/>
                </a:cubicBezTo>
                <a:cubicBezTo>
                  <a:pt x="2535" y="5489"/>
                  <a:pt x="2779" y="5563"/>
                  <a:pt x="2971" y="5584"/>
                </a:cubicBezTo>
                <a:cubicBezTo>
                  <a:pt x="3098" y="5604"/>
                  <a:pt x="3220" y="5613"/>
                  <a:pt x="3339" y="5613"/>
                </a:cubicBezTo>
                <a:cubicBezTo>
                  <a:pt x="3946" y="5613"/>
                  <a:pt x="4452" y="5370"/>
                  <a:pt x="4951" y="4978"/>
                </a:cubicBezTo>
                <a:cubicBezTo>
                  <a:pt x="5154" y="5371"/>
                  <a:pt x="5409" y="5478"/>
                  <a:pt x="5877" y="5478"/>
                </a:cubicBezTo>
                <a:cubicBezTo>
                  <a:pt x="6250" y="5478"/>
                  <a:pt x="6846" y="5435"/>
                  <a:pt x="6974" y="4978"/>
                </a:cubicBezTo>
                <a:lnTo>
                  <a:pt x="6974" y="4978"/>
                </a:lnTo>
                <a:cubicBezTo>
                  <a:pt x="6942" y="5095"/>
                  <a:pt x="7485" y="5383"/>
                  <a:pt x="7570" y="5425"/>
                </a:cubicBezTo>
                <a:cubicBezTo>
                  <a:pt x="7726" y="5490"/>
                  <a:pt x="7879" y="5516"/>
                  <a:pt x="8037" y="5516"/>
                </a:cubicBezTo>
                <a:cubicBezTo>
                  <a:pt x="8138" y="5516"/>
                  <a:pt x="8240" y="5506"/>
                  <a:pt x="8347" y="5489"/>
                </a:cubicBezTo>
                <a:cubicBezTo>
                  <a:pt x="8698" y="5435"/>
                  <a:pt x="8986" y="5170"/>
                  <a:pt x="9135" y="4850"/>
                </a:cubicBezTo>
                <a:cubicBezTo>
                  <a:pt x="9209" y="4690"/>
                  <a:pt x="9252" y="4541"/>
                  <a:pt x="9242" y="4371"/>
                </a:cubicBezTo>
                <a:cubicBezTo>
                  <a:pt x="9231" y="4330"/>
                  <a:pt x="9051" y="3869"/>
                  <a:pt x="9011" y="3869"/>
                </a:cubicBezTo>
                <a:cubicBezTo>
                  <a:pt x="9010" y="3869"/>
                  <a:pt x="9008" y="3870"/>
                  <a:pt x="9007" y="3871"/>
                </a:cubicBezTo>
                <a:cubicBezTo>
                  <a:pt x="9529" y="3285"/>
                  <a:pt x="9625" y="2327"/>
                  <a:pt x="8954" y="1806"/>
                </a:cubicBezTo>
                <a:cubicBezTo>
                  <a:pt x="8632" y="1566"/>
                  <a:pt x="8272" y="1341"/>
                  <a:pt x="7894" y="1341"/>
                </a:cubicBezTo>
                <a:cubicBezTo>
                  <a:pt x="7736" y="1341"/>
                  <a:pt x="7574" y="1381"/>
                  <a:pt x="7410" y="1475"/>
                </a:cubicBezTo>
                <a:cubicBezTo>
                  <a:pt x="7309" y="656"/>
                  <a:pt x="6324" y="0"/>
                  <a:pt x="5523" y="0"/>
                </a:cubicBezTo>
                <a:close/>
              </a:path>
            </a:pathLst>
          </a:custGeom>
          <a:solidFill>
            <a:schemeClr val="bg1">
              <a:lumMod val="9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4DE411-2A32-A70C-DB83-E03C749F66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0" b="89992" l="9996" r="89992">
                        <a14:foregroundMark x1="29737" y1="25777" x2="32221" y2="19729"/>
                        <a14:foregroundMark x1="59594" y1="9780" x2="59594" y2="9780"/>
                        <a14:foregroundMark x1="58886" y1="10128" x2="58886" y2="10128"/>
                      </a14:backgroundRemoval>
                    </a14:imgEffect>
                  </a14:imgLayer>
                </a14:imgProps>
              </a:ext>
            </a:extLst>
          </a:blip>
          <a:srcRect l="15872" t="9136" r="19066" b="9156"/>
          <a:stretch/>
        </p:blipFill>
        <p:spPr>
          <a:xfrm>
            <a:off x="7790467" y="1275990"/>
            <a:ext cx="4461952" cy="56035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DE842CE-3C85-42C5-B6EC-3DF6E6DC9E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8128" y="2797983"/>
            <a:ext cx="6596444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9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381001" y="266700"/>
            <a:ext cx="11439524" cy="62865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EB273650-99B6-4E4D-8D47-D4A21F302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325" y="69850"/>
            <a:ext cx="7381875" cy="1560136"/>
          </a:xfrm>
          <a:prstGeom prst="rect">
            <a:avLst/>
          </a:prstGeom>
        </p:spPr>
      </p:pic>
      <p:sp>
        <p:nvSpPr>
          <p:cNvPr id="11" name="文本框 6">
            <a:extLst>
              <a:ext uri="{FF2B5EF4-FFF2-40B4-BE49-F238E27FC236}">
                <a16:creationId xmlns:a16="http://schemas.microsoft.com/office/drawing/2014/main" id="{3323724D-2BB2-41F3-B33A-0A1751A6E5C9}"/>
              </a:ext>
            </a:extLst>
          </p:cNvPr>
          <p:cNvSpPr txBox="1"/>
          <p:nvPr/>
        </p:nvSpPr>
        <p:spPr>
          <a:xfrm>
            <a:off x="3800475" y="311023"/>
            <a:ext cx="4276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rPr>
              <a:t>Luyện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rPr>
              <a:t>đọc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rPr>
              <a:t>câu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rPr>
              <a:t>dài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inpin heiti" panose="00000500000000000000" pitchFamily="2" charset="-122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C44BC5-0916-4403-A103-EA85040A3F7D}"/>
              </a:ext>
            </a:extLst>
          </p:cNvPr>
          <p:cNvSpPr/>
          <p:nvPr/>
        </p:nvSpPr>
        <p:spPr>
          <a:xfrm>
            <a:off x="714375" y="1773946"/>
            <a:ext cx="11115675" cy="1812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" lvl="0" algn="just">
              <a:lnSpc>
                <a:spcPct val="150000"/>
              </a:lnSpc>
              <a:defRPr/>
            </a:pPr>
            <a:r>
              <a:rPr lang="vi-VN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mai</a:t>
            </a:r>
            <a:r>
              <a:rPr lang="vi-VN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vi-VN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không biết</a:t>
            </a:r>
            <a:r>
              <a:rPr lang="vi-VN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vi-VN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người khác lại gọi mình</a:t>
            </a:r>
            <a:r>
              <a:rPr lang="vi-VN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vi-VN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là gì nữa nhỉ?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//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47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85749" y="247650"/>
            <a:ext cx="11630025" cy="64389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8A9B420-F1DB-4CF1-9B49-B339700B4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412" y="1366837"/>
            <a:ext cx="3925853" cy="48244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F85640A-31BB-4A11-AF5B-EBC82416CD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1762" y="1509712"/>
            <a:ext cx="4080720" cy="47291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DD2291E-D0A0-4641-A632-17CD044E9A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5158" y="603090"/>
            <a:ext cx="6791533" cy="755970"/>
          </a:xfrm>
          <a:prstGeom prst="rect">
            <a:avLst/>
          </a:prstGeom>
        </p:spPr>
      </p:pic>
      <p:grpSp>
        <p:nvGrpSpPr>
          <p:cNvPr id="7" name="组合 5">
            <a:extLst>
              <a:ext uri="{FF2B5EF4-FFF2-40B4-BE49-F238E27FC236}">
                <a16:creationId xmlns:a16="http://schemas.microsoft.com/office/drawing/2014/main" id="{97DC4BF7-409D-4FBD-A567-88CFD2219973}"/>
              </a:ext>
            </a:extLst>
          </p:cNvPr>
          <p:cNvGrpSpPr/>
          <p:nvPr/>
        </p:nvGrpSpPr>
        <p:grpSpPr>
          <a:xfrm>
            <a:off x="223102" y="190500"/>
            <a:ext cx="3758348" cy="957871"/>
            <a:chOff x="2954954" y="4334355"/>
            <a:chExt cx="6334189" cy="1214045"/>
          </a:xfrm>
        </p:grpSpPr>
        <p:sp>
          <p:nvSpPr>
            <p:cNvPr id="8" name="矩形 15">
              <a:extLst>
                <a:ext uri="{FF2B5EF4-FFF2-40B4-BE49-F238E27FC236}">
                  <a16:creationId xmlns:a16="http://schemas.microsoft.com/office/drawing/2014/main" id="{9EA7B1D2-47D2-41AC-86CA-3592F4B28513}"/>
                </a:ext>
              </a:extLst>
            </p:cNvPr>
            <p:cNvSpPr/>
            <p:nvPr/>
          </p:nvSpPr>
          <p:spPr>
            <a:xfrm>
              <a:off x="3048503" y="4805889"/>
              <a:ext cx="6240640" cy="742511"/>
            </a:xfrm>
            <a:prstGeom prst="rect">
              <a:avLst/>
            </a:prstGeom>
            <a:solidFill>
              <a:srgbClr val="E75D55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9" name="矩形 17">
              <a:extLst>
                <a:ext uri="{FF2B5EF4-FFF2-40B4-BE49-F238E27FC236}">
                  <a16:creationId xmlns:a16="http://schemas.microsoft.com/office/drawing/2014/main" id="{AB497678-A5DD-41FA-B07E-577B83EC6CF4}"/>
                </a:ext>
              </a:extLst>
            </p:cNvPr>
            <p:cNvSpPr/>
            <p:nvPr/>
          </p:nvSpPr>
          <p:spPr>
            <a:xfrm>
              <a:off x="2954954" y="4503368"/>
              <a:ext cx="6240640" cy="7976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" name="矩形 19">
              <a:extLst>
                <a:ext uri="{FF2B5EF4-FFF2-40B4-BE49-F238E27FC236}">
                  <a16:creationId xmlns:a16="http://schemas.microsoft.com/office/drawing/2014/main" id="{C6E6DE02-CBCB-4658-B0EC-C9B390584BC3}"/>
                </a:ext>
              </a:extLst>
            </p:cNvPr>
            <p:cNvSpPr/>
            <p:nvPr/>
          </p:nvSpPr>
          <p:spPr>
            <a:xfrm>
              <a:off x="3010551" y="4334355"/>
              <a:ext cx="6247871" cy="9375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方正少儿简体" panose="03000509000000000000" pitchFamily="65" charset="-122"/>
                  <a:cs typeface="Arial" panose="020B0604020202020204" pitchFamily="34" charset="0"/>
                </a:rPr>
                <a:t>Cùng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方正少儿简体" panose="03000509000000000000" pitchFamily="65" charset="-122"/>
                  <a:cs typeface="Arial" panose="020B0604020202020204" pitchFamily="34" charset="0"/>
                </a:rPr>
                <a:t> chia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方正少儿简体" panose="03000509000000000000" pitchFamily="65" charset="-122"/>
                  <a:cs typeface="Arial" panose="020B0604020202020204" pitchFamily="34" charset="0"/>
                </a:rPr>
                <a:t>đoạn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endParaRP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DAA8ACAB-1361-4734-B185-FFC1DC59264F}"/>
              </a:ext>
            </a:extLst>
          </p:cNvPr>
          <p:cNvSpPr/>
          <p:nvPr/>
        </p:nvSpPr>
        <p:spPr>
          <a:xfrm>
            <a:off x="846703" y="1910103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08CB91D-D785-45E5-A4CC-C20C2491BEDD}"/>
              </a:ext>
            </a:extLst>
          </p:cNvPr>
          <p:cNvSpPr/>
          <p:nvPr/>
        </p:nvSpPr>
        <p:spPr>
          <a:xfrm>
            <a:off x="5809228" y="1738653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3450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85749" y="247650"/>
            <a:ext cx="11696701" cy="64389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F6A896-0D45-4D47-B78F-FDD11EF2D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025" y="333375"/>
            <a:ext cx="3295650" cy="335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5AEF35-D5B8-4BFE-805D-523D6E2CD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8187" y="333375"/>
            <a:ext cx="3171825" cy="335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CE4CAF-304F-45E6-B5E0-447F6F56A1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012" y="3724275"/>
            <a:ext cx="6181725" cy="2762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541B81-697C-4434-BB86-8666C7713452}"/>
              </a:ext>
            </a:extLst>
          </p:cNvPr>
          <p:cNvSpPr txBox="1"/>
          <p:nvPr/>
        </p:nvSpPr>
        <p:spPr>
          <a:xfrm>
            <a:off x="6962776" y="3400425"/>
            <a:ext cx="4953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khuya, ánh trăng vàng trải rộng bãi cỏ xanh tươi. Nấm khẽ đung đưa, vẻ mặt nghĩ ngợi. Rồi nấm thấy thú vị, liền bật cười khúc khích.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Hà Nhi)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9C3E02-8CBD-4BC3-ABF0-380E3158386B}"/>
              </a:ext>
            </a:extLst>
          </p:cNvPr>
          <p:cNvSpPr/>
          <p:nvPr/>
        </p:nvSpPr>
        <p:spPr>
          <a:xfrm>
            <a:off x="513328" y="938553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6E1DD04-FDFA-42A9-9F21-F9FD66F06840}"/>
              </a:ext>
            </a:extLst>
          </p:cNvPr>
          <p:cNvSpPr/>
          <p:nvPr/>
        </p:nvSpPr>
        <p:spPr>
          <a:xfrm>
            <a:off x="4113778" y="919503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3BDB09-00F3-4E4A-BA94-C4F90F1346C8}"/>
              </a:ext>
            </a:extLst>
          </p:cNvPr>
          <p:cNvSpPr/>
          <p:nvPr/>
        </p:nvSpPr>
        <p:spPr>
          <a:xfrm>
            <a:off x="313303" y="4186578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F040CB7-CE94-4CCC-9AC6-F0AA5857B38A}"/>
              </a:ext>
            </a:extLst>
          </p:cNvPr>
          <p:cNvSpPr/>
          <p:nvPr/>
        </p:nvSpPr>
        <p:spPr>
          <a:xfrm>
            <a:off x="6771253" y="3491253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01046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1296365" y="989635"/>
            <a:ext cx="9977377" cy="50002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多边形: 形状 40">
            <a:extLst>
              <a:ext uri="{FF2B5EF4-FFF2-40B4-BE49-F238E27FC236}">
                <a16:creationId xmlns:a16="http://schemas.microsoft.com/office/drawing/2014/main" id="{870CA9C0-9582-4DE6-9EB6-882472899689}"/>
              </a:ext>
            </a:extLst>
          </p:cNvPr>
          <p:cNvSpPr/>
          <p:nvPr/>
        </p:nvSpPr>
        <p:spPr>
          <a:xfrm>
            <a:off x="3889850" y="1271599"/>
            <a:ext cx="4662490" cy="703914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948B5C-A039-43F4-854D-FEC4E3691312}"/>
              </a:ext>
            </a:extLst>
          </p:cNvPr>
          <p:cNvSpPr txBox="1"/>
          <p:nvPr/>
        </p:nvSpPr>
        <p:spPr>
          <a:xfrm>
            <a:off x="4119971" y="1331169"/>
            <a:ext cx="420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14F4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14F4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14F4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14F4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trong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14F4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nhóm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14F4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EEF9ECF-3F12-40BA-AAB7-6FA69B04EAF3}"/>
              </a:ext>
            </a:extLst>
          </p:cNvPr>
          <p:cNvGrpSpPr/>
          <p:nvPr/>
        </p:nvGrpSpPr>
        <p:grpSpPr>
          <a:xfrm>
            <a:off x="2353554" y="2249995"/>
            <a:ext cx="8292221" cy="3562796"/>
            <a:chOff x="2650888" y="992979"/>
            <a:chExt cx="7445374" cy="308615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6020C1DC-EA76-4228-89D6-35A4E8875A04}"/>
                </a:ext>
              </a:extLst>
            </p:cNvPr>
            <p:cNvSpPr/>
            <p:nvPr/>
          </p:nvSpPr>
          <p:spPr>
            <a:xfrm>
              <a:off x="2650888" y="992979"/>
              <a:ext cx="7445374" cy="3086150"/>
            </a:xfrm>
            <a:prstGeom prst="roundRect">
              <a:avLst/>
            </a:prstGeom>
            <a:ln>
              <a:noFill/>
            </a:ln>
            <a:effectLst>
              <a:softEdge rad="317500"/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EC56C0D-7F80-49E0-992D-534C9158A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38380" y="1357858"/>
              <a:ext cx="5572227" cy="21886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922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85749" y="247650"/>
            <a:ext cx="11630025" cy="64389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8A9B420-F1DB-4CF1-9B49-B339700B4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412" y="1366837"/>
            <a:ext cx="3925853" cy="48244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F85640A-31BB-4A11-AF5B-EBC82416C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1762" y="1509712"/>
            <a:ext cx="4080720" cy="47291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DD2291E-D0A0-4641-A632-17CD044E9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5158" y="603090"/>
            <a:ext cx="6791533" cy="75597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AA8ACAB-1361-4734-B185-FFC1DC59264F}"/>
              </a:ext>
            </a:extLst>
          </p:cNvPr>
          <p:cNvSpPr/>
          <p:nvPr/>
        </p:nvSpPr>
        <p:spPr>
          <a:xfrm>
            <a:off x="846703" y="1910103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08CB91D-D785-45E5-A4CC-C20C2491BEDD}"/>
              </a:ext>
            </a:extLst>
          </p:cNvPr>
          <p:cNvSpPr/>
          <p:nvPr/>
        </p:nvSpPr>
        <p:spPr>
          <a:xfrm>
            <a:off x="5809228" y="1738653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9501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85749" y="247650"/>
            <a:ext cx="11696701" cy="64389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F6A896-0D45-4D47-B78F-FDD11EF2D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025" y="333375"/>
            <a:ext cx="3295650" cy="335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5AEF35-D5B8-4BFE-805D-523D6E2CD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8187" y="333375"/>
            <a:ext cx="3171825" cy="335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CE4CAF-304F-45E6-B5E0-447F6F56A1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012" y="3724275"/>
            <a:ext cx="6181725" cy="2762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541B81-697C-4434-BB86-8666C7713452}"/>
              </a:ext>
            </a:extLst>
          </p:cNvPr>
          <p:cNvSpPr txBox="1"/>
          <p:nvPr/>
        </p:nvSpPr>
        <p:spPr>
          <a:xfrm>
            <a:off x="6962776" y="3400425"/>
            <a:ext cx="4953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khuya, ánh trăng vàng trải rộng bãi cỏ xanh tươi. Nấm khẽ đung đưa, vẻ mặt nghĩ ngợi. Rồi nấm thấy thú vị, liền bật cười khúc khích.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Hà Nhi)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9C3E02-8CBD-4BC3-ABF0-380E3158386B}"/>
              </a:ext>
            </a:extLst>
          </p:cNvPr>
          <p:cNvSpPr/>
          <p:nvPr/>
        </p:nvSpPr>
        <p:spPr>
          <a:xfrm>
            <a:off x="513328" y="938553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6E1DD04-FDFA-42A9-9F21-F9FD66F06840}"/>
              </a:ext>
            </a:extLst>
          </p:cNvPr>
          <p:cNvSpPr/>
          <p:nvPr/>
        </p:nvSpPr>
        <p:spPr>
          <a:xfrm>
            <a:off x="4113778" y="919503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3BDB09-00F3-4E4A-BA94-C4F90F1346C8}"/>
              </a:ext>
            </a:extLst>
          </p:cNvPr>
          <p:cNvSpPr/>
          <p:nvPr/>
        </p:nvSpPr>
        <p:spPr>
          <a:xfrm>
            <a:off x="313303" y="4186578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F040CB7-CE94-4CCC-9AC6-F0AA5857B38A}"/>
              </a:ext>
            </a:extLst>
          </p:cNvPr>
          <p:cNvSpPr/>
          <p:nvPr/>
        </p:nvSpPr>
        <p:spPr>
          <a:xfrm>
            <a:off x="6771253" y="3491253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50950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1296365" y="638175"/>
            <a:ext cx="9977377" cy="535172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3898D948-05CC-4C33-B64F-1A7295C804E8}"/>
              </a:ext>
            </a:extLst>
          </p:cNvPr>
          <p:cNvSpPr/>
          <p:nvPr/>
        </p:nvSpPr>
        <p:spPr>
          <a:xfrm>
            <a:off x="2329941" y="2365393"/>
            <a:ext cx="3645680" cy="798653"/>
          </a:xfrm>
          <a:prstGeom prst="roundRect">
            <a:avLst>
              <a:gd name="adj" fmla="val 50000"/>
            </a:avLst>
          </a:prstGeom>
          <a:solidFill>
            <a:srgbClr val="C1E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EF6FA6-F2CF-4FE6-9364-48CEDAEF6678}"/>
              </a:ext>
            </a:extLst>
          </p:cNvPr>
          <p:cNvSpPr/>
          <p:nvPr/>
        </p:nvSpPr>
        <p:spPr>
          <a:xfrm>
            <a:off x="1470380" y="808000"/>
            <a:ext cx="7798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3200" b="1" kern="0" dirty="0" err="1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Luyện</a:t>
            </a:r>
            <a:r>
              <a:rPr lang="en-US" altLang="zh-CN" sz="3200" b="1" kern="0" dirty="0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3200" b="1" kern="0" dirty="0" err="1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altLang="zh-CN" sz="3200" b="1" kern="0" dirty="0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3200" b="1" kern="0" dirty="0" err="1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toàn</a:t>
            </a:r>
            <a:r>
              <a:rPr lang="en-US" altLang="zh-CN" sz="3200" b="1" kern="0" dirty="0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3200" b="1" kern="0" dirty="0" err="1">
                <a:solidFill>
                  <a:srgbClr val="0070C0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bài</a:t>
            </a:r>
            <a:endParaRPr lang="zh-CN" altLang="en-US" sz="3200" b="1" kern="0" dirty="0">
              <a:solidFill>
                <a:srgbClr val="0070C0"/>
              </a:solidFill>
              <a:latin typeface="Arial" panose="020B0604020202020204" pitchFamily="34" charset="0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906279-F21B-44A1-BD33-FA597CE7EB63}"/>
              </a:ext>
            </a:extLst>
          </p:cNvPr>
          <p:cNvSpPr/>
          <p:nvPr/>
        </p:nvSpPr>
        <p:spPr>
          <a:xfrm>
            <a:off x="4267803" y="1421739"/>
            <a:ext cx="3946593" cy="7128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2000"/>
              </a:lnSpc>
              <a:buFont typeface="Arial"/>
              <a:buNone/>
              <a:defRPr/>
            </a:pPr>
            <a:r>
              <a:rPr lang="en-US" altLang="zh-CN" sz="3600" b="1" dirty="0" err="1">
                <a:solidFill>
                  <a:srgbClr val="FF1531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Tiêu</a:t>
            </a:r>
            <a:r>
              <a:rPr lang="en-US" altLang="zh-CN" sz="3600" b="1" dirty="0">
                <a:solidFill>
                  <a:srgbClr val="FF1531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3600" b="1" dirty="0" err="1">
                <a:solidFill>
                  <a:srgbClr val="FF1531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chí</a:t>
            </a:r>
            <a:r>
              <a:rPr lang="en-US" altLang="zh-CN" sz="3600" b="1" dirty="0">
                <a:solidFill>
                  <a:srgbClr val="FF1531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3600" b="1" dirty="0" err="1">
                <a:solidFill>
                  <a:srgbClr val="FF1531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đánh</a:t>
            </a:r>
            <a:r>
              <a:rPr lang="en-US" altLang="zh-CN" sz="3600" b="1" dirty="0">
                <a:solidFill>
                  <a:srgbClr val="FF1531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3600" b="1" dirty="0" err="1">
                <a:solidFill>
                  <a:srgbClr val="FF1531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giá</a:t>
            </a:r>
            <a:endParaRPr lang="en-US" altLang="zh-CN" sz="3600" b="1" dirty="0">
              <a:solidFill>
                <a:srgbClr val="FF1531"/>
              </a:solidFill>
              <a:latin typeface="Arial" panose="020B0604020202020204" pitchFamily="34" charset="0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A4C48D2-DC64-4A0E-8053-3EDDCC84BDAE}"/>
              </a:ext>
            </a:extLst>
          </p:cNvPr>
          <p:cNvSpPr/>
          <p:nvPr/>
        </p:nvSpPr>
        <p:spPr>
          <a:xfrm>
            <a:off x="3082295" y="2472331"/>
            <a:ext cx="1938351" cy="5994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2000"/>
              </a:lnSpc>
              <a:buFont typeface="Arial"/>
              <a:buNone/>
              <a:defRPr/>
            </a:pP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altLang="zh-CN" sz="3200" dirty="0">
                <a:solidFill>
                  <a:prstClr val="black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đúng</a:t>
            </a:r>
            <a:endParaRPr lang="en-US" altLang="zh-CN" sz="3200" dirty="0">
              <a:solidFill>
                <a:prstClr val="black"/>
              </a:solidFill>
              <a:latin typeface="Arial" panose="020B0604020202020204" pitchFamily="34" charset="0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4440168-736E-425C-9697-EE3FDE64D4C3}"/>
              </a:ext>
            </a:extLst>
          </p:cNvPr>
          <p:cNvSpPr/>
          <p:nvPr/>
        </p:nvSpPr>
        <p:spPr>
          <a:xfrm>
            <a:off x="2470875" y="2512719"/>
            <a:ext cx="504000" cy="504000"/>
          </a:xfrm>
          <a:prstGeom prst="ellipse">
            <a:avLst/>
          </a:prstGeom>
          <a:solidFill>
            <a:srgbClr val="93E3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1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9" name="Rounded Rectangle 9">
            <a:extLst>
              <a:ext uri="{FF2B5EF4-FFF2-40B4-BE49-F238E27FC236}">
                <a16:creationId xmlns:a16="http://schemas.microsoft.com/office/drawing/2014/main" id="{91843595-BFB2-4880-A5CB-255E8C014A7D}"/>
              </a:ext>
            </a:extLst>
          </p:cNvPr>
          <p:cNvSpPr/>
          <p:nvPr/>
        </p:nvSpPr>
        <p:spPr>
          <a:xfrm>
            <a:off x="2329941" y="3342381"/>
            <a:ext cx="3645680" cy="798653"/>
          </a:xfrm>
          <a:prstGeom prst="roundRect">
            <a:avLst>
              <a:gd name="adj" fmla="val 50000"/>
            </a:avLst>
          </a:prstGeom>
          <a:solidFill>
            <a:srgbClr val="FFF09D"/>
          </a:solidFill>
          <a:ln w="12700" cap="flat" cmpd="sng" algn="ctr">
            <a:solidFill>
              <a:srgbClr val="FFC000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0A52B84-6E85-4712-B566-054750A05B01}"/>
              </a:ext>
            </a:extLst>
          </p:cNvPr>
          <p:cNvSpPr/>
          <p:nvPr/>
        </p:nvSpPr>
        <p:spPr>
          <a:xfrm>
            <a:off x="3082295" y="3449319"/>
            <a:ext cx="1960793" cy="5994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2000"/>
              </a:lnSpc>
              <a:buFont typeface="Arial"/>
              <a:buNone/>
              <a:defRPr/>
            </a:pP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altLang="zh-CN" sz="3200" dirty="0">
                <a:solidFill>
                  <a:prstClr val="black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 to, </a:t>
            </a: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rõ</a:t>
            </a:r>
            <a:endParaRPr lang="en-US" altLang="zh-CN" sz="3200" dirty="0">
              <a:solidFill>
                <a:prstClr val="black"/>
              </a:solidFill>
              <a:latin typeface="Arial" panose="020B0604020202020204" pitchFamily="34" charset="0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E0DE653-F1DF-497A-AF34-C3EE23998C61}"/>
              </a:ext>
            </a:extLst>
          </p:cNvPr>
          <p:cNvSpPr/>
          <p:nvPr/>
        </p:nvSpPr>
        <p:spPr>
          <a:xfrm>
            <a:off x="2470875" y="3489707"/>
            <a:ext cx="504000" cy="504000"/>
          </a:xfrm>
          <a:prstGeom prst="ellipse">
            <a:avLst/>
          </a:prstGeom>
          <a:solidFill>
            <a:srgbClr val="FFE443"/>
          </a:solidFill>
          <a:ln w="12700" cap="flat" cmpd="sng" algn="ctr">
            <a:solidFill>
              <a:srgbClr val="FFC000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2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2" name="Rounded Rectangle 12">
            <a:extLst>
              <a:ext uri="{FF2B5EF4-FFF2-40B4-BE49-F238E27FC236}">
                <a16:creationId xmlns:a16="http://schemas.microsoft.com/office/drawing/2014/main" id="{8BBADA91-0EF7-4A55-B419-330094DF51D5}"/>
              </a:ext>
            </a:extLst>
          </p:cNvPr>
          <p:cNvSpPr/>
          <p:nvPr/>
        </p:nvSpPr>
        <p:spPr>
          <a:xfrm>
            <a:off x="2329940" y="4408123"/>
            <a:ext cx="5119273" cy="798653"/>
          </a:xfrm>
          <a:prstGeom prst="roundRect">
            <a:avLst>
              <a:gd name="adj" fmla="val 50000"/>
            </a:avLst>
          </a:prstGeom>
          <a:solidFill>
            <a:srgbClr val="FFD1C5"/>
          </a:solidFill>
          <a:ln w="12700" cap="flat" cmpd="sng" algn="ctr">
            <a:solidFill>
              <a:srgbClr val="FF5A2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6BFB1B1-6C47-4D69-A38B-268EDE120AF4}"/>
              </a:ext>
            </a:extLst>
          </p:cNvPr>
          <p:cNvSpPr/>
          <p:nvPr/>
        </p:nvSpPr>
        <p:spPr>
          <a:xfrm>
            <a:off x="3082295" y="4515061"/>
            <a:ext cx="37369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cs typeface="Arial"/>
                <a:sym typeface="Arial"/>
              </a:rPr>
              <a:t>Ngắt</a:t>
            </a:r>
            <a:r>
              <a:rPr lang="zh-CN" altLang="en-US" sz="3200" dirty="0">
                <a:solidFill>
                  <a:prstClr val="black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cs typeface="Arial"/>
                <a:sym typeface="Arial"/>
              </a:rPr>
              <a:t>nghỉ</a:t>
            </a:r>
            <a:r>
              <a:rPr lang="zh-CN" altLang="en-US" sz="3200" dirty="0">
                <a:solidFill>
                  <a:prstClr val="black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cs typeface="Arial"/>
                <a:sym typeface="Arial"/>
              </a:rPr>
              <a:t>đúng</a:t>
            </a:r>
            <a:r>
              <a:rPr lang="zh-CN" altLang="en-US" sz="3200" dirty="0">
                <a:solidFill>
                  <a:prstClr val="black"/>
                </a:solidFill>
                <a:latin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Arial" panose="020B0604020202020204" pitchFamily="34" charset="0"/>
                <a:cs typeface="Arial"/>
                <a:sym typeface="Arial"/>
              </a:rPr>
              <a:t>chỗ</a:t>
            </a:r>
            <a:endParaRPr lang="zh-CN" altLang="en-US" sz="3200" dirty="0">
              <a:solidFill>
                <a:prstClr val="black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85493FB-9C68-4AF3-956A-8BB7A839C1E7}"/>
              </a:ext>
            </a:extLst>
          </p:cNvPr>
          <p:cNvSpPr/>
          <p:nvPr/>
        </p:nvSpPr>
        <p:spPr>
          <a:xfrm>
            <a:off x="2470875" y="4555449"/>
            <a:ext cx="504000" cy="504000"/>
          </a:xfrm>
          <a:prstGeom prst="ellipse">
            <a:avLst/>
          </a:prstGeom>
          <a:solidFill>
            <a:srgbClr val="FFB7A3"/>
          </a:solidFill>
          <a:ln w="12700" cap="flat" cmpd="sng" algn="ctr">
            <a:solidFill>
              <a:srgbClr val="FF5A2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inpin heiti" charset="-122"/>
                <a:cs typeface="Times New Roman" panose="02020603050405020304" pitchFamily="18" charset="0"/>
                <a:sym typeface="Arial"/>
              </a:rPr>
              <a:t>3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25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DAE05B89-C101-452A-BF1F-6A6DA84843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6431703" y="2339134"/>
            <a:ext cx="2530483" cy="72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1CEC6ACF-06FC-4FBD-99A1-1F6DCB772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6402603" y="3327786"/>
            <a:ext cx="2530483" cy="72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788808BB-6549-4DA1-A2FC-E82BD4E1E4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7667844" y="4446667"/>
            <a:ext cx="2530483" cy="72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D5452D8-E1EA-4690-96D3-5C1F3A15D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590762" y="870640"/>
            <a:ext cx="511318" cy="51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9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7" grpId="0"/>
      <p:bldP spid="18" grpId="0" animBg="1"/>
      <p:bldP spid="19" grpId="0" animBg="1"/>
      <p:bldP spid="20" grpId="0"/>
      <p:bldP spid="21" grpId="0" animBg="1"/>
      <p:bldP spid="22" grpId="0" animBg="1"/>
      <p:bldP spid="23" grpId="0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85749" y="247650"/>
            <a:ext cx="11630025" cy="64389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8A9B420-F1DB-4CF1-9B49-B339700B4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412" y="1366837"/>
            <a:ext cx="3925853" cy="48244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F85640A-31BB-4A11-AF5B-EBC82416C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1762" y="1509712"/>
            <a:ext cx="4080720" cy="47291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DD2291E-D0A0-4641-A632-17CD044E9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2708" y="584040"/>
            <a:ext cx="6791533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54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85749" y="247650"/>
            <a:ext cx="11696701" cy="64389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F6A896-0D45-4D47-B78F-FDD11EF2D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025" y="333375"/>
            <a:ext cx="3295650" cy="335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5AEF35-D5B8-4BFE-805D-523D6E2CD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8187" y="333375"/>
            <a:ext cx="3171825" cy="335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CE4CAF-304F-45E6-B5E0-447F6F56A1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012" y="3724275"/>
            <a:ext cx="6181725" cy="2762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541B81-697C-4434-BB86-8666C7713452}"/>
              </a:ext>
            </a:extLst>
          </p:cNvPr>
          <p:cNvSpPr txBox="1"/>
          <p:nvPr/>
        </p:nvSpPr>
        <p:spPr>
          <a:xfrm>
            <a:off x="6962776" y="3400425"/>
            <a:ext cx="4953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khuya, ánh trăng vàng trải rộng bãi cỏ xanh tươi. Nấm khẽ đung đưa, vẻ mặt nghĩ ngợi. Rồi nấm thấy thú vị, liền bật cười khúc khích.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Hà Nhi)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93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1296365" y="838200"/>
            <a:ext cx="9977377" cy="515169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351"/>
            <a:ext cx="1303749" cy="13037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499442C-6862-4DF9-AE44-3CA3805270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127" t="11921" r="14764" b="20863"/>
          <a:stretch/>
        </p:blipFill>
        <p:spPr>
          <a:xfrm>
            <a:off x="3948674" y="1043631"/>
            <a:ext cx="4476749" cy="22587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C35CEE-BAE4-4F81-A8FE-483322BF23F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93" b="7851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47" r="12276" b="17887"/>
          <a:stretch/>
        </p:blipFill>
        <p:spPr>
          <a:xfrm>
            <a:off x="4838700" y="2798834"/>
            <a:ext cx="2725449" cy="333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7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7"/>
          <p:cNvSpPr/>
          <p:nvPr/>
        </p:nvSpPr>
        <p:spPr>
          <a:xfrm>
            <a:off x="-566629" y="4483710"/>
            <a:ext cx="1125591" cy="692404"/>
          </a:xfrm>
          <a:custGeom>
            <a:avLst/>
            <a:gdLst/>
            <a:ahLst/>
            <a:cxnLst/>
            <a:rect l="l" t="t" r="r" b="b"/>
            <a:pathLst>
              <a:path w="7070" h="4349" extrusionOk="0">
                <a:moveTo>
                  <a:pt x="4102" y="0"/>
                </a:moveTo>
                <a:cubicBezTo>
                  <a:pt x="3302" y="0"/>
                  <a:pt x="2534" y="617"/>
                  <a:pt x="2524" y="1475"/>
                </a:cubicBezTo>
                <a:cubicBezTo>
                  <a:pt x="2266" y="1209"/>
                  <a:pt x="1917" y="1099"/>
                  <a:pt x="1563" y="1099"/>
                </a:cubicBezTo>
                <a:cubicBezTo>
                  <a:pt x="1464" y="1099"/>
                  <a:pt x="1365" y="1107"/>
                  <a:pt x="1267" y="1123"/>
                </a:cubicBezTo>
                <a:cubicBezTo>
                  <a:pt x="1054" y="1166"/>
                  <a:pt x="874" y="1273"/>
                  <a:pt x="756" y="1443"/>
                </a:cubicBezTo>
                <a:cubicBezTo>
                  <a:pt x="704" y="1518"/>
                  <a:pt x="640" y="1624"/>
                  <a:pt x="629" y="1709"/>
                </a:cubicBezTo>
                <a:cubicBezTo>
                  <a:pt x="629" y="1741"/>
                  <a:pt x="682" y="2071"/>
                  <a:pt x="682" y="2071"/>
                </a:cubicBezTo>
                <a:cubicBezTo>
                  <a:pt x="469" y="2093"/>
                  <a:pt x="288" y="2114"/>
                  <a:pt x="160" y="2295"/>
                </a:cubicBezTo>
                <a:cubicBezTo>
                  <a:pt x="11" y="2507"/>
                  <a:pt x="1" y="2763"/>
                  <a:pt x="118" y="2997"/>
                </a:cubicBezTo>
                <a:cubicBezTo>
                  <a:pt x="278" y="3274"/>
                  <a:pt x="565" y="3444"/>
                  <a:pt x="863" y="3466"/>
                </a:cubicBezTo>
                <a:cubicBezTo>
                  <a:pt x="891" y="3467"/>
                  <a:pt x="919" y="3467"/>
                  <a:pt x="947" y="3467"/>
                </a:cubicBezTo>
                <a:cubicBezTo>
                  <a:pt x="1190" y="3467"/>
                  <a:pt x="1409" y="3423"/>
                  <a:pt x="1619" y="3328"/>
                </a:cubicBezTo>
                <a:cubicBezTo>
                  <a:pt x="1800" y="3242"/>
                  <a:pt x="1917" y="3082"/>
                  <a:pt x="2088" y="2997"/>
                </a:cubicBezTo>
                <a:cubicBezTo>
                  <a:pt x="2098" y="3551"/>
                  <a:pt x="2194" y="3881"/>
                  <a:pt x="2715" y="4158"/>
                </a:cubicBezTo>
                <a:cubicBezTo>
                  <a:pt x="2968" y="4287"/>
                  <a:pt x="3221" y="4348"/>
                  <a:pt x="3479" y="4348"/>
                </a:cubicBezTo>
                <a:cubicBezTo>
                  <a:pt x="3732" y="4348"/>
                  <a:pt x="3991" y="4290"/>
                  <a:pt x="4259" y="4179"/>
                </a:cubicBezTo>
                <a:cubicBezTo>
                  <a:pt x="4643" y="4019"/>
                  <a:pt x="4770" y="3711"/>
                  <a:pt x="5047" y="3455"/>
                </a:cubicBezTo>
                <a:cubicBezTo>
                  <a:pt x="5207" y="3785"/>
                  <a:pt x="5790" y="4012"/>
                  <a:pt x="6160" y="4012"/>
                </a:cubicBezTo>
                <a:cubicBezTo>
                  <a:pt x="6184" y="4012"/>
                  <a:pt x="6207" y="4011"/>
                  <a:pt x="6228" y="4009"/>
                </a:cubicBezTo>
                <a:cubicBezTo>
                  <a:pt x="6687" y="3966"/>
                  <a:pt x="6985" y="3519"/>
                  <a:pt x="7027" y="3104"/>
                </a:cubicBezTo>
                <a:cubicBezTo>
                  <a:pt x="7070" y="2561"/>
                  <a:pt x="6888" y="2060"/>
                  <a:pt x="6431" y="1752"/>
                </a:cubicBezTo>
                <a:cubicBezTo>
                  <a:pt x="6294" y="1659"/>
                  <a:pt x="6174" y="1622"/>
                  <a:pt x="6053" y="1622"/>
                </a:cubicBezTo>
                <a:cubicBezTo>
                  <a:pt x="5912" y="1622"/>
                  <a:pt x="5768" y="1672"/>
                  <a:pt x="5590" y="1741"/>
                </a:cubicBezTo>
                <a:cubicBezTo>
                  <a:pt x="5558" y="922"/>
                  <a:pt x="5249" y="134"/>
                  <a:pt x="4323" y="16"/>
                </a:cubicBezTo>
                <a:cubicBezTo>
                  <a:pt x="4250" y="6"/>
                  <a:pt x="4176" y="0"/>
                  <a:pt x="4102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37"/>
          <p:cNvSpPr/>
          <p:nvPr/>
        </p:nvSpPr>
        <p:spPr>
          <a:xfrm>
            <a:off x="11614001" y="2027749"/>
            <a:ext cx="1269184" cy="740168"/>
          </a:xfrm>
          <a:custGeom>
            <a:avLst/>
            <a:gdLst/>
            <a:ahLst/>
            <a:cxnLst/>
            <a:rect l="l" t="t" r="r" b="b"/>
            <a:pathLst>
              <a:path w="9625" h="5613" extrusionOk="0">
                <a:moveTo>
                  <a:pt x="5523" y="0"/>
                </a:moveTo>
                <a:cubicBezTo>
                  <a:pt x="5481" y="0"/>
                  <a:pt x="5439" y="2"/>
                  <a:pt x="5398" y="6"/>
                </a:cubicBezTo>
                <a:cubicBezTo>
                  <a:pt x="4962" y="38"/>
                  <a:pt x="4355" y="240"/>
                  <a:pt x="4046" y="581"/>
                </a:cubicBezTo>
                <a:cubicBezTo>
                  <a:pt x="3801" y="836"/>
                  <a:pt x="3822" y="1071"/>
                  <a:pt x="3801" y="1390"/>
                </a:cubicBezTo>
                <a:cubicBezTo>
                  <a:pt x="3429" y="1444"/>
                  <a:pt x="3077" y="1912"/>
                  <a:pt x="3120" y="2284"/>
                </a:cubicBezTo>
                <a:cubicBezTo>
                  <a:pt x="2805" y="2025"/>
                  <a:pt x="2386" y="1835"/>
                  <a:pt x="1966" y="1835"/>
                </a:cubicBezTo>
                <a:cubicBezTo>
                  <a:pt x="1817" y="1835"/>
                  <a:pt x="1668" y="1859"/>
                  <a:pt x="1523" y="1912"/>
                </a:cubicBezTo>
                <a:cubicBezTo>
                  <a:pt x="959" y="2114"/>
                  <a:pt x="767" y="2689"/>
                  <a:pt x="746" y="3232"/>
                </a:cubicBezTo>
                <a:cubicBezTo>
                  <a:pt x="320" y="3488"/>
                  <a:pt x="54" y="3743"/>
                  <a:pt x="32" y="4264"/>
                </a:cubicBezTo>
                <a:cubicBezTo>
                  <a:pt x="1" y="4903"/>
                  <a:pt x="416" y="5340"/>
                  <a:pt x="1065" y="5425"/>
                </a:cubicBezTo>
                <a:cubicBezTo>
                  <a:pt x="1145" y="5438"/>
                  <a:pt x="1237" y="5444"/>
                  <a:pt x="1331" y="5444"/>
                </a:cubicBezTo>
                <a:cubicBezTo>
                  <a:pt x="1474" y="5444"/>
                  <a:pt x="1624" y="5430"/>
                  <a:pt x="1747" y="5404"/>
                </a:cubicBezTo>
                <a:cubicBezTo>
                  <a:pt x="1875" y="5371"/>
                  <a:pt x="2024" y="5222"/>
                  <a:pt x="2151" y="5222"/>
                </a:cubicBezTo>
                <a:cubicBezTo>
                  <a:pt x="2225" y="5222"/>
                  <a:pt x="2300" y="5340"/>
                  <a:pt x="2374" y="5383"/>
                </a:cubicBezTo>
                <a:cubicBezTo>
                  <a:pt x="2535" y="5489"/>
                  <a:pt x="2779" y="5563"/>
                  <a:pt x="2971" y="5584"/>
                </a:cubicBezTo>
                <a:cubicBezTo>
                  <a:pt x="3098" y="5604"/>
                  <a:pt x="3220" y="5613"/>
                  <a:pt x="3339" y="5613"/>
                </a:cubicBezTo>
                <a:cubicBezTo>
                  <a:pt x="3946" y="5613"/>
                  <a:pt x="4452" y="5370"/>
                  <a:pt x="4951" y="4978"/>
                </a:cubicBezTo>
                <a:cubicBezTo>
                  <a:pt x="5154" y="5371"/>
                  <a:pt x="5409" y="5478"/>
                  <a:pt x="5877" y="5478"/>
                </a:cubicBezTo>
                <a:cubicBezTo>
                  <a:pt x="6250" y="5478"/>
                  <a:pt x="6846" y="5435"/>
                  <a:pt x="6974" y="4978"/>
                </a:cubicBezTo>
                <a:lnTo>
                  <a:pt x="6974" y="4978"/>
                </a:lnTo>
                <a:cubicBezTo>
                  <a:pt x="6942" y="5095"/>
                  <a:pt x="7485" y="5383"/>
                  <a:pt x="7570" y="5425"/>
                </a:cubicBezTo>
                <a:cubicBezTo>
                  <a:pt x="7726" y="5490"/>
                  <a:pt x="7879" y="5516"/>
                  <a:pt x="8037" y="5516"/>
                </a:cubicBezTo>
                <a:cubicBezTo>
                  <a:pt x="8138" y="5516"/>
                  <a:pt x="8240" y="5506"/>
                  <a:pt x="8347" y="5489"/>
                </a:cubicBezTo>
                <a:cubicBezTo>
                  <a:pt x="8698" y="5435"/>
                  <a:pt x="8986" y="5170"/>
                  <a:pt x="9135" y="4850"/>
                </a:cubicBezTo>
                <a:cubicBezTo>
                  <a:pt x="9209" y="4690"/>
                  <a:pt x="9252" y="4541"/>
                  <a:pt x="9242" y="4371"/>
                </a:cubicBezTo>
                <a:cubicBezTo>
                  <a:pt x="9231" y="4330"/>
                  <a:pt x="9051" y="3869"/>
                  <a:pt x="9011" y="3869"/>
                </a:cubicBezTo>
                <a:cubicBezTo>
                  <a:pt x="9010" y="3869"/>
                  <a:pt x="9008" y="3870"/>
                  <a:pt x="9007" y="3871"/>
                </a:cubicBezTo>
                <a:cubicBezTo>
                  <a:pt x="9529" y="3285"/>
                  <a:pt x="9625" y="2327"/>
                  <a:pt x="8954" y="1806"/>
                </a:cubicBezTo>
                <a:cubicBezTo>
                  <a:pt x="8632" y="1566"/>
                  <a:pt x="8272" y="1341"/>
                  <a:pt x="7894" y="1341"/>
                </a:cubicBezTo>
                <a:cubicBezTo>
                  <a:pt x="7736" y="1341"/>
                  <a:pt x="7574" y="1381"/>
                  <a:pt x="7410" y="1475"/>
                </a:cubicBezTo>
                <a:cubicBezTo>
                  <a:pt x="7309" y="656"/>
                  <a:pt x="6324" y="0"/>
                  <a:pt x="552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" name="Google Shape;80;p5">
            <a:extLst>
              <a:ext uri="{FF2B5EF4-FFF2-40B4-BE49-F238E27FC236}">
                <a16:creationId xmlns:a16="http://schemas.microsoft.com/office/drawing/2014/main" id="{BCD97CFD-52B5-8489-429A-9B3884700275}"/>
              </a:ext>
            </a:extLst>
          </p:cNvPr>
          <p:cNvSpPr/>
          <p:nvPr/>
        </p:nvSpPr>
        <p:spPr>
          <a:xfrm flipH="1">
            <a:off x="943722" y="1438279"/>
            <a:ext cx="10219497" cy="1679648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57150" cap="flat" cmpd="sng">
            <a:solidFill>
              <a:schemeClr val="bg1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Đọc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đoạn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1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bài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“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Cóc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kiện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trời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”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trả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lời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hỏi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Cóc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lên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thiên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đình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kiện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Trời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về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điều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gì</a:t>
            </a:r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  <a:endParaRPr kumimoji="0" sz="3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18971BA-2786-4F9B-878F-5F6B8615A66E}"/>
              </a:ext>
            </a:extLst>
          </p:cNvPr>
          <p:cNvGrpSpPr/>
          <p:nvPr/>
        </p:nvGrpSpPr>
        <p:grpSpPr>
          <a:xfrm>
            <a:off x="638175" y="3368108"/>
            <a:ext cx="10763250" cy="1791780"/>
            <a:chOff x="97544" y="3368108"/>
            <a:chExt cx="11303881" cy="1791780"/>
          </a:xfrm>
        </p:grpSpPr>
        <p:sp>
          <p:nvSpPr>
            <p:cNvPr id="71" name="a">
              <a:extLst>
                <a:ext uri="{FF2B5EF4-FFF2-40B4-BE49-F238E27FC236}">
                  <a16:creationId xmlns:a16="http://schemas.microsoft.com/office/drawing/2014/main" id="{98BFA4FD-36B8-2381-7B30-FABE08C63EF4}"/>
                </a:ext>
              </a:extLst>
            </p:cNvPr>
            <p:cNvSpPr/>
            <p:nvPr/>
          </p:nvSpPr>
          <p:spPr>
            <a:xfrm>
              <a:off x="777783" y="3429000"/>
              <a:ext cx="10623642" cy="156788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nl-NL" sz="4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Đã lâu lắm rồi, trần gian không hề được một giọt nước mưa.</a:t>
              </a:r>
              <a:endPara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76" name="Picture 75">
              <a:hlinkClick r:id="rId3" action="ppaction://hlinksldjump"/>
              <a:extLst>
                <a:ext uri="{FF2B5EF4-FFF2-40B4-BE49-F238E27FC236}">
                  <a16:creationId xmlns:a16="http://schemas.microsoft.com/office/drawing/2014/main" id="{81A6706F-24E0-EE1B-6175-CFB5203EBF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5576" t="10336" r="23304" b="10904"/>
            <a:stretch/>
          </p:blipFill>
          <p:spPr>
            <a:xfrm>
              <a:off x="97544" y="3368108"/>
              <a:ext cx="1162975" cy="1791780"/>
            </a:xfrm>
            <a:prstGeom prst="rect">
              <a:avLst/>
            </a:prstGeom>
          </p:spPr>
        </p:pic>
      </p:grpSp>
      <p:pic>
        <p:nvPicPr>
          <p:cNvPr id="83" name="Picture 82">
            <a:hlinkClick r:id="rId3" action="ppaction://hlinksldjump"/>
            <a:extLst>
              <a:ext uri="{FF2B5EF4-FFF2-40B4-BE49-F238E27FC236}">
                <a16:creationId xmlns:a16="http://schemas.microsoft.com/office/drawing/2014/main" id="{C6A10A38-B96C-1BC2-D736-8AA68BDB68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4263" t="15645" r="11957" b="14667"/>
          <a:stretch/>
        </p:blipFill>
        <p:spPr>
          <a:xfrm flipH="1">
            <a:off x="52431" y="-66578"/>
            <a:ext cx="2272133" cy="2146116"/>
          </a:xfrm>
          <a:prstGeom prst="rect">
            <a:avLst/>
          </a:prstGeom>
        </p:spPr>
      </p:pic>
      <p:pic>
        <p:nvPicPr>
          <p:cNvPr id="84" name="Picture 83">
            <a:hlinkClick r:id="rId3" action="ppaction://hlinksldjump"/>
            <a:extLst>
              <a:ext uri="{FF2B5EF4-FFF2-40B4-BE49-F238E27FC236}">
                <a16:creationId xmlns:a16="http://schemas.microsoft.com/office/drawing/2014/main" id="{1BC7F158-F879-0ECD-E1E4-7AE30CA74D0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50" b="91575" l="10000" r="90000">
                        <a14:foregroundMark x1="39875" y1="8050" x2="39875" y2="8050"/>
                        <a14:foregroundMark x1="65500" y1="91575" x2="65500" y2="91575"/>
                      </a14:backgroundRemoval>
                    </a14:imgEffect>
                  </a14:imgLayer>
                </a14:imgProps>
              </a:ext>
            </a:extLst>
          </a:blip>
          <a:srcRect l="25322" t="6822" r="25609" b="7589"/>
          <a:stretch/>
        </p:blipFill>
        <p:spPr>
          <a:xfrm>
            <a:off x="10419907" y="312216"/>
            <a:ext cx="1650245" cy="28784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351"/>
            <a:ext cx="1303749" cy="130374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28787BA-D22C-4FDB-9D84-59DFA0DEDCA8}"/>
              </a:ext>
            </a:extLst>
          </p:cNvPr>
          <p:cNvGrpSpPr/>
          <p:nvPr/>
        </p:nvGrpSpPr>
        <p:grpSpPr>
          <a:xfrm>
            <a:off x="2421820" y="459706"/>
            <a:ext cx="5493819" cy="5128665"/>
            <a:chOff x="2421820" y="459706"/>
            <a:chExt cx="5493819" cy="512866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27289FE-12F8-417C-9B7B-7765D7193532}"/>
                </a:ext>
              </a:extLst>
            </p:cNvPr>
            <p:cNvGrpSpPr/>
            <p:nvPr/>
          </p:nvGrpSpPr>
          <p:grpSpPr>
            <a:xfrm rot="405374" flipH="1">
              <a:off x="2421820" y="459706"/>
              <a:ext cx="5493819" cy="5128665"/>
              <a:chOff x="4626472" y="3203091"/>
              <a:chExt cx="4931242" cy="1041448"/>
            </a:xfrm>
            <a:solidFill>
              <a:srgbClr val="CF2665">
                <a:alpha val="63000"/>
              </a:srgbClr>
            </a:solidFill>
          </p:grpSpPr>
          <p:sp>
            <p:nvSpPr>
              <p:cNvPr id="11" name="Rounded Rectangle 7">
                <a:extLst>
                  <a:ext uri="{FF2B5EF4-FFF2-40B4-BE49-F238E27FC236}">
                    <a16:creationId xmlns:a16="http://schemas.microsoft.com/office/drawing/2014/main" id="{5A3EE88A-6550-40D1-B5AE-26575010DF37}"/>
                  </a:ext>
                </a:extLst>
              </p:cNvPr>
              <p:cNvSpPr/>
              <p:nvPr/>
            </p:nvSpPr>
            <p:spPr>
              <a:xfrm>
                <a:off x="4626472" y="3253740"/>
                <a:ext cx="4931242" cy="990799"/>
              </a:xfrm>
              <a:prstGeom prst="wedgeEllipseCallout">
                <a:avLst>
                  <a:gd name="adj1" fmla="val -60309"/>
                  <a:gd name="adj2" fmla="val 8145"/>
                </a:avLst>
              </a:prstGeom>
              <a:grpFill/>
              <a:ln w="57150">
                <a:solidFill>
                  <a:srgbClr val="F3F6F0"/>
                </a:solidFill>
              </a:ln>
              <a:effectLst>
                <a:outerShdw blurRad="1651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EC593E32-AA94-4625-B495-F0374770C7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rot="3253731">
                <a:off x="8582638" y="2951047"/>
                <a:ext cx="252629" cy="756718"/>
              </a:xfrm>
              <a:prstGeom prst="rect">
                <a:avLst/>
              </a:prstGeom>
            </p:spPr>
          </p:pic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702CC8E-770D-46C9-94BB-D9B379588839}"/>
                </a:ext>
              </a:extLst>
            </p:cNvPr>
            <p:cNvSpPr/>
            <p:nvPr/>
          </p:nvSpPr>
          <p:spPr>
            <a:xfrm rot="20559448">
              <a:off x="2657469" y="1480179"/>
              <a:ext cx="4993174" cy="3659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“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đáng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yêu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"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nào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chưa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hiểu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nghĩa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77A9A">
                      <a:lumMod val="20000"/>
                      <a:lumOff val="80000"/>
                    </a:srgbClr>
                  </a:solidFill>
                  <a:effectLst>
                    <a:glow rad="63500">
                      <a:srgbClr val="F77A9A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kumimoji="0" lang="id-ID" sz="4000" b="1" i="0" u="none" strike="noStrike" kern="1200" cap="none" spc="0" normalizeH="0" baseline="0" noProof="0" dirty="0">
                <a:ln>
                  <a:noFill/>
                </a:ln>
                <a:solidFill>
                  <a:srgbClr val="F77A9A">
                    <a:lumMod val="20000"/>
                    <a:lumOff val="80000"/>
                  </a:srgbClr>
                </a:solidFill>
                <a:effectLst>
                  <a:glow rad="63500">
                    <a:srgbClr val="F77A9A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15" name="图片 27">
            <a:extLst>
              <a:ext uri="{FF2B5EF4-FFF2-40B4-BE49-F238E27FC236}">
                <a16:creationId xmlns:a16="http://schemas.microsoft.com/office/drawing/2014/main" id="{E5230094-C81C-466E-A261-944354C2D3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805884" y="2270493"/>
            <a:ext cx="3573315" cy="41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94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37">
            <a:extLst>
              <a:ext uri="{FF2B5EF4-FFF2-40B4-BE49-F238E27FC236}">
                <a16:creationId xmlns:a16="http://schemas.microsoft.com/office/drawing/2014/main" id="{5E382B23-3B39-4285-BE05-B566EE278EC0}"/>
              </a:ext>
            </a:extLst>
          </p:cNvPr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" name="组合 8">
            <a:extLst>
              <a:ext uri="{FF2B5EF4-FFF2-40B4-BE49-F238E27FC236}">
                <a16:creationId xmlns:a16="http://schemas.microsoft.com/office/drawing/2014/main" id="{C12F297F-FA98-402B-8DBC-E303A13DB141}"/>
              </a:ext>
            </a:extLst>
          </p:cNvPr>
          <p:cNvGrpSpPr/>
          <p:nvPr/>
        </p:nvGrpSpPr>
        <p:grpSpPr>
          <a:xfrm>
            <a:off x="3106443" y="703944"/>
            <a:ext cx="7866991" cy="1456739"/>
            <a:chOff x="2484661" y="983099"/>
            <a:chExt cx="5650825" cy="1161599"/>
          </a:xfrm>
        </p:grpSpPr>
        <p:grpSp>
          <p:nvGrpSpPr>
            <p:cNvPr id="4" name="组合 76">
              <a:extLst>
                <a:ext uri="{FF2B5EF4-FFF2-40B4-BE49-F238E27FC236}">
                  <a16:creationId xmlns:a16="http://schemas.microsoft.com/office/drawing/2014/main" id="{B31AE4D0-BD60-4820-9A98-A70C32B239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84661" y="983099"/>
              <a:ext cx="5650825" cy="1161599"/>
              <a:chOff x="3300347" y="1368497"/>
              <a:chExt cx="10763512" cy="2240523"/>
            </a:xfrm>
          </p:grpSpPr>
          <p:grpSp>
            <p:nvGrpSpPr>
              <p:cNvPr id="9" name="组合 77">
                <a:extLst>
                  <a:ext uri="{FF2B5EF4-FFF2-40B4-BE49-F238E27FC236}">
                    <a16:creationId xmlns:a16="http://schemas.microsoft.com/office/drawing/2014/main" id="{7EDEA995-08A3-4BBD-8D0A-E3A85A400E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31859" y="1393831"/>
                <a:ext cx="9432000" cy="2215189"/>
                <a:chOff x="1986534" y="4135265"/>
                <a:chExt cx="9432000" cy="2215189"/>
              </a:xfrm>
            </p:grpSpPr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332AC38D-8A04-47EA-8360-A0DE4193B18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986534" y="4135265"/>
                  <a:ext cx="9432000" cy="1392531"/>
                </a:xfrm>
                <a:custGeom>
                  <a:avLst/>
                  <a:gdLst>
                    <a:gd name="T0" fmla="*/ 2940 w 3107"/>
                    <a:gd name="T1" fmla="*/ 0 h 459"/>
                    <a:gd name="T2" fmla="*/ 167 w 3107"/>
                    <a:gd name="T3" fmla="*/ 0 h 459"/>
                    <a:gd name="T4" fmla="*/ 102 w 3107"/>
                    <a:gd name="T5" fmla="*/ 38 h 459"/>
                    <a:gd name="T6" fmla="*/ 13 w 3107"/>
                    <a:gd name="T7" fmla="*/ 191 h 459"/>
                    <a:gd name="T8" fmla="*/ 13 w 3107"/>
                    <a:gd name="T9" fmla="*/ 267 h 459"/>
                    <a:gd name="T10" fmla="*/ 102 w 3107"/>
                    <a:gd name="T11" fmla="*/ 420 h 459"/>
                    <a:gd name="T12" fmla="*/ 167 w 3107"/>
                    <a:gd name="T13" fmla="*/ 459 h 459"/>
                    <a:gd name="T14" fmla="*/ 2940 w 3107"/>
                    <a:gd name="T15" fmla="*/ 459 h 459"/>
                    <a:gd name="T16" fmla="*/ 3006 w 3107"/>
                    <a:gd name="T17" fmla="*/ 420 h 459"/>
                    <a:gd name="T18" fmla="*/ 3095 w 3107"/>
                    <a:gd name="T19" fmla="*/ 267 h 459"/>
                    <a:gd name="T20" fmla="*/ 3095 w 3107"/>
                    <a:gd name="T21" fmla="*/ 191 h 459"/>
                    <a:gd name="T22" fmla="*/ 3006 w 3107"/>
                    <a:gd name="T23" fmla="*/ 38 h 459"/>
                    <a:gd name="T24" fmla="*/ 2940 w 3107"/>
                    <a:gd name="T25" fmla="*/ 0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107" h="459">
                      <a:moveTo>
                        <a:pt x="2940" y="0"/>
                      </a:move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142" y="0"/>
                        <a:pt x="114" y="16"/>
                        <a:pt x="102" y="38"/>
                      </a:cubicBezTo>
                      <a:cubicBezTo>
                        <a:pt x="13" y="191"/>
                        <a:pt x="13" y="191"/>
                        <a:pt x="13" y="191"/>
                      </a:cubicBezTo>
                      <a:cubicBezTo>
                        <a:pt x="0" y="213"/>
                        <a:pt x="0" y="245"/>
                        <a:pt x="13" y="267"/>
                      </a:cubicBezTo>
                      <a:cubicBezTo>
                        <a:pt x="102" y="420"/>
                        <a:pt x="102" y="420"/>
                        <a:pt x="102" y="420"/>
                      </a:cubicBezTo>
                      <a:cubicBezTo>
                        <a:pt x="114" y="443"/>
                        <a:pt x="142" y="459"/>
                        <a:pt x="167" y="459"/>
                      </a:cubicBezTo>
                      <a:cubicBezTo>
                        <a:pt x="2940" y="459"/>
                        <a:pt x="2940" y="459"/>
                        <a:pt x="2940" y="459"/>
                      </a:cubicBezTo>
                      <a:cubicBezTo>
                        <a:pt x="2966" y="459"/>
                        <a:pt x="2993" y="443"/>
                        <a:pt x="3006" y="420"/>
                      </a:cubicBezTo>
                      <a:cubicBezTo>
                        <a:pt x="3095" y="267"/>
                        <a:pt x="3095" y="267"/>
                        <a:pt x="3095" y="267"/>
                      </a:cubicBezTo>
                      <a:cubicBezTo>
                        <a:pt x="3107" y="245"/>
                        <a:pt x="3107" y="213"/>
                        <a:pt x="3095" y="191"/>
                      </a:cubicBezTo>
                      <a:cubicBezTo>
                        <a:pt x="3006" y="38"/>
                        <a:pt x="3006" y="38"/>
                        <a:pt x="3006" y="38"/>
                      </a:cubicBezTo>
                      <a:cubicBezTo>
                        <a:pt x="2993" y="16"/>
                        <a:pt x="2966" y="0"/>
                        <a:pt x="2940" y="0"/>
                      </a:cubicBezTo>
                      <a:close/>
                    </a:path>
                  </a:pathLst>
                </a:custGeom>
                <a:solidFill>
                  <a:srgbClr val="EFEFEF"/>
                </a:solidFill>
                <a:ln w="76200">
                  <a:gradFill>
                    <a:gsLst>
                      <a:gs pos="0">
                        <a:schemeClr val="bg1"/>
                      </a:gs>
                      <a:gs pos="100000">
                        <a:srgbClr val="EBEBEB"/>
                      </a:gs>
                    </a:gsLst>
                    <a:lin ang="5400000" scaled="1"/>
                  </a:gradFill>
                </a:ln>
                <a:effectLst>
                  <a:outerShdw blurRad="266700" dist="127000" dir="5400000" sx="102000" sy="102000" algn="t" rotWithShape="0">
                    <a:prstClr val="black">
                      <a:alpha val="28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7736">
                    <a:defRPr/>
                  </a:pPr>
                  <a:endParaRPr lang="zh-CN" altLang="en-US" sz="2251">
                    <a:solidFill>
                      <a:prstClr val="white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endParaRPr>
                </a:p>
              </p:txBody>
            </p:sp>
            <p:sp>
              <p:nvSpPr>
                <p:cNvPr id="14" name="Freeform 7">
                  <a:extLst>
                    <a:ext uri="{FF2B5EF4-FFF2-40B4-BE49-F238E27FC236}">
                      <a16:creationId xmlns:a16="http://schemas.microsoft.com/office/drawing/2014/main" id="{0032205C-AF3F-46A3-A7B4-9FDC352DB12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986534" y="4135265"/>
                  <a:ext cx="9432000" cy="2215189"/>
                </a:xfrm>
                <a:custGeom>
                  <a:avLst/>
                  <a:gdLst>
                    <a:gd name="T0" fmla="*/ 2940 w 3107"/>
                    <a:gd name="T1" fmla="*/ 0 h 459"/>
                    <a:gd name="T2" fmla="*/ 167 w 3107"/>
                    <a:gd name="T3" fmla="*/ 0 h 459"/>
                    <a:gd name="T4" fmla="*/ 102 w 3107"/>
                    <a:gd name="T5" fmla="*/ 38 h 459"/>
                    <a:gd name="T6" fmla="*/ 13 w 3107"/>
                    <a:gd name="T7" fmla="*/ 191 h 459"/>
                    <a:gd name="T8" fmla="*/ 13 w 3107"/>
                    <a:gd name="T9" fmla="*/ 267 h 459"/>
                    <a:gd name="T10" fmla="*/ 102 w 3107"/>
                    <a:gd name="T11" fmla="*/ 420 h 459"/>
                    <a:gd name="T12" fmla="*/ 167 w 3107"/>
                    <a:gd name="T13" fmla="*/ 459 h 459"/>
                    <a:gd name="T14" fmla="*/ 2940 w 3107"/>
                    <a:gd name="T15" fmla="*/ 459 h 459"/>
                    <a:gd name="T16" fmla="*/ 3006 w 3107"/>
                    <a:gd name="T17" fmla="*/ 420 h 459"/>
                    <a:gd name="T18" fmla="*/ 3095 w 3107"/>
                    <a:gd name="T19" fmla="*/ 267 h 459"/>
                    <a:gd name="T20" fmla="*/ 3095 w 3107"/>
                    <a:gd name="T21" fmla="*/ 191 h 459"/>
                    <a:gd name="T22" fmla="*/ 3006 w 3107"/>
                    <a:gd name="T23" fmla="*/ 38 h 459"/>
                    <a:gd name="T24" fmla="*/ 2940 w 3107"/>
                    <a:gd name="T25" fmla="*/ 0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107" h="459">
                      <a:moveTo>
                        <a:pt x="2940" y="0"/>
                      </a:move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142" y="0"/>
                        <a:pt x="114" y="16"/>
                        <a:pt x="102" y="38"/>
                      </a:cubicBezTo>
                      <a:cubicBezTo>
                        <a:pt x="13" y="191"/>
                        <a:pt x="13" y="191"/>
                        <a:pt x="13" y="191"/>
                      </a:cubicBezTo>
                      <a:cubicBezTo>
                        <a:pt x="0" y="213"/>
                        <a:pt x="0" y="245"/>
                        <a:pt x="13" y="267"/>
                      </a:cubicBezTo>
                      <a:cubicBezTo>
                        <a:pt x="102" y="420"/>
                        <a:pt x="102" y="420"/>
                        <a:pt x="102" y="420"/>
                      </a:cubicBezTo>
                      <a:cubicBezTo>
                        <a:pt x="114" y="443"/>
                        <a:pt x="142" y="459"/>
                        <a:pt x="167" y="459"/>
                      </a:cubicBezTo>
                      <a:cubicBezTo>
                        <a:pt x="2940" y="459"/>
                        <a:pt x="2940" y="459"/>
                        <a:pt x="2940" y="459"/>
                      </a:cubicBezTo>
                      <a:cubicBezTo>
                        <a:pt x="2966" y="459"/>
                        <a:pt x="2993" y="443"/>
                        <a:pt x="3006" y="420"/>
                      </a:cubicBezTo>
                      <a:cubicBezTo>
                        <a:pt x="3095" y="267"/>
                        <a:pt x="3095" y="267"/>
                        <a:pt x="3095" y="267"/>
                      </a:cubicBezTo>
                      <a:cubicBezTo>
                        <a:pt x="3107" y="245"/>
                        <a:pt x="3107" y="213"/>
                        <a:pt x="3095" y="191"/>
                      </a:cubicBezTo>
                      <a:cubicBezTo>
                        <a:pt x="3006" y="38"/>
                        <a:pt x="3006" y="38"/>
                        <a:pt x="3006" y="38"/>
                      </a:cubicBezTo>
                      <a:cubicBezTo>
                        <a:pt x="2993" y="16"/>
                        <a:pt x="2966" y="0"/>
                        <a:pt x="2940" y="0"/>
                      </a:cubicBezTo>
                      <a:close/>
                    </a:path>
                  </a:pathLst>
                </a:custGeom>
                <a:solidFill>
                  <a:srgbClr val="EFEFEF"/>
                </a:solidFill>
                <a:ln w="44450">
                  <a:gradFill>
                    <a:gsLst>
                      <a:gs pos="0">
                        <a:srgbClr val="EBEBEB"/>
                      </a:gs>
                      <a:gs pos="100000">
                        <a:srgbClr val="FEFEFE"/>
                      </a:gs>
                    </a:gsLst>
                    <a:lin ang="5400000" scaled="1"/>
                  </a:gradFill>
                </a:ln>
                <a:effectLst>
                  <a:innerShdw blurRad="254000" dist="88900" dir="16200000">
                    <a:prstClr val="black">
                      <a:alpha val="42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7736">
                    <a:defRPr/>
                  </a:pPr>
                  <a:endParaRPr lang="zh-CN" altLang="en-US" sz="2251">
                    <a:solidFill>
                      <a:prstClr val="white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endParaRPr>
                </a:p>
              </p:txBody>
            </p:sp>
          </p:grpSp>
          <p:grpSp>
            <p:nvGrpSpPr>
              <p:cNvPr id="10" name="组合 78">
                <a:extLst>
                  <a:ext uri="{FF2B5EF4-FFF2-40B4-BE49-F238E27FC236}">
                    <a16:creationId xmlns:a16="http://schemas.microsoft.com/office/drawing/2014/main" id="{17644382-5C85-4D07-AE4B-EA1E06B318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00347" y="1368497"/>
                <a:ext cx="1581466" cy="1417865"/>
                <a:chOff x="1349437" y="779714"/>
                <a:chExt cx="2923167" cy="2620769"/>
              </a:xfrm>
            </p:grpSpPr>
            <p:sp>
              <p:nvSpPr>
                <p:cNvPr id="11" name="Freeform 23">
                  <a:extLst>
                    <a:ext uri="{FF2B5EF4-FFF2-40B4-BE49-F238E27FC236}">
                      <a16:creationId xmlns:a16="http://schemas.microsoft.com/office/drawing/2014/main" id="{0FA1DF34-4420-4822-9B72-EBF57486AB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49437" y="779714"/>
                  <a:ext cx="2923167" cy="2620769"/>
                </a:xfrm>
                <a:custGeom>
                  <a:avLst/>
                  <a:gdLst>
                    <a:gd name="T0" fmla="*/ 167 w 511"/>
                    <a:gd name="T1" fmla="*/ 459 h 459"/>
                    <a:gd name="T2" fmla="*/ 101 w 511"/>
                    <a:gd name="T3" fmla="*/ 420 h 459"/>
                    <a:gd name="T4" fmla="*/ 12 w 511"/>
                    <a:gd name="T5" fmla="*/ 267 h 459"/>
                    <a:gd name="T6" fmla="*/ 12 w 511"/>
                    <a:gd name="T7" fmla="*/ 191 h 459"/>
                    <a:gd name="T8" fmla="*/ 101 w 511"/>
                    <a:gd name="T9" fmla="*/ 38 h 459"/>
                    <a:gd name="T10" fmla="*/ 167 w 511"/>
                    <a:gd name="T11" fmla="*/ 0 h 459"/>
                    <a:gd name="T12" fmla="*/ 344 w 511"/>
                    <a:gd name="T13" fmla="*/ 0 h 459"/>
                    <a:gd name="T14" fmla="*/ 410 w 511"/>
                    <a:gd name="T15" fmla="*/ 38 h 459"/>
                    <a:gd name="T16" fmla="*/ 498 w 511"/>
                    <a:gd name="T17" fmla="*/ 191 h 459"/>
                    <a:gd name="T18" fmla="*/ 498 w 511"/>
                    <a:gd name="T19" fmla="*/ 267 h 459"/>
                    <a:gd name="T20" fmla="*/ 410 w 511"/>
                    <a:gd name="T21" fmla="*/ 420 h 459"/>
                    <a:gd name="T22" fmla="*/ 344 w 511"/>
                    <a:gd name="T23" fmla="*/ 459 h 459"/>
                    <a:gd name="T24" fmla="*/ 167 w 511"/>
                    <a:gd name="T25" fmla="*/ 45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11" h="459">
                      <a:moveTo>
                        <a:pt x="167" y="459"/>
                      </a:moveTo>
                      <a:cubicBezTo>
                        <a:pt x="141" y="459"/>
                        <a:pt x="113" y="443"/>
                        <a:pt x="101" y="420"/>
                      </a:cubicBezTo>
                      <a:cubicBezTo>
                        <a:pt x="12" y="267"/>
                        <a:pt x="12" y="267"/>
                        <a:pt x="12" y="267"/>
                      </a:cubicBezTo>
                      <a:cubicBezTo>
                        <a:pt x="0" y="245"/>
                        <a:pt x="0" y="213"/>
                        <a:pt x="12" y="191"/>
                      </a:cubicBezTo>
                      <a:cubicBezTo>
                        <a:pt x="101" y="38"/>
                        <a:pt x="101" y="38"/>
                        <a:pt x="101" y="38"/>
                      </a:cubicBezTo>
                      <a:cubicBezTo>
                        <a:pt x="113" y="16"/>
                        <a:pt x="141" y="0"/>
                        <a:pt x="167" y="0"/>
                      </a:cubicBezTo>
                      <a:cubicBezTo>
                        <a:pt x="344" y="0"/>
                        <a:pt x="344" y="0"/>
                        <a:pt x="344" y="0"/>
                      </a:cubicBezTo>
                      <a:cubicBezTo>
                        <a:pt x="369" y="0"/>
                        <a:pt x="397" y="16"/>
                        <a:pt x="410" y="38"/>
                      </a:cubicBezTo>
                      <a:cubicBezTo>
                        <a:pt x="498" y="191"/>
                        <a:pt x="498" y="191"/>
                        <a:pt x="498" y="191"/>
                      </a:cubicBezTo>
                      <a:cubicBezTo>
                        <a:pt x="511" y="213"/>
                        <a:pt x="511" y="245"/>
                        <a:pt x="498" y="267"/>
                      </a:cubicBezTo>
                      <a:cubicBezTo>
                        <a:pt x="410" y="420"/>
                        <a:pt x="410" y="420"/>
                        <a:pt x="410" y="420"/>
                      </a:cubicBezTo>
                      <a:cubicBezTo>
                        <a:pt x="397" y="443"/>
                        <a:pt x="369" y="459"/>
                        <a:pt x="344" y="459"/>
                      </a:cubicBezTo>
                      <a:lnTo>
                        <a:pt x="167" y="459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1F1F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28575" cap="flat">
                  <a:gradFill>
                    <a:gsLst>
                      <a:gs pos="0">
                        <a:schemeClr val="bg1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prstDash val="solid"/>
                  <a:miter lim="800000"/>
                  <a:headEnd/>
                  <a:tailEnd/>
                </a:ln>
                <a:effectLst>
                  <a:outerShdw blurRad="228600" dist="228600" dir="5400000" algn="t" rotWithShape="0">
                    <a:schemeClr val="tx1">
                      <a:lumMod val="85000"/>
                      <a:lumOff val="15000"/>
                      <a:alpha val="28000"/>
                    </a:schemeClr>
                  </a:outerShdw>
                </a:effectLst>
              </p:spPr>
              <p:txBody>
                <a:bodyPr/>
                <a:lstStyle/>
                <a:p>
                  <a:pPr defTabSz="1217736">
                    <a:defRPr/>
                  </a:pPr>
                  <a:endParaRPr lang="zh-CN" altLang="en-US" sz="2251">
                    <a:solidFill>
                      <a:prstClr val="black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endParaRPr>
                </a:p>
              </p:txBody>
            </p:sp>
            <p:sp>
              <p:nvSpPr>
                <p:cNvPr id="12" name="Freeform 21">
                  <a:extLst>
                    <a:ext uri="{FF2B5EF4-FFF2-40B4-BE49-F238E27FC236}">
                      <a16:creationId xmlns:a16="http://schemas.microsoft.com/office/drawing/2014/main" id="{536B12A9-2395-4E0A-8040-0C455E7BB21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6200000">
                  <a:off x="1623020" y="1024995"/>
                  <a:ext cx="2376000" cy="2130208"/>
                </a:xfrm>
                <a:custGeom>
                  <a:avLst/>
                  <a:gdLst>
                    <a:gd name="T0" fmla="*/ 167 w 511"/>
                    <a:gd name="T1" fmla="*/ 459 h 459"/>
                    <a:gd name="T2" fmla="*/ 101 w 511"/>
                    <a:gd name="T3" fmla="*/ 420 h 459"/>
                    <a:gd name="T4" fmla="*/ 12 w 511"/>
                    <a:gd name="T5" fmla="*/ 267 h 459"/>
                    <a:gd name="T6" fmla="*/ 12 w 511"/>
                    <a:gd name="T7" fmla="*/ 191 h 459"/>
                    <a:gd name="T8" fmla="*/ 101 w 511"/>
                    <a:gd name="T9" fmla="*/ 38 h 459"/>
                    <a:gd name="T10" fmla="*/ 167 w 511"/>
                    <a:gd name="T11" fmla="*/ 0 h 459"/>
                    <a:gd name="T12" fmla="*/ 344 w 511"/>
                    <a:gd name="T13" fmla="*/ 0 h 459"/>
                    <a:gd name="T14" fmla="*/ 410 w 511"/>
                    <a:gd name="T15" fmla="*/ 38 h 459"/>
                    <a:gd name="T16" fmla="*/ 498 w 511"/>
                    <a:gd name="T17" fmla="*/ 191 h 459"/>
                    <a:gd name="T18" fmla="*/ 498 w 511"/>
                    <a:gd name="T19" fmla="*/ 267 h 459"/>
                    <a:gd name="T20" fmla="*/ 410 w 511"/>
                    <a:gd name="T21" fmla="*/ 420 h 459"/>
                    <a:gd name="T22" fmla="*/ 344 w 511"/>
                    <a:gd name="T23" fmla="*/ 459 h 459"/>
                    <a:gd name="T24" fmla="*/ 167 w 511"/>
                    <a:gd name="T25" fmla="*/ 45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11" h="459">
                      <a:moveTo>
                        <a:pt x="167" y="459"/>
                      </a:moveTo>
                      <a:cubicBezTo>
                        <a:pt x="141" y="459"/>
                        <a:pt x="113" y="443"/>
                        <a:pt x="101" y="420"/>
                      </a:cubicBezTo>
                      <a:cubicBezTo>
                        <a:pt x="12" y="267"/>
                        <a:pt x="12" y="267"/>
                        <a:pt x="12" y="267"/>
                      </a:cubicBezTo>
                      <a:cubicBezTo>
                        <a:pt x="0" y="245"/>
                        <a:pt x="0" y="213"/>
                        <a:pt x="12" y="191"/>
                      </a:cubicBezTo>
                      <a:cubicBezTo>
                        <a:pt x="101" y="38"/>
                        <a:pt x="101" y="38"/>
                        <a:pt x="101" y="38"/>
                      </a:cubicBezTo>
                      <a:cubicBezTo>
                        <a:pt x="113" y="16"/>
                        <a:pt x="141" y="0"/>
                        <a:pt x="167" y="0"/>
                      </a:cubicBezTo>
                      <a:cubicBezTo>
                        <a:pt x="344" y="0"/>
                        <a:pt x="344" y="0"/>
                        <a:pt x="344" y="0"/>
                      </a:cubicBezTo>
                      <a:cubicBezTo>
                        <a:pt x="369" y="0"/>
                        <a:pt x="397" y="16"/>
                        <a:pt x="410" y="38"/>
                      </a:cubicBezTo>
                      <a:cubicBezTo>
                        <a:pt x="498" y="191"/>
                        <a:pt x="498" y="191"/>
                        <a:pt x="498" y="191"/>
                      </a:cubicBezTo>
                      <a:cubicBezTo>
                        <a:pt x="511" y="213"/>
                        <a:pt x="511" y="245"/>
                        <a:pt x="498" y="267"/>
                      </a:cubicBezTo>
                      <a:cubicBezTo>
                        <a:pt x="410" y="420"/>
                        <a:pt x="410" y="420"/>
                        <a:pt x="410" y="420"/>
                      </a:cubicBezTo>
                      <a:cubicBezTo>
                        <a:pt x="397" y="443"/>
                        <a:pt x="369" y="459"/>
                        <a:pt x="344" y="459"/>
                      </a:cubicBezTo>
                      <a:lnTo>
                        <a:pt x="167" y="459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innerShdw blurRad="241300" dist="114300">
                    <a:prstClr val="black">
                      <a:alpha val="4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7736">
                    <a:defRPr/>
                  </a:pPr>
                  <a:endParaRPr lang="zh-CN" altLang="en-US" sz="2251">
                    <a:solidFill>
                      <a:prstClr val="white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endParaRPr>
                </a:p>
              </p:txBody>
            </p:sp>
          </p:grpSp>
        </p:grpSp>
        <p:grpSp>
          <p:nvGrpSpPr>
            <p:cNvPr id="5" name="组合 205">
              <a:extLst>
                <a:ext uri="{FF2B5EF4-FFF2-40B4-BE49-F238E27FC236}">
                  <a16:creationId xmlns:a16="http://schemas.microsoft.com/office/drawing/2014/main" id="{A317EDD4-2240-4192-9D13-EFE9D429AB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08494" y="1140262"/>
              <a:ext cx="502884" cy="473025"/>
              <a:chOff x="12294771" y="811518"/>
              <a:chExt cx="801528" cy="761850"/>
            </a:xfrm>
          </p:grpSpPr>
          <p:sp>
            <p:nvSpPr>
              <p:cNvPr id="6" name="Freeform 55">
                <a:extLst>
                  <a:ext uri="{FF2B5EF4-FFF2-40B4-BE49-F238E27FC236}">
                    <a16:creationId xmlns:a16="http://schemas.microsoft.com/office/drawing/2014/main" id="{808F8C9D-C88D-427D-AD1B-68C3E148B6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94771" y="811518"/>
                <a:ext cx="801528" cy="761850"/>
              </a:xfrm>
              <a:custGeom>
                <a:avLst/>
                <a:gdLst>
                  <a:gd name="T0" fmla="*/ 137 w 303"/>
                  <a:gd name="T1" fmla="*/ 288 h 288"/>
                  <a:gd name="T2" fmla="*/ 0 w 303"/>
                  <a:gd name="T3" fmla="*/ 174 h 288"/>
                  <a:gd name="T4" fmla="*/ 2 w 303"/>
                  <a:gd name="T5" fmla="*/ 15 h 288"/>
                  <a:gd name="T6" fmla="*/ 54 w 303"/>
                  <a:gd name="T7" fmla="*/ 10 h 288"/>
                  <a:gd name="T8" fmla="*/ 85 w 303"/>
                  <a:gd name="T9" fmla="*/ 43 h 288"/>
                  <a:gd name="T10" fmla="*/ 106 w 303"/>
                  <a:gd name="T11" fmla="*/ 22 h 288"/>
                  <a:gd name="T12" fmla="*/ 128 w 303"/>
                  <a:gd name="T13" fmla="*/ 0 h 288"/>
                  <a:gd name="T14" fmla="*/ 303 w 303"/>
                  <a:gd name="T15" fmla="*/ 150 h 288"/>
                  <a:gd name="T16" fmla="*/ 137 w 303"/>
                  <a:gd name="T17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3" h="288">
                    <a:moveTo>
                      <a:pt x="137" y="288"/>
                    </a:moveTo>
                    <a:lnTo>
                      <a:pt x="0" y="174"/>
                    </a:lnTo>
                    <a:lnTo>
                      <a:pt x="2" y="15"/>
                    </a:lnTo>
                    <a:lnTo>
                      <a:pt x="54" y="10"/>
                    </a:lnTo>
                    <a:lnTo>
                      <a:pt x="85" y="43"/>
                    </a:lnTo>
                    <a:lnTo>
                      <a:pt x="106" y="22"/>
                    </a:lnTo>
                    <a:lnTo>
                      <a:pt x="128" y="0"/>
                    </a:lnTo>
                    <a:lnTo>
                      <a:pt x="303" y="150"/>
                    </a:lnTo>
                    <a:lnTo>
                      <a:pt x="137" y="288"/>
                    </a:lnTo>
                    <a:close/>
                  </a:path>
                </a:pathLst>
              </a:custGeom>
              <a:gradFill flip="none" rotWithShape="1">
                <a:gsLst>
                  <a:gs pos="73000">
                    <a:srgbClr val="0D0D0D">
                      <a:alpha val="0"/>
                    </a:srgbClr>
                  </a:gs>
                  <a:gs pos="100000">
                    <a:schemeClr val="tx1">
                      <a:lumMod val="95000"/>
                      <a:lumOff val="5000"/>
                      <a:alpha val="0"/>
                    </a:schemeClr>
                  </a:gs>
                  <a:gs pos="0">
                    <a:schemeClr val="tx1">
                      <a:lumMod val="95000"/>
                      <a:lumOff val="5000"/>
                      <a:alpha val="5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txBody>
              <a:bodyPr/>
              <a:lstStyle/>
              <a:p>
                <a:pPr defTabSz="1217736">
                  <a:defRPr/>
                </a:pPr>
                <a:endParaRPr lang="zh-CN" altLang="en-US" sz="2251"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7" name="Freeform 56">
                <a:extLst>
                  <a:ext uri="{FF2B5EF4-FFF2-40B4-BE49-F238E27FC236}">
                    <a16:creationId xmlns:a16="http://schemas.microsoft.com/office/drawing/2014/main" id="{0FCBFEDF-F720-4C35-AC63-23F1C8C2DC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27405" y="858403"/>
                <a:ext cx="193109" cy="484093"/>
              </a:xfrm>
              <a:custGeom>
                <a:avLst/>
                <a:gdLst>
                  <a:gd name="T0" fmla="*/ 105898 w 31"/>
                  <a:gd name="T1" fmla="*/ 0 h 77"/>
                  <a:gd name="T2" fmla="*/ 174421 w 31"/>
                  <a:gd name="T3" fmla="*/ 31435 h 77"/>
                  <a:gd name="T4" fmla="*/ 193109 w 31"/>
                  <a:gd name="T5" fmla="*/ 113165 h 77"/>
                  <a:gd name="T6" fmla="*/ 193109 w 31"/>
                  <a:gd name="T7" fmla="*/ 396076 h 77"/>
                  <a:gd name="T8" fmla="*/ 168192 w 31"/>
                  <a:gd name="T9" fmla="*/ 465232 h 77"/>
                  <a:gd name="T10" fmla="*/ 99669 w 31"/>
                  <a:gd name="T11" fmla="*/ 484093 h 77"/>
                  <a:gd name="T12" fmla="*/ 12459 w 31"/>
                  <a:gd name="T13" fmla="*/ 452658 h 77"/>
                  <a:gd name="T14" fmla="*/ 0 w 31"/>
                  <a:gd name="T15" fmla="*/ 358355 h 77"/>
                  <a:gd name="T16" fmla="*/ 0 w 31"/>
                  <a:gd name="T17" fmla="*/ 132025 h 77"/>
                  <a:gd name="T18" fmla="*/ 18688 w 31"/>
                  <a:gd name="T19" fmla="*/ 37722 h 77"/>
                  <a:gd name="T20" fmla="*/ 105898 w 31"/>
                  <a:gd name="T21" fmla="*/ 0 h 77"/>
                  <a:gd name="T22" fmla="*/ 99669 w 31"/>
                  <a:gd name="T23" fmla="*/ 440085 h 77"/>
                  <a:gd name="T24" fmla="*/ 137045 w 31"/>
                  <a:gd name="T25" fmla="*/ 370928 h 77"/>
                  <a:gd name="T26" fmla="*/ 137045 w 31"/>
                  <a:gd name="T27" fmla="*/ 106878 h 77"/>
                  <a:gd name="T28" fmla="*/ 99669 w 31"/>
                  <a:gd name="T29" fmla="*/ 44008 h 77"/>
                  <a:gd name="T30" fmla="*/ 56064 w 31"/>
                  <a:gd name="T31" fmla="*/ 106878 h 77"/>
                  <a:gd name="T32" fmla="*/ 56064 w 31"/>
                  <a:gd name="T33" fmla="*/ 125738 h 77"/>
                  <a:gd name="T34" fmla="*/ 56064 w 31"/>
                  <a:gd name="T35" fmla="*/ 144599 h 77"/>
                  <a:gd name="T36" fmla="*/ 56064 w 31"/>
                  <a:gd name="T37" fmla="*/ 220042 h 77"/>
                  <a:gd name="T38" fmla="*/ 56064 w 31"/>
                  <a:gd name="T39" fmla="*/ 301772 h 77"/>
                  <a:gd name="T40" fmla="*/ 56064 w 31"/>
                  <a:gd name="T41" fmla="*/ 370928 h 77"/>
                  <a:gd name="T42" fmla="*/ 99669 w 31"/>
                  <a:gd name="T43" fmla="*/ 440085 h 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1" h="77">
                    <a:moveTo>
                      <a:pt x="17" y="0"/>
                    </a:moveTo>
                    <a:cubicBezTo>
                      <a:pt x="22" y="0"/>
                      <a:pt x="26" y="2"/>
                      <a:pt x="28" y="5"/>
                    </a:cubicBezTo>
                    <a:cubicBezTo>
                      <a:pt x="30" y="8"/>
                      <a:pt x="31" y="12"/>
                      <a:pt x="31" y="18"/>
                    </a:cubicBezTo>
                    <a:cubicBezTo>
                      <a:pt x="31" y="63"/>
                      <a:pt x="31" y="63"/>
                      <a:pt x="31" y="63"/>
                    </a:cubicBezTo>
                    <a:cubicBezTo>
                      <a:pt x="31" y="67"/>
                      <a:pt x="30" y="71"/>
                      <a:pt x="27" y="74"/>
                    </a:cubicBezTo>
                    <a:cubicBezTo>
                      <a:pt x="24" y="76"/>
                      <a:pt x="21" y="77"/>
                      <a:pt x="16" y="77"/>
                    </a:cubicBezTo>
                    <a:cubicBezTo>
                      <a:pt x="9" y="77"/>
                      <a:pt x="5" y="76"/>
                      <a:pt x="2" y="72"/>
                    </a:cubicBezTo>
                    <a:cubicBezTo>
                      <a:pt x="1" y="69"/>
                      <a:pt x="0" y="64"/>
                      <a:pt x="0" y="57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14"/>
                      <a:pt x="1" y="8"/>
                      <a:pt x="3" y="6"/>
                    </a:cubicBezTo>
                    <a:cubicBezTo>
                      <a:pt x="5" y="2"/>
                      <a:pt x="10" y="0"/>
                      <a:pt x="17" y="0"/>
                    </a:cubicBezTo>
                    <a:close/>
                    <a:moveTo>
                      <a:pt x="16" y="70"/>
                    </a:moveTo>
                    <a:cubicBezTo>
                      <a:pt x="20" y="70"/>
                      <a:pt x="22" y="66"/>
                      <a:pt x="22" y="59"/>
                    </a:cubicBezTo>
                    <a:cubicBezTo>
                      <a:pt x="22" y="17"/>
                      <a:pt x="22" y="17"/>
                      <a:pt x="22" y="17"/>
                    </a:cubicBezTo>
                    <a:cubicBezTo>
                      <a:pt x="22" y="10"/>
                      <a:pt x="20" y="7"/>
                      <a:pt x="16" y="7"/>
                    </a:cubicBezTo>
                    <a:cubicBezTo>
                      <a:pt x="11" y="7"/>
                      <a:pt x="9" y="11"/>
                      <a:pt x="9" y="17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9" y="48"/>
                      <a:pt x="9" y="48"/>
                      <a:pt x="9" y="4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9" y="66"/>
                      <a:pt x="11" y="70"/>
                      <a:pt x="16" y="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217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251"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8" name="Freeform 57">
                <a:extLst>
                  <a:ext uri="{FF2B5EF4-FFF2-40B4-BE49-F238E27FC236}">
                    <a16:creationId xmlns:a16="http://schemas.microsoft.com/office/drawing/2014/main" id="{4055D2A4-8055-416B-8462-C947D819DA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84001" y="863694"/>
                <a:ext cx="113749" cy="478803"/>
              </a:xfrm>
              <a:custGeom>
                <a:avLst/>
                <a:gdLst>
                  <a:gd name="T0" fmla="*/ 0 w 18"/>
                  <a:gd name="T1" fmla="*/ 69300 h 76"/>
                  <a:gd name="T2" fmla="*/ 69513 w 18"/>
                  <a:gd name="T3" fmla="*/ 0 h 76"/>
                  <a:gd name="T4" fmla="*/ 113749 w 18"/>
                  <a:gd name="T5" fmla="*/ 0 h 76"/>
                  <a:gd name="T6" fmla="*/ 113749 w 18"/>
                  <a:gd name="T7" fmla="*/ 478803 h 76"/>
                  <a:gd name="T8" fmla="*/ 50555 w 18"/>
                  <a:gd name="T9" fmla="*/ 478803 h 76"/>
                  <a:gd name="T10" fmla="*/ 50555 w 18"/>
                  <a:gd name="T11" fmla="*/ 119701 h 76"/>
                  <a:gd name="T12" fmla="*/ 0 w 18"/>
                  <a:gd name="T13" fmla="*/ 119701 h 76"/>
                  <a:gd name="T14" fmla="*/ 0 w 18"/>
                  <a:gd name="T15" fmla="*/ 69300 h 7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8" h="76">
                    <a:moveTo>
                      <a:pt x="0" y="11"/>
                    </a:moveTo>
                    <a:cubicBezTo>
                      <a:pt x="7" y="10"/>
                      <a:pt x="10" y="7"/>
                      <a:pt x="11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76"/>
                      <a:pt x="18" y="76"/>
                      <a:pt x="18" y="76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0" y="19"/>
                      <a:pt x="0" y="19"/>
                      <a:pt x="0" y="19"/>
                    </a:cubicBez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217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251"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</p:grpSp>
      <p:grpSp>
        <p:nvGrpSpPr>
          <p:cNvPr id="15" name="组合 6">
            <a:extLst>
              <a:ext uri="{FF2B5EF4-FFF2-40B4-BE49-F238E27FC236}">
                <a16:creationId xmlns:a16="http://schemas.microsoft.com/office/drawing/2014/main" id="{A101E83C-FC4E-4132-BA5C-17B15086E3DB}"/>
              </a:ext>
            </a:extLst>
          </p:cNvPr>
          <p:cNvGrpSpPr/>
          <p:nvPr/>
        </p:nvGrpSpPr>
        <p:grpSpPr>
          <a:xfrm>
            <a:off x="677762" y="45112"/>
            <a:ext cx="1574759" cy="1988057"/>
            <a:chOff x="540445" y="2037"/>
            <a:chExt cx="1255706" cy="1585269"/>
          </a:xfrm>
        </p:grpSpPr>
        <p:sp>
          <p:nvSpPr>
            <p:cNvPr id="16" name="矩形 3">
              <a:extLst>
                <a:ext uri="{FF2B5EF4-FFF2-40B4-BE49-F238E27FC236}">
                  <a16:creationId xmlns:a16="http://schemas.microsoft.com/office/drawing/2014/main" id="{CF0A40BE-F789-4BEA-9EE3-D639F54C4B84}"/>
                </a:ext>
              </a:extLst>
            </p:cNvPr>
            <p:cNvSpPr/>
            <p:nvPr/>
          </p:nvSpPr>
          <p:spPr>
            <a:xfrm>
              <a:off x="540445" y="2037"/>
              <a:ext cx="1255706" cy="158526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7736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25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7" name="Title 3">
              <a:extLst>
                <a:ext uri="{FF2B5EF4-FFF2-40B4-BE49-F238E27FC236}">
                  <a16:creationId xmlns:a16="http://schemas.microsoft.com/office/drawing/2014/main" id="{8467579C-FB94-4FC1-8740-AC5CD8B131E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40445" y="2037"/>
              <a:ext cx="1255705" cy="340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lvl="0" algn="ctr" defTabSz="121773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600" b="1" dirty="0">
                  <a:solidFill>
                    <a:srgbClr val="FFFF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GIẢI NGHĨA TỪ</a:t>
              </a:r>
            </a:p>
          </p:txBody>
        </p:sp>
      </p:grpSp>
      <p:sp>
        <p:nvSpPr>
          <p:cNvPr id="18" name="文本框 186">
            <a:extLst>
              <a:ext uri="{FF2B5EF4-FFF2-40B4-BE49-F238E27FC236}">
                <a16:creationId xmlns:a16="http://schemas.microsoft.com/office/drawing/2014/main" id="{0C0195D1-ACF4-40BA-9B90-97F70CF34328}"/>
              </a:ext>
            </a:extLst>
          </p:cNvPr>
          <p:cNvSpPr txBox="1"/>
          <p:nvPr/>
        </p:nvSpPr>
        <p:spPr>
          <a:xfrm>
            <a:off x="4216671" y="895288"/>
            <a:ext cx="6424132" cy="1199915"/>
          </a:xfrm>
          <a:prstGeom prst="rect">
            <a:avLst/>
          </a:prstGeom>
          <a:noFill/>
        </p:spPr>
        <p:txBody>
          <a:bodyPr wrap="square" lIns="91028" tIns="45515" rIns="91028" bIns="45515">
            <a:spAutoFit/>
          </a:bodyPr>
          <a:lstStyle/>
          <a:p>
            <a:pPr algn="just" defTabSz="121773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Bí mật: </a:t>
            </a:r>
            <a:r>
              <a:rPr lang="vi-VN" altLang="zh-CN" sz="36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 cần giữ kín, không để người khác biết</a:t>
            </a:r>
            <a:r>
              <a:rPr lang="en-US" altLang="zh-CN" sz="36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altLang="zh-CN" sz="36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 descr="Vì sao việc giữ bí mật lại khó đến vậy? - KhoaHoc.tv">
            <a:extLst>
              <a:ext uri="{FF2B5EF4-FFF2-40B4-BE49-F238E27FC236}">
                <a16:creationId xmlns:a16="http://schemas.microsoft.com/office/drawing/2014/main" id="{23E55553-87AF-41FE-8B84-97DA017D9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00" y="2419350"/>
            <a:ext cx="7143750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57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37">
            <a:extLst>
              <a:ext uri="{FF2B5EF4-FFF2-40B4-BE49-F238E27FC236}">
                <a16:creationId xmlns:a16="http://schemas.microsoft.com/office/drawing/2014/main" id="{D757398F-7114-4564-9205-36BF8E0E5F18}"/>
              </a:ext>
            </a:extLst>
          </p:cNvPr>
          <p:cNvSpPr/>
          <p:nvPr/>
        </p:nvSpPr>
        <p:spPr>
          <a:xfrm>
            <a:off x="417830" y="392430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" name="组合 6">
            <a:extLst>
              <a:ext uri="{FF2B5EF4-FFF2-40B4-BE49-F238E27FC236}">
                <a16:creationId xmlns:a16="http://schemas.microsoft.com/office/drawing/2014/main" id="{D8230098-BCC0-4D77-BD51-A71075623E7B}"/>
              </a:ext>
            </a:extLst>
          </p:cNvPr>
          <p:cNvGrpSpPr/>
          <p:nvPr/>
        </p:nvGrpSpPr>
        <p:grpSpPr>
          <a:xfrm>
            <a:off x="677762" y="45112"/>
            <a:ext cx="1574759" cy="1988057"/>
            <a:chOff x="540445" y="2037"/>
            <a:chExt cx="1255706" cy="1585269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D38AE1D-5F39-4074-9D54-8CED75DDB00D}"/>
                </a:ext>
              </a:extLst>
            </p:cNvPr>
            <p:cNvSpPr/>
            <p:nvPr/>
          </p:nvSpPr>
          <p:spPr>
            <a:xfrm>
              <a:off x="540445" y="2037"/>
              <a:ext cx="1255706" cy="158526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773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0B90A6B0-9353-4BBA-A3A8-1700CF17121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40445" y="2037"/>
              <a:ext cx="1255705" cy="340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25146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29718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34290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3886200" indent="-228600" defTabSz="966788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marL="0" marR="0" lvl="0" indent="0" algn="ctr" defTabSz="121773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GIẢI NGHĨA TỪ</a:t>
              </a:r>
            </a:p>
          </p:txBody>
        </p:sp>
      </p:grpSp>
      <p:grpSp>
        <p:nvGrpSpPr>
          <p:cNvPr id="6" name="组合 10">
            <a:extLst>
              <a:ext uri="{FF2B5EF4-FFF2-40B4-BE49-F238E27FC236}">
                <a16:creationId xmlns:a16="http://schemas.microsoft.com/office/drawing/2014/main" id="{110A6DF2-D371-4927-8D5C-FC789524B357}"/>
              </a:ext>
            </a:extLst>
          </p:cNvPr>
          <p:cNvGrpSpPr/>
          <p:nvPr/>
        </p:nvGrpSpPr>
        <p:grpSpPr>
          <a:xfrm>
            <a:off x="3104952" y="647479"/>
            <a:ext cx="7216751" cy="2084703"/>
            <a:chOff x="2484661" y="1618247"/>
            <a:chExt cx="5729026" cy="1662335"/>
          </a:xfrm>
        </p:grpSpPr>
        <p:grpSp>
          <p:nvGrpSpPr>
            <p:cNvPr id="7" name="组合 158">
              <a:extLst>
                <a:ext uri="{FF2B5EF4-FFF2-40B4-BE49-F238E27FC236}">
                  <a16:creationId xmlns:a16="http://schemas.microsoft.com/office/drawing/2014/main" id="{89290A55-440E-40AD-8055-F5E60F8989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84661" y="1618247"/>
              <a:ext cx="5729026" cy="1662335"/>
              <a:chOff x="3300347" y="850194"/>
              <a:chExt cx="10912466" cy="3206357"/>
            </a:xfrm>
          </p:grpSpPr>
          <p:grpSp>
            <p:nvGrpSpPr>
              <p:cNvPr id="12" name="组合 159">
                <a:extLst>
                  <a:ext uri="{FF2B5EF4-FFF2-40B4-BE49-F238E27FC236}">
                    <a16:creationId xmlns:a16="http://schemas.microsoft.com/office/drawing/2014/main" id="{1EEE515A-6E39-4E9E-B3E1-F00646969A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31859" y="850194"/>
                <a:ext cx="9580954" cy="3206357"/>
                <a:chOff x="1986534" y="3591628"/>
                <a:chExt cx="9580954" cy="3206357"/>
              </a:xfrm>
            </p:grpSpPr>
            <p:sp>
              <p:nvSpPr>
                <p:cNvPr id="16" name="Freeform 7">
                  <a:extLst>
                    <a:ext uri="{FF2B5EF4-FFF2-40B4-BE49-F238E27FC236}">
                      <a16:creationId xmlns:a16="http://schemas.microsoft.com/office/drawing/2014/main" id="{6E174869-3DFA-404B-8945-74AB2C7755E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986534" y="4135265"/>
                  <a:ext cx="9432000" cy="1392531"/>
                </a:xfrm>
                <a:custGeom>
                  <a:avLst/>
                  <a:gdLst>
                    <a:gd name="T0" fmla="*/ 2940 w 3107"/>
                    <a:gd name="T1" fmla="*/ 0 h 459"/>
                    <a:gd name="T2" fmla="*/ 167 w 3107"/>
                    <a:gd name="T3" fmla="*/ 0 h 459"/>
                    <a:gd name="T4" fmla="*/ 102 w 3107"/>
                    <a:gd name="T5" fmla="*/ 38 h 459"/>
                    <a:gd name="T6" fmla="*/ 13 w 3107"/>
                    <a:gd name="T7" fmla="*/ 191 h 459"/>
                    <a:gd name="T8" fmla="*/ 13 w 3107"/>
                    <a:gd name="T9" fmla="*/ 267 h 459"/>
                    <a:gd name="T10" fmla="*/ 102 w 3107"/>
                    <a:gd name="T11" fmla="*/ 420 h 459"/>
                    <a:gd name="T12" fmla="*/ 167 w 3107"/>
                    <a:gd name="T13" fmla="*/ 459 h 459"/>
                    <a:gd name="T14" fmla="*/ 2940 w 3107"/>
                    <a:gd name="T15" fmla="*/ 459 h 459"/>
                    <a:gd name="T16" fmla="*/ 3006 w 3107"/>
                    <a:gd name="T17" fmla="*/ 420 h 459"/>
                    <a:gd name="T18" fmla="*/ 3095 w 3107"/>
                    <a:gd name="T19" fmla="*/ 267 h 459"/>
                    <a:gd name="T20" fmla="*/ 3095 w 3107"/>
                    <a:gd name="T21" fmla="*/ 191 h 459"/>
                    <a:gd name="T22" fmla="*/ 3006 w 3107"/>
                    <a:gd name="T23" fmla="*/ 38 h 459"/>
                    <a:gd name="T24" fmla="*/ 2940 w 3107"/>
                    <a:gd name="T25" fmla="*/ 0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107" h="459">
                      <a:moveTo>
                        <a:pt x="2940" y="0"/>
                      </a:move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142" y="0"/>
                        <a:pt x="114" y="16"/>
                        <a:pt x="102" y="38"/>
                      </a:cubicBezTo>
                      <a:cubicBezTo>
                        <a:pt x="13" y="191"/>
                        <a:pt x="13" y="191"/>
                        <a:pt x="13" y="191"/>
                      </a:cubicBezTo>
                      <a:cubicBezTo>
                        <a:pt x="0" y="213"/>
                        <a:pt x="0" y="245"/>
                        <a:pt x="13" y="267"/>
                      </a:cubicBezTo>
                      <a:cubicBezTo>
                        <a:pt x="102" y="420"/>
                        <a:pt x="102" y="420"/>
                        <a:pt x="102" y="420"/>
                      </a:cubicBezTo>
                      <a:cubicBezTo>
                        <a:pt x="114" y="443"/>
                        <a:pt x="142" y="459"/>
                        <a:pt x="167" y="459"/>
                      </a:cubicBezTo>
                      <a:cubicBezTo>
                        <a:pt x="2940" y="459"/>
                        <a:pt x="2940" y="459"/>
                        <a:pt x="2940" y="459"/>
                      </a:cubicBezTo>
                      <a:cubicBezTo>
                        <a:pt x="2966" y="459"/>
                        <a:pt x="2993" y="443"/>
                        <a:pt x="3006" y="420"/>
                      </a:cubicBezTo>
                      <a:cubicBezTo>
                        <a:pt x="3095" y="267"/>
                        <a:pt x="3095" y="267"/>
                        <a:pt x="3095" y="267"/>
                      </a:cubicBezTo>
                      <a:cubicBezTo>
                        <a:pt x="3107" y="245"/>
                        <a:pt x="3107" y="213"/>
                        <a:pt x="3095" y="191"/>
                      </a:cubicBezTo>
                      <a:cubicBezTo>
                        <a:pt x="3006" y="38"/>
                        <a:pt x="3006" y="38"/>
                        <a:pt x="3006" y="38"/>
                      </a:cubicBezTo>
                      <a:cubicBezTo>
                        <a:pt x="2993" y="16"/>
                        <a:pt x="2966" y="0"/>
                        <a:pt x="2940" y="0"/>
                      </a:cubicBezTo>
                      <a:close/>
                    </a:path>
                  </a:pathLst>
                </a:custGeom>
                <a:solidFill>
                  <a:srgbClr val="EFEFEF"/>
                </a:solidFill>
                <a:ln w="76200">
                  <a:gradFill>
                    <a:gsLst>
                      <a:gs pos="0">
                        <a:schemeClr val="bg1"/>
                      </a:gs>
                      <a:gs pos="100000">
                        <a:srgbClr val="EBEBEB"/>
                      </a:gs>
                    </a:gsLst>
                    <a:lin ang="5400000" scaled="1"/>
                  </a:gradFill>
                </a:ln>
                <a:effectLst>
                  <a:outerShdw blurRad="266700" dist="127000" dir="5400000" sx="102000" sy="102000" algn="t" rotWithShape="0">
                    <a:prstClr val="black">
                      <a:alpha val="28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7736">
                    <a:defRPr/>
                  </a:pPr>
                  <a:endParaRPr lang="zh-CN" altLang="en-US" sz="2251">
                    <a:solidFill>
                      <a:prstClr val="white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endParaRPr>
                </a:p>
              </p:txBody>
            </p:sp>
            <p:sp>
              <p:nvSpPr>
                <p:cNvPr id="17" name="Freeform 7">
                  <a:extLst>
                    <a:ext uri="{FF2B5EF4-FFF2-40B4-BE49-F238E27FC236}">
                      <a16:creationId xmlns:a16="http://schemas.microsoft.com/office/drawing/2014/main" id="{85139BD7-CE62-4E1A-909C-BC71E44DA2D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2135488" y="3591628"/>
                  <a:ext cx="9432000" cy="3206357"/>
                </a:xfrm>
                <a:custGeom>
                  <a:avLst/>
                  <a:gdLst>
                    <a:gd name="T0" fmla="*/ 2940 w 3107"/>
                    <a:gd name="T1" fmla="*/ 0 h 459"/>
                    <a:gd name="T2" fmla="*/ 167 w 3107"/>
                    <a:gd name="T3" fmla="*/ 0 h 459"/>
                    <a:gd name="T4" fmla="*/ 102 w 3107"/>
                    <a:gd name="T5" fmla="*/ 38 h 459"/>
                    <a:gd name="T6" fmla="*/ 13 w 3107"/>
                    <a:gd name="T7" fmla="*/ 191 h 459"/>
                    <a:gd name="T8" fmla="*/ 13 w 3107"/>
                    <a:gd name="T9" fmla="*/ 267 h 459"/>
                    <a:gd name="T10" fmla="*/ 102 w 3107"/>
                    <a:gd name="T11" fmla="*/ 420 h 459"/>
                    <a:gd name="T12" fmla="*/ 167 w 3107"/>
                    <a:gd name="T13" fmla="*/ 459 h 459"/>
                    <a:gd name="T14" fmla="*/ 2940 w 3107"/>
                    <a:gd name="T15" fmla="*/ 459 h 459"/>
                    <a:gd name="T16" fmla="*/ 3006 w 3107"/>
                    <a:gd name="T17" fmla="*/ 420 h 459"/>
                    <a:gd name="T18" fmla="*/ 3095 w 3107"/>
                    <a:gd name="T19" fmla="*/ 267 h 459"/>
                    <a:gd name="T20" fmla="*/ 3095 w 3107"/>
                    <a:gd name="T21" fmla="*/ 191 h 459"/>
                    <a:gd name="T22" fmla="*/ 3006 w 3107"/>
                    <a:gd name="T23" fmla="*/ 38 h 459"/>
                    <a:gd name="T24" fmla="*/ 2940 w 3107"/>
                    <a:gd name="T25" fmla="*/ 0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107" h="459">
                      <a:moveTo>
                        <a:pt x="2940" y="0"/>
                      </a:move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142" y="0"/>
                        <a:pt x="114" y="16"/>
                        <a:pt x="102" y="38"/>
                      </a:cubicBezTo>
                      <a:cubicBezTo>
                        <a:pt x="13" y="191"/>
                        <a:pt x="13" y="191"/>
                        <a:pt x="13" y="191"/>
                      </a:cubicBezTo>
                      <a:cubicBezTo>
                        <a:pt x="0" y="213"/>
                        <a:pt x="0" y="245"/>
                        <a:pt x="13" y="267"/>
                      </a:cubicBezTo>
                      <a:cubicBezTo>
                        <a:pt x="102" y="420"/>
                        <a:pt x="102" y="420"/>
                        <a:pt x="102" y="420"/>
                      </a:cubicBezTo>
                      <a:cubicBezTo>
                        <a:pt x="114" y="443"/>
                        <a:pt x="142" y="459"/>
                        <a:pt x="167" y="459"/>
                      </a:cubicBezTo>
                      <a:cubicBezTo>
                        <a:pt x="2940" y="459"/>
                        <a:pt x="2940" y="459"/>
                        <a:pt x="2940" y="459"/>
                      </a:cubicBezTo>
                      <a:cubicBezTo>
                        <a:pt x="2966" y="459"/>
                        <a:pt x="2993" y="443"/>
                        <a:pt x="3006" y="420"/>
                      </a:cubicBezTo>
                      <a:cubicBezTo>
                        <a:pt x="3095" y="267"/>
                        <a:pt x="3095" y="267"/>
                        <a:pt x="3095" y="267"/>
                      </a:cubicBezTo>
                      <a:cubicBezTo>
                        <a:pt x="3107" y="245"/>
                        <a:pt x="3107" y="213"/>
                        <a:pt x="3095" y="191"/>
                      </a:cubicBezTo>
                      <a:cubicBezTo>
                        <a:pt x="3006" y="38"/>
                        <a:pt x="3006" y="38"/>
                        <a:pt x="3006" y="38"/>
                      </a:cubicBezTo>
                      <a:cubicBezTo>
                        <a:pt x="2993" y="16"/>
                        <a:pt x="2966" y="0"/>
                        <a:pt x="2940" y="0"/>
                      </a:cubicBezTo>
                      <a:close/>
                    </a:path>
                  </a:pathLst>
                </a:custGeom>
                <a:solidFill>
                  <a:srgbClr val="EFEFEF"/>
                </a:solidFill>
                <a:ln w="44450">
                  <a:gradFill>
                    <a:gsLst>
                      <a:gs pos="0">
                        <a:srgbClr val="EBEBEB"/>
                      </a:gs>
                      <a:gs pos="100000">
                        <a:srgbClr val="FEFEFE"/>
                      </a:gs>
                    </a:gsLst>
                    <a:lin ang="5400000" scaled="1"/>
                  </a:gradFill>
                </a:ln>
                <a:effectLst>
                  <a:innerShdw blurRad="254000" dist="88900" dir="16200000">
                    <a:prstClr val="black">
                      <a:alpha val="42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7736">
                    <a:defRPr/>
                  </a:pPr>
                  <a:endParaRPr lang="zh-CN" altLang="en-US" sz="2251">
                    <a:solidFill>
                      <a:prstClr val="white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endParaRPr>
                </a:p>
              </p:txBody>
            </p:sp>
          </p:grpSp>
          <p:grpSp>
            <p:nvGrpSpPr>
              <p:cNvPr id="13" name="组合 160">
                <a:extLst>
                  <a:ext uri="{FF2B5EF4-FFF2-40B4-BE49-F238E27FC236}">
                    <a16:creationId xmlns:a16="http://schemas.microsoft.com/office/drawing/2014/main" id="{524FD8C7-2F8E-4127-9DBB-0CD1B74B34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00347" y="1368497"/>
                <a:ext cx="1581466" cy="1417865"/>
                <a:chOff x="1349437" y="779714"/>
                <a:chExt cx="2923167" cy="2620769"/>
              </a:xfrm>
            </p:grpSpPr>
            <p:sp>
              <p:nvSpPr>
                <p:cNvPr id="14" name="Freeform 23">
                  <a:extLst>
                    <a:ext uri="{FF2B5EF4-FFF2-40B4-BE49-F238E27FC236}">
                      <a16:creationId xmlns:a16="http://schemas.microsoft.com/office/drawing/2014/main" id="{8B11F346-514C-4D09-A9D6-4E4DC466FF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49437" y="779714"/>
                  <a:ext cx="2923167" cy="2620769"/>
                </a:xfrm>
                <a:custGeom>
                  <a:avLst/>
                  <a:gdLst>
                    <a:gd name="T0" fmla="*/ 167 w 511"/>
                    <a:gd name="T1" fmla="*/ 459 h 459"/>
                    <a:gd name="T2" fmla="*/ 101 w 511"/>
                    <a:gd name="T3" fmla="*/ 420 h 459"/>
                    <a:gd name="T4" fmla="*/ 12 w 511"/>
                    <a:gd name="T5" fmla="*/ 267 h 459"/>
                    <a:gd name="T6" fmla="*/ 12 w 511"/>
                    <a:gd name="T7" fmla="*/ 191 h 459"/>
                    <a:gd name="T8" fmla="*/ 101 w 511"/>
                    <a:gd name="T9" fmla="*/ 38 h 459"/>
                    <a:gd name="T10" fmla="*/ 167 w 511"/>
                    <a:gd name="T11" fmla="*/ 0 h 459"/>
                    <a:gd name="T12" fmla="*/ 344 w 511"/>
                    <a:gd name="T13" fmla="*/ 0 h 459"/>
                    <a:gd name="T14" fmla="*/ 410 w 511"/>
                    <a:gd name="T15" fmla="*/ 38 h 459"/>
                    <a:gd name="T16" fmla="*/ 498 w 511"/>
                    <a:gd name="T17" fmla="*/ 191 h 459"/>
                    <a:gd name="T18" fmla="*/ 498 w 511"/>
                    <a:gd name="T19" fmla="*/ 267 h 459"/>
                    <a:gd name="T20" fmla="*/ 410 w 511"/>
                    <a:gd name="T21" fmla="*/ 420 h 459"/>
                    <a:gd name="T22" fmla="*/ 344 w 511"/>
                    <a:gd name="T23" fmla="*/ 459 h 459"/>
                    <a:gd name="T24" fmla="*/ 167 w 511"/>
                    <a:gd name="T25" fmla="*/ 45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11" h="459">
                      <a:moveTo>
                        <a:pt x="167" y="459"/>
                      </a:moveTo>
                      <a:cubicBezTo>
                        <a:pt x="141" y="459"/>
                        <a:pt x="113" y="443"/>
                        <a:pt x="101" y="420"/>
                      </a:cubicBezTo>
                      <a:cubicBezTo>
                        <a:pt x="12" y="267"/>
                        <a:pt x="12" y="267"/>
                        <a:pt x="12" y="267"/>
                      </a:cubicBezTo>
                      <a:cubicBezTo>
                        <a:pt x="0" y="245"/>
                        <a:pt x="0" y="213"/>
                        <a:pt x="12" y="191"/>
                      </a:cubicBezTo>
                      <a:cubicBezTo>
                        <a:pt x="101" y="38"/>
                        <a:pt x="101" y="38"/>
                        <a:pt x="101" y="38"/>
                      </a:cubicBezTo>
                      <a:cubicBezTo>
                        <a:pt x="113" y="16"/>
                        <a:pt x="141" y="0"/>
                        <a:pt x="167" y="0"/>
                      </a:cubicBezTo>
                      <a:cubicBezTo>
                        <a:pt x="344" y="0"/>
                        <a:pt x="344" y="0"/>
                        <a:pt x="344" y="0"/>
                      </a:cubicBezTo>
                      <a:cubicBezTo>
                        <a:pt x="369" y="0"/>
                        <a:pt x="397" y="16"/>
                        <a:pt x="410" y="38"/>
                      </a:cubicBezTo>
                      <a:cubicBezTo>
                        <a:pt x="498" y="191"/>
                        <a:pt x="498" y="191"/>
                        <a:pt x="498" y="191"/>
                      </a:cubicBezTo>
                      <a:cubicBezTo>
                        <a:pt x="511" y="213"/>
                        <a:pt x="511" y="245"/>
                        <a:pt x="498" y="267"/>
                      </a:cubicBezTo>
                      <a:cubicBezTo>
                        <a:pt x="410" y="420"/>
                        <a:pt x="410" y="420"/>
                        <a:pt x="410" y="420"/>
                      </a:cubicBezTo>
                      <a:cubicBezTo>
                        <a:pt x="397" y="443"/>
                        <a:pt x="369" y="459"/>
                        <a:pt x="344" y="459"/>
                      </a:cubicBezTo>
                      <a:lnTo>
                        <a:pt x="167" y="459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1F1F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28575" cap="flat">
                  <a:gradFill>
                    <a:gsLst>
                      <a:gs pos="0">
                        <a:schemeClr val="bg1"/>
                      </a:gs>
                      <a:gs pos="100000">
                        <a:srgbClr val="DDDDDD"/>
                      </a:gs>
                    </a:gsLst>
                    <a:lin ang="5400000" scaled="1"/>
                  </a:gradFill>
                  <a:prstDash val="solid"/>
                  <a:miter lim="800000"/>
                  <a:headEnd/>
                  <a:tailEnd/>
                </a:ln>
                <a:effectLst>
                  <a:outerShdw blurRad="228600" dist="228600" dir="5400000" algn="t" rotWithShape="0">
                    <a:schemeClr val="tx1">
                      <a:lumMod val="85000"/>
                      <a:lumOff val="15000"/>
                      <a:alpha val="28000"/>
                    </a:schemeClr>
                  </a:outerShdw>
                </a:effectLst>
              </p:spPr>
              <p:txBody>
                <a:bodyPr/>
                <a:lstStyle/>
                <a:p>
                  <a:pPr defTabSz="1217736">
                    <a:defRPr/>
                  </a:pPr>
                  <a:endParaRPr lang="zh-CN" altLang="en-US" sz="2251">
                    <a:solidFill>
                      <a:prstClr val="black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endParaRPr>
                </a:p>
              </p:txBody>
            </p:sp>
            <p:sp>
              <p:nvSpPr>
                <p:cNvPr id="15" name="Freeform 21">
                  <a:extLst>
                    <a:ext uri="{FF2B5EF4-FFF2-40B4-BE49-F238E27FC236}">
                      <a16:creationId xmlns:a16="http://schemas.microsoft.com/office/drawing/2014/main" id="{F611EF3D-F7AF-4763-BB11-7D49E4E25D9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6200000">
                  <a:off x="1623020" y="1024995"/>
                  <a:ext cx="2376000" cy="2130208"/>
                </a:xfrm>
                <a:custGeom>
                  <a:avLst/>
                  <a:gdLst>
                    <a:gd name="T0" fmla="*/ 167 w 511"/>
                    <a:gd name="T1" fmla="*/ 459 h 459"/>
                    <a:gd name="T2" fmla="*/ 101 w 511"/>
                    <a:gd name="T3" fmla="*/ 420 h 459"/>
                    <a:gd name="T4" fmla="*/ 12 w 511"/>
                    <a:gd name="T5" fmla="*/ 267 h 459"/>
                    <a:gd name="T6" fmla="*/ 12 w 511"/>
                    <a:gd name="T7" fmla="*/ 191 h 459"/>
                    <a:gd name="T8" fmla="*/ 101 w 511"/>
                    <a:gd name="T9" fmla="*/ 38 h 459"/>
                    <a:gd name="T10" fmla="*/ 167 w 511"/>
                    <a:gd name="T11" fmla="*/ 0 h 459"/>
                    <a:gd name="T12" fmla="*/ 344 w 511"/>
                    <a:gd name="T13" fmla="*/ 0 h 459"/>
                    <a:gd name="T14" fmla="*/ 410 w 511"/>
                    <a:gd name="T15" fmla="*/ 38 h 459"/>
                    <a:gd name="T16" fmla="*/ 498 w 511"/>
                    <a:gd name="T17" fmla="*/ 191 h 459"/>
                    <a:gd name="T18" fmla="*/ 498 w 511"/>
                    <a:gd name="T19" fmla="*/ 267 h 459"/>
                    <a:gd name="T20" fmla="*/ 410 w 511"/>
                    <a:gd name="T21" fmla="*/ 420 h 459"/>
                    <a:gd name="T22" fmla="*/ 344 w 511"/>
                    <a:gd name="T23" fmla="*/ 459 h 459"/>
                    <a:gd name="T24" fmla="*/ 167 w 511"/>
                    <a:gd name="T25" fmla="*/ 459 h 4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11" h="459">
                      <a:moveTo>
                        <a:pt x="167" y="459"/>
                      </a:moveTo>
                      <a:cubicBezTo>
                        <a:pt x="141" y="459"/>
                        <a:pt x="113" y="443"/>
                        <a:pt x="101" y="420"/>
                      </a:cubicBezTo>
                      <a:cubicBezTo>
                        <a:pt x="12" y="267"/>
                        <a:pt x="12" y="267"/>
                        <a:pt x="12" y="267"/>
                      </a:cubicBezTo>
                      <a:cubicBezTo>
                        <a:pt x="0" y="245"/>
                        <a:pt x="0" y="213"/>
                        <a:pt x="12" y="191"/>
                      </a:cubicBezTo>
                      <a:cubicBezTo>
                        <a:pt x="101" y="38"/>
                        <a:pt x="101" y="38"/>
                        <a:pt x="101" y="38"/>
                      </a:cubicBezTo>
                      <a:cubicBezTo>
                        <a:pt x="113" y="16"/>
                        <a:pt x="141" y="0"/>
                        <a:pt x="167" y="0"/>
                      </a:cubicBezTo>
                      <a:cubicBezTo>
                        <a:pt x="344" y="0"/>
                        <a:pt x="344" y="0"/>
                        <a:pt x="344" y="0"/>
                      </a:cubicBezTo>
                      <a:cubicBezTo>
                        <a:pt x="369" y="0"/>
                        <a:pt x="397" y="16"/>
                        <a:pt x="410" y="38"/>
                      </a:cubicBezTo>
                      <a:cubicBezTo>
                        <a:pt x="498" y="191"/>
                        <a:pt x="498" y="191"/>
                        <a:pt x="498" y="191"/>
                      </a:cubicBezTo>
                      <a:cubicBezTo>
                        <a:pt x="511" y="213"/>
                        <a:pt x="511" y="245"/>
                        <a:pt x="498" y="267"/>
                      </a:cubicBezTo>
                      <a:cubicBezTo>
                        <a:pt x="410" y="420"/>
                        <a:pt x="410" y="420"/>
                        <a:pt x="410" y="420"/>
                      </a:cubicBezTo>
                      <a:cubicBezTo>
                        <a:pt x="397" y="443"/>
                        <a:pt x="369" y="459"/>
                        <a:pt x="344" y="459"/>
                      </a:cubicBezTo>
                      <a:lnTo>
                        <a:pt x="167" y="45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innerShdw blurRad="241300" dist="114300">
                    <a:prstClr val="black">
                      <a:alpha val="4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7736">
                    <a:defRPr/>
                  </a:pPr>
                  <a:endParaRPr lang="zh-CN" altLang="en-US" sz="2251">
                    <a:solidFill>
                      <a:prstClr val="white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endParaRPr>
                </a:p>
              </p:txBody>
            </p:sp>
          </p:grpSp>
        </p:grpSp>
        <p:grpSp>
          <p:nvGrpSpPr>
            <p:cNvPr id="8" name="组合 209">
              <a:extLst>
                <a:ext uri="{FF2B5EF4-FFF2-40B4-BE49-F238E27FC236}">
                  <a16:creationId xmlns:a16="http://schemas.microsoft.com/office/drawing/2014/main" id="{93C18EB2-4A33-4ED1-900B-FDAFAF0789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7708" y="2110740"/>
              <a:ext cx="534195" cy="475059"/>
              <a:chOff x="952501" y="6013451"/>
              <a:chExt cx="511175" cy="460375"/>
            </a:xfrm>
          </p:grpSpPr>
          <p:sp>
            <p:nvSpPr>
              <p:cNvPr id="9" name="Freeform 58">
                <a:extLst>
                  <a:ext uri="{FF2B5EF4-FFF2-40B4-BE49-F238E27FC236}">
                    <a16:creationId xmlns:a16="http://schemas.microsoft.com/office/drawing/2014/main" id="{0466173D-32BC-49CE-81D6-1358E36A63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551" y="6021388"/>
                <a:ext cx="492125" cy="452438"/>
              </a:xfrm>
              <a:custGeom>
                <a:avLst/>
                <a:gdLst>
                  <a:gd name="T0" fmla="*/ 137 w 310"/>
                  <a:gd name="T1" fmla="*/ 285 h 285"/>
                  <a:gd name="T2" fmla="*/ 0 w 310"/>
                  <a:gd name="T3" fmla="*/ 171 h 285"/>
                  <a:gd name="T4" fmla="*/ 2 w 310"/>
                  <a:gd name="T5" fmla="*/ 12 h 285"/>
                  <a:gd name="T6" fmla="*/ 54 w 310"/>
                  <a:gd name="T7" fmla="*/ 7 h 285"/>
                  <a:gd name="T8" fmla="*/ 87 w 310"/>
                  <a:gd name="T9" fmla="*/ 40 h 285"/>
                  <a:gd name="T10" fmla="*/ 97 w 310"/>
                  <a:gd name="T11" fmla="*/ 7 h 285"/>
                  <a:gd name="T12" fmla="*/ 137 w 310"/>
                  <a:gd name="T13" fmla="*/ 0 h 285"/>
                  <a:gd name="T14" fmla="*/ 310 w 310"/>
                  <a:gd name="T15" fmla="*/ 150 h 285"/>
                  <a:gd name="T16" fmla="*/ 137 w 310"/>
                  <a:gd name="T17" fmla="*/ 285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0" h="285">
                    <a:moveTo>
                      <a:pt x="137" y="285"/>
                    </a:moveTo>
                    <a:lnTo>
                      <a:pt x="0" y="171"/>
                    </a:lnTo>
                    <a:lnTo>
                      <a:pt x="2" y="12"/>
                    </a:lnTo>
                    <a:lnTo>
                      <a:pt x="54" y="7"/>
                    </a:lnTo>
                    <a:lnTo>
                      <a:pt x="87" y="40"/>
                    </a:lnTo>
                    <a:lnTo>
                      <a:pt x="97" y="7"/>
                    </a:lnTo>
                    <a:lnTo>
                      <a:pt x="137" y="0"/>
                    </a:lnTo>
                    <a:lnTo>
                      <a:pt x="310" y="150"/>
                    </a:lnTo>
                    <a:lnTo>
                      <a:pt x="137" y="285"/>
                    </a:lnTo>
                    <a:close/>
                  </a:path>
                </a:pathLst>
              </a:custGeom>
              <a:gradFill flip="none" rotWithShape="1">
                <a:gsLst>
                  <a:gs pos="73000">
                    <a:srgbClr val="0D0D0D">
                      <a:alpha val="0"/>
                    </a:srgbClr>
                  </a:gs>
                  <a:gs pos="100000">
                    <a:schemeClr val="tx1">
                      <a:lumMod val="95000"/>
                      <a:lumOff val="5000"/>
                      <a:alpha val="0"/>
                    </a:schemeClr>
                  </a:gs>
                  <a:gs pos="0">
                    <a:schemeClr val="tx1">
                      <a:lumMod val="95000"/>
                      <a:lumOff val="5000"/>
                      <a:alpha val="5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txBody>
              <a:bodyPr/>
              <a:lstStyle/>
              <a:p>
                <a:pPr defTabSz="1217736">
                  <a:defRPr/>
                </a:pPr>
                <a:endParaRPr lang="zh-CN" altLang="en-US" sz="2251"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0" name="Freeform 59">
                <a:extLst>
                  <a:ext uri="{FF2B5EF4-FFF2-40B4-BE49-F238E27FC236}">
                    <a16:creationId xmlns:a16="http://schemas.microsoft.com/office/drawing/2014/main" id="{AF701BB9-8700-43CD-9151-F8C06AE5DA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52501" y="6013451"/>
                <a:ext cx="115888" cy="290513"/>
              </a:xfrm>
              <a:custGeom>
                <a:avLst/>
                <a:gdLst>
                  <a:gd name="T0" fmla="*/ 63551 w 31"/>
                  <a:gd name="T1" fmla="*/ 0 h 77"/>
                  <a:gd name="T2" fmla="*/ 104673 w 31"/>
                  <a:gd name="T3" fmla="*/ 18864 h 77"/>
                  <a:gd name="T4" fmla="*/ 115888 w 31"/>
                  <a:gd name="T5" fmla="*/ 67912 h 77"/>
                  <a:gd name="T6" fmla="*/ 115888 w 31"/>
                  <a:gd name="T7" fmla="*/ 233920 h 77"/>
                  <a:gd name="T8" fmla="*/ 100935 w 31"/>
                  <a:gd name="T9" fmla="*/ 275421 h 77"/>
                  <a:gd name="T10" fmla="*/ 59813 w 31"/>
                  <a:gd name="T11" fmla="*/ 290513 h 77"/>
                  <a:gd name="T12" fmla="*/ 11215 w 31"/>
                  <a:gd name="T13" fmla="*/ 267876 h 77"/>
                  <a:gd name="T14" fmla="*/ 0 w 31"/>
                  <a:gd name="T15" fmla="*/ 211282 h 77"/>
                  <a:gd name="T16" fmla="*/ 0 w 31"/>
                  <a:gd name="T17" fmla="*/ 79231 h 77"/>
                  <a:gd name="T18" fmla="*/ 11215 w 31"/>
                  <a:gd name="T19" fmla="*/ 18864 h 77"/>
                  <a:gd name="T20" fmla="*/ 63551 w 31"/>
                  <a:gd name="T21" fmla="*/ 0 h 77"/>
                  <a:gd name="T22" fmla="*/ 59813 w 31"/>
                  <a:gd name="T23" fmla="*/ 264103 h 77"/>
                  <a:gd name="T24" fmla="*/ 82243 w 31"/>
                  <a:gd name="T25" fmla="*/ 222601 h 77"/>
                  <a:gd name="T26" fmla="*/ 82243 w 31"/>
                  <a:gd name="T27" fmla="*/ 64139 h 77"/>
                  <a:gd name="T28" fmla="*/ 59813 w 31"/>
                  <a:gd name="T29" fmla="*/ 26410 h 77"/>
                  <a:gd name="T30" fmla="*/ 33645 w 31"/>
                  <a:gd name="T31" fmla="*/ 64139 h 77"/>
                  <a:gd name="T32" fmla="*/ 33645 w 31"/>
                  <a:gd name="T33" fmla="*/ 75458 h 77"/>
                  <a:gd name="T34" fmla="*/ 33645 w 31"/>
                  <a:gd name="T35" fmla="*/ 86777 h 77"/>
                  <a:gd name="T36" fmla="*/ 33645 w 31"/>
                  <a:gd name="T37" fmla="*/ 132051 h 77"/>
                  <a:gd name="T38" fmla="*/ 33645 w 31"/>
                  <a:gd name="T39" fmla="*/ 181099 h 77"/>
                  <a:gd name="T40" fmla="*/ 33645 w 31"/>
                  <a:gd name="T41" fmla="*/ 222601 h 77"/>
                  <a:gd name="T42" fmla="*/ 59813 w 31"/>
                  <a:gd name="T43" fmla="*/ 264103 h 7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1" h="77">
                    <a:moveTo>
                      <a:pt x="17" y="0"/>
                    </a:moveTo>
                    <a:cubicBezTo>
                      <a:pt x="22" y="0"/>
                      <a:pt x="26" y="1"/>
                      <a:pt x="28" y="5"/>
                    </a:cubicBezTo>
                    <a:cubicBezTo>
                      <a:pt x="30" y="8"/>
                      <a:pt x="31" y="12"/>
                      <a:pt x="31" y="18"/>
                    </a:cubicBez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7"/>
                      <a:pt x="30" y="71"/>
                      <a:pt x="27" y="73"/>
                    </a:cubicBezTo>
                    <a:cubicBezTo>
                      <a:pt x="25" y="76"/>
                      <a:pt x="21" y="77"/>
                      <a:pt x="16" y="77"/>
                    </a:cubicBezTo>
                    <a:cubicBezTo>
                      <a:pt x="9" y="77"/>
                      <a:pt x="5" y="75"/>
                      <a:pt x="3" y="71"/>
                    </a:cubicBezTo>
                    <a:cubicBezTo>
                      <a:pt x="1" y="69"/>
                      <a:pt x="0" y="64"/>
                      <a:pt x="0" y="56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13"/>
                      <a:pt x="1" y="8"/>
                      <a:pt x="3" y="5"/>
                    </a:cubicBezTo>
                    <a:cubicBezTo>
                      <a:pt x="5" y="2"/>
                      <a:pt x="10" y="0"/>
                      <a:pt x="17" y="0"/>
                    </a:cubicBezTo>
                    <a:close/>
                    <a:moveTo>
                      <a:pt x="16" y="70"/>
                    </a:moveTo>
                    <a:cubicBezTo>
                      <a:pt x="20" y="70"/>
                      <a:pt x="22" y="66"/>
                      <a:pt x="22" y="59"/>
                    </a:cubicBezTo>
                    <a:cubicBezTo>
                      <a:pt x="22" y="17"/>
                      <a:pt x="22" y="17"/>
                      <a:pt x="22" y="17"/>
                    </a:cubicBezTo>
                    <a:cubicBezTo>
                      <a:pt x="22" y="10"/>
                      <a:pt x="20" y="7"/>
                      <a:pt x="16" y="7"/>
                    </a:cubicBezTo>
                    <a:cubicBezTo>
                      <a:pt x="11" y="7"/>
                      <a:pt x="9" y="10"/>
                      <a:pt x="9" y="17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9" y="48"/>
                      <a:pt x="9" y="48"/>
                      <a:pt x="9" y="4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9" y="66"/>
                      <a:pt x="11" y="70"/>
                      <a:pt x="16" y="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217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251"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1" name="Freeform 60">
                <a:extLst>
                  <a:ext uri="{FF2B5EF4-FFF2-40B4-BE49-F238E27FC236}">
                    <a16:creationId xmlns:a16="http://schemas.microsoft.com/office/drawing/2014/main" id="{A80CE2EB-4F7C-4BF6-ADD4-B7A1FABC89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0613" y="6013451"/>
                <a:ext cx="117475" cy="290513"/>
              </a:xfrm>
              <a:custGeom>
                <a:avLst/>
                <a:gdLst>
                  <a:gd name="T0" fmla="*/ 0 w 31"/>
                  <a:gd name="T1" fmla="*/ 60366 h 77"/>
                  <a:gd name="T2" fmla="*/ 15158 w 31"/>
                  <a:gd name="T3" fmla="*/ 15092 h 77"/>
                  <a:gd name="T4" fmla="*/ 60632 w 31"/>
                  <a:gd name="T5" fmla="*/ 0 h 77"/>
                  <a:gd name="T6" fmla="*/ 109896 w 31"/>
                  <a:gd name="T7" fmla="*/ 22637 h 77"/>
                  <a:gd name="T8" fmla="*/ 117475 w 31"/>
                  <a:gd name="T9" fmla="*/ 83004 h 77"/>
                  <a:gd name="T10" fmla="*/ 113685 w 31"/>
                  <a:gd name="T11" fmla="*/ 113187 h 77"/>
                  <a:gd name="T12" fmla="*/ 102317 w 31"/>
                  <a:gd name="T13" fmla="*/ 143370 h 77"/>
                  <a:gd name="T14" fmla="*/ 68211 w 31"/>
                  <a:gd name="T15" fmla="*/ 196191 h 77"/>
                  <a:gd name="T16" fmla="*/ 41685 w 31"/>
                  <a:gd name="T17" fmla="*/ 256557 h 77"/>
                  <a:gd name="T18" fmla="*/ 117475 w 31"/>
                  <a:gd name="T19" fmla="*/ 256557 h 77"/>
                  <a:gd name="T20" fmla="*/ 117475 w 31"/>
                  <a:gd name="T21" fmla="*/ 286740 h 77"/>
                  <a:gd name="T22" fmla="*/ 30316 w 31"/>
                  <a:gd name="T23" fmla="*/ 290513 h 77"/>
                  <a:gd name="T24" fmla="*/ 0 w 31"/>
                  <a:gd name="T25" fmla="*/ 286740 h 77"/>
                  <a:gd name="T26" fmla="*/ 0 w 31"/>
                  <a:gd name="T27" fmla="*/ 286740 h 77"/>
                  <a:gd name="T28" fmla="*/ 18948 w 31"/>
                  <a:gd name="T29" fmla="*/ 207509 h 77"/>
                  <a:gd name="T30" fmla="*/ 64422 w 31"/>
                  <a:gd name="T31" fmla="*/ 139597 h 77"/>
                  <a:gd name="T32" fmla="*/ 79580 w 31"/>
                  <a:gd name="T33" fmla="*/ 75458 h 77"/>
                  <a:gd name="T34" fmla="*/ 79580 w 31"/>
                  <a:gd name="T35" fmla="*/ 71685 h 77"/>
                  <a:gd name="T36" fmla="*/ 79580 w 31"/>
                  <a:gd name="T37" fmla="*/ 64139 h 77"/>
                  <a:gd name="T38" fmla="*/ 79580 w 31"/>
                  <a:gd name="T39" fmla="*/ 45275 h 77"/>
                  <a:gd name="T40" fmla="*/ 56843 w 31"/>
                  <a:gd name="T41" fmla="*/ 26410 h 77"/>
                  <a:gd name="T42" fmla="*/ 37895 w 31"/>
                  <a:gd name="T43" fmla="*/ 60366 h 77"/>
                  <a:gd name="T44" fmla="*/ 37895 w 31"/>
                  <a:gd name="T45" fmla="*/ 71685 h 77"/>
                  <a:gd name="T46" fmla="*/ 37895 w 31"/>
                  <a:gd name="T47" fmla="*/ 79231 h 77"/>
                  <a:gd name="T48" fmla="*/ 37895 w 31"/>
                  <a:gd name="T49" fmla="*/ 86777 h 77"/>
                  <a:gd name="T50" fmla="*/ 37895 w 31"/>
                  <a:gd name="T51" fmla="*/ 98095 h 77"/>
                  <a:gd name="T52" fmla="*/ 0 w 31"/>
                  <a:gd name="T53" fmla="*/ 98095 h 77"/>
                  <a:gd name="T54" fmla="*/ 0 w 31"/>
                  <a:gd name="T55" fmla="*/ 60366 h 77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31" h="77">
                    <a:moveTo>
                      <a:pt x="0" y="16"/>
                    </a:moveTo>
                    <a:cubicBezTo>
                      <a:pt x="0" y="10"/>
                      <a:pt x="2" y="6"/>
                      <a:pt x="4" y="4"/>
                    </a:cubicBezTo>
                    <a:cubicBezTo>
                      <a:pt x="6" y="1"/>
                      <a:pt x="10" y="0"/>
                      <a:pt x="16" y="0"/>
                    </a:cubicBezTo>
                    <a:cubicBezTo>
                      <a:pt x="23" y="0"/>
                      <a:pt x="27" y="2"/>
                      <a:pt x="29" y="6"/>
                    </a:cubicBezTo>
                    <a:cubicBezTo>
                      <a:pt x="30" y="9"/>
                      <a:pt x="31" y="14"/>
                      <a:pt x="31" y="22"/>
                    </a:cubicBezTo>
                    <a:cubicBezTo>
                      <a:pt x="31" y="25"/>
                      <a:pt x="31" y="28"/>
                      <a:pt x="30" y="30"/>
                    </a:cubicBezTo>
                    <a:cubicBezTo>
                      <a:pt x="30" y="32"/>
                      <a:pt x="29" y="35"/>
                      <a:pt x="27" y="38"/>
                    </a:cubicBezTo>
                    <a:cubicBezTo>
                      <a:pt x="18" y="52"/>
                      <a:pt x="18" y="52"/>
                      <a:pt x="18" y="52"/>
                    </a:cubicBezTo>
                    <a:cubicBezTo>
                      <a:pt x="14" y="58"/>
                      <a:pt x="12" y="63"/>
                      <a:pt x="11" y="68"/>
                    </a:cubicBezTo>
                    <a:cubicBezTo>
                      <a:pt x="31" y="68"/>
                      <a:pt x="31" y="68"/>
                      <a:pt x="31" y="68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8" y="77"/>
                      <a:pt x="8" y="77"/>
                      <a:pt x="8" y="77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68"/>
                      <a:pt x="2" y="61"/>
                      <a:pt x="5" y="55"/>
                    </a:cubicBezTo>
                    <a:cubicBezTo>
                      <a:pt x="7" y="51"/>
                      <a:pt x="11" y="45"/>
                      <a:pt x="17" y="37"/>
                    </a:cubicBezTo>
                    <a:cubicBezTo>
                      <a:pt x="20" y="32"/>
                      <a:pt x="21" y="27"/>
                      <a:pt x="21" y="20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1" y="15"/>
                      <a:pt x="21" y="13"/>
                      <a:pt x="21" y="12"/>
                    </a:cubicBezTo>
                    <a:cubicBezTo>
                      <a:pt x="20" y="9"/>
                      <a:pt x="18" y="7"/>
                      <a:pt x="15" y="7"/>
                    </a:cubicBezTo>
                    <a:cubicBezTo>
                      <a:pt x="11" y="7"/>
                      <a:pt x="10" y="10"/>
                      <a:pt x="10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0" y="26"/>
                      <a:pt x="0" y="26"/>
                      <a:pt x="0" y="26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1217736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251"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</p:grpSp>
      <p:sp>
        <p:nvSpPr>
          <p:cNvPr id="18" name="文本框 187">
            <a:extLst>
              <a:ext uri="{FF2B5EF4-FFF2-40B4-BE49-F238E27FC236}">
                <a16:creationId xmlns:a16="http://schemas.microsoft.com/office/drawing/2014/main" id="{C59CCBF3-D089-4516-8D02-1FEBD4DE202B}"/>
              </a:ext>
            </a:extLst>
          </p:cNvPr>
          <p:cNvSpPr txBox="1"/>
          <p:nvPr/>
        </p:nvSpPr>
        <p:spPr>
          <a:xfrm>
            <a:off x="4464658" y="813837"/>
            <a:ext cx="5454138" cy="1569246"/>
          </a:xfrm>
          <a:prstGeom prst="rect">
            <a:avLst/>
          </a:prstGeom>
          <a:noFill/>
        </p:spPr>
        <p:txBody>
          <a:bodyPr wrap="square" lIns="91028" tIns="45515" rIns="91028" bIns="45515">
            <a:spAutoFit/>
          </a:bodyPr>
          <a:lstStyle/>
          <a:p>
            <a:pPr algn="just" defTabSz="121773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zh-CN" sz="4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Nghển cổ: </a:t>
            </a:r>
            <a:r>
              <a:rPr lang="vi-VN" altLang="zh-CN" sz="4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vươn cao cổ lên</a:t>
            </a:r>
            <a:r>
              <a:rPr lang="en-US" altLang="zh-CN" sz="4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altLang="zh-CN" sz="48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0" name="Picture 2" descr="Sở Giáo Dục Và Đào Tạo Vĩnh Phúc">
            <a:extLst>
              <a:ext uri="{FF2B5EF4-FFF2-40B4-BE49-F238E27FC236}">
                <a16:creationId xmlns:a16="http://schemas.microsoft.com/office/drawing/2014/main" id="{AAC06A3C-EEB0-40A6-8E44-3C5D2AB65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806" y="3009900"/>
            <a:ext cx="3866394" cy="313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18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85749" y="247650"/>
            <a:ext cx="11696701" cy="64389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0" name="圆角矩形 37">
            <a:extLst>
              <a:ext uri="{FF2B5EF4-FFF2-40B4-BE49-F238E27FC236}">
                <a16:creationId xmlns:a16="http://schemas.microsoft.com/office/drawing/2014/main" id="{07923DBA-40B9-446F-86DF-9FF9ECD7FD2F}"/>
              </a:ext>
            </a:extLst>
          </p:cNvPr>
          <p:cNvSpPr/>
          <p:nvPr/>
        </p:nvSpPr>
        <p:spPr>
          <a:xfrm>
            <a:off x="334761" y="176269"/>
            <a:ext cx="11356340" cy="6466901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视觉坊免费素材shijuef.com(龚帆免费体)" panose="03000600000000000000" charset="-122"/>
              <a:ea typeface="视觉坊免费素材shijuef.com(龚帆免费体)" panose="03000600000000000000" charset="-122"/>
              <a:cs typeface="视觉坊免费素材shijuef.com(龚帆免费体)" panose="03000600000000000000" charset="-122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6DED089-FE4D-4462-9F01-D9D771BE0301}"/>
              </a:ext>
            </a:extLst>
          </p:cNvPr>
          <p:cNvSpPr/>
          <p:nvPr/>
        </p:nvSpPr>
        <p:spPr>
          <a:xfrm>
            <a:off x="1288615" y="162218"/>
            <a:ext cx="33661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3200" b="1" dirty="0" err="1">
                <a:solidFill>
                  <a:srgbClr val="7030A0"/>
                </a:solidFill>
                <a:latin typeface="Arial" panose="020B0604020202020204" pitchFamily="34" charset="0"/>
                <a:ea typeface="inpin heiti" charset="-122"/>
                <a:cs typeface="Arial" panose="020B0604020202020204" pitchFamily="34" charset="0"/>
              </a:rPr>
              <a:t>Cùng</a:t>
            </a:r>
            <a:r>
              <a:rPr lang="en-US" altLang="zh-CN" sz="3200" b="1" dirty="0">
                <a:solidFill>
                  <a:srgbClr val="7030A0"/>
                </a:solidFill>
                <a:latin typeface="Arial" panose="020B0604020202020204" pitchFamily="34" charset="0"/>
                <a:ea typeface="inpin heiti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Arial" panose="020B0604020202020204" pitchFamily="34" charset="0"/>
                <a:ea typeface="inpin heiti" charset="-122"/>
                <a:cs typeface="Arial" panose="020B0604020202020204" pitchFamily="34" charset="0"/>
              </a:rPr>
              <a:t>tìm</a:t>
            </a:r>
            <a:r>
              <a:rPr lang="en-US" altLang="zh-CN" sz="3200" b="1" dirty="0">
                <a:solidFill>
                  <a:srgbClr val="7030A0"/>
                </a:solidFill>
                <a:latin typeface="Arial" panose="020B0604020202020204" pitchFamily="34" charset="0"/>
                <a:ea typeface="inpin heiti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Arial" panose="020B0604020202020204" pitchFamily="34" charset="0"/>
                <a:ea typeface="inpin heiti" charset="-122"/>
                <a:cs typeface="Arial" panose="020B0604020202020204" pitchFamily="34" charset="0"/>
              </a:rPr>
              <a:t>hiểu</a:t>
            </a:r>
            <a:endParaRPr lang="zh-CN" altLang="en-US" sz="3200" b="1" dirty="0">
              <a:solidFill>
                <a:srgbClr val="7030A0"/>
              </a:solidFill>
              <a:latin typeface="Arial" panose="020B0604020202020204" pitchFamily="34" charset="0"/>
              <a:ea typeface="inpin heiti" charset="-122"/>
              <a:cs typeface="Arial" panose="020B060402020202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E5127BD6-618E-4FC5-9B8E-7D89290920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891536" y="240596"/>
            <a:ext cx="511318" cy="511318"/>
          </a:xfrm>
          <a:prstGeom prst="rect">
            <a:avLst/>
          </a:prstGeom>
        </p:spPr>
      </p:pic>
      <p:grpSp>
        <p:nvGrpSpPr>
          <p:cNvPr id="43" name="PA_库_组合 5">
            <a:extLst>
              <a:ext uri="{FF2B5EF4-FFF2-40B4-BE49-F238E27FC236}">
                <a16:creationId xmlns:a16="http://schemas.microsoft.com/office/drawing/2014/main" id="{61578F5F-7537-4765-AFF6-71D9B4C70D8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41146" y="1116981"/>
            <a:ext cx="587835" cy="716799"/>
            <a:chOff x="1836100" y="2332000"/>
            <a:chExt cx="1572829" cy="875132"/>
          </a:xfrm>
        </p:grpSpPr>
        <p:sp>
          <p:nvSpPr>
            <p:cNvPr id="44" name="任意多边形 10">
              <a:extLst>
                <a:ext uri="{FF2B5EF4-FFF2-40B4-BE49-F238E27FC236}">
                  <a16:creationId xmlns:a16="http://schemas.microsoft.com/office/drawing/2014/main" id="{515BE64B-9211-4867-915E-0140787BD2DB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ysClr val="window" lastClr="FFFFFF"/>
              </a:bgClr>
            </a:patt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5" name="任意多边形 11">
              <a:extLst>
                <a:ext uri="{FF2B5EF4-FFF2-40B4-BE49-F238E27FC236}">
                  <a16:creationId xmlns:a16="http://schemas.microsoft.com/office/drawing/2014/main" id="{A66C8DE8-7755-4121-A3AD-734F260BC730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ysClr val="window" lastClr="FFFFFF"/>
            </a:solid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6" name="文本框 12">
              <a:extLst>
                <a:ext uri="{FF2B5EF4-FFF2-40B4-BE49-F238E27FC236}">
                  <a16:creationId xmlns:a16="http://schemas.microsoft.com/office/drawing/2014/main" id="{FB1DD645-EEF9-48D5-BE66-750E67BCBF02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75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</a:t>
              </a: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9DBF398C-92A1-4D63-AB20-DF6087C161B5}"/>
              </a:ext>
            </a:extLst>
          </p:cNvPr>
          <p:cNvSpPr/>
          <p:nvPr/>
        </p:nvSpPr>
        <p:spPr>
          <a:xfrm>
            <a:off x="1573339" y="1167544"/>
            <a:ext cx="97628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 con vật trong câu chuyện làm gì và nói gì khi đến bên cây nấm?</a:t>
            </a:r>
            <a:endParaRPr lang="zh-CN" altLang="en-US" sz="32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48" name="PA_库_组合 5">
            <a:extLst>
              <a:ext uri="{FF2B5EF4-FFF2-40B4-BE49-F238E27FC236}">
                <a16:creationId xmlns:a16="http://schemas.microsoft.com/office/drawing/2014/main" id="{AC030DE8-B616-4D8C-BC1D-1B676F1B317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841146" y="2062982"/>
            <a:ext cx="587835" cy="733599"/>
            <a:chOff x="1836100" y="2332000"/>
            <a:chExt cx="1572829" cy="895643"/>
          </a:xfrm>
        </p:grpSpPr>
        <p:sp>
          <p:nvSpPr>
            <p:cNvPr id="49" name="任意多边形 10">
              <a:extLst>
                <a:ext uri="{FF2B5EF4-FFF2-40B4-BE49-F238E27FC236}">
                  <a16:creationId xmlns:a16="http://schemas.microsoft.com/office/drawing/2014/main" id="{4B64E720-9A6C-4F3A-88A9-86AE8442A97F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ysClr val="window" lastClr="FFFFFF"/>
              </a:bgClr>
            </a:patt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0" name="任意多边形 11">
              <a:extLst>
                <a:ext uri="{FF2B5EF4-FFF2-40B4-BE49-F238E27FC236}">
                  <a16:creationId xmlns:a16="http://schemas.microsoft.com/office/drawing/2014/main" id="{98C09666-C673-4803-B7CD-FF0EA5DB19DF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ysClr val="window" lastClr="FFFFFF"/>
            </a:solid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1" name="文本框 12">
              <a:extLst>
                <a:ext uri="{FF2B5EF4-FFF2-40B4-BE49-F238E27FC236}">
                  <a16:creationId xmlns:a16="http://schemas.microsoft.com/office/drawing/2014/main" id="{E036AD4A-C87D-44B4-9CEC-38AE738757DA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</a:t>
              </a:r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5DF27FBF-5CDA-48AC-AE72-CFCC5C1D52AE}"/>
              </a:ext>
            </a:extLst>
          </p:cNvPr>
          <p:cNvSpPr/>
          <p:nvPr/>
        </p:nvSpPr>
        <p:spPr>
          <a:xfrm>
            <a:off x="1610470" y="2095195"/>
            <a:ext cx="97628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 sao cây nấm lại được các con vật gọi bằng những cái tên khác nhau? </a:t>
            </a:r>
          </a:p>
        </p:txBody>
      </p:sp>
      <p:grpSp>
        <p:nvGrpSpPr>
          <p:cNvPr id="53" name="PA_库_组合 5">
            <a:extLst>
              <a:ext uri="{FF2B5EF4-FFF2-40B4-BE49-F238E27FC236}">
                <a16:creationId xmlns:a16="http://schemas.microsoft.com/office/drawing/2014/main" id="{E09A882D-DC53-4BC4-8F24-3B978B6762B3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896524" y="3268982"/>
            <a:ext cx="587835" cy="733599"/>
            <a:chOff x="1836100" y="2332000"/>
            <a:chExt cx="1572829" cy="895643"/>
          </a:xfrm>
        </p:grpSpPr>
        <p:sp>
          <p:nvSpPr>
            <p:cNvPr id="54" name="任意多边形 10">
              <a:extLst>
                <a:ext uri="{FF2B5EF4-FFF2-40B4-BE49-F238E27FC236}">
                  <a16:creationId xmlns:a16="http://schemas.microsoft.com/office/drawing/2014/main" id="{EB0EAF6F-FA09-4E57-86D0-00C915B76322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ysClr val="window" lastClr="FFFFFF"/>
              </a:bgClr>
            </a:patt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5" name="任意多边形 11">
              <a:extLst>
                <a:ext uri="{FF2B5EF4-FFF2-40B4-BE49-F238E27FC236}">
                  <a16:creationId xmlns:a16="http://schemas.microsoft.com/office/drawing/2014/main" id="{25AB8093-AA7C-438D-B9A2-03B31727AA84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ysClr val="window" lastClr="FFFFFF"/>
            </a:solid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6" name="文本框 12">
              <a:extLst>
                <a:ext uri="{FF2B5EF4-FFF2-40B4-BE49-F238E27FC236}">
                  <a16:creationId xmlns:a16="http://schemas.microsoft.com/office/drawing/2014/main" id="{6B946442-0B41-49D0-A230-24EC451AF076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3</a:t>
              </a:r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BCC83343-7122-4628-BFD6-B4C3444F7DCB}"/>
              </a:ext>
            </a:extLst>
          </p:cNvPr>
          <p:cNvSpPr/>
          <p:nvPr/>
        </p:nvSpPr>
        <p:spPr>
          <a:xfrm>
            <a:off x="1449994" y="3021722"/>
            <a:ext cx="98696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 nấm cảm thấy thế nào khi được gọi bằng nhiều tên như vậy?</a:t>
            </a:r>
          </a:p>
        </p:txBody>
      </p:sp>
      <p:grpSp>
        <p:nvGrpSpPr>
          <p:cNvPr id="58" name="PA_库_组合 5">
            <a:extLst>
              <a:ext uri="{FF2B5EF4-FFF2-40B4-BE49-F238E27FC236}">
                <a16:creationId xmlns:a16="http://schemas.microsoft.com/office/drawing/2014/main" id="{A1B72E87-1D20-4D92-A61B-4E1298716D9B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853027" y="4343847"/>
            <a:ext cx="587835" cy="733599"/>
            <a:chOff x="1836100" y="2332000"/>
            <a:chExt cx="1572829" cy="895643"/>
          </a:xfrm>
        </p:grpSpPr>
        <p:sp>
          <p:nvSpPr>
            <p:cNvPr id="59" name="任意多边形 10">
              <a:extLst>
                <a:ext uri="{FF2B5EF4-FFF2-40B4-BE49-F238E27FC236}">
                  <a16:creationId xmlns:a16="http://schemas.microsoft.com/office/drawing/2014/main" id="{5F3EB26D-A7AA-4977-BCE5-5CD7970ED24D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ysClr val="window" lastClr="FFFFFF"/>
              </a:bgClr>
            </a:patt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60" name="任意多边形 11">
              <a:extLst>
                <a:ext uri="{FF2B5EF4-FFF2-40B4-BE49-F238E27FC236}">
                  <a16:creationId xmlns:a16="http://schemas.microsoft.com/office/drawing/2014/main" id="{E5A91CD8-1F2D-4DD2-846C-0AEE6B6CBE13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ysClr val="window" lastClr="FFFFFF"/>
            </a:solidFill>
            <a:ln w="25400" cap="rnd" cmpd="sng" algn="ctr">
              <a:solidFill>
                <a:srgbClr val="F59C1F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61" name="文本框 12">
              <a:extLst>
                <a:ext uri="{FF2B5EF4-FFF2-40B4-BE49-F238E27FC236}">
                  <a16:creationId xmlns:a16="http://schemas.microsoft.com/office/drawing/2014/main" id="{DC67663A-BE3B-41BA-837C-CA6232CAD2A4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</a:t>
              </a:r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F3332D7B-874A-4019-879A-D68FF3AE24A4}"/>
              </a:ext>
            </a:extLst>
          </p:cNvPr>
          <p:cNvSpPr/>
          <p:nvPr/>
        </p:nvSpPr>
        <p:spPr>
          <a:xfrm>
            <a:off x="1451520" y="4260511"/>
            <a:ext cx="10057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altLang="zh-C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 2 – 3 câu nhận xét về hình dáng, điệu bộ và hành động của một nhân vật trong câu chuyện.</a:t>
            </a:r>
            <a:endParaRPr lang="zh-CN" altLang="en-US" sz="32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7EC0C8A-FFB2-4794-BB3A-C181A70D2E60}"/>
              </a:ext>
            </a:extLst>
          </p:cNvPr>
          <p:cNvGrpSpPr/>
          <p:nvPr/>
        </p:nvGrpSpPr>
        <p:grpSpPr>
          <a:xfrm>
            <a:off x="9013151" y="2674328"/>
            <a:ext cx="3104143" cy="3127647"/>
            <a:chOff x="7656474" y="831396"/>
            <a:chExt cx="3689350" cy="3269584"/>
          </a:xfrm>
        </p:grpSpPr>
        <p:pic>
          <p:nvPicPr>
            <p:cNvPr id="64" name="图片 2" descr="2">
              <a:extLst>
                <a:ext uri="{FF2B5EF4-FFF2-40B4-BE49-F238E27FC236}">
                  <a16:creationId xmlns:a16="http://schemas.microsoft.com/office/drawing/2014/main" id="{6D645F17-959E-41EE-8AE6-454C4D888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56474" y="831396"/>
              <a:ext cx="3689350" cy="3127375"/>
            </a:xfrm>
            <a:prstGeom prst="rect">
              <a:avLst/>
            </a:prstGeom>
          </p:spPr>
        </p:pic>
        <p:sp>
          <p:nvSpPr>
            <p:cNvPr id="65" name="Rounded Rectangle 52">
              <a:extLst>
                <a:ext uri="{FF2B5EF4-FFF2-40B4-BE49-F238E27FC236}">
                  <a16:creationId xmlns:a16="http://schemas.microsoft.com/office/drawing/2014/main" id="{FC7DBEFF-F13F-416D-86E8-5B86D9283E8E}"/>
                </a:ext>
              </a:extLst>
            </p:cNvPr>
            <p:cNvSpPr/>
            <p:nvPr/>
          </p:nvSpPr>
          <p:spPr>
            <a:xfrm>
              <a:off x="8086969" y="3013280"/>
              <a:ext cx="2912297" cy="108770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F81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Thảo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luận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nhóm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đôi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318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7" grpId="0"/>
      <p:bldP spid="52" grpId="0"/>
      <p:bldP spid="57" grpId="0"/>
      <p:bldP spid="6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5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>
            <a:fillRect/>
          </a:stretch>
        </p:blipFill>
        <p:spPr>
          <a:xfrm>
            <a:off x="609600" y="4865911"/>
            <a:ext cx="1739726" cy="2059899"/>
          </a:xfrm>
          <a:prstGeom prst="rect">
            <a:avLst/>
          </a:prstGeom>
        </p:spPr>
      </p:pic>
      <p:pic>
        <p:nvPicPr>
          <p:cNvPr id="3" name="Nhac-nen-PowerPoint-vui-nh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40481" y="1934171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466" l="0" r="100000">
                        <a14:backgroundMark x1="4800" y1="4795" x2="4800" y2="14726"/>
                        <a14:backgroundMark x1="20800" y1="3425" x2="51200" y2="5822"/>
                        <a14:backgroundMark x1="84400" y1="2055" x2="95600" y2="7192"/>
                        <a14:backgroundMark x1="90800" y1="46918" x2="92400" y2="55822"/>
                        <a14:backgroundMark x1="94800" y1="80822" x2="90000" y2="89384"/>
                        <a14:backgroundMark x1="82800" y1="49315" x2="98800" y2="63356"/>
                        <a14:backgroundMark x1="96000" y1="38014" x2="82000" y2="49658"/>
                        <a14:backgroundMark x1="76800" y1="52740" x2="90400" y2="61644"/>
                        <a14:backgroundMark x1="92400" y1="38014" x2="76400" y2="50000"/>
                        <a14:backgroundMark x1="74800" y1="53425" x2="99600" y2="68151"/>
                        <a14:backgroundMark x1="89200" y1="83219" x2="82800" y2="90411"/>
                        <a14:backgroundMark x1="37600" y1="87329" x2="55600" y2="86301"/>
                        <a14:backgroundMark x1="58800" y1="87671" x2="63200" y2="92123"/>
                        <a14:backgroundMark x1="91600" y1="39041" x2="99600" y2="29110"/>
                        <a14:backgroundMark x1="74800" y1="4795" x2="98800" y2="8219"/>
                        <a14:backgroundMark x1="60000" y1="1027" x2="53600" y2="4795"/>
                        <a14:backgroundMark x1="66400" y1="2055" x2="66400" y2="4110"/>
                        <a14:backgroundMark x1="76800" y1="8219" x2="69600" y2="11986"/>
                        <a14:backgroundMark x1="65600" y1="4795" x2="72000" y2="0"/>
                        <a14:backgroundMark x1="64000" y1="7877" x2="67200" y2="4452"/>
                        <a14:backgroundMark x1="6400" y1="34247" x2="18400" y2="45890"/>
                        <a14:backgroundMark x1="2800" y1="64726" x2="1200" y2="87671"/>
                        <a14:backgroundMark x1="3200" y1="61301" x2="26400" y2="640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334" y="5245863"/>
            <a:ext cx="1155666" cy="1343508"/>
          </a:xfrm>
          <a:prstGeom prst="rect">
            <a:avLst/>
          </a:prstGeom>
        </p:spPr>
      </p:pic>
      <p:pic>
        <p:nvPicPr>
          <p:cNvPr id="4" name="Picture 3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19" b="29589"/>
          <a:stretch>
            <a:fillRect/>
          </a:stretch>
        </p:blipFill>
        <p:spPr>
          <a:xfrm>
            <a:off x="4191001" y="5472753"/>
            <a:ext cx="555449" cy="572996"/>
          </a:xfrm>
          <a:prstGeom prst="rect">
            <a:avLst/>
          </a:prstGeom>
        </p:spPr>
      </p:pic>
      <p:pic>
        <p:nvPicPr>
          <p:cNvPr id="5" name="Picture 4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8" t="12811" r="6054" b="25417"/>
          <a:stretch>
            <a:fillRect/>
          </a:stretch>
        </p:blipFill>
        <p:spPr>
          <a:xfrm>
            <a:off x="2590801" y="5666400"/>
            <a:ext cx="888727" cy="572996"/>
          </a:xfrm>
          <a:prstGeom prst="rect">
            <a:avLst/>
          </a:prstGeom>
        </p:spPr>
      </p:pic>
      <p:pic>
        <p:nvPicPr>
          <p:cNvPr id="6" name="Picture 5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29" b="77102"/>
          <a:stretch>
            <a:fillRect/>
          </a:stretch>
        </p:blipFill>
        <p:spPr>
          <a:xfrm>
            <a:off x="5168116" y="5678150"/>
            <a:ext cx="762610" cy="754530"/>
          </a:xfrm>
          <a:prstGeom prst="rect">
            <a:avLst/>
          </a:prstGeom>
        </p:spPr>
      </p:pic>
      <p:pic>
        <p:nvPicPr>
          <p:cNvPr id="16" name="Picture 15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6017897"/>
            <a:ext cx="990600" cy="7554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983" b="86320" l="17672" r="86279">
                        <a14:foregroundMark x1="27651" y1="47206" x2="37422" y2="47206"/>
                        <a14:foregroundMark x1="37006" y1="47206" x2="55925" y2="48940"/>
                        <a14:backgroundMark x1="43451" y1="29287" x2="79210" y2="38343"/>
                        <a14:backgroundMark x1="31809" y1="33526" x2="72349" y2="39499"/>
                        <a14:backgroundMark x1="32432" y1="40077" x2="67568" y2="37380"/>
                        <a14:backgroundMark x1="67568" y1="42775" x2="72349" y2="42197"/>
                        <a14:backgroundMark x1="54054" y1="43931" x2="59875" y2="43931"/>
                        <a14:backgroundMark x1="52391" y1="46243" x2="67568" y2="43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>
            <a:fillRect/>
          </a:stretch>
        </p:blipFill>
        <p:spPr>
          <a:xfrm>
            <a:off x="609600" y="4865911"/>
            <a:ext cx="1739726" cy="20598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64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6305E-7 -0.00717 L -0.02127 -0.0689 C -0.02923 -0.07653 -0.05454 -0.12763 -0.06707 -0.12763 C -0.08142 -0.12763 -0.11013 -0.10127 -0.11809 -0.09364 L -0.14288 -0.00717 " pathEditMode="relative" rAng="0" ptsTypes="FffFF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50" y="-60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1044E-6 0.02289 L -0.05614 -0.07514 C -0.07063 -0.08786 -0.08982 -0.12439 -0.11293 -0.12439 C -0.13891 -0.12439 -0.17755 -0.08555 -0.19204 -0.07283 L -0.26084 0.02289 " pathEditMode="relative" rAng="0" ptsTypes="FffFF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2" y="-73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9201E-6 2.89017E-7 L -0.07517 -0.11445 C -0.09436 -0.12763 -0.11733 -0.19168 -0.14761 -0.19168 C -0.1818 -0.19168 -0.22931 -0.1889 -0.2485 -0.17572 L -0.29744 -0.12717 L -0.34338 2.89017E-7 " pathEditMode="relative" rAng="0" ptsTypes="FffFAF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6" y="-95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084E-6 4.91329E-6 L -0.10193 -0.10105 C -0.12908 -0.11214 -0.20399 -0.20394 -0.24706 -0.20394 C -0.29561 -0.20394 -0.35069 -0.20394 -0.37771 -0.19284 L -0.43017 -0.15053 L -0.48669 4.91329E-6 " pathEditMode="relative" rAng="0" ptsTypes="FffFAF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41" y="-10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23925" y="2409825"/>
            <a:ext cx="9829800" cy="4190999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Giun đất nghển cổ uống giọt sương đêm </a:t>
            </a:r>
            <a:r>
              <a:rPr lang="en-US" sz="32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nói: Chiếc bàn xinh xắn ơi, thức uống ở đây thật ngon.</a:t>
            </a:r>
            <a:endParaRPr lang="en-US" sz="32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Kiến nằm ngủ dưới chân cây nấm và</a:t>
            </a: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</a:t>
            </a:r>
            <a:r>
              <a:rPr lang="nl-NL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ói: Mái nhà xinh đẹp ơi, ngủ ở đây thật mát.</a:t>
            </a:r>
            <a:endParaRPr lang="en-US" sz="32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Bướm lượn quanh cây nấm và nói: Sao chiếc mũ này lại có chân nhỉ?</a:t>
            </a:r>
            <a:endParaRPr lang="en-US" sz="32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Ếch cốm nhảy lên tán nấm ngồi nghỉ và nói: Ghế nhỏ ơi, đừng đi đâu, ở nguyên đấy nhé.</a:t>
            </a:r>
            <a:endParaRPr lang="en-US" sz="32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95400" y="228600"/>
            <a:ext cx="9525000" cy="1600240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1.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Mỗi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chuyện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khi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bên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nấm</a:t>
            </a:r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642189"/>
            <a:ext cx="1041468" cy="12124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29" b="77102"/>
          <a:stretch>
            <a:fillRect/>
          </a:stretch>
        </p:blipFill>
        <p:spPr>
          <a:xfrm>
            <a:off x="11230496" y="6012924"/>
            <a:ext cx="762610" cy="75453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39EC40B-6F68-433A-9971-FEAB46ED47DD}"/>
              </a:ext>
            </a:extLst>
          </p:cNvPr>
          <p:cNvSpPr/>
          <p:nvPr/>
        </p:nvSpPr>
        <p:spPr>
          <a:xfrm>
            <a:off x="1564398" y="2697950"/>
            <a:ext cx="8851392" cy="206455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algn="just">
              <a:defRPr/>
            </a:pPr>
            <a:r>
              <a:rPr lang="vi-VN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Vì mỗi con vật cảm nhận và gọi tên cây nấm bằng 1 cách khác nhau.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27795E-1C5E-4842-9E3E-EC0A25077444}"/>
              </a:ext>
            </a:extLst>
          </p:cNvPr>
          <p:cNvSpPr/>
          <p:nvPr/>
        </p:nvSpPr>
        <p:spPr>
          <a:xfrm>
            <a:off x="1295400" y="228600"/>
            <a:ext cx="9525000" cy="1600240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2. </a:t>
            </a:r>
            <a:r>
              <a:rPr lang="vi-VN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Vì sao cây nấm lại được các con vật gọi tên khác nhau?</a:t>
            </a:r>
            <a:endParaRPr lang="en-US" sz="4800" b="1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19" b="29589"/>
          <a:stretch>
            <a:fillRect/>
          </a:stretch>
        </p:blipFill>
        <p:spPr>
          <a:xfrm>
            <a:off x="11201401" y="6077847"/>
            <a:ext cx="555449" cy="57299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A7CDF4B-5B44-43CC-B54A-0E9CCF3FBE41}"/>
              </a:ext>
            </a:extLst>
          </p:cNvPr>
          <p:cNvSpPr/>
          <p:nvPr/>
        </p:nvSpPr>
        <p:spPr>
          <a:xfrm>
            <a:off x="1564398" y="2697950"/>
            <a:ext cx="8851392" cy="206455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algn="just">
              <a:defRPr/>
            </a:pPr>
            <a:r>
              <a:rPr lang="vi-VN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Khi được gọi bằng nhiều tên khác nhau, nấm cảm thấy rất vui.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6D1E8B-224A-4CE8-9C45-50836DDA2C11}"/>
              </a:ext>
            </a:extLst>
          </p:cNvPr>
          <p:cNvSpPr/>
          <p:nvPr/>
        </p:nvSpPr>
        <p:spPr>
          <a:xfrm>
            <a:off x="1295400" y="228600"/>
            <a:ext cx="9525000" cy="1600240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3. </a:t>
            </a:r>
            <a:r>
              <a:rPr lang="vi-VN" sz="4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 nấm cảm thấy thế nào khi được gọi bằng nhiều tên như vậy?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8" t="12811" r="6054" b="25417"/>
          <a:stretch>
            <a:fillRect/>
          </a:stretch>
        </p:blipFill>
        <p:spPr>
          <a:xfrm>
            <a:off x="11059751" y="5960377"/>
            <a:ext cx="888727" cy="5729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EED4B6C-38DC-44C3-AAC5-2310DAAAD8EE}"/>
              </a:ext>
            </a:extLst>
          </p:cNvPr>
          <p:cNvSpPr/>
          <p:nvPr/>
        </p:nvSpPr>
        <p:spPr>
          <a:xfrm>
            <a:off x="1659648" y="2459824"/>
            <a:ext cx="8851392" cy="2912275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algn="just">
              <a:defRPr/>
            </a:pPr>
            <a:r>
              <a:rPr lang="vi-VN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Nấm là một bạn nhỏ đáng yêu. Bạn có hình dáng giống một chiếc ô nhỏ. Nấm rất hòa đồng và thân thiện với các bạn xung quanh.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C9627E-C833-4A4D-9213-9A6FE7E2376F}"/>
              </a:ext>
            </a:extLst>
          </p:cNvPr>
          <p:cNvSpPr/>
          <p:nvPr/>
        </p:nvSpPr>
        <p:spPr>
          <a:xfrm>
            <a:off x="381000" y="228600"/>
            <a:ext cx="11544300" cy="1354019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4.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2 – 3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nhận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xét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hình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dáng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điệu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bộ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hành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động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nhân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chuyện</a:t>
            </a:r>
            <a:r>
              <a:rPr lang="en-US" sz="40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A038C907-D7B6-4AEF-946F-348706132B85}"/>
              </a:ext>
            </a:extLst>
          </p:cNvPr>
          <p:cNvCxnSpPr/>
          <p:nvPr/>
        </p:nvCxnSpPr>
        <p:spPr>
          <a:xfrm>
            <a:off x="6723246" y="4380165"/>
            <a:ext cx="47961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1">
            <a:extLst>
              <a:ext uri="{FF2B5EF4-FFF2-40B4-BE49-F238E27FC236}">
                <a16:creationId xmlns:a16="http://schemas.microsoft.com/office/drawing/2014/main" id="{AF82D653-B2AD-4038-9C75-E172857B1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992299" y="4560124"/>
            <a:ext cx="2375054" cy="22978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3769C3-8E65-4D59-ABAC-EC0561A2308A}"/>
              </a:ext>
            </a:extLst>
          </p:cNvPr>
          <p:cNvSpPr txBox="1"/>
          <p:nvPr/>
        </p:nvSpPr>
        <p:spPr>
          <a:xfrm>
            <a:off x="674738" y="1328459"/>
            <a:ext cx="10842523" cy="769441"/>
          </a:xfrm>
          <a:custGeom>
            <a:avLst/>
            <a:gdLst>
              <a:gd name="connsiteX0" fmla="*/ 0 w 10842523"/>
              <a:gd name="connsiteY0" fmla="*/ 0 h 769441"/>
              <a:gd name="connsiteX1" fmla="*/ 10842523 w 10842523"/>
              <a:gd name="connsiteY1" fmla="*/ 0 h 769441"/>
              <a:gd name="connsiteX2" fmla="*/ 10842523 w 10842523"/>
              <a:gd name="connsiteY2" fmla="*/ 769441 h 769441"/>
              <a:gd name="connsiteX3" fmla="*/ 0 w 10842523"/>
              <a:gd name="connsiteY3" fmla="*/ 769441 h 769441"/>
              <a:gd name="connsiteX4" fmla="*/ 0 w 10842523"/>
              <a:gd name="connsiteY4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42523" h="769441" fill="none" extrusionOk="0">
                <a:moveTo>
                  <a:pt x="0" y="0"/>
                </a:moveTo>
                <a:cubicBezTo>
                  <a:pt x="4222458" y="9338"/>
                  <a:pt x="9711719" y="118926"/>
                  <a:pt x="10842523" y="0"/>
                </a:cubicBezTo>
                <a:cubicBezTo>
                  <a:pt x="10842436" y="238859"/>
                  <a:pt x="10894176" y="434638"/>
                  <a:pt x="10842523" y="769441"/>
                </a:cubicBezTo>
                <a:cubicBezTo>
                  <a:pt x="5879994" y="844416"/>
                  <a:pt x="4847340" y="899841"/>
                  <a:pt x="0" y="769441"/>
                </a:cubicBezTo>
                <a:cubicBezTo>
                  <a:pt x="-41912" y="598670"/>
                  <a:pt x="-53008" y="157443"/>
                  <a:pt x="0" y="0"/>
                </a:cubicBezTo>
                <a:close/>
              </a:path>
              <a:path w="10842523" h="769441" stroke="0" extrusionOk="0">
                <a:moveTo>
                  <a:pt x="0" y="0"/>
                </a:moveTo>
                <a:cubicBezTo>
                  <a:pt x="2995517" y="-62486"/>
                  <a:pt x="9438015" y="158418"/>
                  <a:pt x="10842523" y="0"/>
                </a:cubicBezTo>
                <a:cubicBezTo>
                  <a:pt x="10891614" y="356780"/>
                  <a:pt x="10880486" y="636898"/>
                  <a:pt x="10842523" y="769441"/>
                </a:cubicBezTo>
                <a:cubicBezTo>
                  <a:pt x="6158838" y="919914"/>
                  <a:pt x="4872556" y="919155"/>
                  <a:pt x="0" y="769441"/>
                </a:cubicBezTo>
                <a:cubicBezTo>
                  <a:pt x="4901" y="691130"/>
                  <a:pt x="-52149" y="166056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0066"/>
            </a:solidFill>
            <a:extLst>
              <a:ext uri="{C807C97D-BFC1-408E-A445-0C87EB9F89A2}">
                <ask:lineSketchStyleProps xmlns:ask="http://schemas.microsoft.com/office/drawing/2018/sketchyshapes" sd="1795184779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4400" b="0" i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endParaRPr lang="en-US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F5DCA9C-B0CD-4AB9-810B-90281ED61D04}"/>
              </a:ext>
            </a:extLst>
          </p:cNvPr>
          <p:cNvSpPr/>
          <p:nvPr/>
        </p:nvSpPr>
        <p:spPr>
          <a:xfrm>
            <a:off x="3701611" y="356082"/>
            <a:ext cx="5363515" cy="52322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94AD7C-DFC4-4B46-9B66-F6EB83D75096}"/>
              </a:ext>
            </a:extLst>
          </p:cNvPr>
          <p:cNvSpPr txBox="1"/>
          <p:nvPr/>
        </p:nvSpPr>
        <p:spPr>
          <a:xfrm>
            <a:off x="4102828" y="270357"/>
            <a:ext cx="4351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 DUNG BÀI ĐỌC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EB1CAE6-5646-4ADD-9BCB-FA56EAC6C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3428" y="107604"/>
            <a:ext cx="737453" cy="84146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61CAA5F-ED3A-457B-B750-F28989091189}"/>
              </a:ext>
            </a:extLst>
          </p:cNvPr>
          <p:cNvGrpSpPr/>
          <p:nvPr/>
        </p:nvGrpSpPr>
        <p:grpSpPr>
          <a:xfrm>
            <a:off x="602776" y="1197549"/>
            <a:ext cx="10986448" cy="2651119"/>
            <a:chOff x="256031" y="1133735"/>
            <a:chExt cx="9242811" cy="537713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4D3A643-952C-4BBA-83B7-04FAA0E0B0CC}"/>
                </a:ext>
              </a:extLst>
            </p:cNvPr>
            <p:cNvSpPr/>
            <p:nvPr/>
          </p:nvSpPr>
          <p:spPr>
            <a:xfrm>
              <a:off x="256031" y="1133735"/>
              <a:ext cx="9242811" cy="5377134"/>
            </a:xfrm>
            <a:prstGeom prst="roundRect">
              <a:avLst>
                <a:gd name="adj" fmla="val 4992"/>
              </a:avLst>
            </a:prstGeom>
            <a:solidFill>
              <a:schemeClr val="accent4"/>
            </a:solidFill>
            <a:ln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36BC727-9B57-4B28-8E9E-91E95081C385}"/>
                </a:ext>
              </a:extLst>
            </p:cNvPr>
            <p:cNvSpPr/>
            <p:nvPr/>
          </p:nvSpPr>
          <p:spPr>
            <a:xfrm>
              <a:off x="407794" y="1406138"/>
              <a:ext cx="8939283" cy="4832329"/>
            </a:xfrm>
            <a:prstGeom prst="roundRect">
              <a:avLst>
                <a:gd name="adj" fmla="val 4992"/>
              </a:avLst>
            </a:prstGeom>
            <a:solidFill>
              <a:schemeClr val="bg1"/>
            </a:solidFill>
            <a:ln w="19050">
              <a:solidFill>
                <a:schemeClr val="accent6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A31E80B-C51D-4A64-8A08-C3E6B3FD3AD5}"/>
              </a:ext>
            </a:extLst>
          </p:cNvPr>
          <p:cNvSpPr txBox="1">
            <a:spLocks/>
          </p:cNvSpPr>
          <p:nvPr/>
        </p:nvSpPr>
        <p:spPr>
          <a:xfrm>
            <a:off x="1027416" y="1451068"/>
            <a:ext cx="10381413" cy="16860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vi-VN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 sự vật đều có thể được mọi người gọi bằng những cái tên khác nhau, tùy theo cách cảm nhận riêng của từng người.</a:t>
            </a:r>
            <a:endParaRPr lang="en-US" sz="36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06D15B4-21D6-4940-AAD1-FC77A64DF7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96" b="89796" l="9756" r="91057">
                        <a14:foregroundMark x1="21138" y1="31020" x2="25203" y2="69796"/>
                        <a14:foregroundMark x1="44715" y1="22041" x2="44715" y2="22041"/>
                        <a14:foregroundMark x1="41870" y1="29796" x2="41870" y2="29796"/>
                        <a14:foregroundMark x1="17480" y1="82449" x2="19919" y2="78776"/>
                        <a14:foregroundMark x1="29675" y1="78776" x2="33333" y2="80816"/>
                        <a14:foregroundMark x1="19106" y1="26939" x2="26423" y2="28163"/>
                        <a14:foregroundMark x1="18699" y1="23265" x2="23577" y2="24490"/>
                        <a14:foregroundMark x1="72358" y1="40408" x2="72358" y2="66531"/>
                        <a14:foregroundMark x1="69919" y1="33061" x2="78455" y2="34286"/>
                        <a14:foregroundMark x1="88618" y1="34286" x2="91057" y2="32245"/>
                        <a14:foregroundMark x1="77642" y1="81224" x2="77642" y2="81224"/>
                        <a14:foregroundMark x1="44715" y1="23265" x2="44715" y2="2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428" y="2812714"/>
            <a:ext cx="4583517" cy="456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8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00023 L 0.44427 -0.0002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14" y="-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37"/>
          <p:cNvSpPr/>
          <p:nvPr/>
        </p:nvSpPr>
        <p:spPr>
          <a:xfrm>
            <a:off x="11614001" y="2027749"/>
            <a:ext cx="1269184" cy="740168"/>
          </a:xfrm>
          <a:custGeom>
            <a:avLst/>
            <a:gdLst/>
            <a:ahLst/>
            <a:cxnLst/>
            <a:rect l="l" t="t" r="r" b="b"/>
            <a:pathLst>
              <a:path w="9625" h="5613" extrusionOk="0">
                <a:moveTo>
                  <a:pt x="5523" y="0"/>
                </a:moveTo>
                <a:cubicBezTo>
                  <a:pt x="5481" y="0"/>
                  <a:pt x="5439" y="2"/>
                  <a:pt x="5398" y="6"/>
                </a:cubicBezTo>
                <a:cubicBezTo>
                  <a:pt x="4962" y="38"/>
                  <a:pt x="4355" y="240"/>
                  <a:pt x="4046" y="581"/>
                </a:cubicBezTo>
                <a:cubicBezTo>
                  <a:pt x="3801" y="836"/>
                  <a:pt x="3822" y="1071"/>
                  <a:pt x="3801" y="1390"/>
                </a:cubicBezTo>
                <a:cubicBezTo>
                  <a:pt x="3429" y="1444"/>
                  <a:pt x="3077" y="1912"/>
                  <a:pt x="3120" y="2284"/>
                </a:cubicBezTo>
                <a:cubicBezTo>
                  <a:pt x="2805" y="2025"/>
                  <a:pt x="2386" y="1835"/>
                  <a:pt x="1966" y="1835"/>
                </a:cubicBezTo>
                <a:cubicBezTo>
                  <a:pt x="1817" y="1835"/>
                  <a:pt x="1668" y="1859"/>
                  <a:pt x="1523" y="1912"/>
                </a:cubicBezTo>
                <a:cubicBezTo>
                  <a:pt x="959" y="2114"/>
                  <a:pt x="767" y="2689"/>
                  <a:pt x="746" y="3232"/>
                </a:cubicBezTo>
                <a:cubicBezTo>
                  <a:pt x="320" y="3488"/>
                  <a:pt x="54" y="3743"/>
                  <a:pt x="32" y="4264"/>
                </a:cubicBezTo>
                <a:cubicBezTo>
                  <a:pt x="1" y="4903"/>
                  <a:pt x="416" y="5340"/>
                  <a:pt x="1065" y="5425"/>
                </a:cubicBezTo>
                <a:cubicBezTo>
                  <a:pt x="1145" y="5438"/>
                  <a:pt x="1237" y="5444"/>
                  <a:pt x="1331" y="5444"/>
                </a:cubicBezTo>
                <a:cubicBezTo>
                  <a:pt x="1474" y="5444"/>
                  <a:pt x="1624" y="5430"/>
                  <a:pt x="1747" y="5404"/>
                </a:cubicBezTo>
                <a:cubicBezTo>
                  <a:pt x="1875" y="5371"/>
                  <a:pt x="2024" y="5222"/>
                  <a:pt x="2151" y="5222"/>
                </a:cubicBezTo>
                <a:cubicBezTo>
                  <a:pt x="2225" y="5222"/>
                  <a:pt x="2300" y="5340"/>
                  <a:pt x="2374" y="5383"/>
                </a:cubicBezTo>
                <a:cubicBezTo>
                  <a:pt x="2535" y="5489"/>
                  <a:pt x="2779" y="5563"/>
                  <a:pt x="2971" y="5584"/>
                </a:cubicBezTo>
                <a:cubicBezTo>
                  <a:pt x="3098" y="5604"/>
                  <a:pt x="3220" y="5613"/>
                  <a:pt x="3339" y="5613"/>
                </a:cubicBezTo>
                <a:cubicBezTo>
                  <a:pt x="3946" y="5613"/>
                  <a:pt x="4452" y="5370"/>
                  <a:pt x="4951" y="4978"/>
                </a:cubicBezTo>
                <a:cubicBezTo>
                  <a:pt x="5154" y="5371"/>
                  <a:pt x="5409" y="5478"/>
                  <a:pt x="5877" y="5478"/>
                </a:cubicBezTo>
                <a:cubicBezTo>
                  <a:pt x="6250" y="5478"/>
                  <a:pt x="6846" y="5435"/>
                  <a:pt x="6974" y="4978"/>
                </a:cubicBezTo>
                <a:lnTo>
                  <a:pt x="6974" y="4978"/>
                </a:lnTo>
                <a:cubicBezTo>
                  <a:pt x="6942" y="5095"/>
                  <a:pt x="7485" y="5383"/>
                  <a:pt x="7570" y="5425"/>
                </a:cubicBezTo>
                <a:cubicBezTo>
                  <a:pt x="7726" y="5490"/>
                  <a:pt x="7879" y="5516"/>
                  <a:pt x="8037" y="5516"/>
                </a:cubicBezTo>
                <a:cubicBezTo>
                  <a:pt x="8138" y="5516"/>
                  <a:pt x="8240" y="5506"/>
                  <a:pt x="8347" y="5489"/>
                </a:cubicBezTo>
                <a:cubicBezTo>
                  <a:pt x="8698" y="5435"/>
                  <a:pt x="8986" y="5170"/>
                  <a:pt x="9135" y="4850"/>
                </a:cubicBezTo>
                <a:cubicBezTo>
                  <a:pt x="9209" y="4690"/>
                  <a:pt x="9252" y="4541"/>
                  <a:pt x="9242" y="4371"/>
                </a:cubicBezTo>
                <a:cubicBezTo>
                  <a:pt x="9231" y="4330"/>
                  <a:pt x="9051" y="3869"/>
                  <a:pt x="9011" y="3869"/>
                </a:cubicBezTo>
                <a:cubicBezTo>
                  <a:pt x="9010" y="3869"/>
                  <a:pt x="9008" y="3870"/>
                  <a:pt x="9007" y="3871"/>
                </a:cubicBezTo>
                <a:cubicBezTo>
                  <a:pt x="9529" y="3285"/>
                  <a:pt x="9625" y="2327"/>
                  <a:pt x="8954" y="1806"/>
                </a:cubicBezTo>
                <a:cubicBezTo>
                  <a:pt x="8632" y="1566"/>
                  <a:pt x="8272" y="1341"/>
                  <a:pt x="7894" y="1341"/>
                </a:cubicBezTo>
                <a:cubicBezTo>
                  <a:pt x="7736" y="1341"/>
                  <a:pt x="7574" y="1381"/>
                  <a:pt x="7410" y="1475"/>
                </a:cubicBezTo>
                <a:cubicBezTo>
                  <a:pt x="7309" y="656"/>
                  <a:pt x="6324" y="0"/>
                  <a:pt x="552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" name="Google Shape;80;p5">
            <a:extLst>
              <a:ext uri="{FF2B5EF4-FFF2-40B4-BE49-F238E27FC236}">
                <a16:creationId xmlns:a16="http://schemas.microsoft.com/office/drawing/2014/main" id="{BCD97CFD-52B5-8489-429A-9B3884700275}"/>
              </a:ext>
            </a:extLst>
          </p:cNvPr>
          <p:cNvSpPr/>
          <p:nvPr/>
        </p:nvSpPr>
        <p:spPr>
          <a:xfrm flipH="1">
            <a:off x="943722" y="1438279"/>
            <a:ext cx="10219497" cy="1679648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57150" cap="flat" cmpd="sng">
            <a:solidFill>
              <a:schemeClr val="bg1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Câu 2: Đọc đoạn 2,3 bài “Cóc kiện trời” và nêu nội dung bài.</a:t>
            </a:r>
            <a:endParaRPr lang="en-US" sz="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83" name="Picture 82">
            <a:hlinkClick r:id="rId3" action="ppaction://hlinksldjump"/>
            <a:extLst>
              <a:ext uri="{FF2B5EF4-FFF2-40B4-BE49-F238E27FC236}">
                <a16:creationId xmlns:a16="http://schemas.microsoft.com/office/drawing/2014/main" id="{C6A10A38-B96C-1BC2-D736-8AA68BDB68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4263" t="15645" r="11957" b="14667"/>
          <a:stretch/>
        </p:blipFill>
        <p:spPr>
          <a:xfrm flipH="1">
            <a:off x="492939" y="136989"/>
            <a:ext cx="1650244" cy="1558719"/>
          </a:xfrm>
          <a:prstGeom prst="rect">
            <a:avLst/>
          </a:prstGeom>
        </p:spPr>
      </p:pic>
      <p:pic>
        <p:nvPicPr>
          <p:cNvPr id="84" name="Picture 83">
            <a:hlinkClick r:id="rId3" action="ppaction://hlinksldjump"/>
            <a:extLst>
              <a:ext uri="{FF2B5EF4-FFF2-40B4-BE49-F238E27FC236}">
                <a16:creationId xmlns:a16="http://schemas.microsoft.com/office/drawing/2014/main" id="{1BC7F158-F879-0ECD-E1E4-7AE30CA74D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050" b="91575" l="10000" r="90000">
                        <a14:foregroundMark x1="39875" y1="8050" x2="39875" y2="8050"/>
                        <a14:foregroundMark x1="65500" y1="91575" x2="65500" y2="91575"/>
                      </a14:backgroundRemoval>
                    </a14:imgEffect>
                  </a14:imgLayer>
                </a14:imgProps>
              </a:ext>
            </a:extLst>
          </a:blip>
          <a:srcRect l="25322" t="6822" r="25609" b="7589"/>
          <a:stretch/>
        </p:blipFill>
        <p:spPr>
          <a:xfrm>
            <a:off x="10634579" y="764873"/>
            <a:ext cx="1650244" cy="287840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741D150-DD89-45CE-9978-1ABC237A570E}"/>
              </a:ext>
            </a:extLst>
          </p:cNvPr>
          <p:cNvGrpSpPr/>
          <p:nvPr/>
        </p:nvGrpSpPr>
        <p:grpSpPr>
          <a:xfrm>
            <a:off x="752475" y="3872933"/>
            <a:ext cx="10763250" cy="1791780"/>
            <a:chOff x="97544" y="3368108"/>
            <a:chExt cx="11303881" cy="1791780"/>
          </a:xfrm>
        </p:grpSpPr>
        <p:sp>
          <p:nvSpPr>
            <p:cNvPr id="19" name="a">
              <a:extLst>
                <a:ext uri="{FF2B5EF4-FFF2-40B4-BE49-F238E27FC236}">
                  <a16:creationId xmlns:a16="http://schemas.microsoft.com/office/drawing/2014/main" id="{23092C06-DB56-419C-888B-66F21265B03E}"/>
                </a:ext>
              </a:extLst>
            </p:cNvPr>
            <p:cNvSpPr/>
            <p:nvPr/>
          </p:nvSpPr>
          <p:spPr>
            <a:xfrm>
              <a:off x="777783" y="3429000"/>
              <a:ext cx="10623642" cy="156788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vi-VN" sz="4000" b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Bài văn giải thích vì sao hễ cóc nghiến răng thì trời đổ mưa.</a:t>
              </a:r>
              <a:endPara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0" name="Picture 19">
              <a:hlinkClick r:id="rId3" action="ppaction://hlinksldjump"/>
              <a:extLst>
                <a:ext uri="{FF2B5EF4-FFF2-40B4-BE49-F238E27FC236}">
                  <a16:creationId xmlns:a16="http://schemas.microsoft.com/office/drawing/2014/main" id="{CE433403-DD1B-4140-A1C4-095CD9777E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5576" t="10336" r="23304" b="10904"/>
            <a:stretch/>
          </p:blipFill>
          <p:spPr>
            <a:xfrm>
              <a:off x="97544" y="3368108"/>
              <a:ext cx="1162975" cy="17917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034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5E01C01-69E1-41D3-A9DB-EA45349F7D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351"/>
            <a:ext cx="1303749" cy="1303749"/>
          </a:xfrm>
          <a:prstGeom prst="rect">
            <a:avLst/>
          </a:prstGeom>
        </p:spPr>
      </p:pic>
      <p:pic>
        <p:nvPicPr>
          <p:cNvPr id="15" name="图片 27">
            <a:extLst>
              <a:ext uri="{FF2B5EF4-FFF2-40B4-BE49-F238E27FC236}">
                <a16:creationId xmlns:a16="http://schemas.microsoft.com/office/drawing/2014/main" id="{E5230094-C81C-466E-A261-944354C2D3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805884" y="2270493"/>
            <a:ext cx="3573315" cy="41854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073F36E-BD74-44A6-950A-E5B4905714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1819" y="1494670"/>
            <a:ext cx="7157324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075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85749" y="247650"/>
            <a:ext cx="11630025" cy="64389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8A9B420-F1DB-4CF1-9B49-B339700B4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412" y="1366837"/>
            <a:ext cx="3925853" cy="48244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F85640A-31BB-4A11-AF5B-EBC82416C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1762" y="1509712"/>
            <a:ext cx="4080720" cy="47291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DD2291E-D0A0-4641-A632-17CD044E9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2708" y="584040"/>
            <a:ext cx="6791533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86636"/>
      </p:ext>
    </p:extLst>
  </p:cSld>
  <p:clrMapOvr>
    <a:masterClrMapping/>
  </p:clrMapOvr>
  <p:transition spd="slow">
    <p:comb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85749" y="247650"/>
            <a:ext cx="11696701" cy="64389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F6A896-0D45-4D47-B78F-FDD11EF2D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025" y="333375"/>
            <a:ext cx="3295650" cy="335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5AEF35-D5B8-4BFE-805D-523D6E2CD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8187" y="333375"/>
            <a:ext cx="3171825" cy="335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CE4CAF-304F-45E6-B5E0-447F6F56A1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012" y="3724275"/>
            <a:ext cx="6181725" cy="2762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541B81-697C-4434-BB86-8666C7713452}"/>
              </a:ext>
            </a:extLst>
          </p:cNvPr>
          <p:cNvSpPr txBox="1"/>
          <p:nvPr/>
        </p:nvSpPr>
        <p:spPr>
          <a:xfrm>
            <a:off x="6962776" y="3400425"/>
            <a:ext cx="4953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khuya, ánh trăng vàng trải rộng bãi cỏ xanh tươi. Nấm khẽ đung đưa, vẻ mặt nghĩ ngợi. Rồi nấm thấy thú vị, liền bật cười khúc khích.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Hà Nhi)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699401"/>
      </p:ext>
    </p:extLst>
  </p:cSld>
  <p:clrMapOvr>
    <a:masterClrMapping/>
  </p:clrMapOvr>
  <p:transition spd="slow">
    <p:comb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84B255B-C0D3-4B00-B990-D6E65D4AEF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2" b="7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9EFA609-5CFC-47FD-AEAF-5CADB07FB8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86"/>
          <a:stretch/>
        </p:blipFill>
        <p:spPr>
          <a:xfrm>
            <a:off x="3562586" y="93944"/>
            <a:ext cx="4571570" cy="45272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4C8EADE-FE19-4E9C-957E-C3A9E1564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4717" y="4527331"/>
            <a:ext cx="7437765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58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84B255B-C0D3-4B00-B990-D6E65D4AEF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2" b="7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9EFA609-5CFC-47FD-AEAF-5CADB07FB8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86"/>
          <a:stretch/>
        </p:blipFill>
        <p:spPr>
          <a:xfrm>
            <a:off x="3942079" y="322502"/>
            <a:ext cx="3871401" cy="38338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176301-FCE2-43BF-8467-D16BB149291D}"/>
              </a:ext>
            </a:extLst>
          </p:cNvPr>
          <p:cNvSpPr txBox="1"/>
          <p:nvPr/>
        </p:nvSpPr>
        <p:spPr>
          <a:xfrm>
            <a:off x="3495674" y="0"/>
            <a:ext cx="68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E3C9C4-7C65-4C80-945E-2222C43DE7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738" y="3980439"/>
            <a:ext cx="2944623" cy="28775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6879BB-5C16-4CDB-8678-D1FC2F2C4B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899" y="3889109"/>
            <a:ext cx="7108552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62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58230C7-8FA1-4C65-AD77-FA4E6E7431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0CF13368-366D-4B62-B0D8-C3A455DC1C67}"/>
              </a:ext>
            </a:extLst>
          </p:cNvPr>
          <p:cNvSpPr/>
          <p:nvPr/>
        </p:nvSpPr>
        <p:spPr>
          <a:xfrm>
            <a:off x="1296365" y="989635"/>
            <a:ext cx="9977377" cy="50002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9502A1-2F0F-47E1-9E55-1B078B09A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6113" y="1466625"/>
            <a:ext cx="7334124" cy="518204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073DA6C-E9ED-489A-A4CF-84C0E5BCD14F}"/>
              </a:ext>
            </a:extLst>
          </p:cNvPr>
          <p:cNvSpPr txBox="1"/>
          <p:nvPr/>
        </p:nvSpPr>
        <p:spPr>
          <a:xfrm>
            <a:off x="4667037" y="154380"/>
            <a:ext cx="6786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542925" y="485775"/>
            <a:ext cx="11153775" cy="5943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1B549C-C0DE-4920-B1EF-DCD7E70E0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89" y="3307446"/>
            <a:ext cx="2403828" cy="317226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BBCD60A-4995-4FF9-A3A5-DD7795B484C5}"/>
              </a:ext>
            </a:extLst>
          </p:cNvPr>
          <p:cNvGrpSpPr/>
          <p:nvPr/>
        </p:nvGrpSpPr>
        <p:grpSpPr>
          <a:xfrm>
            <a:off x="772124" y="587839"/>
            <a:ext cx="10333408" cy="3954393"/>
            <a:chOff x="786659" y="435458"/>
            <a:chExt cx="10333408" cy="395439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5EB9EAF-1B1F-420D-B8FC-66CFD27BFE00}"/>
                </a:ext>
              </a:extLst>
            </p:cNvPr>
            <p:cNvGrpSpPr/>
            <p:nvPr/>
          </p:nvGrpSpPr>
          <p:grpSpPr>
            <a:xfrm>
              <a:off x="786659" y="2424091"/>
              <a:ext cx="3046467" cy="1965760"/>
              <a:chOff x="705587" y="2554858"/>
              <a:chExt cx="3152141" cy="1876089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91E9035C-AF8D-4735-9D44-ABE63464E6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705587" y="2554858"/>
                <a:ext cx="3152141" cy="1876089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0D6C5DA-D450-494A-B141-313667E78191}"/>
                  </a:ext>
                </a:extLst>
              </p:cNvPr>
              <p:cNvSpPr txBox="1"/>
              <p:nvPr/>
            </p:nvSpPr>
            <p:spPr>
              <a:xfrm>
                <a:off x="832493" y="3054830"/>
                <a:ext cx="2890604" cy="822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200"/>
                <a:r>
                  <a:rPr lang="en-US" sz="5000" dirty="0">
                    <a:solidFill>
                      <a:prstClr val="white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MẮT DÕI 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303E854-CB0B-4C0D-88D8-2F558CC2BC2C}"/>
                </a:ext>
              </a:extLst>
            </p:cNvPr>
            <p:cNvGrpSpPr/>
            <p:nvPr/>
          </p:nvGrpSpPr>
          <p:grpSpPr>
            <a:xfrm>
              <a:off x="4203175" y="435458"/>
              <a:ext cx="3626506" cy="1988633"/>
              <a:chOff x="4112621" y="566225"/>
              <a:chExt cx="3752300" cy="1897918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8BC7DD1C-22AA-4E52-AD32-55177D05BE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112621" y="566225"/>
                <a:ext cx="3752300" cy="1897918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0A2D1FC-A97F-4037-8344-F4C39C15A05C}"/>
                  </a:ext>
                </a:extLst>
              </p:cNvPr>
              <p:cNvSpPr txBox="1"/>
              <p:nvPr/>
            </p:nvSpPr>
            <p:spPr>
              <a:xfrm>
                <a:off x="4650696" y="983617"/>
                <a:ext cx="2890604" cy="822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200"/>
                <a:r>
                  <a:rPr lang="en-US" sz="5000" dirty="0">
                    <a:solidFill>
                      <a:prstClr val="white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TAI NGHE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0973267-86C6-4CB4-9B85-4B7C398F50CB}"/>
                </a:ext>
              </a:extLst>
            </p:cNvPr>
            <p:cNvGrpSpPr/>
            <p:nvPr/>
          </p:nvGrpSpPr>
          <p:grpSpPr>
            <a:xfrm>
              <a:off x="8196251" y="2424091"/>
              <a:ext cx="2923816" cy="1965760"/>
              <a:chOff x="8116216" y="2554859"/>
              <a:chExt cx="3025235" cy="1876089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FC383B83-B9BF-4D19-A992-E94032A3AF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116216" y="2554859"/>
                <a:ext cx="2890603" cy="1876089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A28A982-64D5-41A3-91B7-144EC8373191}"/>
                  </a:ext>
                </a:extLst>
              </p:cNvPr>
              <p:cNvSpPr txBox="1"/>
              <p:nvPr/>
            </p:nvSpPr>
            <p:spPr>
              <a:xfrm>
                <a:off x="8250847" y="3074093"/>
                <a:ext cx="2890604" cy="822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200"/>
                <a:r>
                  <a:rPr lang="en-US" sz="5000" dirty="0">
                    <a:solidFill>
                      <a:prstClr val="white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TAY DÒ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5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85749" y="247650"/>
            <a:ext cx="11630025" cy="64389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8A9B420-F1DB-4CF1-9B49-B339700B4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412" y="1366837"/>
            <a:ext cx="3925853" cy="48244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F85640A-31BB-4A11-AF5B-EBC82416C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1762" y="1509712"/>
            <a:ext cx="4080720" cy="47291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DD2291E-D0A0-4641-A632-17CD044E9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2708" y="584040"/>
            <a:ext cx="6791533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44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2C048EE0-B8F7-43E4-89E7-8EAB95C4E8E9}"/>
              </a:ext>
            </a:extLst>
          </p:cNvPr>
          <p:cNvSpPr/>
          <p:nvPr/>
        </p:nvSpPr>
        <p:spPr>
          <a:xfrm>
            <a:off x="285749" y="247650"/>
            <a:ext cx="11696701" cy="64389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F6A896-0D45-4D47-B78F-FDD11EF2D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025" y="333375"/>
            <a:ext cx="3295650" cy="335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5AEF35-D5B8-4BFE-805D-523D6E2CD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8187" y="333375"/>
            <a:ext cx="3171825" cy="335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CE4CAF-304F-45E6-B5E0-447F6F56A1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012" y="3724275"/>
            <a:ext cx="6181725" cy="2762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541B81-697C-4434-BB86-8666C7713452}"/>
              </a:ext>
            </a:extLst>
          </p:cNvPr>
          <p:cNvSpPr txBox="1"/>
          <p:nvPr/>
        </p:nvSpPr>
        <p:spPr>
          <a:xfrm>
            <a:off x="6962776" y="3400425"/>
            <a:ext cx="4953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khuya, ánh trăng vàng trải rộng bãi cỏ xanh tươi. Nấm khẽ đung đưa, vẻ mặt nghĩ ngợi. Rồi nấm thấy thú vị, liền bật cười khúc khích.</a:t>
            </a:r>
          </a:p>
          <a:p>
            <a:pPr algn="r"/>
            <a:r>
              <a:rPr lang="vi-VN" sz="3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Hà Nhi)</a:t>
            </a:r>
          </a:p>
          <a:p>
            <a:endParaRPr lang="en-US" sz="3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9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5675A71-F377-4825-9D95-D7F93E8E1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0FAE2E2-87A8-4731-887D-068AAA11556A}"/>
              </a:ext>
            </a:extLst>
          </p:cNvPr>
          <p:cNvGrpSpPr/>
          <p:nvPr/>
        </p:nvGrpSpPr>
        <p:grpSpPr>
          <a:xfrm>
            <a:off x="876301" y="400050"/>
            <a:ext cx="6372224" cy="1885950"/>
            <a:chOff x="1470025" y="0"/>
            <a:chExt cx="2924174" cy="1560136"/>
          </a:xfrm>
        </p:grpSpPr>
        <p:pic>
          <p:nvPicPr>
            <p:cNvPr id="16" name="图片 5">
              <a:extLst>
                <a:ext uri="{FF2B5EF4-FFF2-40B4-BE49-F238E27FC236}">
                  <a16:creationId xmlns:a16="http://schemas.microsoft.com/office/drawing/2014/main" id="{8FE1FF70-F5B4-4268-8CC5-6C938C45E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0025" y="0"/>
              <a:ext cx="2924174" cy="1560136"/>
            </a:xfrm>
            <a:prstGeom prst="rect">
              <a:avLst/>
            </a:prstGeom>
          </p:spPr>
        </p:pic>
        <p:sp>
          <p:nvSpPr>
            <p:cNvPr id="17" name="文本框 6">
              <a:extLst>
                <a:ext uri="{FF2B5EF4-FFF2-40B4-BE49-F238E27FC236}">
                  <a16:creationId xmlns:a16="http://schemas.microsoft.com/office/drawing/2014/main" id="{99425375-FBC9-43D6-988A-4FA2CC28522D}"/>
                </a:ext>
              </a:extLst>
            </p:cNvPr>
            <p:cNvSpPr txBox="1"/>
            <p:nvPr/>
          </p:nvSpPr>
          <p:spPr>
            <a:xfrm>
              <a:off x="1825575" y="297258"/>
              <a:ext cx="2009141" cy="585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Luyện</a:t>
              </a:r>
              <a:r>
                <a:rPr kumimoji="0" lang="en-US" altLang="zh-CN" sz="40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đọc</a:t>
              </a:r>
              <a:r>
                <a:rPr kumimoji="0" lang="en-US" altLang="zh-CN" sz="40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từ</a:t>
              </a:r>
              <a:r>
                <a:rPr kumimoji="0" lang="en-US" altLang="zh-CN" sz="40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4000" b="1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khó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C7D9993-B363-4A95-8770-9AEA8BF198EE}"/>
              </a:ext>
            </a:extLst>
          </p:cNvPr>
          <p:cNvGrpSpPr/>
          <p:nvPr/>
        </p:nvGrpSpPr>
        <p:grpSpPr>
          <a:xfrm>
            <a:off x="1010693" y="1835358"/>
            <a:ext cx="3338012" cy="2757488"/>
            <a:chOff x="7325768" y="2244933"/>
            <a:chExt cx="3338012" cy="2757488"/>
          </a:xfrm>
        </p:grpSpPr>
        <p:pic>
          <p:nvPicPr>
            <p:cNvPr id="19" name="图片 3" descr="图片包含 动物&#10;&#10;已生成高可信度的说明">
              <a:extLst>
                <a:ext uri="{FF2B5EF4-FFF2-40B4-BE49-F238E27FC236}">
                  <a16:creationId xmlns:a16="http://schemas.microsoft.com/office/drawing/2014/main" id="{A12263E6-46A5-456D-91DD-05D864958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5768" y="2244933"/>
              <a:ext cx="3338012" cy="2757488"/>
            </a:xfrm>
            <a:prstGeom prst="rect">
              <a:avLst/>
            </a:prstGeom>
          </p:spPr>
        </p:pic>
        <p:sp>
          <p:nvSpPr>
            <p:cNvPr id="20" name="矩形 1">
              <a:extLst>
                <a:ext uri="{FF2B5EF4-FFF2-40B4-BE49-F238E27FC236}">
                  <a16:creationId xmlns:a16="http://schemas.microsoft.com/office/drawing/2014/main" id="{F5D0B0DA-9D14-4140-BCF8-9438954AC21D}"/>
                </a:ext>
              </a:extLst>
            </p:cNvPr>
            <p:cNvSpPr/>
            <p:nvPr/>
          </p:nvSpPr>
          <p:spPr>
            <a:xfrm>
              <a:off x="7891461" y="3473435"/>
              <a:ext cx="208121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tán</a:t>
              </a:r>
              <a:r>
                <a:rPr kumimoji="1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 </a:t>
              </a:r>
              <a:r>
                <a:rPr kumimoji="1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nấm</a:t>
              </a:r>
              <a:endPara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FFA2C68-51F2-47F7-A2F0-2DB89F60BA8E}"/>
              </a:ext>
            </a:extLst>
          </p:cNvPr>
          <p:cNvGrpSpPr/>
          <p:nvPr/>
        </p:nvGrpSpPr>
        <p:grpSpPr>
          <a:xfrm>
            <a:off x="4306343" y="1863933"/>
            <a:ext cx="3338012" cy="2757488"/>
            <a:chOff x="7325768" y="2244933"/>
            <a:chExt cx="3338012" cy="2757488"/>
          </a:xfrm>
        </p:grpSpPr>
        <p:pic>
          <p:nvPicPr>
            <p:cNvPr id="22" name="图片 3" descr="图片包含 动物&#10;&#10;已生成高可信度的说明">
              <a:extLst>
                <a:ext uri="{FF2B5EF4-FFF2-40B4-BE49-F238E27FC236}">
                  <a16:creationId xmlns:a16="http://schemas.microsoft.com/office/drawing/2014/main" id="{12132443-0FEB-4949-9B27-6AC7BF562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5768" y="2244933"/>
              <a:ext cx="3338012" cy="2757488"/>
            </a:xfrm>
            <a:prstGeom prst="rect">
              <a:avLst/>
            </a:prstGeom>
          </p:spPr>
        </p:pic>
        <p:sp>
          <p:nvSpPr>
            <p:cNvPr id="23" name="矩形 1">
              <a:extLst>
                <a:ext uri="{FF2B5EF4-FFF2-40B4-BE49-F238E27FC236}">
                  <a16:creationId xmlns:a16="http://schemas.microsoft.com/office/drawing/2014/main" id="{46BD7E86-3E63-4FC9-BAB0-45A4EC42A8C3}"/>
                </a:ext>
              </a:extLst>
            </p:cNvPr>
            <p:cNvSpPr/>
            <p:nvPr/>
          </p:nvSpPr>
          <p:spPr>
            <a:xfrm>
              <a:off x="7891461" y="3473435"/>
              <a:ext cx="208121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nghển</a:t>
              </a:r>
              <a:r>
                <a:rPr kumimoji="1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 </a:t>
              </a:r>
              <a:r>
                <a:rPr kumimoji="1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cổ</a:t>
              </a:r>
              <a:endPara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89936F1-5E12-4BEE-81B0-445629D4B4AF}"/>
              </a:ext>
            </a:extLst>
          </p:cNvPr>
          <p:cNvGrpSpPr/>
          <p:nvPr/>
        </p:nvGrpSpPr>
        <p:grpSpPr>
          <a:xfrm>
            <a:off x="7535317" y="1825833"/>
            <a:ext cx="4151857" cy="2757488"/>
            <a:chOff x="7325768" y="2244933"/>
            <a:chExt cx="3338012" cy="2757488"/>
          </a:xfrm>
        </p:grpSpPr>
        <p:pic>
          <p:nvPicPr>
            <p:cNvPr id="25" name="图片 3" descr="图片包含 动物&#10;&#10;已生成高可信度的说明">
              <a:extLst>
                <a:ext uri="{FF2B5EF4-FFF2-40B4-BE49-F238E27FC236}">
                  <a16:creationId xmlns:a16="http://schemas.microsoft.com/office/drawing/2014/main" id="{1860DF10-9BCA-4819-B6EF-E2B4F4CF6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5768" y="2244933"/>
              <a:ext cx="3338012" cy="2757488"/>
            </a:xfrm>
            <a:prstGeom prst="rect">
              <a:avLst/>
            </a:prstGeom>
          </p:spPr>
        </p:pic>
        <p:sp>
          <p:nvSpPr>
            <p:cNvPr id="26" name="矩形 1">
              <a:extLst>
                <a:ext uri="{FF2B5EF4-FFF2-40B4-BE49-F238E27FC236}">
                  <a16:creationId xmlns:a16="http://schemas.microsoft.com/office/drawing/2014/main" id="{FD834B39-FFA6-4A23-8F76-6EBEA6DEF57F}"/>
                </a:ext>
              </a:extLst>
            </p:cNvPr>
            <p:cNvSpPr/>
            <p:nvPr/>
          </p:nvSpPr>
          <p:spPr>
            <a:xfrm>
              <a:off x="7891461" y="3473435"/>
              <a:ext cx="208121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lượn</a:t>
              </a:r>
              <a:r>
                <a:rPr kumimoji="1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 </a:t>
              </a:r>
              <a:r>
                <a:rPr kumimoji="1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quanh</a:t>
              </a:r>
              <a:endPara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9A31CA5-FF24-48E3-BC7E-7471388A4734}"/>
              </a:ext>
            </a:extLst>
          </p:cNvPr>
          <p:cNvGrpSpPr/>
          <p:nvPr/>
        </p:nvGrpSpPr>
        <p:grpSpPr>
          <a:xfrm>
            <a:off x="2505075" y="3778458"/>
            <a:ext cx="3767680" cy="2757488"/>
            <a:chOff x="7325768" y="2244933"/>
            <a:chExt cx="3338012" cy="2757488"/>
          </a:xfrm>
        </p:grpSpPr>
        <p:pic>
          <p:nvPicPr>
            <p:cNvPr id="28" name="图片 3" descr="图片包含 动物&#10;&#10;已生成高可信度的说明">
              <a:extLst>
                <a:ext uri="{FF2B5EF4-FFF2-40B4-BE49-F238E27FC236}">
                  <a16:creationId xmlns:a16="http://schemas.microsoft.com/office/drawing/2014/main" id="{1363CF06-0843-493A-A827-68DABCA28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5768" y="2244933"/>
              <a:ext cx="3338012" cy="2757488"/>
            </a:xfrm>
            <a:prstGeom prst="rect">
              <a:avLst/>
            </a:prstGeom>
          </p:spPr>
        </p:pic>
        <p:sp>
          <p:nvSpPr>
            <p:cNvPr id="29" name="矩形 1">
              <a:extLst>
                <a:ext uri="{FF2B5EF4-FFF2-40B4-BE49-F238E27FC236}">
                  <a16:creationId xmlns:a16="http://schemas.microsoft.com/office/drawing/2014/main" id="{BB441E9B-B754-483D-B9C2-6A4A2953E64D}"/>
                </a:ext>
              </a:extLst>
            </p:cNvPr>
            <p:cNvSpPr/>
            <p:nvPr/>
          </p:nvSpPr>
          <p:spPr>
            <a:xfrm>
              <a:off x="7891461" y="3473435"/>
              <a:ext cx="208121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200" b="1" dirty="0" err="1"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đêm</a:t>
              </a:r>
              <a:r>
                <a:rPr kumimoji="1" lang="en-US" altLang="zh-CN" sz="3200" b="1" dirty="0"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 </a:t>
              </a:r>
              <a:r>
                <a:rPr kumimoji="1" lang="en-US" altLang="zh-CN" sz="3200" b="1" dirty="0" err="1"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khuya</a:t>
              </a:r>
              <a:endPara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7F1BB3-E7EC-4257-ACA4-33FEB13ABF1C}"/>
              </a:ext>
            </a:extLst>
          </p:cNvPr>
          <p:cNvGrpSpPr/>
          <p:nvPr/>
        </p:nvGrpSpPr>
        <p:grpSpPr>
          <a:xfrm>
            <a:off x="6220868" y="3826083"/>
            <a:ext cx="3338012" cy="2757488"/>
            <a:chOff x="7325768" y="2244933"/>
            <a:chExt cx="3338012" cy="2757488"/>
          </a:xfrm>
        </p:grpSpPr>
        <p:pic>
          <p:nvPicPr>
            <p:cNvPr id="31" name="图片 3" descr="图片包含 动物&#10;&#10;已生成高可信度的说明">
              <a:extLst>
                <a:ext uri="{FF2B5EF4-FFF2-40B4-BE49-F238E27FC236}">
                  <a16:creationId xmlns:a16="http://schemas.microsoft.com/office/drawing/2014/main" id="{0C786554-9894-4BAE-AB67-14F4C29B6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5768" y="2244933"/>
              <a:ext cx="3338012" cy="2757488"/>
            </a:xfrm>
            <a:prstGeom prst="rect">
              <a:avLst/>
            </a:prstGeom>
          </p:spPr>
        </p:pic>
        <p:sp>
          <p:nvSpPr>
            <p:cNvPr id="32" name="矩形 1">
              <a:extLst>
                <a:ext uri="{FF2B5EF4-FFF2-40B4-BE49-F238E27FC236}">
                  <a16:creationId xmlns:a16="http://schemas.microsoft.com/office/drawing/2014/main" id="{5523D8A0-B304-48B3-9131-DFAB39F77DF4}"/>
                </a:ext>
              </a:extLst>
            </p:cNvPr>
            <p:cNvSpPr/>
            <p:nvPr/>
          </p:nvSpPr>
          <p:spPr>
            <a:xfrm>
              <a:off x="7891461" y="3473435"/>
              <a:ext cx="208121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nghĩ</a:t>
              </a:r>
              <a:r>
                <a:rPr kumimoji="1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 </a:t>
              </a:r>
              <a:r>
                <a:rPr kumimoji="1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ngợi</a:t>
              </a:r>
              <a:endPara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216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te Instagram Business Plan by Slidesgo">
  <a:themeElements>
    <a:clrScheme name="Simple Light">
      <a:dk1>
        <a:srgbClr val="2D1B61"/>
      </a:dk1>
      <a:lt1>
        <a:srgbClr val="FFC7D4"/>
      </a:lt1>
      <a:dk2>
        <a:srgbClr val="F39BB2"/>
      </a:dk2>
      <a:lt2>
        <a:srgbClr val="E7D6FD"/>
      </a:lt2>
      <a:accent1>
        <a:srgbClr val="D8C0FF"/>
      </a:accent1>
      <a:accent2>
        <a:srgbClr val="FFCCB8"/>
      </a:accent2>
      <a:accent3>
        <a:srgbClr val="FFB79A"/>
      </a:accent3>
      <a:accent4>
        <a:srgbClr val="FFFEE7"/>
      </a:accent4>
      <a:accent5>
        <a:srgbClr val="BDFFCE"/>
      </a:accent5>
      <a:accent6>
        <a:srgbClr val="C3CBFC"/>
      </a:accent6>
      <a:hlink>
        <a:srgbClr val="2D1B6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952</Words>
  <Application>Microsoft Office PowerPoint</Application>
  <PresentationFormat>Widescreen</PresentationFormat>
  <Paragraphs>91</Paragraphs>
  <Slides>33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等线</vt:lpstr>
      <vt:lpstr>思源黑体 CN Bold</vt:lpstr>
      <vt:lpstr>视觉坊免费素材shijuef.com(龚帆免费体)</vt:lpstr>
      <vt:lpstr>Arial</vt:lpstr>
      <vt:lpstr>Arial-Rounded</vt:lpstr>
      <vt:lpstr>Bebas Neue</vt:lpstr>
      <vt:lpstr>Calibri</vt:lpstr>
      <vt:lpstr>Fredoka One</vt:lpstr>
      <vt:lpstr>1_Office Theme</vt:lpstr>
      <vt:lpstr>Cute Instagram Business Plan by Slidesgo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46</cp:revision>
  <dcterms:created xsi:type="dcterms:W3CDTF">2022-10-18T09:58:06Z</dcterms:created>
  <dcterms:modified xsi:type="dcterms:W3CDTF">2022-11-27T03:53:52Z</dcterms:modified>
</cp:coreProperties>
</file>