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Default Extension="mp3" ContentType="audio/unknown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1"/>
  </p:notesMasterIdLst>
  <p:sldIdLst>
    <p:sldId id="288" r:id="rId5"/>
    <p:sldId id="290" r:id="rId6"/>
    <p:sldId id="310" r:id="rId7"/>
    <p:sldId id="313" r:id="rId8"/>
    <p:sldId id="300" r:id="rId9"/>
    <p:sldId id="320" r:id="rId10"/>
    <p:sldId id="321" r:id="rId11"/>
    <p:sldId id="315" r:id="rId12"/>
    <p:sldId id="316" r:id="rId13"/>
    <p:sldId id="322" r:id="rId14"/>
    <p:sldId id="317" r:id="rId15"/>
    <p:sldId id="318" r:id="rId16"/>
    <p:sldId id="324" r:id="rId17"/>
    <p:sldId id="326" r:id="rId18"/>
    <p:sldId id="319" r:id="rId19"/>
    <p:sldId id="325" r:id="rId20"/>
  </p:sldIdLst>
  <p:sldSz cx="9144000" cy="5143500" type="screen16x9"/>
  <p:notesSz cx="6858000" cy="9144000"/>
  <p:custDataLst>
    <p:tags r:id="rId22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Phần Mặc định" id="{58DDB260-AEE1-4CD9-9A9B-3E5750AEBFD3}">
          <p14:sldIdLst>
            <p14:sldId id="288"/>
          </p14:sldIdLst>
        </p14:section>
        <p14:section name="Tiết 1" id="{5306D87E-7522-4F86-AA24-B22D8455523B}">
          <p14:sldIdLst>
            <p14:sldId id="290"/>
            <p14:sldId id="310"/>
            <p14:sldId id="313"/>
            <p14:sldId id="300"/>
            <p14:sldId id="320"/>
            <p14:sldId id="321"/>
            <p14:sldId id="315"/>
            <p14:sldId id="316"/>
            <p14:sldId id="322"/>
            <p14:sldId id="317"/>
            <p14:sldId id="318"/>
            <p14:sldId id="324"/>
            <p14:sldId id="326"/>
            <p14:sldId id="328"/>
            <p14:sldId id="319"/>
            <p14:sldId id="325"/>
          </p14:sldIdLst>
        </p14:section>
        <p14:section name="Tiết 2" id="{D26EF98B-2085-49F3-B273-FBF6FCCC601C}">
          <p14:sldIdLst/>
        </p14:section>
        <p14:section name="Tiết 3" id="{4D846693-4418-42A5-976A-89DDAFEED3E5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EB147"/>
    <a:srgbClr val="307C45"/>
    <a:srgbClr val="55375F"/>
    <a:srgbClr val="442C4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A263BF-1178-4B28-874A-543E483E1B30}" v="445" dt="2020-08-18T02:37:00.2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7" d="100"/>
          <a:sy n="87" d="100"/>
        </p:scale>
        <p:origin x="-192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am Thi Minh Phuong" userId="59a886c1-9eb9-4e41-a264-fe10a6ee0c2c" providerId="ADAL" clId="{35A263BF-1178-4B28-874A-543E483E1B30}"/>
    <pc:docChg chg="custSel addSld delSld modSld sldOrd delMainMaster modMainMaster addSection modSection modShowInfo">
      <pc:chgData name="Pham Thi Minh Phuong" userId="59a886c1-9eb9-4e41-a264-fe10a6ee0c2c" providerId="ADAL" clId="{35A263BF-1178-4B28-874A-543E483E1B30}" dt="2020-08-18T02:37:00.296" v="762" actId="1038"/>
      <pc:docMkLst>
        <pc:docMk/>
      </pc:docMkLst>
      <pc:sldChg chg="modSp mod modAnim">
        <pc:chgData name="Pham Thi Minh Phuong" userId="59a886c1-9eb9-4e41-a264-fe10a6ee0c2c" providerId="ADAL" clId="{35A263BF-1178-4B28-874A-543E483E1B30}" dt="2020-08-18T01:55:42.972" v="114"/>
        <pc:sldMkLst>
          <pc:docMk/>
          <pc:sldMk cId="2412638660" sldId="288"/>
        </pc:sldMkLst>
        <pc:spChg chg="mod">
          <ac:chgData name="Pham Thi Minh Phuong" userId="59a886c1-9eb9-4e41-a264-fe10a6ee0c2c" providerId="ADAL" clId="{35A263BF-1178-4B28-874A-543E483E1B30}" dt="2020-08-18T01:55:03.687" v="112" actId="20577"/>
          <ac:spMkLst>
            <pc:docMk/>
            <pc:sldMk cId="2412638660" sldId="288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4:39.752" v="75" actId="1076"/>
          <ac:spMkLst>
            <pc:docMk/>
            <pc:sldMk cId="2412638660" sldId="288"/>
            <ac:spMk id="6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4:49.887" v="78" actId="1076"/>
          <ac:grpSpMkLst>
            <pc:docMk/>
            <pc:sldMk cId="2412638660" sldId="288"/>
            <ac:grpSpMk id="8" creationId="{00000000-0000-0000-0000-000000000000}"/>
          </ac:grpSpMkLst>
        </pc:grpChg>
        <pc:picChg chg="mod">
          <ac:chgData name="Pham Thi Minh Phuong" userId="59a886c1-9eb9-4e41-a264-fe10a6ee0c2c" providerId="ADAL" clId="{35A263BF-1178-4B28-874A-543E483E1B30}" dt="2020-08-18T01:54:53.413" v="79" actId="1076"/>
          <ac:picMkLst>
            <pc:docMk/>
            <pc:sldMk cId="2412638660" sldId="288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6:14.546" v="115" actId="47"/>
        <pc:sldMkLst>
          <pc:docMk/>
          <pc:sldMk cId="1762366429" sldId="289"/>
        </pc:sldMkLst>
      </pc:sldChg>
      <pc:sldChg chg="delSp modSp mod delAnim modAnim">
        <pc:chgData name="Pham Thi Minh Phuong" userId="59a886c1-9eb9-4e41-a264-fe10a6ee0c2c" providerId="ADAL" clId="{35A263BF-1178-4B28-874A-543E483E1B30}" dt="2020-08-18T01:56:50.600" v="134" actId="1076"/>
        <pc:sldMkLst>
          <pc:docMk/>
          <pc:sldMk cId="971433870" sldId="290"/>
        </pc:sldMkLst>
        <pc:spChg chg="mod">
          <ac:chgData name="Pham Thi Minh Phuong" userId="59a886c1-9eb9-4e41-a264-fe10a6ee0c2c" providerId="ADAL" clId="{35A263BF-1178-4B28-874A-543E483E1B30}" dt="2020-08-18T01:56:50.600" v="134" actId="1076"/>
          <ac:spMkLst>
            <pc:docMk/>
            <pc:sldMk cId="971433870" sldId="290"/>
            <ac:spMk id="25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1.503" v="116" actId="478"/>
          <ac:spMkLst>
            <pc:docMk/>
            <pc:sldMk cId="971433870" sldId="290"/>
            <ac:spMk id="2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3.753" v="117" actId="478"/>
          <ac:spMkLst>
            <pc:docMk/>
            <pc:sldMk cId="971433870" sldId="290"/>
            <ac:spMk id="27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6:25.503" v="118" actId="478"/>
          <ac:spMkLst>
            <pc:docMk/>
            <pc:sldMk cId="971433870" sldId="290"/>
            <ac:spMk id="28" creationId="{00000000-0000-0000-0000-000000000000}"/>
          </ac:spMkLst>
        </pc:spChg>
        <pc:cxnChg chg="del">
          <ac:chgData name="Pham Thi Minh Phuong" userId="59a886c1-9eb9-4e41-a264-fe10a6ee0c2c" providerId="ADAL" clId="{35A263BF-1178-4B28-874A-543E483E1B30}" dt="2020-08-18T01:56:27.003" v="119" actId="478"/>
          <ac:cxnSpMkLst>
            <pc:docMk/>
            <pc:sldMk cId="971433870" sldId="290"/>
            <ac:cxnSpMk id="29" creationId="{00000000-0000-0000-0000-000000000000}"/>
          </ac:cxnSpMkLst>
        </pc:cxn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16067349" sldId="29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341827831" sldId="29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020188578" sldId="29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660384906" sldId="29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92206661" sldId="29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328650556" sldId="29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58354736" sldId="29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760075835" sldId="29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1544213" sldId="29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25:39.805" v="595"/>
        <pc:sldMkLst>
          <pc:docMk/>
          <pc:sldMk cId="553707979" sldId="300"/>
        </pc:sldMkLst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6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0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2:07:42.528" v="223" actId="478"/>
          <ac:spMkLst>
            <pc:docMk/>
            <pc:sldMk cId="553707979" sldId="300"/>
            <ac:spMk id="15" creationId="{00000000-0000-0000-0000-000000000000}"/>
          </ac:spMkLst>
        </pc:spChg>
        <pc:spChg chg="add mod">
          <ac:chgData name="Pham Thi Minh Phuong" userId="59a886c1-9eb9-4e41-a264-fe10a6ee0c2c" providerId="ADAL" clId="{35A263BF-1178-4B28-874A-543E483E1B30}" dt="2020-08-18T02:12:48.057" v="391" actId="1076"/>
          <ac:spMkLst>
            <pc:docMk/>
            <pc:sldMk cId="553707979" sldId="300"/>
            <ac:spMk id="21" creationId="{67CB6753-1C5F-45EE-944A-2E803F95E5F8}"/>
          </ac:spMkLst>
        </pc:spChg>
        <pc:spChg chg="add mod">
          <ac:chgData name="Pham Thi Minh Phuong" userId="59a886c1-9eb9-4e41-a264-fe10a6ee0c2c" providerId="ADAL" clId="{35A263BF-1178-4B28-874A-543E483E1B30}" dt="2020-08-18T02:13:36.310" v="430" actId="1035"/>
          <ac:spMkLst>
            <pc:docMk/>
            <pc:sldMk cId="553707979" sldId="300"/>
            <ac:spMk id="22" creationId="{8C08EF97-40EE-4A1F-ADE7-08E23EFD0A1F}"/>
          </ac:spMkLst>
        </pc:spChg>
        <pc:grpChg chg="del">
          <ac:chgData name="Pham Thi Minh Phuong" userId="59a886c1-9eb9-4e41-a264-fe10a6ee0c2c" providerId="ADAL" clId="{35A263BF-1178-4B28-874A-543E483E1B30}" dt="2020-08-18T02:07:42.528" v="223" actId="478"/>
          <ac:grpSpMkLst>
            <pc:docMk/>
            <pc:sldMk cId="553707979" sldId="300"/>
            <ac:grpSpMk id="16" creationId="{00000000-0000-0000-0000-000000000000}"/>
          </ac:grpSpMkLst>
        </pc:grpChg>
        <pc:picChg chg="add mod modCrop">
          <ac:chgData name="Pham Thi Minh Phuong" userId="59a886c1-9eb9-4e41-a264-fe10a6ee0c2c" providerId="ADAL" clId="{35A263BF-1178-4B28-874A-543E483E1B30}" dt="2020-08-18T02:17:01.917" v="453" actId="14100"/>
          <ac:picMkLst>
            <pc:docMk/>
            <pc:sldMk cId="553707979" sldId="300"/>
            <ac:picMk id="18" creationId="{CBE4DB05-E01F-491C-B70A-7F57CB2B6754}"/>
          </ac:picMkLst>
        </pc:picChg>
        <pc:picChg chg="add mod modCrop">
          <ac:chgData name="Pham Thi Minh Phuong" userId="59a886c1-9eb9-4e41-a264-fe10a6ee0c2c" providerId="ADAL" clId="{35A263BF-1178-4B28-874A-543E483E1B30}" dt="2020-08-18T02:11:26.089" v="314" actId="1076"/>
          <ac:picMkLst>
            <pc:docMk/>
            <pc:sldMk cId="553707979" sldId="300"/>
            <ac:picMk id="20" creationId="{FEF33DC6-6278-4D65-8037-559762F6CBB3}"/>
          </ac:picMkLst>
        </pc:picChg>
        <pc:picChg chg="add del mod modCrop">
          <ac:chgData name="Pham Thi Minh Phuong" userId="59a886c1-9eb9-4e41-a264-fe10a6ee0c2c" providerId="ADAL" clId="{35A263BF-1178-4B28-874A-543E483E1B30}" dt="2020-08-18T02:16:44.203" v="448" actId="478"/>
          <ac:picMkLst>
            <pc:docMk/>
            <pc:sldMk cId="553707979" sldId="300"/>
            <ac:picMk id="23" creationId="{7AF20C27-1121-4E14-9D9E-ECBBE68D26A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49681728" sldId="30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91736782" sldId="30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094743185" sldId="303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844930782" sldId="30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718362397" sldId="305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200446936" sldId="306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86697824" sldId="307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3108345331" sldId="308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521279595" sldId="309"/>
        </pc:sldMkLst>
      </pc:sldChg>
      <pc:sldChg chg="addSp delSp modSp mod ord delAnim modAnim">
        <pc:chgData name="Pham Thi Minh Phuong" userId="59a886c1-9eb9-4e41-a264-fe10a6ee0c2c" providerId="ADAL" clId="{35A263BF-1178-4B28-874A-543E483E1B30}" dt="2020-08-18T02:07:22.134" v="220"/>
        <pc:sldMkLst>
          <pc:docMk/>
          <pc:sldMk cId="3973996967" sldId="310"/>
        </pc:sldMkLst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5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5.215" v="152" actId="478"/>
          <ac:spMkLst>
            <pc:docMk/>
            <pc:sldMk cId="3973996967" sldId="310"/>
            <ac:spMk id="6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11.563" v="150" actId="478"/>
          <ac:spMkLst>
            <pc:docMk/>
            <pc:sldMk cId="3973996967" sldId="310"/>
            <ac:spMk id="1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3" creationId="{00000000-0000-0000-0000-000000000000}"/>
          </ac:spMkLst>
        </pc:spChg>
        <pc:spChg chg="del 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1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0:17.824" v="193" actId="1076"/>
          <ac:spMkLst>
            <pc:docMk/>
            <pc:sldMk cId="3973996967" sldId="310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1:59:17.967" v="153" actId="478"/>
          <ac:spMkLst>
            <pc:docMk/>
            <pc:sldMk cId="3973996967" sldId="310"/>
            <ac:spMk id="2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1.782" v="146" actId="478"/>
          <ac:spMkLst>
            <pc:docMk/>
            <pc:sldMk cId="3973996967" sldId="310"/>
            <ac:spMk id="22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4.990" v="148" actId="478"/>
          <ac:spMkLst>
            <pc:docMk/>
            <pc:sldMk cId="3973996967" sldId="310"/>
            <ac:spMk id="23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6.134" v="144" actId="478"/>
          <ac:spMkLst>
            <pc:docMk/>
            <pc:sldMk cId="3973996967" sldId="310"/>
            <ac:spMk id="24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2.798" v="147" actId="478"/>
          <ac:spMkLst>
            <pc:docMk/>
            <pc:sldMk cId="3973996967" sldId="310"/>
            <ac:spMk id="29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8:59.085" v="145" actId="478"/>
          <ac:spMkLst>
            <pc:docMk/>
            <pc:sldMk cId="3973996967" sldId="310"/>
            <ac:spMk id="31" creationId="{00000000-0000-0000-0000-000000000000}"/>
          </ac:spMkLst>
        </pc:spChg>
        <pc:spChg chg="del">
          <ac:chgData name="Pham Thi Minh Phuong" userId="59a886c1-9eb9-4e41-a264-fe10a6ee0c2c" providerId="ADAL" clId="{35A263BF-1178-4B28-874A-543E483E1B30}" dt="2020-08-18T01:59:07.742" v="149" actId="478"/>
          <ac:spMkLst>
            <pc:docMk/>
            <pc:sldMk cId="3973996967" sldId="310"/>
            <ac:spMk id="32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1:59:17.967" v="153" actId="478"/>
          <ac:grpSpMkLst>
            <pc:docMk/>
            <pc:sldMk cId="3973996967" sldId="310"/>
            <ac:grpSpMk id="18" creationId="{00000000-0000-0000-0000-000000000000}"/>
          </ac:grpSpMkLst>
        </pc:grpChg>
        <pc:picChg chg="add mod">
          <ac:chgData name="Pham Thi Minh Phuong" userId="59a886c1-9eb9-4e41-a264-fe10a6ee0c2c" providerId="ADAL" clId="{35A263BF-1178-4B28-874A-543E483E1B30}" dt="2020-08-18T02:07:20.307" v="219" actId="1076"/>
          <ac:picMkLst>
            <pc:docMk/>
            <pc:sldMk cId="3973996967" sldId="310"/>
            <ac:picMk id="16" creationId="{30B615F4-7A71-4DE2-97D2-676AB3FF234A}"/>
          </ac:picMkLst>
        </pc:picChg>
      </pc:sldChg>
      <pc:sldChg chg="add ord">
        <pc:chgData name="Pham Thi Minh Phuong" userId="59a886c1-9eb9-4e41-a264-fe10a6ee0c2c" providerId="ADAL" clId="{35A263BF-1178-4B28-874A-543E483E1B30}" dt="2020-08-18T02:26:22.143" v="600"/>
        <pc:sldMkLst>
          <pc:docMk/>
          <pc:sldMk cId="532826948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78049159" sldId="311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247141228" sldId="312"/>
        </pc:sldMkLst>
      </pc:sldChg>
      <pc:sldChg chg="add ord">
        <pc:chgData name="Pham Thi Minh Phuong" userId="59a886c1-9eb9-4e41-a264-fe10a6ee0c2c" providerId="ADAL" clId="{35A263BF-1178-4B28-874A-543E483E1B30}" dt="2020-08-18T02:26:19.803" v="598" actId="20578"/>
        <pc:sldMkLst>
          <pc:docMk/>
          <pc:sldMk cId="2316430590" sldId="312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679118753" sldId="313"/>
        </pc:sldMkLst>
      </pc:sldChg>
      <pc:sldChg chg="delSp modSp add mod ord delAnim">
        <pc:chgData name="Pham Thi Minh Phuong" userId="59a886c1-9eb9-4e41-a264-fe10a6ee0c2c" providerId="ADAL" clId="{35A263BF-1178-4B28-874A-543E483E1B30}" dt="2020-08-18T02:15:22.856" v="439"/>
        <pc:sldMkLst>
          <pc:docMk/>
          <pc:sldMk cId="3990783949" sldId="313"/>
        </pc:sldMkLst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4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32.322" v="289" actId="14100"/>
          <ac:spMkLst>
            <pc:docMk/>
            <pc:sldMk cId="3990783949" sldId="313"/>
            <ac:spMk id="5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8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46.284" v="293" actId="1036"/>
          <ac:spMkLst>
            <pc:docMk/>
            <pc:sldMk cId="3990783949" sldId="313"/>
            <ac:spMk id="9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2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13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7.458" v="288" actId="1076"/>
          <ac:spMkLst>
            <pc:docMk/>
            <pc:sldMk cId="3990783949" sldId="313"/>
            <ac:spMk id="17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0" creationId="{00000000-0000-0000-0000-000000000000}"/>
          </ac:spMkLst>
        </pc:spChg>
        <pc:spChg chg="mod">
          <ac:chgData name="Pham Thi Minh Phuong" userId="59a886c1-9eb9-4e41-a264-fe10a6ee0c2c" providerId="ADAL" clId="{35A263BF-1178-4B28-874A-543E483E1B30}" dt="2020-08-18T02:09:20.639" v="287" actId="14100"/>
          <ac:spMkLst>
            <pc:docMk/>
            <pc:sldMk cId="3990783949" sldId="313"/>
            <ac:spMk id="21" creationId="{00000000-0000-0000-0000-000000000000}"/>
          </ac:spMkLst>
        </pc:s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2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3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7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1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5" creationId="{00000000-0000-0000-0000-000000000000}"/>
          </ac:grpSpMkLst>
        </pc:grpChg>
        <pc:grpChg chg="mod">
          <ac:chgData name="Pham Thi Minh Phuong" userId="59a886c1-9eb9-4e41-a264-fe10a6ee0c2c" providerId="ADAL" clId="{35A263BF-1178-4B28-874A-543E483E1B30}" dt="2020-08-18T02:09:20.639" v="287" actId="14100"/>
          <ac:grpSpMkLst>
            <pc:docMk/>
            <pc:sldMk cId="3990783949" sldId="313"/>
            <ac:grpSpMk id="18" creationId="{00000000-0000-0000-0000-000000000000}"/>
          </ac:grpSpMkLst>
        </pc:grpChg>
        <pc:picChg chg="del">
          <ac:chgData name="Pham Thi Minh Phuong" userId="59a886c1-9eb9-4e41-a264-fe10a6ee0c2c" providerId="ADAL" clId="{35A263BF-1178-4B28-874A-543E483E1B30}" dt="2020-08-18T02:08:43.622" v="227" actId="478"/>
          <ac:picMkLst>
            <pc:docMk/>
            <pc:sldMk cId="3990783949" sldId="313"/>
            <ac:picMk id="16" creationId="{30B615F4-7A71-4DE2-97D2-676AB3FF234A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20:15.267" v="504"/>
        <pc:sldMkLst>
          <pc:docMk/>
          <pc:sldMk cId="886845859" sldId="314"/>
        </pc:sldMkLst>
        <pc:spChg chg="add mod">
          <ac:chgData name="Pham Thi Minh Phuong" userId="59a886c1-9eb9-4e41-a264-fe10a6ee0c2c" providerId="ADAL" clId="{35A263BF-1178-4B28-874A-543E483E1B30}" dt="2020-08-18T02:19:55.765" v="499" actId="1076"/>
          <ac:spMkLst>
            <pc:docMk/>
            <pc:sldMk cId="886845859" sldId="314"/>
            <ac:spMk id="4" creationId="{961183D3-A832-45F9-BB32-83B05ECF1663}"/>
          </ac:spMkLst>
        </pc:spChg>
        <pc:spChg chg="add mod">
          <ac:chgData name="Pham Thi Minh Phuong" userId="59a886c1-9eb9-4e41-a264-fe10a6ee0c2c" providerId="ADAL" clId="{35A263BF-1178-4B28-874A-543E483E1B30}" dt="2020-08-18T02:20:02.252" v="501" actId="1076"/>
          <ac:spMkLst>
            <pc:docMk/>
            <pc:sldMk cId="886845859" sldId="314"/>
            <ac:spMk id="5" creationId="{3556C26F-C632-4FB8-AF0B-2972EAEA8C96}"/>
          </ac:spMkLst>
        </pc:spChg>
        <pc:spChg chg="add mod">
          <ac:chgData name="Pham Thi Minh Phuong" userId="59a886c1-9eb9-4e41-a264-fe10a6ee0c2c" providerId="ADAL" clId="{35A263BF-1178-4B28-874A-543E483E1B30}" dt="2020-08-18T02:19:59.049" v="500" actId="1076"/>
          <ac:spMkLst>
            <pc:docMk/>
            <pc:sldMk cId="886845859" sldId="314"/>
            <ac:spMk id="6" creationId="{2D6B8757-AE21-4BBA-9D72-4799F69A802E}"/>
          </ac:spMkLst>
        </pc:spChg>
        <pc:spChg chg="mod">
          <ac:chgData name="Pham Thi Minh Phuong" userId="59a886c1-9eb9-4e41-a264-fe10a6ee0c2c" providerId="ADAL" clId="{35A263BF-1178-4B28-874A-543E483E1B30}" dt="2020-08-18T02:18:54.394" v="485" actId="20577"/>
          <ac:spMkLst>
            <pc:docMk/>
            <pc:sldMk cId="886845859" sldId="314"/>
            <ac:spMk id="25" creationId="{00000000-0000-0000-0000-000000000000}"/>
          </ac:spMkLst>
        </pc:spChg>
        <pc:picChg chg="mod">
          <ac:chgData name="Pham Thi Minh Phuong" userId="59a886c1-9eb9-4e41-a264-fe10a6ee0c2c" providerId="ADAL" clId="{35A263BF-1178-4B28-874A-543E483E1B30}" dt="2020-08-18T02:18:21.374" v="474" actId="14100"/>
          <ac:picMkLst>
            <pc:docMk/>
            <pc:sldMk cId="886845859" sldId="314"/>
            <ac:picMk id="3" creationId="{00000000-0000-0000-0000-000000000000}"/>
          </ac:picMkLst>
        </pc:picChg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2449301880" sldId="314"/>
        </pc:sldMkLst>
      </pc:sldChg>
      <pc:sldChg chg="del">
        <pc:chgData name="Pham Thi Minh Phuong" userId="59a886c1-9eb9-4e41-a264-fe10a6ee0c2c" providerId="ADAL" clId="{35A263BF-1178-4B28-874A-543E483E1B30}" dt="2020-08-18T01:58:03.444" v="135" actId="47"/>
        <pc:sldMkLst>
          <pc:docMk/>
          <pc:sldMk cId="1233579209" sldId="315"/>
        </pc:sldMkLst>
      </pc:sldChg>
      <pc:sldChg chg="modSp add mod">
        <pc:chgData name="Pham Thi Minh Phuong" userId="59a886c1-9eb9-4e41-a264-fe10a6ee0c2c" providerId="ADAL" clId="{35A263BF-1178-4B28-874A-543E483E1B30}" dt="2020-08-18T02:20:45.308" v="518" actId="20577"/>
        <pc:sldMkLst>
          <pc:docMk/>
          <pc:sldMk cId="4073527571" sldId="315"/>
        </pc:sldMkLst>
        <pc:spChg chg="mod">
          <ac:chgData name="Pham Thi Minh Phuong" userId="59a886c1-9eb9-4e41-a264-fe10a6ee0c2c" providerId="ADAL" clId="{35A263BF-1178-4B28-874A-543E483E1B30}" dt="2020-08-18T02:20:45.308" v="518" actId="20577"/>
          <ac:spMkLst>
            <pc:docMk/>
            <pc:sldMk cId="4073527571" sldId="315"/>
            <ac:spMk id="17" creationId="{00000000-0000-0000-0000-000000000000}"/>
          </ac:spMkLst>
        </pc:spChg>
      </pc:sldChg>
      <pc:sldChg chg="modSp add mod modAnim">
        <pc:chgData name="Pham Thi Minh Phuong" userId="59a886c1-9eb9-4e41-a264-fe10a6ee0c2c" providerId="ADAL" clId="{35A263BF-1178-4B28-874A-543E483E1B30}" dt="2020-08-18T02:25:43.440" v="596"/>
        <pc:sldMkLst>
          <pc:docMk/>
          <pc:sldMk cId="218111323" sldId="316"/>
        </pc:sldMkLst>
        <pc:spChg chg="mod">
          <ac:chgData name="Pham Thi Minh Phuong" userId="59a886c1-9eb9-4e41-a264-fe10a6ee0c2c" providerId="ADAL" clId="{35A263BF-1178-4B28-874A-543E483E1B30}" dt="2020-08-18T02:21:46.437" v="584" actId="1076"/>
          <ac:spMkLst>
            <pc:docMk/>
            <pc:sldMk cId="218111323" sldId="316"/>
            <ac:spMk id="21" creationId="{67CB6753-1C5F-45EE-944A-2E803F95E5F8}"/>
          </ac:spMkLst>
        </pc:spChg>
        <pc:spChg chg="mod">
          <ac:chgData name="Pham Thi Minh Phuong" userId="59a886c1-9eb9-4e41-a264-fe10a6ee0c2c" providerId="ADAL" clId="{35A263BF-1178-4B28-874A-543E483E1B30}" dt="2020-08-18T02:25:23.376" v="594" actId="1037"/>
          <ac:spMkLst>
            <pc:docMk/>
            <pc:sldMk cId="218111323" sldId="316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22:16.769" v="591" actId="14100"/>
          <ac:picMkLst>
            <pc:docMk/>
            <pc:sldMk cId="218111323" sldId="316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1:22.254" v="524" actId="1076"/>
          <ac:picMkLst>
            <pc:docMk/>
            <pc:sldMk cId="218111323" sldId="316"/>
            <ac:picMk id="20" creationId="{FEF33DC6-6278-4D65-8037-559762F6CBB3}"/>
          </ac:picMkLst>
        </pc:picChg>
      </pc:sldChg>
      <pc:sldChg chg="modSp add mod">
        <pc:chgData name="Pham Thi Minh Phuong" userId="59a886c1-9eb9-4e41-a264-fe10a6ee0c2c" providerId="ADAL" clId="{35A263BF-1178-4B28-874A-543E483E1B30}" dt="2020-08-18T02:26:38.221" v="614" actId="20577"/>
        <pc:sldMkLst>
          <pc:docMk/>
          <pc:sldMk cId="3984175086" sldId="317"/>
        </pc:sldMkLst>
        <pc:spChg chg="mod">
          <ac:chgData name="Pham Thi Minh Phuong" userId="59a886c1-9eb9-4e41-a264-fe10a6ee0c2c" providerId="ADAL" clId="{35A263BF-1178-4B28-874A-543E483E1B30}" dt="2020-08-18T02:26:38.221" v="614" actId="20577"/>
          <ac:spMkLst>
            <pc:docMk/>
            <pc:sldMk cId="3984175086" sldId="317"/>
            <ac:spMk id="17" creationId="{00000000-0000-0000-0000-000000000000}"/>
          </ac:spMkLst>
        </pc:spChg>
      </pc:sldChg>
      <pc:sldChg chg="modSp add mod">
        <pc:chgData name="Pham Thi Minh Phuong" userId="59a886c1-9eb9-4e41-a264-fe10a6ee0c2c" providerId="ADAL" clId="{35A263BF-1178-4B28-874A-543E483E1B30}" dt="2020-08-18T02:30:12.994" v="653" actId="14100"/>
        <pc:sldMkLst>
          <pc:docMk/>
          <pc:sldMk cId="3749060487" sldId="318"/>
        </pc:sldMkLst>
        <pc:spChg chg="mod">
          <ac:chgData name="Pham Thi Minh Phuong" userId="59a886c1-9eb9-4e41-a264-fe10a6ee0c2c" providerId="ADAL" clId="{35A263BF-1178-4B28-874A-543E483E1B30}" dt="2020-08-18T02:26:58.811" v="616" actId="20577"/>
          <ac:spMkLst>
            <pc:docMk/>
            <pc:sldMk cId="3749060487" sldId="318"/>
            <ac:spMk id="22" creationId="{8C08EF97-40EE-4A1F-ADE7-08E23EFD0A1F}"/>
          </ac:spMkLst>
        </pc:spChg>
        <pc:picChg chg="mod modCrop">
          <ac:chgData name="Pham Thi Minh Phuong" userId="59a886c1-9eb9-4e41-a264-fe10a6ee0c2c" providerId="ADAL" clId="{35A263BF-1178-4B28-874A-543E483E1B30}" dt="2020-08-18T02:30:12.994" v="653" actId="14100"/>
          <ac:picMkLst>
            <pc:docMk/>
            <pc:sldMk cId="3749060487" sldId="318"/>
            <ac:picMk id="18" creationId="{CBE4DB05-E01F-491C-B70A-7F57CB2B6754}"/>
          </ac:picMkLst>
        </pc:picChg>
        <pc:picChg chg="mod modCrop">
          <ac:chgData name="Pham Thi Minh Phuong" userId="59a886c1-9eb9-4e41-a264-fe10a6ee0c2c" providerId="ADAL" clId="{35A263BF-1178-4B28-874A-543E483E1B30}" dt="2020-08-18T02:29:03.856" v="639" actId="14100"/>
          <ac:picMkLst>
            <pc:docMk/>
            <pc:sldMk cId="3749060487" sldId="318"/>
            <ac:picMk id="20" creationId="{FEF33DC6-6278-4D65-8037-559762F6CBB3}"/>
          </ac:picMkLst>
        </pc:picChg>
      </pc:sldChg>
      <pc:sldChg chg="addSp modSp add mod modAnim">
        <pc:chgData name="Pham Thi Minh Phuong" userId="59a886c1-9eb9-4e41-a264-fe10a6ee0c2c" providerId="ADAL" clId="{35A263BF-1178-4B28-874A-543E483E1B30}" dt="2020-08-18T02:37:00.296" v="762" actId="1038"/>
        <pc:sldMkLst>
          <pc:docMk/>
          <pc:sldMk cId="369433564" sldId="319"/>
        </pc:sldMkLst>
        <pc:spChg chg="mod">
          <ac:chgData name="Pham Thi Minh Phuong" userId="59a886c1-9eb9-4e41-a264-fe10a6ee0c2c" providerId="ADAL" clId="{35A263BF-1178-4B28-874A-543E483E1B30}" dt="2020-08-18T02:37:00.296" v="762" actId="1038"/>
          <ac:spMkLst>
            <pc:docMk/>
            <pc:sldMk cId="369433564" sldId="319"/>
            <ac:spMk id="4" creationId="{961183D3-A832-45F9-BB32-83B05ECF1663}"/>
          </ac:spMkLst>
        </pc:spChg>
        <pc:spChg chg="mod">
          <ac:chgData name="Pham Thi Minh Phuong" userId="59a886c1-9eb9-4e41-a264-fe10a6ee0c2c" providerId="ADAL" clId="{35A263BF-1178-4B28-874A-543E483E1B30}" dt="2020-08-18T02:36:52.631" v="752" actId="1037"/>
          <ac:spMkLst>
            <pc:docMk/>
            <pc:sldMk cId="369433564" sldId="319"/>
            <ac:spMk id="5" creationId="{3556C26F-C632-4FB8-AF0B-2972EAEA8C96}"/>
          </ac:spMkLst>
        </pc:spChg>
        <pc:spChg chg="mod">
          <ac:chgData name="Pham Thi Minh Phuong" userId="59a886c1-9eb9-4e41-a264-fe10a6ee0c2c" providerId="ADAL" clId="{35A263BF-1178-4B28-874A-543E483E1B30}" dt="2020-08-18T02:36:46.735" v="745" actId="1076"/>
          <ac:spMkLst>
            <pc:docMk/>
            <pc:sldMk cId="369433564" sldId="319"/>
            <ac:spMk id="6" creationId="{2D6B8757-AE21-4BBA-9D72-4799F69A802E}"/>
          </ac:spMkLst>
        </pc:spChg>
        <pc:spChg chg="add mod">
          <ac:chgData name="Pham Thi Minh Phuong" userId="59a886c1-9eb9-4e41-a264-fe10a6ee0c2c" providerId="ADAL" clId="{35A263BF-1178-4B28-874A-543E483E1B30}" dt="2020-08-18T02:35:50.618" v="733" actId="14861"/>
          <ac:spMkLst>
            <pc:docMk/>
            <pc:sldMk cId="369433564" sldId="319"/>
            <ac:spMk id="7" creationId="{9384FD50-2BA6-45DE-B4C5-FCA56569D0F8}"/>
          </ac:spMkLst>
        </pc:spChg>
        <pc:spChg chg="mod">
          <ac:chgData name="Pham Thi Minh Phuong" userId="59a886c1-9eb9-4e41-a264-fe10a6ee0c2c" providerId="ADAL" clId="{35A263BF-1178-4B28-874A-543E483E1B30}" dt="2020-08-18T02:35:54.615" v="734" actId="1076"/>
          <ac:spMkLst>
            <pc:docMk/>
            <pc:sldMk cId="369433564" sldId="319"/>
            <ac:spMk id="25" creationId="{00000000-0000-0000-0000-000000000000}"/>
          </ac:spMkLst>
        </pc:spChg>
      </pc:sldChg>
      <pc:sldMasterChg chg="modSldLayout">
        <pc:chgData name="Pham Thi Minh Phuong" userId="59a886c1-9eb9-4e41-a264-fe10a6ee0c2c" providerId="ADAL" clId="{35A263BF-1178-4B28-874A-543E483E1B30}" dt="2020-08-18T02:02:10.988" v="217" actId="20577"/>
        <pc:sldMasterMkLst>
          <pc:docMk/>
          <pc:sldMasterMk cId="1881859133" sldId="2147483660"/>
        </pc:sldMasterMkLst>
        <pc:sldLayoutChg chg="modSp mod">
          <pc:chgData name="Pham Thi Minh Phuong" userId="59a886c1-9eb9-4e41-a264-fe10a6ee0c2c" providerId="ADAL" clId="{35A263BF-1178-4B28-874A-543E483E1B30}" dt="2020-08-18T02:02:10.988" v="217" actId="20577"/>
          <pc:sldLayoutMkLst>
            <pc:docMk/>
            <pc:sldMasterMk cId="1881859133" sldId="2147483660"/>
            <pc:sldLayoutMk cId="1784643704" sldId="2147483672"/>
          </pc:sldLayoutMkLst>
          <pc:spChg chg="mod">
            <ac:chgData name="Pham Thi Minh Phuong" userId="59a886c1-9eb9-4e41-a264-fe10a6ee0c2c" providerId="ADAL" clId="{35A263BF-1178-4B28-874A-543E483E1B30}" dt="2020-08-18T02:02:10.988" v="217" actId="20577"/>
            <ac:spMkLst>
              <pc:docMk/>
              <pc:sldMasterMk cId="1881859133" sldId="2147483660"/>
              <pc:sldLayoutMk cId="1784643704" sldId="2147483672"/>
              <ac:spMk id="41" creationId="{AF493636-B449-46E7-9C1C-83C3DD1DFC60}"/>
            </ac:spMkLst>
          </pc:spChg>
        </pc:sldLayoutChg>
      </pc:sldMasterChg>
      <pc:sldMasterChg chg="del delSldLayout">
        <pc:chgData name="Pham Thi Minh Phuong" userId="59a886c1-9eb9-4e41-a264-fe10a6ee0c2c" providerId="ADAL" clId="{35A263BF-1178-4B28-874A-543E483E1B30}" dt="2020-08-18T01:58:03.444" v="135" actId="47"/>
        <pc:sldMasterMkLst>
          <pc:docMk/>
          <pc:sldMasterMk cId="1605212255" sldId="2147483673"/>
        </pc:sldMasterMkLst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54066645" sldId="2147483674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987541789" sldId="2147483675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816289622" sldId="2147483676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472415014" sldId="2147483677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859294957" sldId="2147483678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4067993372" sldId="2147483679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798066714" sldId="2147483680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1666964810" sldId="2147483681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266334923" sldId="2147483682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399985446" sldId="2147483683"/>
          </pc:sldLayoutMkLst>
        </pc:sldLayoutChg>
        <pc:sldLayoutChg chg="del">
          <pc:chgData name="Pham Thi Minh Phuong" userId="59a886c1-9eb9-4e41-a264-fe10a6ee0c2c" providerId="ADAL" clId="{35A263BF-1178-4B28-874A-543E483E1B30}" dt="2020-08-18T01:58:03.444" v="135" actId="47"/>
          <pc:sldLayoutMkLst>
            <pc:docMk/>
            <pc:sldMasterMk cId="1605212255" sldId="2147483673"/>
            <pc:sldLayoutMk cId="3094881050" sldId="214748368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E76-29C8-41AB-8544-889D89FA4F96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AD677-048F-409F-AACD-0A0B5EF61C8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8236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19912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8471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81505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220767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220767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15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00643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92712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fld id="{8E734D7E-DDC1-43BA-BA84-4A1CFE3D3418}" type="slidenum">
              <a:rPr lang="zh-CN" altLang="en-US" sz="1200">
                <a:latin typeface="Calibri" panose="020F0502020204030204" pitchFamily="34" charset="0"/>
                <a:ea typeface="宋体" panose="02010600030101010101" pitchFamily="2" charset="-122"/>
              </a:rPr>
              <a:pPr/>
              <a:t>2</a:t>
            </a:fld>
            <a:endParaRPr lang="zh-CN" altLang="en-US" sz="1200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72334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57895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42754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99367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9936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9936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92712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7E8F4-36F5-42F3-8BF8-DD642CEEF780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8471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23746729"/>
      </p:ext>
    </p:extLst>
  </p:cSld>
  <p:clrMapOvr>
    <a:masterClrMapping/>
  </p:clrMapOvr>
  <p:transition spd="slow" advClick="0" advTm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59827731"/>
      </p:ext>
    </p:extLst>
  </p:cSld>
  <p:clrMapOvr>
    <a:masterClrMapping/>
  </p:clrMapOvr>
  <p:transition spd="slow" advClick="0" advTm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68846656"/>
      </p:ext>
    </p:extLst>
  </p:cSld>
  <p:clrMapOvr>
    <a:masterClrMapping/>
  </p:clrMapOvr>
  <p:transition spd="slow" advClick="0" advTm="0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组合 33">
            <a:extLst>
              <a:ext uri="{FF2B5EF4-FFF2-40B4-BE49-F238E27FC236}">
                <a16:creationId xmlns=""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9234014" cy="5145088"/>
            <a:chOff x="0" y="0"/>
            <a:chExt cx="12309881" cy="6858000"/>
          </a:xfrm>
        </p:grpSpPr>
        <p:pic>
          <p:nvPicPr>
            <p:cNvPr id="35" name="图片 34">
              <a:extLst>
                <a:ext uri="{FF2B5EF4-FFF2-40B4-BE49-F238E27FC236}">
                  <a16:creationId xmlns=""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36" name="矩形: 圆角 3">
              <a:extLst>
                <a:ext uri="{FF2B5EF4-FFF2-40B4-BE49-F238E27FC236}">
                  <a16:creationId xmlns=""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 cmpd="sng" algn="ctr">
              <a:solidFill>
                <a:srgbClr val="139F4E"/>
              </a:solidFill>
              <a:prstDash val="dash"/>
              <a:round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342946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pic>
          <p:nvPicPr>
            <p:cNvPr id="37" name="图片 36">
              <a:extLst>
                <a:ext uri="{FF2B5EF4-FFF2-40B4-BE49-F238E27FC236}">
                  <a16:creationId xmlns=""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38" name="组合 37">
              <a:extLst>
                <a:ext uri="{FF2B5EF4-FFF2-40B4-BE49-F238E27FC236}">
                  <a16:creationId xmlns=""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709961" y="-1054214"/>
              <a:ext cx="772078" cy="3224189"/>
              <a:chOff x="246324" y="651074"/>
              <a:chExt cx="969786" cy="5555849"/>
            </a:xfrm>
          </p:grpSpPr>
          <p:sp>
            <p:nvSpPr>
              <p:cNvPr id="41" name="矩形: 圆角 8">
                <a:extLst>
                  <a:ext uri="{FF2B5EF4-FFF2-40B4-BE49-F238E27FC236}">
                    <a16:creationId xmlns="" xmlns:a16="http://schemas.microsoft.com/office/drawing/2014/main" id="{AF493636-B449-46E7-9C1C-83C3DD1DFC60}"/>
                  </a:ext>
                </a:extLst>
              </p:cNvPr>
              <p:cNvSpPr/>
              <p:nvPr/>
            </p:nvSpPr>
            <p:spPr>
              <a:xfrm rot="5400000" flipH="1" flipV="1">
                <a:off x="-1913394" y="3077419"/>
                <a:ext cx="5555849" cy="703159"/>
              </a:xfrm>
              <a:prstGeom prst="roundRect">
                <a:avLst>
                  <a:gd name="adj" fmla="val 15140"/>
                </a:avLst>
              </a:prstGeom>
              <a:solidFill>
                <a:srgbClr val="47984B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</a:endParaRPr>
              </a:p>
            </p:txBody>
          </p:sp>
          <p:sp>
            <p:nvSpPr>
              <p:cNvPr id="42" name="矩形: 圆角 9">
                <a:extLst>
                  <a:ext uri="{FF2B5EF4-FFF2-40B4-BE49-F238E27FC236}">
                    <a16:creationId xmlns=""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sp>
            <p:nvSpPr>
              <p:cNvPr id="43" name="矩形: 圆角 10">
                <a:extLst>
                  <a:ext uri="{FF2B5EF4-FFF2-40B4-BE49-F238E27FC236}">
                    <a16:creationId xmlns=""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342946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=""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=""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78464370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46103537"/>
      </p:ext>
    </p:extLst>
  </p:cSld>
  <p:clrMapOvr>
    <a:masterClrMapping/>
  </p:clrMapOvr>
  <p:transition spd="slow" advClick="0" advTm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579085"/>
      </p:ext>
    </p:extLst>
  </p:cSld>
  <p:clrMapOvr>
    <a:masterClrMapping/>
  </p:clrMapOvr>
  <p:transition spd="slow" advClick="0" advTm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35159219"/>
      </p:ext>
    </p:extLst>
  </p:cSld>
  <p:clrMapOvr>
    <a:masterClrMapping/>
  </p:clrMapOvr>
  <p:transition spd="slow" advClick="0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6917342" y="4252168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5492275"/>
      </p:ext>
    </p:extLst>
  </p:cSld>
  <p:clrMapOvr>
    <a:masterClrMapping/>
  </p:clrMapOvr>
  <p:transition spd="slow" advClick="0" advTm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89057927"/>
      </p:ext>
    </p:extLst>
  </p:cSld>
  <p:clrMapOvr>
    <a:masterClrMapping/>
  </p:clrMapOvr>
  <p:transition spd="slow" advClick="0" advTm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4042892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26863871"/>
      </p:ext>
    </p:extLst>
  </p:cSld>
  <p:clrMapOvr>
    <a:masterClrMapping/>
  </p:clrMapOvr>
  <p:transition spd="slow" advClick="0" advTm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7201385"/>
      </p:ext>
    </p:extLst>
  </p:cSld>
  <p:clrMapOvr>
    <a:masterClrMapping/>
  </p:clrMapOvr>
  <p:transition spd="slow" advClick="0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2020/8/20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8185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 advClick="0" advTm="0">
    <p:fade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5" Type="http://schemas.openxmlformats.org/officeDocument/2006/relationships/image" Target="../media/image13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media1.mp3"/><Relationship Id="rId5" Type="http://schemas.openxmlformats.org/officeDocument/2006/relationships/image" Target="../media/image6.png"/><Relationship Id="rId4" Type="http://schemas.microsoft.com/office/2007/relationships/media" Target="../media/media1.mp3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5" Type="http://schemas.openxmlformats.org/officeDocument/2006/relationships/image" Target="../media/image10.pn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07" t="33863" r="20308"/>
          <a:stretch/>
        </p:blipFill>
        <p:spPr>
          <a:xfrm>
            <a:off x="653144" y="2821426"/>
            <a:ext cx="4180113" cy="2157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99776" y="1170799"/>
            <a:ext cx="64716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CHÂN DUNG CỦA EM</a:t>
            </a: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084478" y="131457"/>
            <a:ext cx="3174787" cy="830997"/>
            <a:chOff x="1758557" y="1663328"/>
            <a:chExt cx="4504559" cy="369332"/>
          </a:xfrm>
        </p:grpSpPr>
        <p:sp>
          <p:nvSpPr>
            <p:cNvPr id="7" name="圆角矩形 6"/>
            <p:cNvSpPr/>
            <p:nvPr/>
          </p:nvSpPr>
          <p:spPr>
            <a:xfrm>
              <a:off x="1758557" y="1677808"/>
              <a:ext cx="3178628" cy="345516"/>
            </a:xfrm>
            <a:prstGeom prst="roundRect">
              <a:avLst/>
            </a:prstGeom>
            <a:solidFill>
              <a:srgbClr val="6EB1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903608" y="1663328"/>
              <a:ext cx="43595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800" dirty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BÀI </a:t>
              </a:r>
              <a:r>
                <a:rPr lang="en-US" altLang="zh-CN" sz="4800" dirty="0" smtClean="0">
                  <a:solidFill>
                    <a:schemeClr val="bg1"/>
                  </a:solidFill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rPr>
                <a:t>11</a:t>
              </a:r>
              <a:endParaRPr lang="zh-CN" altLang="en-US" sz="4800" dirty="0">
                <a:solidFill>
                  <a:schemeClr val="bg1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1263866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26" t="58508" r="81513" b="35311"/>
          <a:stretch/>
        </p:blipFill>
        <p:spPr>
          <a:xfrm>
            <a:off x="533624" y="497148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685194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Nói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viên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giúp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tự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tin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99731"/>
            <a:ext cx="1697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2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0343" y="1741713"/>
            <a:ext cx="6934200" cy="2852055"/>
          </a:xfrm>
          <a:prstGeom prst="rect">
            <a:avLst/>
          </a:prstGeom>
          <a:noFill/>
          <a:ln w="19050">
            <a:solidFill>
              <a:srgbClr val="6EB147"/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91887" y="1208315"/>
            <a:ext cx="4474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/>
              <a:t>Bước</a:t>
            </a:r>
            <a:r>
              <a:rPr lang="en-US" sz="1800" b="1" dirty="0" smtClean="0"/>
              <a:t> 2: </a:t>
            </a:r>
            <a:r>
              <a:rPr lang="en-US" sz="1800" b="1" dirty="0" err="1" smtClean="0"/>
              <a:t>Làm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việc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theo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cặp</a:t>
            </a:r>
            <a:endParaRPr lang="en-US" sz="1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83776" y="2144486"/>
            <a:ext cx="7315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cực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1113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VẬN DỤNG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984175086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75" t="6822" r="81449" b="85973"/>
          <a:stretch/>
        </p:blipFill>
        <p:spPr>
          <a:xfrm>
            <a:off x="439720" y="685799"/>
            <a:ext cx="910109" cy="609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598106"/>
            <a:ext cx="71119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Giữ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gìn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vẻ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ngoài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đáng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xét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tích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cực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vẻ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bề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ngoài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khác</a:t>
            </a:r>
            <a:endParaRPr lang="zh-CN" altLang="en-US" sz="24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99731"/>
            <a:ext cx="1697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8" name="Cloud Callout 7"/>
          <p:cNvSpPr/>
          <p:nvPr/>
        </p:nvSpPr>
        <p:spPr>
          <a:xfrm>
            <a:off x="3189514" y="1621970"/>
            <a:ext cx="5410200" cy="1251858"/>
          </a:xfrm>
          <a:prstGeom prst="cloudCallout">
            <a:avLst>
              <a:gd name="adj1" fmla="val -25863"/>
              <a:gd name="adj2" fmla="val 851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09396" y="2813274"/>
            <a:ext cx="1657803" cy="2232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91887" y="1328061"/>
            <a:ext cx="735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/>
              <a:t>Chăm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sóc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vẻ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bên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ngoài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của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bản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thân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cho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sạch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sẽ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đáng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yêu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xmlns="" val="374906048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8" grpId="0" build="allAtOnce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75" t="6822" r="81449" b="85973"/>
          <a:stretch/>
        </p:blipFill>
        <p:spPr>
          <a:xfrm>
            <a:off x="439720" y="685799"/>
            <a:ext cx="910109" cy="609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598106"/>
            <a:ext cx="71119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Giữ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gìn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vẻ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ngoài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đáng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xét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tích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cực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vẻ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bề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ngoài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khác</a:t>
            </a:r>
            <a:endParaRPr lang="zh-CN" altLang="en-US" sz="24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99731"/>
            <a:ext cx="1697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34119" y="2035628"/>
            <a:ext cx="3352800" cy="2715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Cloud Callout 7"/>
          <p:cNvSpPr/>
          <p:nvPr/>
        </p:nvSpPr>
        <p:spPr>
          <a:xfrm>
            <a:off x="2939141" y="1447801"/>
            <a:ext cx="5878288" cy="1828806"/>
          </a:xfrm>
          <a:prstGeom prst="cloudCallout">
            <a:avLst>
              <a:gd name="adj1" fmla="val -25863"/>
              <a:gd name="adj2" fmla="val 85109"/>
            </a:avLst>
          </a:prstGeom>
          <a:solidFill>
            <a:schemeClr val="accent6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ý giữ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endParaRPr lang="en-US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906048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9429" y="1872343"/>
            <a:ext cx="4811485" cy="2835049"/>
          </a:xfrm>
          <a:prstGeom prst="rect">
            <a:avLst/>
          </a:prstGeom>
          <a:noFill/>
          <a:ln w="1270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3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75" t="6822" r="81449" b="85973"/>
          <a:stretch/>
        </p:blipFill>
        <p:spPr>
          <a:xfrm>
            <a:off x="439720" y="685799"/>
            <a:ext cx="910109" cy="609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598106"/>
            <a:ext cx="711199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Giữ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gìn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vẻ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ngoài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đáng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yêu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và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nhận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xét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tích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cực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vẻ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bề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ngoài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người</a:t>
            </a:r>
            <a:r>
              <a:rPr lang="en-US" altLang="zh-CN" sz="24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4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khác</a:t>
            </a:r>
            <a:endParaRPr lang="zh-CN" altLang="en-US" sz="24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5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99731"/>
            <a:ext cx="1697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3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3246" y="1328061"/>
            <a:ext cx="59514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Nhận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xét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nét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đáng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yêu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của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người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thân</a:t>
            </a:r>
            <a:endParaRPr lang="en-US" sz="2000" b="1" dirty="0"/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1254007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65515" y="1424723"/>
            <a:ext cx="8878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 b="1" dirty="0" smtClean="0">
                <a:solidFill>
                  <a:srgbClr val="83B40D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THÔNG ĐIỆP</a:t>
            </a:r>
            <a:endParaRPr lang="vi-VN" altLang="zh-CN" sz="3600" b="1" dirty="0">
              <a:solidFill>
                <a:srgbClr val="83B40D"/>
              </a:solidFill>
              <a:latin typeface="Times New Roman" pitchFamily="18" charset="0"/>
              <a:ea typeface="Arial-Rounded" panose="020B0500000000000000" pitchFamily="34" charset="-93"/>
              <a:cs typeface="Times New Roman" pitchFamily="18" charset="0"/>
              <a:sym typeface="+mn-lt"/>
            </a:endParaRPr>
          </a:p>
        </p:txBody>
      </p:sp>
      <p:sp>
        <p:nvSpPr>
          <p:cNvPr id="4" name="文本框 6">
            <a:extLst>
              <a:ext uri="{FF2B5EF4-FFF2-40B4-BE49-F238E27FC236}">
                <a16:creationId xmlns="" xmlns:a16="http://schemas.microsoft.com/office/drawing/2014/main" id="{961183D3-A832-45F9-BB32-83B05ECF1663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74182" y="2102069"/>
            <a:ext cx="9329056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      Ai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cũng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có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vẻ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bề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ngoài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đáng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yêu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.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Mọi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người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nên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tự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hào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và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hài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lòng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với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vẻ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bề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endParaRPr lang="en-US" altLang="zh-CN" sz="3800" b="1" dirty="0" smtClean="0">
              <a:solidFill>
                <a:srgbClr val="0070C0"/>
              </a:solidFill>
              <a:latin typeface="Times New Roman" pitchFamily="18" charset="0"/>
              <a:ea typeface="Arial-Rounded" panose="020B0500000000000000" pitchFamily="34" charset="-93"/>
              <a:cs typeface="Times New Roman" pitchFamily="18" charset="0"/>
              <a:sym typeface="+mn-lt"/>
            </a:endParaRPr>
          </a:p>
          <a:p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ngoài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của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 </a:t>
            </a:r>
            <a:r>
              <a:rPr lang="en-US" altLang="zh-CN" sz="3800" b="1" dirty="0" err="1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mình</a:t>
            </a:r>
            <a:r>
              <a:rPr lang="en-US" altLang="zh-CN" sz="3800" b="1" dirty="0" smtClean="0">
                <a:solidFill>
                  <a:srgbClr val="0070C0"/>
                </a:solidFill>
                <a:latin typeface="Times New Roman" pitchFamily="18" charset="0"/>
                <a:ea typeface="Arial-Rounded" panose="020B0500000000000000" pitchFamily="34" charset="-93"/>
                <a:cs typeface="Times New Roman" pitchFamily="18" charset="0"/>
                <a:sym typeface="+mn-lt"/>
              </a:rPr>
              <a:t>.</a:t>
            </a:r>
            <a:endParaRPr lang="vi-VN" altLang="zh-CN" sz="3800" b="1" dirty="0">
              <a:solidFill>
                <a:srgbClr val="0070C0"/>
              </a:solidFill>
              <a:latin typeface="Times New Roman" pitchFamily="18" charset="0"/>
              <a:ea typeface="Arial-Rounded" panose="020B0500000000000000" pitchFamily="34" charset="-93"/>
              <a:cs typeface="Times New Roman" pitchFamily="18" charset="0"/>
              <a:sym typeface="+mn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="" xmlns:a16="http://schemas.microsoft.com/office/drawing/2014/main" id="{9384FD50-2BA6-45DE-B4C5-FCA56569D0F8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9149" y="218463"/>
            <a:ext cx="3601993" cy="940653"/>
          </a:xfrm>
          <a:prstGeom prst="doubleWave">
            <a:avLst/>
          </a:prstGeom>
          <a:ln/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vi-VN" altLang="zh-CN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TỔNG KẾT</a:t>
            </a:r>
          </a:p>
        </p:txBody>
      </p:sp>
    </p:spTree>
    <p:extLst>
      <p:ext uri="{BB962C8B-B14F-4D97-AF65-F5344CB8AC3E}">
        <p14:creationId xmlns:p14="http://schemas.microsoft.com/office/powerpoint/2010/main" xmlns="" val="369433564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4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6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1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 err="1" smtClean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Củng</a:t>
                </a:r>
                <a:r>
                  <a:rPr kumimoji="0" lang="en-US" altLang="zh-CN" sz="2400" i="0" u="none" strike="noStrike" kern="0" cap="none" spc="0" normalizeH="0" noProof="0" dirty="0" smtClean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 </a:t>
                </a:r>
                <a:r>
                  <a:rPr kumimoji="0" lang="en-US" altLang="zh-CN" sz="2400" i="0" u="none" strike="noStrike" kern="0" cap="none" spc="0" normalizeH="0" noProof="0" dirty="0" err="1" smtClean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cố</a:t>
                </a:r>
                <a:r>
                  <a:rPr kumimoji="0" lang="en-US" altLang="zh-CN" sz="2400" i="0" u="none" strike="noStrike" kern="0" cap="none" spc="0" normalizeH="0" noProof="0" dirty="0" smtClean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 - </a:t>
                </a:r>
                <a:r>
                  <a:rPr kumimoji="0" lang="en-US" altLang="zh-CN" sz="2400" i="0" u="none" strike="noStrike" kern="0" cap="none" spc="0" normalizeH="0" noProof="0" dirty="0" err="1" smtClean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Dặn</a:t>
                </a:r>
                <a:r>
                  <a:rPr kumimoji="0" lang="en-US" altLang="zh-CN" sz="2400" i="0" u="none" strike="noStrike" kern="0" cap="none" spc="0" normalizeH="0" noProof="0" dirty="0" smtClean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 </a:t>
                </a:r>
                <a:r>
                  <a:rPr kumimoji="0" lang="en-US" altLang="zh-CN" sz="2400" i="0" u="none" strike="noStrike" kern="0" cap="none" spc="0" normalizeH="0" noProof="0" dirty="0" err="1" smtClean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dò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4073527571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371" b="19753"/>
          <a:stretch/>
        </p:blipFill>
        <p:spPr>
          <a:xfrm>
            <a:off x="1354" y="-14487"/>
            <a:ext cx="9141291" cy="2565400"/>
          </a:xfrm>
          <a:prstGeom prst="rect">
            <a:avLst/>
          </a:prstGeom>
        </p:spPr>
      </p:pic>
      <p:sp>
        <p:nvSpPr>
          <p:cNvPr id="25" name="文本框 6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098185" y="2927536"/>
            <a:ext cx="5304100" cy="1677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10300" b="1" dirty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TIẾT 1</a:t>
            </a:r>
            <a:endParaRPr lang="zh-CN" altLang="en-US" sz="103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1433870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635700" y="942204"/>
            <a:ext cx="3682043" cy="3653136"/>
            <a:chOff x="2635700" y="942204"/>
            <a:chExt cx="3682043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5359" y="942204"/>
              <a:ext cx="2042384" cy="2739429"/>
              <a:chOff x="4325816" y="1628800"/>
              <a:chExt cx="2497009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327895" y="1752910"/>
                <a:ext cx="506830" cy="51098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785115"/>
              <a:chOff x="2321176" y="1630868"/>
              <a:chExt cx="2254962" cy="3405068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703908" y="4527029"/>
                <a:ext cx="506829" cy="510986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248246" y="1531038"/>
              <a:ext cx="2490794" cy="2483930"/>
              <a:chOff x="3070072" y="2348705"/>
              <a:chExt cx="304523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3070072" y="2348705"/>
                <a:ext cx="3045233" cy="3036841"/>
                <a:chOff x="0" y="0"/>
                <a:chExt cx="1136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136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64" y="62"/>
                  <a:ext cx="1008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97950" y="3303405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KHỞI ĐỘNG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  <p:pic>
        <p:nvPicPr>
          <p:cNvPr id="16" name="ChaoNguoiBanMoiDen-V.A-3868599">
            <a:hlinkClick r:id="" action="ppaction://media"/>
            <a:extLst>
              <a:ext uri="{FF2B5EF4-FFF2-40B4-BE49-F238E27FC236}">
                <a16:creationId xmlns="" xmlns:a16="http://schemas.microsoft.com/office/drawing/2014/main" id="{30B615F4-7A71-4DE2-97D2-676AB3FF234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5246771" y="-6087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73996967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5788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KHÁM PHÁ – KẾT NỐI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399078394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446308" y="602991"/>
            <a:ext cx="1012378" cy="648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43413" y="619622"/>
            <a:ext cx="71119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Chia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sẻ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vẻ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bên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ngoài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endParaRPr lang="zh-CN" altLang="en-US" sz="2800" b="1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06293" y="277959"/>
            <a:ext cx="2074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1035" y="1635577"/>
            <a:ext cx="4651375" cy="286022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192487" y="1959439"/>
            <a:ext cx="35596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Khuôn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mắt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Sóng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mũi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Miệng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Vầng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trán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Mái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tóc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Vóc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dáng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57800" y="1652474"/>
            <a:ext cx="36902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tôn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khích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1887" y="1175657"/>
            <a:ext cx="4474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 smtClean="0"/>
              <a:t>Bước</a:t>
            </a:r>
            <a:r>
              <a:rPr lang="en-US" sz="1600" b="1" dirty="0" smtClean="0"/>
              <a:t> 1: </a:t>
            </a:r>
            <a:r>
              <a:rPr lang="en-US" sz="1600" b="1" dirty="0" err="1" smtClean="0"/>
              <a:t>Nhận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biết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vẻ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bên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ngoài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của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em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xmlns="" val="5537079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8" grpId="0"/>
      <p:bldP spid="8" grpId="1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446308" y="602991"/>
            <a:ext cx="1012378" cy="648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43413" y="619622"/>
            <a:ext cx="71119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Chia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sẻ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vẻ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bên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ngoài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endParaRPr lang="zh-CN" altLang="en-US" sz="2800" b="1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06293" y="277959"/>
            <a:ext cx="2074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1886" y="1142999"/>
            <a:ext cx="7772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/>
              <a:t>Bước</a:t>
            </a:r>
            <a:r>
              <a:rPr lang="en-US" sz="1800" b="1" dirty="0" smtClean="0"/>
              <a:t> 2: </a:t>
            </a:r>
            <a:r>
              <a:rPr lang="en-US" sz="1800" b="1" dirty="0" err="1" smtClean="0"/>
              <a:t>Đi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tìm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những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lời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nhận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xét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về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vẻ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bên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ngoài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của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mình</a:t>
            </a:r>
            <a:endParaRPr lang="en-US" sz="1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82476" y="1567544"/>
            <a:ext cx="5812973" cy="3007179"/>
          </a:xfrm>
          <a:prstGeom prst="rect">
            <a:avLst/>
          </a:prstGeom>
          <a:noFill/>
          <a:ln w="12700">
            <a:solidFill>
              <a:srgbClr val="307C45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5537079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101" t="13195" r="81938" b="80624"/>
          <a:stretch/>
        </p:blipFill>
        <p:spPr>
          <a:xfrm>
            <a:off x="446308" y="602991"/>
            <a:ext cx="1012378" cy="648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43413" y="619622"/>
            <a:ext cx="71119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Chia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sẻ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vẻ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bên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ngoài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của</a:t>
            </a:r>
            <a:r>
              <a:rPr lang="en-US" altLang="zh-CN" sz="2800" b="1" dirty="0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800" b="1" dirty="0" err="1" smtClean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em</a:t>
            </a:r>
            <a:endParaRPr lang="zh-CN" altLang="en-US" sz="2800" b="1" dirty="0">
              <a:solidFill>
                <a:srgbClr val="FF00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706293" y="277959"/>
            <a:ext cx="20740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1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1886" y="1142999"/>
            <a:ext cx="7772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/>
              <a:t>Bước</a:t>
            </a:r>
            <a:r>
              <a:rPr lang="en-US" sz="1800" b="1" dirty="0" smtClean="0"/>
              <a:t> 2: </a:t>
            </a:r>
            <a:r>
              <a:rPr lang="en-US" sz="1800" b="1" dirty="0" err="1" smtClean="0"/>
              <a:t>Đi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tìm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những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lời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nhận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xét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về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vẻ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bên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ngoài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của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mình</a:t>
            </a:r>
            <a:endParaRPr lang="en-US" sz="1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971" y="1567544"/>
            <a:ext cx="4082144" cy="3007179"/>
          </a:xfrm>
          <a:prstGeom prst="rect">
            <a:avLst/>
          </a:prstGeom>
          <a:noFill/>
          <a:ln w="12700">
            <a:solidFill>
              <a:srgbClr val="307C45"/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735286" y="1913711"/>
            <a:ext cx="40603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Ai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quyền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3707979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838960" y="942204"/>
            <a:ext cx="5628638" cy="3653136"/>
            <a:chOff x="2635700" y="942204"/>
            <a:chExt cx="3682042" cy="3653136"/>
          </a:xfrm>
        </p:grpSpPr>
        <p:grpSp>
          <p:nvGrpSpPr>
            <p:cNvPr id="3" name="组合 4"/>
            <p:cNvGrpSpPr/>
            <p:nvPr/>
          </p:nvGrpSpPr>
          <p:grpSpPr>
            <a:xfrm>
              <a:off x="4274453" y="942204"/>
              <a:ext cx="2043289" cy="2739429"/>
              <a:chOff x="4324709" y="1628800"/>
              <a:chExt cx="2498116" cy="3349212"/>
            </a:xfrm>
            <a:solidFill>
              <a:schemeClr val="accent3"/>
            </a:solidFill>
          </p:grpSpPr>
          <p:sp>
            <p:nvSpPr>
              <p:cNvPr id="4" name="未知"/>
              <p:cNvSpPr>
                <a:spLocks/>
              </p:cNvSpPr>
              <p:nvPr/>
            </p:nvSpPr>
            <p:spPr bwMode="auto">
              <a:xfrm>
                <a:off x="4580276" y="1628800"/>
                <a:ext cx="2242549" cy="3349212"/>
              </a:xfrm>
              <a:custGeom>
                <a:avLst/>
                <a:gdLst>
                  <a:gd name="T0" fmla="*/ 150 w 174"/>
                  <a:gd name="T1" fmla="*/ 260 h 260"/>
                  <a:gd name="T2" fmla="*/ 174 w 174"/>
                  <a:gd name="T3" fmla="*/ 174 h 260"/>
                  <a:gd name="T4" fmla="*/ 0 w 174"/>
                  <a:gd name="T5" fmla="*/ 0 h 260"/>
                  <a:gd name="T6" fmla="*/ 0 w 174"/>
                  <a:gd name="T7" fmla="*/ 174 h 260"/>
                  <a:gd name="T8" fmla="*/ 150 w 174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4" h="260">
                    <a:moveTo>
                      <a:pt x="150" y="260"/>
                    </a:moveTo>
                    <a:cubicBezTo>
                      <a:pt x="165" y="234"/>
                      <a:pt x="174" y="204"/>
                      <a:pt x="174" y="174"/>
                    </a:cubicBezTo>
                    <a:cubicBezTo>
                      <a:pt x="174" y="77"/>
                      <a:pt x="96" y="0"/>
                      <a:pt x="0" y="0"/>
                    </a:cubicBezTo>
                    <a:lnTo>
                      <a:pt x="0" y="174"/>
                    </a:lnTo>
                    <a:lnTo>
                      <a:pt x="150" y="26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5" name="AutoShape 8"/>
              <p:cNvSpPr>
                <a:spLocks noChangeArrowheads="1"/>
              </p:cNvSpPr>
              <p:nvPr/>
            </p:nvSpPr>
            <p:spPr bwMode="auto">
              <a:xfrm rot="13500000">
                <a:off x="4270173" y="1805436"/>
                <a:ext cx="553662" cy="444590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7" name="组合 8"/>
            <p:cNvGrpSpPr/>
            <p:nvPr/>
          </p:nvGrpSpPr>
          <p:grpSpPr>
            <a:xfrm>
              <a:off x="2635700" y="943895"/>
              <a:ext cx="1844406" cy="2834132"/>
              <a:chOff x="2321176" y="1630868"/>
              <a:chExt cx="2254962" cy="3464995"/>
            </a:xfrm>
            <a:solidFill>
              <a:schemeClr val="accent3"/>
            </a:solidFill>
          </p:grpSpPr>
          <p:sp>
            <p:nvSpPr>
              <p:cNvPr id="8" name="未知"/>
              <p:cNvSpPr>
                <a:spLocks/>
              </p:cNvSpPr>
              <p:nvPr/>
            </p:nvSpPr>
            <p:spPr bwMode="auto">
              <a:xfrm>
                <a:off x="2321176" y="1630868"/>
                <a:ext cx="2254962" cy="3349214"/>
              </a:xfrm>
              <a:custGeom>
                <a:avLst/>
                <a:gdLst>
                  <a:gd name="T0" fmla="*/ 174 w 175"/>
                  <a:gd name="T1" fmla="*/ 0 h 260"/>
                  <a:gd name="T2" fmla="*/ 1 w 175"/>
                  <a:gd name="T3" fmla="*/ 173 h 260"/>
                  <a:gd name="T4" fmla="*/ 24 w 175"/>
                  <a:gd name="T5" fmla="*/ 260 h 260"/>
                  <a:gd name="T6" fmla="*/ 175 w 175"/>
                  <a:gd name="T7" fmla="*/ 174 h 260"/>
                  <a:gd name="T8" fmla="*/ 174 w 175"/>
                  <a:gd name="T9" fmla="*/ 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260">
                    <a:moveTo>
                      <a:pt x="174" y="0"/>
                    </a:moveTo>
                    <a:cubicBezTo>
                      <a:pt x="78" y="0"/>
                      <a:pt x="1" y="77"/>
                      <a:pt x="1" y="173"/>
                    </a:cubicBezTo>
                    <a:cubicBezTo>
                      <a:pt x="0" y="204"/>
                      <a:pt x="9" y="234"/>
                      <a:pt x="24" y="260"/>
                    </a:cubicBezTo>
                    <a:lnTo>
                      <a:pt x="175" y="174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9" name="AutoShape 7"/>
              <p:cNvSpPr>
                <a:spLocks noChangeArrowheads="1"/>
              </p:cNvSpPr>
              <p:nvPr/>
            </p:nvSpPr>
            <p:spPr bwMode="auto">
              <a:xfrm rot="6300000">
                <a:off x="2666543" y="4455489"/>
                <a:ext cx="669140" cy="611607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组合 12"/>
            <p:cNvGrpSpPr/>
            <p:nvPr/>
          </p:nvGrpSpPr>
          <p:grpSpPr>
            <a:xfrm>
              <a:off x="2886133" y="2774694"/>
              <a:ext cx="3177793" cy="1820646"/>
              <a:chOff x="2627355" y="3869193"/>
              <a:chExt cx="3885155" cy="2225913"/>
            </a:xfrm>
            <a:solidFill>
              <a:schemeClr val="accent3"/>
            </a:solidFill>
          </p:grpSpPr>
          <p:sp>
            <p:nvSpPr>
              <p:cNvPr id="12" name="未知"/>
              <p:cNvSpPr>
                <a:spLocks/>
              </p:cNvSpPr>
              <p:nvPr/>
            </p:nvSpPr>
            <p:spPr bwMode="auto">
              <a:xfrm>
                <a:off x="2627355" y="3869193"/>
                <a:ext cx="3885155" cy="2225913"/>
              </a:xfrm>
              <a:custGeom>
                <a:avLst/>
                <a:gdLst>
                  <a:gd name="T0" fmla="*/ 0 w 301"/>
                  <a:gd name="T1" fmla="*/ 86 h 173"/>
                  <a:gd name="T2" fmla="*/ 151 w 301"/>
                  <a:gd name="T3" fmla="*/ 173 h 173"/>
                  <a:gd name="T4" fmla="*/ 301 w 301"/>
                  <a:gd name="T5" fmla="*/ 86 h 173"/>
                  <a:gd name="T6" fmla="*/ 151 w 301"/>
                  <a:gd name="T7" fmla="*/ 0 h 173"/>
                  <a:gd name="T8" fmla="*/ 0 w 301"/>
                  <a:gd name="T9" fmla="*/ 8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1" h="173">
                    <a:moveTo>
                      <a:pt x="0" y="86"/>
                    </a:moveTo>
                    <a:cubicBezTo>
                      <a:pt x="31" y="140"/>
                      <a:pt x="88" y="173"/>
                      <a:pt x="151" y="173"/>
                    </a:cubicBezTo>
                    <a:cubicBezTo>
                      <a:pt x="213" y="173"/>
                      <a:pt x="270" y="140"/>
                      <a:pt x="301" y="86"/>
                    </a:cubicBezTo>
                    <a:lnTo>
                      <a:pt x="151" y="0"/>
                    </a:lnTo>
                    <a:lnTo>
                      <a:pt x="0" y="86"/>
                    </a:lnTo>
                    <a:close/>
                  </a:path>
                </a:pathLst>
              </a:custGeom>
              <a:grpFill/>
              <a:ln w="19050" cap="flat" cmpd="sng">
                <a:solidFill>
                  <a:srgbClr val="FFFF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13" name="AutoShape 9"/>
              <p:cNvSpPr>
                <a:spLocks noChangeArrowheads="1"/>
              </p:cNvSpPr>
              <p:nvPr/>
            </p:nvSpPr>
            <p:spPr bwMode="auto">
              <a:xfrm rot="20700000">
                <a:off x="5943596" y="4539450"/>
                <a:ext cx="506850" cy="510968"/>
              </a:xfrm>
              <a:prstGeom prst="rtTriangl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grpSp>
          <p:nvGrpSpPr>
            <p:cNvPr id="15" name="组合 16"/>
            <p:cNvGrpSpPr/>
            <p:nvPr/>
          </p:nvGrpSpPr>
          <p:grpSpPr>
            <a:xfrm>
              <a:off x="3129005" y="1539902"/>
              <a:ext cx="2821877" cy="2483930"/>
              <a:chOff x="2924288" y="2359542"/>
              <a:chExt cx="3450013" cy="3036841"/>
            </a:xfrm>
          </p:grpSpPr>
          <p:grpSp>
            <p:nvGrpSpPr>
              <p:cNvPr id="18" name="Group 10"/>
              <p:cNvGrpSpPr>
                <a:grpSpLocks/>
              </p:cNvGrpSpPr>
              <p:nvPr/>
            </p:nvGrpSpPr>
            <p:grpSpPr bwMode="auto">
              <a:xfrm rot="650306">
                <a:off x="2924288" y="2359542"/>
                <a:ext cx="3450013" cy="3036841"/>
                <a:chOff x="-54" y="0"/>
                <a:chExt cx="1287" cy="1134"/>
              </a:xfrm>
            </p:grpSpPr>
            <p:sp>
              <p:nvSpPr>
                <p:cNvPr id="20" name="Oval 11"/>
                <p:cNvSpPr>
                  <a:spLocks noChangeArrowheads="1"/>
                </p:cNvSpPr>
                <p:nvPr/>
              </p:nvSpPr>
              <p:spPr bwMode="auto">
                <a:xfrm>
                  <a:off x="-54" y="0"/>
                  <a:ext cx="1287" cy="1134"/>
                </a:xfrm>
                <a:prstGeom prst="ellipse">
                  <a:avLst/>
                </a:prstGeom>
                <a:solidFill>
                  <a:schemeClr val="bg1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  <p:sp>
              <p:nvSpPr>
                <p:cNvPr id="21" name="Oval 12"/>
                <p:cNvSpPr>
                  <a:spLocks noChangeArrowheads="1"/>
                </p:cNvSpPr>
                <p:nvPr/>
              </p:nvSpPr>
              <p:spPr bwMode="auto">
                <a:xfrm>
                  <a:off x="3" y="62"/>
                  <a:ext cx="1163" cy="1010"/>
                </a:xfrm>
                <a:prstGeom prst="ellipse">
                  <a:avLst/>
                </a:prstGeom>
                <a:solidFill>
                  <a:schemeClr val="accent2"/>
                </a:solidFill>
                <a:ln w="9525" cmpd="sng">
                  <a:noFill/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 xmlns="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cs typeface="+mn-ea"/>
                    <a:sym typeface="+mn-lt"/>
                  </a:endParaRPr>
                </a:p>
              </p:txBody>
            </p:sp>
          </p:grpSp>
          <p:sp>
            <p:nvSpPr>
              <p:cNvPr id="17" name="WordArt 17"/>
              <p:cNvSpPr>
                <a:spLocks noChangeArrowheads="1" noChangeShapeType="1"/>
              </p:cNvSpPr>
              <p:nvPr/>
            </p:nvSpPr>
            <p:spPr bwMode="auto">
              <a:xfrm>
                <a:off x="3247016" y="3187499"/>
                <a:ext cx="2589474" cy="1047694"/>
              </a:xfrm>
              <a:prstGeom prst="rect">
                <a:avLst/>
              </a:prstGeom>
              <a:extLst>
                <a:ext uri="{AF507438-7753-43E0-B8FC-AC1667EBCBE1}">
                  <a14:hiddenEffects xmlns:a14="http://schemas.microsoft.com/office/drawing/2010/main" xmlns="">
                    <a:effectLst/>
                  </a14:hiddenEffects>
                </a:ext>
              </a:extLst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i="0" u="none" strike="noStrike" kern="0" cap="none" spc="0" normalizeH="0" baseline="0" noProof="0" dirty="0">
                    <a:ln w="9525" cmpd="sng">
                      <a:noFill/>
                      <a:round/>
                      <a:headEnd/>
                      <a:tailEnd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-Rounded" panose="020B0500000000000000" pitchFamily="34" charset="-93"/>
                    <a:ea typeface="Arial-Rounded" panose="020B0500000000000000" pitchFamily="34" charset="-93"/>
                    <a:cs typeface="Arial-Rounded" panose="020B0500000000000000" pitchFamily="34" charset="-93"/>
                    <a:sym typeface="+mn-lt"/>
                  </a:rPr>
                  <a:t>THỰC HÀNH</a:t>
                </a:r>
                <a:endParaRPr kumimoji="0" lang="zh-CN" altLang="en-US" sz="2400" i="0" u="none" strike="noStrike" kern="0" cap="none" spc="0" normalizeH="0" baseline="0" noProof="0" dirty="0">
                  <a:ln w="9525" cmpd="sng">
                    <a:noFill/>
                    <a:round/>
                    <a:headEnd/>
                    <a:tailEnd/>
                  </a:ln>
                  <a:solidFill>
                    <a:srgbClr val="FFFFFF"/>
                  </a:solidFill>
                  <a:effectLst/>
                  <a:uLnTx/>
                  <a:uFillTx/>
                  <a:latin typeface="Arial-Rounded" panose="020B0500000000000000" pitchFamily="34" charset="-93"/>
                  <a:ea typeface="Arial-Rounded" panose="020B0500000000000000" pitchFamily="34" charset="-93"/>
                  <a:cs typeface="Arial-Rounded" panose="020B0500000000000000" pitchFamily="34" charset="-93"/>
                  <a:sym typeface="+mn-lt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4073527571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607170" y="3016735"/>
            <a:ext cx="3676706" cy="3741237"/>
          </a:xfrm>
          <a:custGeom>
            <a:avLst/>
            <a:gdLst>
              <a:gd name="connsiteX0" fmla="*/ 0 w 3948545"/>
              <a:gd name="connsiteY0" fmla="*/ 41592 h 4017847"/>
              <a:gd name="connsiteX1" fmla="*/ 0 w 3948545"/>
              <a:gd name="connsiteY1" fmla="*/ 41592 h 4017847"/>
              <a:gd name="connsiteX2" fmla="*/ 3131127 w 3948545"/>
              <a:gd name="connsiteY2" fmla="*/ 13883 h 4017847"/>
              <a:gd name="connsiteX3" fmla="*/ 3948545 w 3948545"/>
              <a:gd name="connsiteY3" fmla="*/ 28 h 4017847"/>
              <a:gd name="connsiteX4" fmla="*/ 3948545 w 3948545"/>
              <a:gd name="connsiteY4" fmla="*/ 4017847 h 4017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48545" h="4017847">
                <a:moveTo>
                  <a:pt x="0" y="41592"/>
                </a:moveTo>
                <a:lnTo>
                  <a:pt x="0" y="41592"/>
                </a:lnTo>
                <a:lnTo>
                  <a:pt x="3131127" y="13883"/>
                </a:lnTo>
                <a:cubicBezTo>
                  <a:pt x="4154421" y="-1277"/>
                  <a:pt x="3463851" y="28"/>
                  <a:pt x="3948545" y="28"/>
                </a:cubicBezTo>
                <a:lnTo>
                  <a:pt x="3948545" y="4017847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20" name="Hình ảnh 19">
            <a:extLst>
              <a:ext uri="{FF2B5EF4-FFF2-40B4-BE49-F238E27FC236}">
                <a16:creationId xmlns="" xmlns:a16="http://schemas.microsoft.com/office/drawing/2014/main" id="{FEF33DC6-6278-4D65-8037-559762F6CBB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26" t="58508" r="81513" b="35311"/>
          <a:stretch/>
        </p:blipFill>
        <p:spPr>
          <a:xfrm>
            <a:off x="533624" y="497148"/>
            <a:ext cx="1071964" cy="1042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文本框 6">
            <a:extLst>
              <a:ext uri="{FF2B5EF4-FFF2-40B4-BE49-F238E27FC236}">
                <a16:creationId xmlns="" xmlns:a16="http://schemas.microsoft.com/office/drawing/2014/main" id="{67CB6753-1C5F-45EE-944A-2E803F95E5F8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85" y="685194"/>
            <a:ext cx="711199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Nói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lời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viên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để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giúp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bạn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3200" b="1" dirty="0" err="1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tự</a:t>
            </a:r>
            <a:r>
              <a:rPr lang="en-US" altLang="zh-CN" sz="3200" b="1" dirty="0" smtClean="0">
                <a:solidFill>
                  <a:srgbClr val="83B40D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tin</a:t>
            </a:r>
            <a:endParaRPr lang="zh-CN" altLang="en-US" sz="3200" b="1" dirty="0">
              <a:solidFill>
                <a:srgbClr val="83B40D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sp>
        <p:nvSpPr>
          <p:cNvPr id="22" name="文本框 3">
            <a:extLst>
              <a:ext uri="{FF2B5EF4-FFF2-40B4-BE49-F238E27FC236}">
                <a16:creationId xmlns="" xmlns:a16="http://schemas.microsoft.com/office/drawing/2014/main" id="{8C08EF97-40EE-4A1F-ADE7-08E23EFD0A1F}"/>
              </a:ext>
            </a:extLst>
          </p:cNvPr>
          <p:cNvSpPr txBox="1"/>
          <p:nvPr/>
        </p:nvSpPr>
        <p:spPr>
          <a:xfrm>
            <a:off x="3686699" y="299731"/>
            <a:ext cx="1697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Hoạt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động</a:t>
            </a:r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2</a:t>
            </a:r>
            <a:endParaRPr lang="zh-CN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0343" y="1741713"/>
            <a:ext cx="6934200" cy="2852055"/>
          </a:xfrm>
          <a:prstGeom prst="rect">
            <a:avLst/>
          </a:prstGeom>
          <a:noFill/>
          <a:ln w="19050">
            <a:solidFill>
              <a:srgbClr val="6EB147"/>
            </a:solidFill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91887" y="1208315"/>
            <a:ext cx="4474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/>
              <a:t>Bước</a:t>
            </a:r>
            <a:r>
              <a:rPr lang="en-US" sz="1800" b="1" dirty="0" smtClean="0"/>
              <a:t> 1: </a:t>
            </a:r>
            <a:r>
              <a:rPr lang="en-US" sz="1800" b="1" dirty="0" err="1" smtClean="0"/>
              <a:t>Làm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việc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cá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nhân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xmlns="" val="218111323"/>
      </p:ext>
    </p:extLst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8ea96eecc45813a9c134312da6ce76ad681bbb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420151032"/>
  <p:tag name="MH_LIBRARY" val="GRAPHIC"/>
  <p:tag name="MH_ORDER" val="文本框 6"/>
</p:tagLst>
</file>

<file path=ppt/theme/theme1.xml><?xml version="1.0" encoding="utf-8"?>
<a:theme xmlns:a="http://schemas.openxmlformats.org/drawingml/2006/main" name="第一PPT，www.1ppt.com​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0E940E"/>
      </a:accent2>
      <a:accent3>
        <a:srgbClr val="92D050"/>
      </a:accent3>
      <a:accent4>
        <a:srgbClr val="0E940E"/>
      </a:accent4>
      <a:accent5>
        <a:srgbClr val="6DAA2D"/>
      </a:accent5>
      <a:accent6>
        <a:srgbClr val="600000"/>
      </a:accent6>
      <a:hlink>
        <a:srgbClr val="0563C1"/>
      </a:hlink>
      <a:folHlink>
        <a:srgbClr val="954F72"/>
      </a:folHlink>
    </a:clrScheme>
    <a:fontScheme name="w4fa4nbc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2AF9ED3A35974FB4FC0A750E20F08F" ma:contentTypeVersion="10" ma:contentTypeDescription="Create a new document." ma:contentTypeScope="" ma:versionID="79b29c12e9c3387cc716ac59d15a190e">
  <xsd:schema xmlns:xsd="http://www.w3.org/2001/XMLSchema" xmlns:xs="http://www.w3.org/2001/XMLSchema" xmlns:p="http://schemas.microsoft.com/office/2006/metadata/properties" xmlns:ns3="2954521b-b4ab-4ce3-8aa8-8bfa99a4c36e" targetNamespace="http://schemas.microsoft.com/office/2006/metadata/properties" ma:root="true" ma:fieldsID="9229b072d9ce3250b9c7567893fbcc3b" ns3:_="">
    <xsd:import namespace="2954521b-b4ab-4ce3-8aa8-8bfa99a4c36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4521b-b4ab-4ce3-8aa8-8bfa99a4c3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1EB7E11-431D-4372-9F0C-B327A8EED6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54521b-b4ab-4ce3-8aa8-8bfa99a4c3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CA853B2-F46F-43AC-8AF8-FF4B8C0E2F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0C27DA-E208-437B-BF76-CF6E81518E3A}">
  <ds:schemaRefs>
    <ds:schemaRef ds:uri="http://purl.org/dc/elements/1.1/"/>
    <ds:schemaRef ds:uri="http://schemas.microsoft.com/office/infopath/2007/PartnerControls"/>
    <ds:schemaRef ds:uri="2954521b-b4ab-4ce3-8aa8-8bfa99a4c36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770</TotalTime>
  <Words>432</Words>
  <Application>Microsoft Office PowerPoint</Application>
  <PresentationFormat>On-screen Show (16:9)</PresentationFormat>
  <Paragraphs>63</Paragraphs>
  <Slides>16</Slides>
  <Notes>15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第一PPT，www.1ppt.com​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cp:lastModifiedBy>admin</cp:lastModifiedBy>
  <cp:revision>65</cp:revision>
  <dcterms:created xsi:type="dcterms:W3CDTF">2017-03-04T06:55:50Z</dcterms:created>
  <dcterms:modified xsi:type="dcterms:W3CDTF">2020-08-20T14:36:45Z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0x010100592AF9ED3A35974FB4FC0A750E20F08F</vt:lpwstr>
  </property>
</Properties>
</file>