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88" r:id="rId5"/>
    <p:sldId id="290" r:id="rId6"/>
    <p:sldId id="310" r:id="rId7"/>
    <p:sldId id="313" r:id="rId8"/>
    <p:sldId id="300" r:id="rId9"/>
    <p:sldId id="321" r:id="rId10"/>
    <p:sldId id="322" r:id="rId11"/>
    <p:sldId id="314" r:id="rId12"/>
    <p:sldId id="323" r:id="rId13"/>
    <p:sldId id="324" r:id="rId14"/>
    <p:sldId id="315" r:id="rId15"/>
    <p:sldId id="316" r:id="rId16"/>
    <p:sldId id="317" r:id="rId17"/>
    <p:sldId id="318" r:id="rId18"/>
    <p:sldId id="319" r:id="rId19"/>
    <p:sldId id="325" r:id="rId20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13"/>
            <p14:sldId id="300"/>
            <p14:sldId id="321"/>
            <p14:sldId id="322"/>
            <p14:sldId id="314"/>
            <p14:sldId id="323"/>
            <p14:sldId id="324"/>
            <p14:sldId id="315"/>
            <p14:sldId id="316"/>
            <p14:sldId id="317"/>
            <p14:sldId id="318"/>
            <p14:sldId id="319"/>
            <p14:sldId id="3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10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372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712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552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5077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8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160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87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2020/8/21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19817" y="1306255"/>
            <a:ext cx="76168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THAM GIA CÁC HO</a:t>
            </a:r>
            <a:r>
              <a:rPr lang="en-US" altLang="zh-CN" sz="4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Ạ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 </a:t>
            </a:r>
            <a:r>
              <a:rPr lang="en-US" altLang="zh-CN" sz="4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 XÃ HỘI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315107" y="264422"/>
            <a:ext cx="2502971" cy="830997"/>
            <a:chOff x="2022941" y="1707910"/>
            <a:chExt cx="3765959" cy="369332"/>
          </a:xfrm>
        </p:grpSpPr>
        <p:sp>
          <p:nvSpPr>
            <p:cNvPr id="7" name="圆角矩形 6"/>
            <p:cNvSpPr/>
            <p:nvPr/>
          </p:nvSpPr>
          <p:spPr>
            <a:xfrm>
              <a:off x="2022941" y="1707910"/>
              <a:ext cx="3178628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208452" y="1707910"/>
              <a:ext cx="35804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8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</a:t>
            </a:r>
            <a:r>
              <a:rPr lang="en-US" altLang="zh-CN" sz="80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2</a:t>
            </a:r>
            <a:endParaRPr lang="zh-CN" altLang="en-US" sz="80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497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19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52832" y="249725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3527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33146" y="711390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Sắm</a:t>
            </a:r>
            <a:r>
              <a:rPr lang="en-US" altLang="zh-CN" sz="32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vai</a:t>
            </a:r>
            <a:r>
              <a:rPr lang="en-US" altLang="zh-CN" sz="32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32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52832" y="249725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4" t="65405" r="48528" b="8038"/>
          <a:stretch/>
        </p:blipFill>
        <p:spPr>
          <a:xfrm>
            <a:off x="1309622" y="1353941"/>
            <a:ext cx="2988480" cy="31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23" t="65405" r="8849" b="8038"/>
          <a:stretch/>
        </p:blipFill>
        <p:spPr>
          <a:xfrm>
            <a:off x="5356128" y="1353940"/>
            <a:ext cx="2912533" cy="31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sp>
        <p:nvSpPr>
          <p:cNvPr id="19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52832" y="249725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17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1119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Lập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kế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hoạch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giúp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đỡ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hoàn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cảnh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khó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khăn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2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 t="13388" r="8849" b="75199"/>
          <a:stretch/>
        </p:blipFill>
        <p:spPr>
          <a:xfrm>
            <a:off x="1262885" y="1960138"/>
            <a:ext cx="7296999" cy="21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9150" y="2129960"/>
            <a:ext cx="887848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tham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gia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xã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hội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phù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hợp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lứa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tuổi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ý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thức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trách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nhiệm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cộng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đồng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;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biết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, chia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sẻ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mọi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người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  <a:endParaRPr lang="vi-VN" altLang="zh-CN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50" y="218463"/>
            <a:ext cx="2676544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ức mạnh nhân đạo Ban Truyền lừa Tình Ngư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13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6271" y="2927536"/>
            <a:ext cx="40114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0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 1</a:t>
            </a:r>
            <a:endParaRPr lang="zh-CN" altLang="en-US" sz="80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1433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6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8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078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45436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70145" y="880072"/>
            <a:ext cx="789323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Tìm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hiểu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lợi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ích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một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xã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hội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xác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định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xã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hội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phù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hợp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lứa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tuổi</a:t>
            </a:r>
            <a:endParaRPr lang="zh-CN" altLang="en-US" sz="36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45436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45968" y="682610"/>
            <a:ext cx="78932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Thảo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luận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cùng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trả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lời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hỏi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:</a:t>
            </a:r>
            <a:endParaRPr lang="zh-CN" altLang="en-US" sz="3200" b="1" dirty="0">
              <a:solidFill>
                <a:srgbClr val="00B05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3078" y="1295074"/>
            <a:ext cx="789323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xã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hội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dưới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đây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mang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lợi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ích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gì</a:t>
            </a:r>
            <a:r>
              <a:rPr lang="en-US" altLang="zh-CN" sz="3200" dirty="0" smtClean="0">
                <a:solidFill>
                  <a:schemeClr val="accent5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?</a:t>
            </a:r>
            <a:endParaRPr lang="zh-CN" altLang="en-US" sz="3200" dirty="0">
              <a:solidFill>
                <a:schemeClr val="accent5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9836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-112889" y="45436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26867" y="257396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67490" r="47534" b="15863"/>
          <a:stretch/>
        </p:blipFill>
        <p:spPr>
          <a:xfrm>
            <a:off x="1000316" y="644472"/>
            <a:ext cx="2698886" cy="1760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8" t="66973" r="16175" b="15800"/>
          <a:stretch/>
        </p:blipFill>
        <p:spPr>
          <a:xfrm>
            <a:off x="5712179" y="644472"/>
            <a:ext cx="2167465" cy="18503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8" t="7108" r="50250" b="75264"/>
          <a:stretch/>
        </p:blipFill>
        <p:spPr>
          <a:xfrm>
            <a:off x="1259493" y="2980325"/>
            <a:ext cx="2180532" cy="1433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30" t="7726" r="12671" b="75457"/>
          <a:stretch/>
        </p:blipFill>
        <p:spPr>
          <a:xfrm>
            <a:off x="5696855" y="2850301"/>
            <a:ext cx="2306967" cy="14620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84083" r="47534" b="11112"/>
          <a:stretch/>
        </p:blipFill>
        <p:spPr>
          <a:xfrm>
            <a:off x="1007690" y="2389108"/>
            <a:ext cx="2698886" cy="50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8" t="84043" r="15804" b="12909"/>
          <a:stretch/>
        </p:blipFill>
        <p:spPr>
          <a:xfrm>
            <a:off x="5683956" y="2479419"/>
            <a:ext cx="2195688" cy="3273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7" t="24251" r="50391" b="69156"/>
          <a:stretch/>
        </p:blipFill>
        <p:spPr>
          <a:xfrm>
            <a:off x="1112737" y="4367072"/>
            <a:ext cx="2180532" cy="5362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30" t="24478" r="12671" b="69094"/>
          <a:stretch/>
        </p:blipFill>
        <p:spPr>
          <a:xfrm>
            <a:off x="5712179" y="4312357"/>
            <a:ext cx="2306967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11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0">
        <p:circle/>
      </p:transition>
    </mc:Choice>
    <mc:Fallback>
      <p:transition spd="slow" advClick="0" advTm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756" y="1660546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tham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gia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xã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hội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?</a:t>
            </a:r>
            <a:endParaRPr lang="vi-VN" altLang="zh-CN" sz="36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684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0" y="45436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52521" y="975473"/>
            <a:ext cx="789323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Kể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biết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hoặc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đã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từng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tham</a:t>
            </a:r>
            <a:r>
              <a:rPr lang="en-US" altLang="zh-CN" sz="32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gia</a:t>
            </a:r>
            <a:endParaRPr lang="en-US" altLang="zh-CN" sz="3200" b="1" dirty="0" smtClean="0">
              <a:solidFill>
                <a:srgbClr val="00B05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  <a:p>
            <a:pPr eaLnBrk="1" hangingPunct="1"/>
            <a:endParaRPr lang="zh-CN" altLang="en-US" sz="3200" b="1" dirty="0">
              <a:solidFill>
                <a:srgbClr val="00B05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17179" y="223529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3078" y="1295074"/>
            <a:ext cx="78932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200" dirty="0">
              <a:solidFill>
                <a:schemeClr val="accent5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208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954521b-b4ab-4ce3-8aa8-8bfa99a4c36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</TotalTime>
  <Words>193</Words>
  <Application>Microsoft Office PowerPoint</Application>
  <PresentationFormat>On-screen Show (16:9)</PresentationFormat>
  <Paragraphs>40</Paragraphs>
  <Slides>16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Arial-Rounded</vt:lpstr>
      <vt:lpstr>Calibri</vt:lpstr>
      <vt:lpstr>等线</vt:lpstr>
      <vt:lpstr>Microsoft YaHei</vt:lpstr>
      <vt:lpstr>SimSun</vt:lpstr>
      <vt:lpstr>Times New Roman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Admin</dc:creator>
  <cp:lastModifiedBy>Admin</cp:lastModifiedBy>
  <cp:revision>41</cp:revision>
  <dcterms:created xsi:type="dcterms:W3CDTF">2017-03-04T06:55:50Z</dcterms:created>
  <dcterms:modified xsi:type="dcterms:W3CDTF">2020-08-21T11:23:00Z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