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17"/>
  </p:notesMasterIdLst>
  <p:handoutMasterIdLst>
    <p:handoutMasterId r:id="rId18"/>
  </p:handoutMasterIdLst>
  <p:sldIdLst>
    <p:sldId id="359" r:id="rId3"/>
    <p:sldId id="410" r:id="rId4"/>
    <p:sldId id="415" r:id="rId5"/>
    <p:sldId id="419" r:id="rId6"/>
    <p:sldId id="435" r:id="rId7"/>
    <p:sldId id="426" r:id="rId8"/>
    <p:sldId id="432" r:id="rId9"/>
    <p:sldId id="423" r:id="rId10"/>
    <p:sldId id="433" r:id="rId11"/>
    <p:sldId id="436" r:id="rId12"/>
    <p:sldId id="428" r:id="rId13"/>
    <p:sldId id="434" r:id="rId14"/>
    <p:sldId id="437" r:id="rId15"/>
    <p:sldId id="420" r:id="rId16"/>
  </p:sldIdLst>
  <p:sldSz cx="9144000" cy="5143500" type="screen16x9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CF15"/>
    <a:srgbClr val="F6D857"/>
    <a:srgbClr val="F6E471"/>
    <a:srgbClr val="A7CD6B"/>
    <a:srgbClr val="E98954"/>
    <a:srgbClr val="2AB5E1"/>
    <a:srgbClr val="EA7EA3"/>
    <a:srgbClr val="EFE999"/>
    <a:srgbClr val="56C3E7"/>
    <a:srgbClr val="F6D5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33" autoAdjust="0"/>
    <p:restoredTop sz="94660" autoAdjust="0"/>
  </p:normalViewPr>
  <p:slideViewPr>
    <p:cSldViewPr>
      <p:cViewPr varScale="1">
        <p:scale>
          <a:sx n="97" d="100"/>
          <a:sy n="97" d="100"/>
        </p:scale>
        <p:origin x="756" y="72"/>
      </p:cViewPr>
      <p:guideLst>
        <p:guide orient="horz" pos="103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381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3A075-29DF-4CAE-8BA7-CDA0ED456C88}" type="datetimeFigureOut">
              <a:rPr lang="zh-CN" altLang="en-US" smtClean="0">
                <a:latin typeface="inpin heiti" charset="-122"/>
                <a:ea typeface="inpin heiti" charset="-122"/>
              </a:rPr>
              <a:pPr/>
              <a:t>2023/1/5</a:t>
            </a:fld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924EE-29F1-4E68-A53A-86CBCBDF827A}" type="slidenum">
              <a:rPr lang="zh-CN" altLang="en-US" smtClean="0">
                <a:latin typeface="inpin heiti" charset="-122"/>
                <a:ea typeface="inpin heiti" charset="-122"/>
              </a:rPr>
              <a:pPr/>
              <a:t>‹#›</a:t>
            </a:fld>
            <a:endParaRPr lang="zh-CN" altLang="en-US" dirty="0">
              <a:latin typeface="inpin heiti" charset="-122"/>
              <a:ea typeface="inpin heit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138443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fld id="{6A2B73EA-EE91-4E33-A9C1-8BF5DD7139A2}" type="datetimeFigureOut">
              <a:rPr lang="zh-CN" altLang="en-US" smtClean="0"/>
              <a:pPr/>
              <a:t>2023/1/5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fld id="{7392B679-AE23-4750-8FB0-6513430B8953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9930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0231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936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80748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35224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69568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8471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42042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20767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2362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3129"/>
            <a:ext cx="9144000" cy="517662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97718">
            <a:off x="-785719" y="-79535"/>
            <a:ext cx="10715436" cy="535771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1851" y="483518"/>
            <a:ext cx="1307595" cy="60139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1912" y="44268"/>
            <a:ext cx="1901121" cy="787111"/>
          </a:xfrm>
          <a:prstGeom prst="rect">
            <a:avLst/>
          </a:prstGeom>
        </p:spPr>
      </p:pic>
    </p:spTree>
  </p:cSld>
  <p:clrMapOvr>
    <a:masterClrMapping/>
  </p:clrMapOvr>
  <p:transition spd="slow" advTm="5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1592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6917342" y="4252168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922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0579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4289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863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013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827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8466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3">
            <a:extLst>
              <a:ext uri="{FF2B5EF4-FFF2-40B4-BE49-F238E27FC236}">
                <a16:creationId xmlns:a16="http://schemas.microsoft.com/office/drawing/2014/main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9234014" cy="5145088"/>
            <a:chOff x="0" y="0"/>
            <a:chExt cx="12309881" cy="6858000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>
              <a:extLst>
                <a:ext uri="{FF2B5EF4-FFF2-40B4-BE49-F238E27FC236}">
                  <a16:creationId xmlns:a16="http://schemas.microsoft.com/office/drawing/2014/main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342946">
                <a:defRPr/>
              </a:pPr>
              <a:endParaRPr lang="zh-CN" altLang="en-US" sz="1400" kern="0">
                <a:solidFill>
                  <a:prstClr val="white"/>
                </a:solidFill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" name="组合 37">
              <a:extLst>
                <a:ext uri="{FF2B5EF4-FFF2-40B4-BE49-F238E27FC236}">
                  <a16:creationId xmlns:a16="http://schemas.microsoft.com/office/drawing/2014/main" id="{90FD8696-508A-46C2-B9A5-C8837437E346}"/>
                </a:ext>
              </a:extLst>
            </p:cNvPr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>
                <a:extLst>
                  <a:ext uri="{FF2B5EF4-FFF2-40B4-BE49-F238E27FC236}">
                    <a16:creationId xmlns:a16="http://schemas.microsoft.com/office/drawing/2014/main" id="{AF493636-B449-46E7-9C1C-83C3DD1DFC60}"/>
                  </a:ext>
                </a:extLst>
              </p:cNvPr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2400" kern="0" dirty="0">
                  <a:solidFill>
                    <a:prstClr val="white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>
                <a:extLst>
                  <a:ext uri="{FF2B5EF4-FFF2-40B4-BE49-F238E27FC236}">
                    <a16:creationId xmlns:a16="http://schemas.microsoft.com/office/drawing/2014/main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1400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矩形: 圆角 10">
                <a:extLst>
                  <a:ext uri="{FF2B5EF4-FFF2-40B4-BE49-F238E27FC236}">
                    <a16:creationId xmlns:a16="http://schemas.microsoft.com/office/drawing/2014/main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342946">
                  <a:defRPr/>
                </a:pPr>
                <a:endParaRPr lang="zh-CN" altLang="en-US" sz="1400" kern="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46437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3114887"/>
      </p:ext>
    </p:extLst>
  </p:cSld>
  <p:clrMapOvr>
    <a:masterClrMapping/>
  </p:clrMapOvr>
  <p:transition spd="slow" advTm="5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5121283"/>
      </p:ext>
    </p:extLst>
  </p:cSld>
  <p:clrMapOvr>
    <a:masterClrMapping/>
  </p:clrMapOvr>
  <p:transition spd="slow" advTm="5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2023/1/5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5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2023/1/5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5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3">
            <a:extLst>
              <a:ext uri="{FF2B5EF4-FFF2-40B4-BE49-F238E27FC236}">
                <a16:creationId xmlns:a16="http://schemas.microsoft.com/office/drawing/2014/main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9234014" cy="5145088"/>
            <a:chOff x="0" y="0"/>
            <a:chExt cx="12309881" cy="6858000"/>
          </a:xfrm>
        </p:grpSpPr>
        <p:pic>
          <p:nvPicPr>
            <p:cNvPr id="35" name="图片 34">
              <a:extLst>
                <a:ext uri="{FF2B5EF4-FFF2-40B4-BE49-F238E27FC236}">
                  <a16:creationId xmlns:a16="http://schemas.microsoft.com/office/drawing/2014/main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>
              <a:extLst>
                <a:ext uri="{FF2B5EF4-FFF2-40B4-BE49-F238E27FC236}">
                  <a16:creationId xmlns:a16="http://schemas.microsoft.com/office/drawing/2014/main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3429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:a16="http://schemas.microsoft.com/office/drawing/2014/main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" name="组合 37">
              <a:extLst>
                <a:ext uri="{FF2B5EF4-FFF2-40B4-BE49-F238E27FC236}">
                  <a16:creationId xmlns:a16="http://schemas.microsoft.com/office/drawing/2014/main" id="{90FD8696-508A-46C2-B9A5-C8837437E346}"/>
                </a:ext>
              </a:extLst>
            </p:cNvPr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>
                <a:extLst>
                  <a:ext uri="{FF2B5EF4-FFF2-40B4-BE49-F238E27FC236}">
                    <a16:creationId xmlns:a16="http://schemas.microsoft.com/office/drawing/2014/main" id="{AF493636-B449-46E7-9C1C-83C3DD1DFC60}"/>
                  </a:ext>
                </a:extLst>
              </p:cNvPr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>
                <a:extLst>
                  <a:ext uri="{FF2B5EF4-FFF2-40B4-BE49-F238E27FC236}">
                    <a16:creationId xmlns:a16="http://schemas.microsoft.com/office/drawing/2014/main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43" name="矩形: 圆角 10">
                <a:extLst>
                  <a:ext uri="{FF2B5EF4-FFF2-40B4-BE49-F238E27FC236}">
                    <a16:creationId xmlns:a16="http://schemas.microsoft.com/office/drawing/2014/main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46437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7467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103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2023/1/5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90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2023/1/5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23091" y="3407339"/>
            <a:ext cx="3620909" cy="173775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42643604-4AA1-431F-A3FD-A92279CD9E87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0" i="0" dirty="0">
              <a:latin typeface="inpin heiti" charset="-122"/>
              <a:ea typeface="inpin heiti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0" r:id="rId2"/>
    <p:sldLayoutId id="2147483661" r:id="rId3"/>
    <p:sldLayoutId id="2147483654" r:id="rId4"/>
    <p:sldLayoutId id="2147483655" r:id="rId5"/>
    <p:sldLayoutId id="2147483675" r:id="rId6"/>
  </p:sldLayoutIdLst>
  <p:transition spd="slow" advTm="5000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inpin heiti" charset="-122"/>
          <a:ea typeface="inpin heiti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2023/1/5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85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png"/><Relationship Id="rId3" Type="http://schemas.openxmlformats.org/officeDocument/2006/relationships/audio" Target="../media/media1.mp3"/><Relationship Id="rId7" Type="http://schemas.openxmlformats.org/officeDocument/2006/relationships/image" Target="../media/image3.jpeg"/><Relationship Id="rId12" Type="http://schemas.openxmlformats.org/officeDocument/2006/relationships/image" Target="../media/image11.png"/><Relationship Id="rId2" Type="http://schemas.microsoft.com/office/2007/relationships/media" Target="../media/media1.mp3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.jpeg"/><Relationship Id="rId11" Type="http://schemas.openxmlformats.org/officeDocument/2006/relationships/image" Target="../media/image6.pn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0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18.jpeg"/><Relationship Id="rId4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media2.mp3"/><Relationship Id="rId7" Type="http://schemas.openxmlformats.org/officeDocument/2006/relationships/image" Target="../media/image16.jpeg"/><Relationship Id="rId2" Type="http://schemas.microsoft.com/office/2007/relationships/media" Target="../media/media2.mp3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tags" Target="../tags/tag4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3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6.png"/><Relationship Id="rId10" Type="http://schemas.openxmlformats.org/officeDocument/2006/relationships/image" Target="../media/image24.jpeg"/><Relationship Id="rId4" Type="http://schemas.openxmlformats.org/officeDocument/2006/relationships/image" Target="../media/image5.png"/><Relationship Id="rId9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3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6.png"/><Relationship Id="rId10" Type="http://schemas.openxmlformats.org/officeDocument/2006/relationships/image" Target="../media/image24.jpeg"/><Relationship Id="rId4" Type="http://schemas.openxmlformats.org/officeDocument/2006/relationships/image" Target="../media/image5.png"/><Relationship Id="rId9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3129"/>
            <a:ext cx="9144000" cy="517662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97718">
            <a:off x="-785719" y="-79535"/>
            <a:ext cx="10715436" cy="535771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86643"/>
            <a:ext cx="9144000" cy="274191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1851" y="483518"/>
            <a:ext cx="1307595" cy="60139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1912" y="44268"/>
            <a:ext cx="1901121" cy="78711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1155" y="2861134"/>
            <a:ext cx="2289840" cy="228984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71831">
            <a:off x="575119" y="1440446"/>
            <a:ext cx="3387938" cy="4792294"/>
          </a:xfrm>
          <a:prstGeom prst="rect">
            <a:avLst/>
          </a:prstGeom>
        </p:spPr>
      </p:pic>
      <p:sp>
        <p:nvSpPr>
          <p:cNvPr id="13" name="椭圆 12"/>
          <p:cNvSpPr/>
          <p:nvPr/>
        </p:nvSpPr>
        <p:spPr>
          <a:xfrm>
            <a:off x="2262368" y="1114871"/>
            <a:ext cx="1080120" cy="1080120"/>
          </a:xfrm>
          <a:prstGeom prst="ellipse">
            <a:avLst/>
          </a:prstGeom>
          <a:solidFill>
            <a:srgbClr val="F6D857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3127808" y="1114871"/>
            <a:ext cx="1080120" cy="1080120"/>
          </a:xfrm>
          <a:prstGeom prst="ellipse">
            <a:avLst/>
          </a:prstGeom>
          <a:solidFill>
            <a:srgbClr val="A7CD6B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3993248" y="1114871"/>
            <a:ext cx="1080120" cy="1080120"/>
          </a:xfrm>
          <a:prstGeom prst="ellipse">
            <a:avLst/>
          </a:prstGeom>
          <a:solidFill>
            <a:srgbClr val="E98954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18" name="椭圆 17"/>
          <p:cNvSpPr/>
          <p:nvPr/>
        </p:nvSpPr>
        <p:spPr>
          <a:xfrm>
            <a:off x="4858688" y="1114871"/>
            <a:ext cx="1080120" cy="1080120"/>
          </a:xfrm>
          <a:prstGeom prst="ellipse">
            <a:avLst/>
          </a:prstGeom>
          <a:solidFill>
            <a:srgbClr val="2AB5E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5724128" y="1114871"/>
            <a:ext cx="1080120" cy="1080120"/>
          </a:xfrm>
          <a:prstGeom prst="ellipse">
            <a:avLst/>
          </a:prstGeom>
          <a:solidFill>
            <a:srgbClr val="EA7EA3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inpin heiti" charset="-122"/>
              <a:ea typeface="inpin heiti" charset="-122"/>
            </a:endParaRPr>
          </a:p>
        </p:txBody>
      </p:sp>
      <p:sp>
        <p:nvSpPr>
          <p:cNvPr id="20" name="TextBox 7"/>
          <p:cNvSpPr txBox="1"/>
          <p:nvPr/>
        </p:nvSpPr>
        <p:spPr>
          <a:xfrm>
            <a:off x="2402258" y="1274889"/>
            <a:ext cx="4187248" cy="798727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 algn="dist"/>
            <a:r>
              <a:rPr lang="en-US" altLang="zh-CN" sz="4400" dirty="0" smtClean="0">
                <a:solidFill>
                  <a:schemeClr val="bg1"/>
                </a:solidFill>
                <a:latin typeface="inpin heiti" charset="-122"/>
                <a:ea typeface="inpin heiti" charset="-122"/>
              </a:rPr>
              <a:t>LỚP1A</a:t>
            </a:r>
            <a:endParaRPr lang="zh-CN" altLang="en-US" sz="4400" dirty="0">
              <a:solidFill>
                <a:schemeClr val="bg1"/>
              </a:solidFill>
              <a:latin typeface="inpin heiti" charset="-122"/>
              <a:ea typeface="inpin heiti" charset="-122"/>
            </a:endParaRPr>
          </a:p>
        </p:txBody>
      </p:sp>
      <p:pic>
        <p:nvPicPr>
          <p:cNvPr id="2" name="轻松欢乐节奏感动进取电子音乐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-1061841" y="-1609355"/>
            <a:ext cx="812800" cy="8128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11239" y="2110085"/>
            <a:ext cx="79215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Bài</a:t>
            </a:r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12: </a:t>
            </a:r>
            <a:r>
              <a:rPr lang="en-US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Giữ</a:t>
            </a:r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en-US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vệ</a:t>
            </a:r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en-US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sinh</a:t>
            </a:r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en-US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cá</a:t>
            </a:r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 </a:t>
            </a:r>
            <a:r>
              <a:rPr lang="en-US" sz="5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nhân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480654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5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" grpId="0" animBg="1"/>
      <p:bldP spid="16" grpId="0" animBg="1"/>
      <p:bldP spid="17" grpId="0" animBg="1"/>
      <p:bldP spid="18" grpId="0" animBg="1"/>
      <p:bldP spid="19" grpId="0" animBg="1"/>
      <p:bldP spid="20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6" t="58508" r="81513" b="35311"/>
          <a:stretch/>
        </p:blipFill>
        <p:spPr>
          <a:xfrm>
            <a:off x="533624" y="497148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899592" y="834847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Thực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giữ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vệ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sinh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nhân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23529"/>
            <a:ext cx="1786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2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55576" y="1707654"/>
            <a:ext cx="711199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Tx/>
              <a:buChar char="-"/>
            </a:pP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Rửa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mặt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theo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các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bước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đã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sắp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xếp</a:t>
            </a:r>
            <a:endParaRPr lang="en-US" altLang="zh-CN" sz="3200" b="1" dirty="0" smtClean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  <a:p>
            <a:pPr eaLnBrk="1" hangingPunct="1"/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  -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Rửa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tay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sạch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sẽ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</a:t>
            </a:r>
          </a:p>
          <a:p>
            <a:pPr algn="ctr" eaLnBrk="1" hangingPunct="1">
              <a:buFontTx/>
              <a:buChar char="-"/>
            </a:pPr>
            <a:endParaRPr lang="zh-CN" altLang="en-US" sz="32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8111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3129"/>
            <a:ext cx="9144000" cy="517662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97718">
            <a:off x="-785719" y="-79535"/>
            <a:ext cx="10715436" cy="535771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1851" y="483518"/>
            <a:ext cx="1307595" cy="60139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1912" y="44268"/>
            <a:ext cx="1901121" cy="787111"/>
          </a:xfrm>
          <a:prstGeom prst="rect">
            <a:avLst/>
          </a:prstGeom>
        </p:spPr>
      </p:pic>
      <p:pic>
        <p:nvPicPr>
          <p:cNvPr id="6" name="videoplaybac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0328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95486"/>
            <a:ext cx="4896544" cy="417646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91224" y="2355726"/>
            <a:ext cx="34467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VẬN DỤNG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01681"/>
      </p:ext>
    </p:extLst>
  </p:cSld>
  <p:clrMapOvr>
    <a:masterClrMapping/>
  </p:clrMapOvr>
  <p:transition spd="slow"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5" t="6822" r="81449" b="85973"/>
          <a:stretch/>
        </p:blipFill>
        <p:spPr>
          <a:xfrm>
            <a:off x="439720" y="454360"/>
            <a:ext cx="1168743" cy="1143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23529"/>
            <a:ext cx="17860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3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6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15616" y="834847"/>
            <a:ext cx="75608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Thực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hành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giữ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vệ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sinh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nhân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hàng</a:t>
            </a:r>
            <a:r>
              <a:rPr lang="en-US" altLang="zh-CN" sz="3200" b="1" dirty="0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0070C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ngày</a:t>
            </a:r>
            <a:endParaRPr lang="zh-CN" altLang="en-US" sz="3200" b="1" dirty="0">
              <a:solidFill>
                <a:srgbClr val="0070C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49060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3129"/>
            <a:ext cx="9144000" cy="517662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97718">
            <a:off x="-785719" y="-79535"/>
            <a:ext cx="10715436" cy="535771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86643"/>
            <a:ext cx="9144000" cy="274191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1851" y="483518"/>
            <a:ext cx="1307595" cy="60139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1912" y="44268"/>
            <a:ext cx="1901121" cy="78711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1155" y="2861134"/>
            <a:ext cx="2289840" cy="228984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71831">
            <a:off x="575119" y="1440446"/>
            <a:ext cx="3387938" cy="479229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90887" y="1203390"/>
            <a:ext cx="7702750" cy="10156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Tạm</a:t>
            </a:r>
            <a:r>
              <a:rPr lang="en-US" sz="6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biệt</a:t>
            </a:r>
            <a:r>
              <a:rPr lang="en-US" sz="6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6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hẹn</a:t>
            </a:r>
            <a:r>
              <a:rPr lang="en-US" sz="6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gặp</a:t>
            </a:r>
            <a:r>
              <a:rPr lang="en-US" sz="6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endParaRPr lang="en-US" sz="6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8297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95486"/>
            <a:ext cx="4896544" cy="417646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987824" y="2355726"/>
            <a:ext cx="36535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KHỞI ĐỘNG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410205"/>
      </p:ext>
    </p:extLst>
  </p:cSld>
  <p:clrMapOvr>
    <a:masterClrMapping/>
  </p:clrMapOvr>
  <p:transition spd="slow"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86643"/>
            <a:ext cx="9144000" cy="274191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2460035"/>
            <a:ext cx="3550608" cy="261343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RuaMatNhuMeo-XuanMai-297195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5148064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7135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630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95486"/>
            <a:ext cx="4896544" cy="417646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90418" y="2355726"/>
            <a:ext cx="344838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KHÁM PHÁ</a:t>
            </a:r>
          </a:p>
          <a:p>
            <a:pPr algn="ctr"/>
            <a:r>
              <a:rPr 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KẾT NỐI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768769"/>
      </p:ext>
    </p:extLst>
  </p:cSld>
  <p:clrMapOvr>
    <a:masterClrMapping/>
  </p:clrMapOvr>
  <p:transition spd="slow"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1350">
              <a:solidFill>
                <a:prstClr val="white"/>
              </a:solidFill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13195" r="81938" b="80624"/>
          <a:stretch/>
        </p:blipFill>
        <p:spPr>
          <a:xfrm>
            <a:off x="43652" y="161374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文本框 3">
            <a:extLst>
              <a:ext uri="{FF2B5EF4-FFF2-40B4-BE49-F238E27FC236}">
                <a16:creationId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580542" y="256147"/>
            <a:ext cx="17299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altLang="zh-CN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</a:t>
            </a:r>
            <a:endParaRPr lang="zh-CN" altLang="en-US" sz="24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15" name="Picture 14" descr="ruwqar mặt (2)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28818" y="1059582"/>
            <a:ext cx="8491654" cy="3024336"/>
          </a:xfrm>
          <a:prstGeom prst="rect">
            <a:avLst/>
          </a:prstGeom>
        </p:spPr>
      </p:pic>
      <p:sp>
        <p:nvSpPr>
          <p:cNvPr id="10" name="文本框 6">
            <a:extLst>
              <a:ext uri="{FF2B5EF4-FFF2-40B4-BE49-F238E27FC236}">
                <a16:creationId xmlns:a16="http://schemas.microsoft.com/office/drawing/2014/main" id="{A51E762C-6628-493A-8F36-ADCDA9164896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83568" y="3867894"/>
            <a:ext cx="18070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2400" dirty="0" err="1" smtClean="0"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Rửa</a:t>
            </a:r>
            <a:r>
              <a:rPr lang="en-US" altLang="zh-CN" sz="2400" dirty="0" smtClean="0"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400" dirty="0" err="1" smtClean="0"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mặt</a:t>
            </a:r>
            <a:endParaRPr lang="zh-CN" altLang="en-US" sz="2400" dirty="0"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1" name="文本框 6">
            <a:extLst>
              <a:ext uri="{FF2B5EF4-FFF2-40B4-BE49-F238E27FC236}">
                <a16:creationId xmlns:a16="http://schemas.microsoft.com/office/drawing/2014/main" id="{73102602-CFE7-41C6-9037-0383702AC84A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836922" y="3867894"/>
            <a:ext cx="18070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2400" dirty="0" err="1" smtClean="0"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Đánh</a:t>
            </a:r>
            <a:r>
              <a:rPr lang="en-US" altLang="zh-CN" sz="2400" dirty="0" smtClean="0"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400" dirty="0" err="1" smtClean="0"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răng</a:t>
            </a:r>
            <a:endParaRPr lang="zh-CN" altLang="en-US" sz="2400" dirty="0"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2" name="文本框 6">
            <a:extLst>
              <a:ext uri="{FF2B5EF4-FFF2-40B4-BE49-F238E27FC236}">
                <a16:creationId xmlns:a16="http://schemas.microsoft.com/office/drawing/2014/main" id="{7AE68D53-1144-47B6-9A2C-9A9311284664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141178" y="3867894"/>
            <a:ext cx="18070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2400" dirty="0" err="1" smtClean="0"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Rửa</a:t>
            </a:r>
            <a:r>
              <a:rPr lang="en-US" altLang="zh-CN" sz="2400" dirty="0" smtClean="0"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400" dirty="0" err="1" smtClean="0"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tay</a:t>
            </a:r>
            <a:endParaRPr lang="zh-CN" altLang="en-US" sz="2400" dirty="0"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4" name="文本框 6">
            <a:extLst>
              <a:ext uri="{FF2B5EF4-FFF2-40B4-BE49-F238E27FC236}">
                <a16:creationId xmlns:a16="http://schemas.microsoft.com/office/drawing/2014/main" id="{F1356B4B-C9D4-4945-98AB-A2838F35418E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876256" y="3858268"/>
            <a:ext cx="20787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2400" dirty="0" err="1" smtClean="0"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Tắm</a:t>
            </a:r>
            <a:r>
              <a:rPr lang="en-US" altLang="zh-CN" sz="2400" dirty="0" smtClean="0"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400" dirty="0" err="1" smtClean="0"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gội</a:t>
            </a:r>
            <a:endParaRPr lang="zh-CN" altLang="en-US" sz="2400" dirty="0"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1" name="文本框 6">
            <a:extLst>
              <a:ext uri="{FF2B5EF4-FFF2-40B4-BE49-F238E27FC236}">
                <a16:creationId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26159" y="732641"/>
            <a:ext cx="711199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defTabSz="685800"/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Chia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sẻ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với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những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việc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đã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làm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để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giữ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vệ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sinh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cá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nhân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. </a:t>
            </a:r>
            <a:endParaRPr lang="zh-CN" altLang="en-US" sz="24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537079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eelOff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0" grpId="0"/>
      <p:bldP spid="11" grpId="0"/>
      <p:bldP spid="12" grpId="0"/>
      <p:bldP spid="14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3129"/>
            <a:ext cx="9144000" cy="517662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1851" y="483518"/>
            <a:ext cx="1307595" cy="60139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1912" y="44268"/>
            <a:ext cx="1901121" cy="7871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6552" y="-8259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Sắp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xếp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hình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đúng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bước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rửa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endParaRPr lang="en-US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34" y="664978"/>
            <a:ext cx="2008793" cy="192202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80" y="664978"/>
            <a:ext cx="2083658" cy="19220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599" y="664977"/>
            <a:ext cx="1892180" cy="19220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838" y="2995062"/>
            <a:ext cx="2021121" cy="20249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554" y="2984429"/>
            <a:ext cx="1890726" cy="202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2876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0112" y="-77592"/>
            <a:ext cx="9144000" cy="517662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1851" y="483518"/>
            <a:ext cx="1307595" cy="60139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1912" y="44268"/>
            <a:ext cx="1901121" cy="7871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1716" y="334652"/>
            <a:ext cx="1972172" cy="165127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323" y="2715766"/>
            <a:ext cx="1850786" cy="171923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230" y="301740"/>
            <a:ext cx="1878136" cy="168418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20993"/>
            <a:ext cx="2031306" cy="166493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222" y="2764490"/>
            <a:ext cx="1869971" cy="160890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92088" y="2009889"/>
            <a:ext cx="298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Vò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sạch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khăn</a:t>
            </a:r>
            <a:endParaRPr lang="en-US" sz="2400" b="1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29532" y="2009889"/>
            <a:ext cx="298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Vắt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khăn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ráo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endParaRPr lang="en-US" sz="2400" b="1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00192" y="1985980"/>
            <a:ext cx="2987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khăn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lòng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endParaRPr lang="en-US" sz="2400" b="1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331640" y="4517170"/>
            <a:ext cx="2987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Lau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sạch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vùng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mắt</a:t>
            </a:r>
            <a:endParaRPr lang="en-US" sz="2400" b="1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06885" y="4486349"/>
            <a:ext cx="3562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Lau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má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trán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mũi</a:t>
            </a:r>
            <a:r>
              <a:rPr lang="en-US" sz="24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cằm</a:t>
            </a:r>
            <a:endParaRPr lang="en-US" sz="2400" b="1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5742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33129"/>
            <a:ext cx="9144000" cy="517662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1851" y="483518"/>
            <a:ext cx="1307595" cy="60139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1912" y="44268"/>
            <a:ext cx="1901121" cy="787111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9384FD50-2BA6-45DE-B4C5-FCA56569D0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33264" y="41619"/>
            <a:ext cx="2676544" cy="940653"/>
          </a:xfrm>
          <a:prstGeom prst="doubleWave">
            <a:avLst/>
          </a:prstGeom>
          <a:solidFill>
            <a:srgbClr val="92D050"/>
          </a:solidFill>
          <a:ln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vi-VN" altLang="zh-CN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TỔNG KẾT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7004" y="1275606"/>
            <a:ext cx="9144000" cy="2826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	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vệ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sạch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đánh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răng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rửa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mặt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rửa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chân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gội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…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vệ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tác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thực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khác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Thường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xuyên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thực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đúng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vệ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cơ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luôn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sạch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tho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khoẻ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mạnh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11135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195486"/>
            <a:ext cx="4896544" cy="417646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917296" y="2355726"/>
            <a:ext cx="37946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THỰC HÀNH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182713"/>
      </p:ext>
    </p:extLst>
  </p:cSld>
  <p:clrMapOvr>
    <a:masterClrMapping/>
  </p:clrMapOvr>
  <p:transition spd="slow" advTm="5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第一PPT模板网-WWW.1PPT.CO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heme/theme1.xml><?xml version="1.0" encoding="utf-8"?>
<a:theme xmlns:a="http://schemas.openxmlformats.org/drawingml/2006/main" name="第一PPT，www.1ppt.com">
  <a:themeElements>
    <a:clrScheme name="自定义 23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6E068"/>
      </a:accent1>
      <a:accent2>
        <a:srgbClr val="F6E068"/>
      </a:accent2>
      <a:accent3>
        <a:srgbClr val="F6E068"/>
      </a:accent3>
      <a:accent4>
        <a:srgbClr val="F6E068"/>
      </a:accent4>
      <a:accent5>
        <a:srgbClr val="F6E068"/>
      </a:accent5>
      <a:accent6>
        <a:srgbClr val="F6E068"/>
      </a:accent6>
      <a:hlink>
        <a:srgbClr val="696356"/>
      </a:hlink>
      <a:folHlink>
        <a:srgbClr val="BFBF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自定义 237">
    <a:dk1>
      <a:srgbClr val="000000"/>
    </a:dk1>
    <a:lt1>
      <a:srgbClr val="FFFFFF"/>
    </a:lt1>
    <a:dk2>
      <a:srgbClr val="778495"/>
    </a:dk2>
    <a:lt2>
      <a:srgbClr val="F0F0F0"/>
    </a:lt2>
    <a:accent1>
      <a:srgbClr val="F6E068"/>
    </a:accent1>
    <a:accent2>
      <a:srgbClr val="F6E068"/>
    </a:accent2>
    <a:accent3>
      <a:srgbClr val="F6E068"/>
    </a:accent3>
    <a:accent4>
      <a:srgbClr val="F6E068"/>
    </a:accent4>
    <a:accent5>
      <a:srgbClr val="F6E068"/>
    </a:accent5>
    <a:accent6>
      <a:srgbClr val="F6E068"/>
    </a:accent6>
    <a:hlink>
      <a:srgbClr val="696356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4178</TotalTime>
  <Words>139</Words>
  <Application>Microsoft Office PowerPoint</Application>
  <PresentationFormat>On-screen Show (16:9)</PresentationFormat>
  <Paragraphs>37</Paragraphs>
  <Slides>14</Slides>
  <Notes>9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微软雅黑</vt:lpstr>
      <vt:lpstr>宋体</vt:lpstr>
      <vt:lpstr>Arial</vt:lpstr>
      <vt:lpstr>Arial-Rounded</vt:lpstr>
      <vt:lpstr>Calibri</vt:lpstr>
      <vt:lpstr>inpin heiti</vt:lpstr>
      <vt:lpstr>Times New Roman</vt:lpstr>
      <vt:lpstr>第一PPT，www.1ppt.com</vt:lpstr>
      <vt:lpstr>第一PPT，www.1ppt.com​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第一PPT模板网-WWW.1PPT.COM</dc:title>
  <dc:creator>user</dc:creator>
  <cp:keywords>第一PPT模板网-WWW.1PPT.COM</cp:keywords>
  <cp:lastModifiedBy>Windows User</cp:lastModifiedBy>
  <cp:revision>330</cp:revision>
  <dcterms:created xsi:type="dcterms:W3CDTF">2015-12-11T17:46:17Z</dcterms:created>
  <dcterms:modified xsi:type="dcterms:W3CDTF">2023-01-05T09:16:26Z</dcterms:modified>
</cp:coreProperties>
</file>