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5"/>
  </p:notesMasterIdLst>
  <p:sldIdLst>
    <p:sldId id="288" r:id="rId5"/>
    <p:sldId id="290" r:id="rId6"/>
    <p:sldId id="321" r:id="rId7"/>
    <p:sldId id="320" r:id="rId8"/>
    <p:sldId id="322" r:id="rId9"/>
    <p:sldId id="323" r:id="rId10"/>
    <p:sldId id="325" r:id="rId11"/>
    <p:sldId id="326" r:id="rId12"/>
    <p:sldId id="327" r:id="rId13"/>
    <p:sldId id="328" r:id="rId14"/>
    <p:sldId id="329" r:id="rId15"/>
    <p:sldId id="330" r:id="rId16"/>
    <p:sldId id="324" r:id="rId17"/>
    <p:sldId id="331" r:id="rId18"/>
    <p:sldId id="332" r:id="rId19"/>
    <p:sldId id="333" r:id="rId20"/>
    <p:sldId id="336" r:id="rId21"/>
    <p:sldId id="335" r:id="rId22"/>
    <p:sldId id="337" r:id="rId23"/>
    <p:sldId id="339" r:id="rId24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Phần Mặc định" id="{58DDB260-AEE1-4CD9-9A9B-3E5750AEBFD3}">
          <p14:sldIdLst>
            <p14:sldId id="288"/>
          </p14:sldIdLst>
        </p14:section>
        <p14:section name="Tiết 1" id="{5306D87E-7522-4F86-AA24-B22D8455523B}">
          <p14:sldIdLst>
            <p14:sldId id="290"/>
            <p14:sldId id="321"/>
            <p14:sldId id="320"/>
            <p14:sldId id="322"/>
            <p14:sldId id="323"/>
            <p14:sldId id="325"/>
            <p14:sldId id="326"/>
            <p14:sldId id="327"/>
            <p14:sldId id="328"/>
            <p14:sldId id="329"/>
            <p14:sldId id="330"/>
            <p14:sldId id="324"/>
            <p14:sldId id="331"/>
            <p14:sldId id="332"/>
            <p14:sldId id="333"/>
            <p14:sldId id="336"/>
            <p14:sldId id="335"/>
            <p14:sldId id="337"/>
            <p14:sldId id="338"/>
            <p14:sldId id="339"/>
          </p14:sldIdLst>
        </p14:section>
        <p14:section name="Tiết 2" id="{D26EF98B-2085-49F3-B273-FBF6FCCC601C}">
          <p14:sldIdLst>
            <p14:sldId id="312"/>
          </p14:sldIdLst>
        </p14:section>
        <p14:section name="Tiết 3" id="{4D846693-4418-42A5-976A-89DDAFEED3E5}">
          <p14:sldIdLst>
            <p14:sldId id="31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99"/>
    <a:srgbClr val="CC3399"/>
    <a:srgbClr val="FF66FF"/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32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m Thi Minh Phuong" userId="59a886c1-9eb9-4e41-a264-fe10a6ee0c2c" providerId="ADAL" clId="{35A263BF-1178-4B28-874A-543E483E1B30}"/>
    <pc:docChg chg="custSel addSld delSld modSld sldOrd delMainMaster modMainMaster addSection modSection modShowInfo">
      <pc:chgData name="Pham Thi Minh Phuong" userId="59a886c1-9eb9-4e41-a264-fe10a6ee0c2c" providerId="ADAL" clId="{35A263BF-1178-4B28-874A-543E483E1B30}" dt="2020-08-18T02:37:00.296" v="762" actId="1038"/>
      <pc:docMkLst>
        <pc:docMk/>
      </pc:docMkLst>
      <pc:sldChg chg="modSp mod modAnim">
        <pc:chgData name="Pham Thi Minh Phuong" userId="59a886c1-9eb9-4e41-a264-fe10a6ee0c2c" providerId="ADAL" clId="{35A263BF-1178-4B28-874A-543E483E1B30}" dt="2020-08-18T01:55:42.972" v="114"/>
        <pc:sldMkLst>
          <pc:docMk/>
          <pc:sldMk cId="2412638660" sldId="288"/>
        </pc:sldMkLst>
        <pc:spChg chg="mod">
          <ac:chgData name="Pham Thi Minh Phuong" userId="59a886c1-9eb9-4e41-a264-fe10a6ee0c2c" providerId="ADAL" clId="{35A263BF-1178-4B28-874A-543E483E1B30}" dt="2020-08-18T01:55:03.687" v="112" actId="20577"/>
          <ac:spMkLst>
            <pc:docMk/>
            <pc:sldMk cId="2412638660" sldId="288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4:39.752" v="75" actId="1076"/>
          <ac:spMkLst>
            <pc:docMk/>
            <pc:sldMk cId="2412638660" sldId="288"/>
            <ac:spMk id="6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4:49.887" v="78" actId="1076"/>
          <ac:grpSpMkLst>
            <pc:docMk/>
            <pc:sldMk cId="2412638660" sldId="288"/>
            <ac:grpSpMk id="8" creationId="{00000000-0000-0000-0000-000000000000}"/>
          </ac:grpSpMkLst>
        </pc:grpChg>
        <pc:picChg chg="mod">
          <ac:chgData name="Pham Thi Minh Phuong" userId="59a886c1-9eb9-4e41-a264-fe10a6ee0c2c" providerId="ADAL" clId="{35A263BF-1178-4B28-874A-543E483E1B30}" dt="2020-08-18T01:54:53.413" v="79" actId="1076"/>
          <ac:picMkLst>
            <pc:docMk/>
            <pc:sldMk cId="2412638660" sldId="288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6:14.546" v="115" actId="47"/>
        <pc:sldMkLst>
          <pc:docMk/>
          <pc:sldMk cId="1762366429" sldId="289"/>
        </pc:sldMkLst>
      </pc:sldChg>
      <pc:sldChg chg="delSp modSp mod delAnim modAnim">
        <pc:chgData name="Pham Thi Minh Phuong" userId="59a886c1-9eb9-4e41-a264-fe10a6ee0c2c" providerId="ADAL" clId="{35A263BF-1178-4B28-874A-543E483E1B30}" dt="2020-08-18T01:56:50.600" v="134" actId="1076"/>
        <pc:sldMkLst>
          <pc:docMk/>
          <pc:sldMk cId="971433870" sldId="290"/>
        </pc:sldMkLst>
        <pc:spChg chg="mod">
          <ac:chgData name="Pham Thi Minh Phuong" userId="59a886c1-9eb9-4e41-a264-fe10a6ee0c2c" providerId="ADAL" clId="{35A263BF-1178-4B28-874A-543E483E1B30}" dt="2020-08-18T01:56:50.600" v="134" actId="1076"/>
          <ac:spMkLst>
            <pc:docMk/>
            <pc:sldMk cId="971433870" sldId="290"/>
            <ac:spMk id="25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1.503" v="116" actId="478"/>
          <ac:spMkLst>
            <pc:docMk/>
            <pc:sldMk cId="971433870" sldId="290"/>
            <ac:spMk id="2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3.753" v="117" actId="478"/>
          <ac:spMkLst>
            <pc:docMk/>
            <pc:sldMk cId="971433870" sldId="290"/>
            <ac:spMk id="27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5.503" v="118" actId="478"/>
          <ac:spMkLst>
            <pc:docMk/>
            <pc:sldMk cId="971433870" sldId="290"/>
            <ac:spMk id="28" creationId="{00000000-0000-0000-0000-000000000000}"/>
          </ac:spMkLst>
        </pc:spChg>
        <pc:cxnChg chg="del">
          <ac:chgData name="Pham Thi Minh Phuong" userId="59a886c1-9eb9-4e41-a264-fe10a6ee0c2c" providerId="ADAL" clId="{35A263BF-1178-4B28-874A-543E483E1B30}" dt="2020-08-18T01:56:27.003" v="119" actId="478"/>
          <ac:cxnSpMkLst>
            <pc:docMk/>
            <pc:sldMk cId="971433870" sldId="290"/>
            <ac:cxnSpMk id="29" creationId="{00000000-0000-0000-0000-000000000000}"/>
          </ac:cxnSpMkLst>
        </pc:cxn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16067349" sldId="29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341827831" sldId="29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020188578" sldId="29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660384906" sldId="29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92206661" sldId="29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328650556" sldId="29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58354736" sldId="29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760075835" sldId="29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1544213" sldId="29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25:39.805" v="595"/>
        <pc:sldMkLst>
          <pc:docMk/>
          <pc:sldMk cId="553707979" sldId="300"/>
        </pc:sldMkLst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0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5" creationId="{00000000-0000-0000-0000-000000000000}"/>
          </ac:spMkLst>
        </pc:spChg>
        <pc:spChg chg="add mod">
          <ac:chgData name="Pham Thi Minh Phuong" userId="59a886c1-9eb9-4e41-a264-fe10a6ee0c2c" providerId="ADAL" clId="{35A263BF-1178-4B28-874A-543E483E1B30}" dt="2020-08-18T02:12:48.057" v="391" actId="1076"/>
          <ac:spMkLst>
            <pc:docMk/>
            <pc:sldMk cId="553707979" sldId="300"/>
            <ac:spMk id="21" creationId="{67CB6753-1C5F-45EE-944A-2E803F95E5F8}"/>
          </ac:spMkLst>
        </pc:spChg>
        <pc:spChg chg="add mod">
          <ac:chgData name="Pham Thi Minh Phuong" userId="59a886c1-9eb9-4e41-a264-fe10a6ee0c2c" providerId="ADAL" clId="{35A263BF-1178-4B28-874A-543E483E1B30}" dt="2020-08-18T02:13:36.310" v="430" actId="1035"/>
          <ac:spMkLst>
            <pc:docMk/>
            <pc:sldMk cId="553707979" sldId="300"/>
            <ac:spMk id="22" creationId="{8C08EF97-40EE-4A1F-ADE7-08E23EFD0A1F}"/>
          </ac:spMkLst>
        </pc:spChg>
        <pc:grpChg chg="del">
          <ac:chgData name="Pham Thi Minh Phuong" userId="59a886c1-9eb9-4e41-a264-fe10a6ee0c2c" providerId="ADAL" clId="{35A263BF-1178-4B28-874A-543E483E1B30}" dt="2020-08-18T02:07:42.528" v="223" actId="478"/>
          <ac:grpSpMkLst>
            <pc:docMk/>
            <pc:sldMk cId="553707979" sldId="300"/>
            <ac:grpSpMk id="16" creationId="{00000000-0000-0000-0000-000000000000}"/>
          </ac:grpSpMkLst>
        </pc:grpChg>
        <pc:picChg chg="add mod modCrop">
          <ac:chgData name="Pham Thi Minh Phuong" userId="59a886c1-9eb9-4e41-a264-fe10a6ee0c2c" providerId="ADAL" clId="{35A263BF-1178-4B28-874A-543E483E1B30}" dt="2020-08-18T02:17:01.917" v="453" actId="14100"/>
          <ac:picMkLst>
            <pc:docMk/>
            <pc:sldMk cId="553707979" sldId="300"/>
            <ac:picMk id="18" creationId="{CBE4DB05-E01F-491C-B70A-7F57CB2B6754}"/>
          </ac:picMkLst>
        </pc:picChg>
        <pc:picChg chg="add mod modCrop">
          <ac:chgData name="Pham Thi Minh Phuong" userId="59a886c1-9eb9-4e41-a264-fe10a6ee0c2c" providerId="ADAL" clId="{35A263BF-1178-4B28-874A-543E483E1B30}" dt="2020-08-18T02:11:26.089" v="314" actId="1076"/>
          <ac:picMkLst>
            <pc:docMk/>
            <pc:sldMk cId="553707979" sldId="300"/>
            <ac:picMk id="20" creationId="{FEF33DC6-6278-4D65-8037-559762F6CBB3}"/>
          </ac:picMkLst>
        </pc:picChg>
        <pc:picChg chg="add del mod modCrop">
          <ac:chgData name="Pham Thi Minh Phuong" userId="59a886c1-9eb9-4e41-a264-fe10a6ee0c2c" providerId="ADAL" clId="{35A263BF-1178-4B28-874A-543E483E1B30}" dt="2020-08-18T02:16:44.203" v="448" actId="478"/>
          <ac:picMkLst>
            <pc:docMk/>
            <pc:sldMk cId="553707979" sldId="300"/>
            <ac:picMk id="23" creationId="{7AF20C27-1121-4E14-9D9E-ECBBE68D26A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49681728" sldId="30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91736782" sldId="30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094743185" sldId="30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4930782" sldId="30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18362397" sldId="30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200446936" sldId="30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86697824" sldId="30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108345331" sldId="30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521279595" sldId="30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07:22.134" v="220"/>
        <pc:sldMkLst>
          <pc:docMk/>
          <pc:sldMk cId="3973996967" sldId="310"/>
        </pc:sldMkLst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5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5.215" v="152" actId="478"/>
          <ac:spMkLst>
            <pc:docMk/>
            <pc:sldMk cId="3973996967" sldId="310"/>
            <ac:spMk id="6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11.563" v="150" actId="478"/>
          <ac:spMkLst>
            <pc:docMk/>
            <pc:sldMk cId="3973996967" sldId="310"/>
            <ac:spMk id="1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3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0:17.824" v="193" actId="1076"/>
          <ac:spMkLst>
            <pc:docMk/>
            <pc:sldMk cId="3973996967" sldId="310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1.782" v="146" actId="478"/>
          <ac:spMkLst>
            <pc:docMk/>
            <pc:sldMk cId="3973996967" sldId="310"/>
            <ac:spMk id="2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4.990" v="148" actId="478"/>
          <ac:spMkLst>
            <pc:docMk/>
            <pc:sldMk cId="3973996967" sldId="310"/>
            <ac:spMk id="2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6.134" v="144" actId="478"/>
          <ac:spMkLst>
            <pc:docMk/>
            <pc:sldMk cId="3973996967" sldId="310"/>
            <ac:spMk id="2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2.798" v="147" actId="478"/>
          <ac:spMkLst>
            <pc:docMk/>
            <pc:sldMk cId="3973996967" sldId="310"/>
            <ac:spMk id="2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9.085" v="145" actId="478"/>
          <ac:spMkLst>
            <pc:docMk/>
            <pc:sldMk cId="3973996967" sldId="310"/>
            <ac:spMk id="3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7.742" v="149" actId="478"/>
          <ac:spMkLst>
            <pc:docMk/>
            <pc:sldMk cId="3973996967" sldId="310"/>
            <ac:spMk id="32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8" creationId="{00000000-0000-0000-0000-000000000000}"/>
          </ac:grpSpMkLst>
        </pc:grpChg>
        <pc:picChg chg="add mod">
          <ac:chgData name="Pham Thi Minh Phuong" userId="59a886c1-9eb9-4e41-a264-fe10a6ee0c2c" providerId="ADAL" clId="{35A263BF-1178-4B28-874A-543E483E1B30}" dt="2020-08-18T02:07:20.307" v="219" actId="1076"/>
          <ac:picMkLst>
            <pc:docMk/>
            <pc:sldMk cId="3973996967" sldId="310"/>
            <ac:picMk id="16" creationId="{30B615F4-7A71-4DE2-97D2-676AB3FF234A}"/>
          </ac:picMkLst>
        </pc:picChg>
      </pc:sldChg>
      <pc:sldChg chg="add ord">
        <pc:chgData name="Pham Thi Minh Phuong" userId="59a886c1-9eb9-4e41-a264-fe10a6ee0c2c" providerId="ADAL" clId="{35A263BF-1178-4B28-874A-543E483E1B30}" dt="2020-08-18T02:26:22.143" v="600"/>
        <pc:sldMkLst>
          <pc:docMk/>
          <pc:sldMk cId="532826948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78049159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247141228" sldId="312"/>
        </pc:sldMkLst>
      </pc:sldChg>
      <pc:sldChg chg="add ord">
        <pc:chgData name="Pham Thi Minh Phuong" userId="59a886c1-9eb9-4e41-a264-fe10a6ee0c2c" providerId="ADAL" clId="{35A263BF-1178-4B28-874A-543E483E1B30}" dt="2020-08-18T02:26:19.803" v="598" actId="20578"/>
        <pc:sldMkLst>
          <pc:docMk/>
          <pc:sldMk cId="2316430590" sldId="31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679118753" sldId="313"/>
        </pc:sldMkLst>
      </pc:sldChg>
      <pc:sldChg chg="delSp modSp add mod ord delAnim">
        <pc:chgData name="Pham Thi Minh Phuong" userId="59a886c1-9eb9-4e41-a264-fe10a6ee0c2c" providerId="ADAL" clId="{35A263BF-1178-4B28-874A-543E483E1B30}" dt="2020-08-18T02:15:22.856" v="439"/>
        <pc:sldMkLst>
          <pc:docMk/>
          <pc:sldMk cId="3990783949" sldId="313"/>
        </pc:sldMkLst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32.322" v="289" actId="14100"/>
          <ac:spMkLst>
            <pc:docMk/>
            <pc:sldMk cId="3990783949" sldId="313"/>
            <ac:spMk id="5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46.284" v="293" actId="1036"/>
          <ac:spMkLst>
            <pc:docMk/>
            <pc:sldMk cId="3990783949" sldId="313"/>
            <ac:spMk id="9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3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7.458" v="288" actId="1076"/>
          <ac:spMkLst>
            <pc:docMk/>
            <pc:sldMk cId="3990783949" sldId="313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1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8" creationId="{00000000-0000-0000-0000-000000000000}"/>
          </ac:grpSpMkLst>
        </pc:grpChg>
        <pc:picChg chg="del">
          <ac:chgData name="Pham Thi Minh Phuong" userId="59a886c1-9eb9-4e41-a264-fe10a6ee0c2c" providerId="ADAL" clId="{35A263BF-1178-4B28-874A-543E483E1B30}" dt="2020-08-18T02:08:43.622" v="227" actId="478"/>
          <ac:picMkLst>
            <pc:docMk/>
            <pc:sldMk cId="3990783949" sldId="313"/>
            <ac:picMk id="16" creationId="{30B615F4-7A71-4DE2-97D2-676AB3FF234A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20:15.267" v="504"/>
        <pc:sldMkLst>
          <pc:docMk/>
          <pc:sldMk cId="886845859" sldId="314"/>
        </pc:sldMkLst>
        <pc:spChg chg="add mod">
          <ac:chgData name="Pham Thi Minh Phuong" userId="59a886c1-9eb9-4e41-a264-fe10a6ee0c2c" providerId="ADAL" clId="{35A263BF-1178-4B28-874A-543E483E1B30}" dt="2020-08-18T02:19:55.765" v="499" actId="1076"/>
          <ac:spMkLst>
            <pc:docMk/>
            <pc:sldMk cId="886845859" sldId="314"/>
            <ac:spMk id="4" creationId="{961183D3-A832-45F9-BB32-83B05ECF1663}"/>
          </ac:spMkLst>
        </pc:spChg>
        <pc:spChg chg="add mod">
          <ac:chgData name="Pham Thi Minh Phuong" userId="59a886c1-9eb9-4e41-a264-fe10a6ee0c2c" providerId="ADAL" clId="{35A263BF-1178-4B28-874A-543E483E1B30}" dt="2020-08-18T02:20:02.252" v="501" actId="1076"/>
          <ac:spMkLst>
            <pc:docMk/>
            <pc:sldMk cId="886845859" sldId="314"/>
            <ac:spMk id="5" creationId="{3556C26F-C632-4FB8-AF0B-2972EAEA8C96}"/>
          </ac:spMkLst>
        </pc:spChg>
        <pc:spChg chg="add mod">
          <ac:chgData name="Pham Thi Minh Phuong" userId="59a886c1-9eb9-4e41-a264-fe10a6ee0c2c" providerId="ADAL" clId="{35A263BF-1178-4B28-874A-543E483E1B30}" dt="2020-08-18T02:19:59.049" v="500" actId="1076"/>
          <ac:spMkLst>
            <pc:docMk/>
            <pc:sldMk cId="886845859" sldId="314"/>
            <ac:spMk id="6" creationId="{2D6B8757-AE21-4BBA-9D72-4799F69A802E}"/>
          </ac:spMkLst>
        </pc:spChg>
        <pc:spChg chg="mod">
          <ac:chgData name="Pham Thi Minh Phuong" userId="59a886c1-9eb9-4e41-a264-fe10a6ee0c2c" providerId="ADAL" clId="{35A263BF-1178-4B28-874A-543E483E1B30}" dt="2020-08-18T02:18:54.394" v="485" actId="20577"/>
          <ac:spMkLst>
            <pc:docMk/>
            <pc:sldMk cId="886845859" sldId="314"/>
            <ac:spMk id="25" creationId="{00000000-0000-0000-0000-000000000000}"/>
          </ac:spMkLst>
        </pc:spChg>
        <pc:picChg chg="mod">
          <ac:chgData name="Pham Thi Minh Phuong" userId="59a886c1-9eb9-4e41-a264-fe10a6ee0c2c" providerId="ADAL" clId="{35A263BF-1178-4B28-874A-543E483E1B30}" dt="2020-08-18T02:18:21.374" v="474" actId="14100"/>
          <ac:picMkLst>
            <pc:docMk/>
            <pc:sldMk cId="886845859" sldId="314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49301880" sldId="31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233579209" sldId="315"/>
        </pc:sldMkLst>
      </pc:sldChg>
      <pc:sldChg chg="modSp add mod">
        <pc:chgData name="Pham Thi Minh Phuong" userId="59a886c1-9eb9-4e41-a264-fe10a6ee0c2c" providerId="ADAL" clId="{35A263BF-1178-4B28-874A-543E483E1B30}" dt="2020-08-18T02:20:45.308" v="518" actId="20577"/>
        <pc:sldMkLst>
          <pc:docMk/>
          <pc:sldMk cId="4073527571" sldId="315"/>
        </pc:sldMkLst>
        <pc:spChg chg="mod">
          <ac:chgData name="Pham Thi Minh Phuong" userId="59a886c1-9eb9-4e41-a264-fe10a6ee0c2c" providerId="ADAL" clId="{35A263BF-1178-4B28-874A-543E483E1B30}" dt="2020-08-18T02:20:45.308" v="518" actId="20577"/>
          <ac:spMkLst>
            <pc:docMk/>
            <pc:sldMk cId="4073527571" sldId="315"/>
            <ac:spMk id="17" creationId="{00000000-0000-0000-0000-000000000000}"/>
          </ac:spMkLst>
        </pc:spChg>
      </pc:sldChg>
      <pc:sldChg chg="modSp add mod modAnim">
        <pc:chgData name="Pham Thi Minh Phuong" userId="59a886c1-9eb9-4e41-a264-fe10a6ee0c2c" providerId="ADAL" clId="{35A263BF-1178-4B28-874A-543E483E1B30}" dt="2020-08-18T02:25:43.440" v="596"/>
        <pc:sldMkLst>
          <pc:docMk/>
          <pc:sldMk cId="218111323" sldId="316"/>
        </pc:sldMkLst>
        <pc:spChg chg="mod">
          <ac:chgData name="Pham Thi Minh Phuong" userId="59a886c1-9eb9-4e41-a264-fe10a6ee0c2c" providerId="ADAL" clId="{35A263BF-1178-4B28-874A-543E483E1B30}" dt="2020-08-18T02:21:46.437" v="584" actId="1076"/>
          <ac:spMkLst>
            <pc:docMk/>
            <pc:sldMk cId="218111323" sldId="316"/>
            <ac:spMk id="21" creationId="{67CB6753-1C5F-45EE-944A-2E803F95E5F8}"/>
          </ac:spMkLst>
        </pc:spChg>
        <pc:spChg chg="mod">
          <ac:chgData name="Pham Thi Minh Phuong" userId="59a886c1-9eb9-4e41-a264-fe10a6ee0c2c" providerId="ADAL" clId="{35A263BF-1178-4B28-874A-543E483E1B30}" dt="2020-08-18T02:25:23.376" v="594" actId="1037"/>
          <ac:spMkLst>
            <pc:docMk/>
            <pc:sldMk cId="218111323" sldId="316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22:16.769" v="591" actId="14100"/>
          <ac:picMkLst>
            <pc:docMk/>
            <pc:sldMk cId="218111323" sldId="316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1:22.254" v="524" actId="1076"/>
          <ac:picMkLst>
            <pc:docMk/>
            <pc:sldMk cId="218111323" sldId="316"/>
            <ac:picMk id="20" creationId="{FEF33DC6-6278-4D65-8037-559762F6CBB3}"/>
          </ac:picMkLst>
        </pc:picChg>
      </pc:sldChg>
      <pc:sldChg chg="modSp add mod">
        <pc:chgData name="Pham Thi Minh Phuong" userId="59a886c1-9eb9-4e41-a264-fe10a6ee0c2c" providerId="ADAL" clId="{35A263BF-1178-4B28-874A-543E483E1B30}" dt="2020-08-18T02:26:38.221" v="614" actId="20577"/>
        <pc:sldMkLst>
          <pc:docMk/>
          <pc:sldMk cId="3984175086" sldId="317"/>
        </pc:sldMkLst>
        <pc:spChg chg="mod">
          <ac:chgData name="Pham Thi Minh Phuong" userId="59a886c1-9eb9-4e41-a264-fe10a6ee0c2c" providerId="ADAL" clId="{35A263BF-1178-4B28-874A-543E483E1B30}" dt="2020-08-18T02:26:38.221" v="614" actId="20577"/>
          <ac:spMkLst>
            <pc:docMk/>
            <pc:sldMk cId="3984175086" sldId="317"/>
            <ac:spMk id="17" creationId="{00000000-0000-0000-0000-000000000000}"/>
          </ac:spMkLst>
        </pc:spChg>
      </pc:sldChg>
      <pc:sldChg chg="modSp add mod">
        <pc:chgData name="Pham Thi Minh Phuong" userId="59a886c1-9eb9-4e41-a264-fe10a6ee0c2c" providerId="ADAL" clId="{35A263BF-1178-4B28-874A-543E483E1B30}" dt="2020-08-18T02:30:12.994" v="653" actId="14100"/>
        <pc:sldMkLst>
          <pc:docMk/>
          <pc:sldMk cId="3749060487" sldId="318"/>
        </pc:sldMkLst>
        <pc:spChg chg="mod">
          <ac:chgData name="Pham Thi Minh Phuong" userId="59a886c1-9eb9-4e41-a264-fe10a6ee0c2c" providerId="ADAL" clId="{35A263BF-1178-4B28-874A-543E483E1B30}" dt="2020-08-18T02:26:58.811" v="616" actId="20577"/>
          <ac:spMkLst>
            <pc:docMk/>
            <pc:sldMk cId="3749060487" sldId="318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30:12.994" v="653" actId="14100"/>
          <ac:picMkLst>
            <pc:docMk/>
            <pc:sldMk cId="3749060487" sldId="318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9:03.856" v="639" actId="14100"/>
          <ac:picMkLst>
            <pc:docMk/>
            <pc:sldMk cId="3749060487" sldId="318"/>
            <ac:picMk id="20" creationId="{FEF33DC6-6278-4D65-8037-559762F6CBB3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37:00.296" v="762" actId="1038"/>
        <pc:sldMkLst>
          <pc:docMk/>
          <pc:sldMk cId="369433564" sldId="319"/>
        </pc:sldMkLst>
        <pc:spChg chg="mod">
          <ac:chgData name="Pham Thi Minh Phuong" userId="59a886c1-9eb9-4e41-a264-fe10a6ee0c2c" providerId="ADAL" clId="{35A263BF-1178-4B28-874A-543E483E1B30}" dt="2020-08-18T02:37:00.296" v="762" actId="1038"/>
          <ac:spMkLst>
            <pc:docMk/>
            <pc:sldMk cId="369433564" sldId="319"/>
            <ac:spMk id="4" creationId="{961183D3-A832-45F9-BB32-83B05ECF1663}"/>
          </ac:spMkLst>
        </pc:spChg>
        <pc:spChg chg="mod">
          <ac:chgData name="Pham Thi Minh Phuong" userId="59a886c1-9eb9-4e41-a264-fe10a6ee0c2c" providerId="ADAL" clId="{35A263BF-1178-4B28-874A-543E483E1B30}" dt="2020-08-18T02:36:52.631" v="752" actId="1037"/>
          <ac:spMkLst>
            <pc:docMk/>
            <pc:sldMk cId="369433564" sldId="319"/>
            <ac:spMk id="5" creationId="{3556C26F-C632-4FB8-AF0B-2972EAEA8C96}"/>
          </ac:spMkLst>
        </pc:spChg>
        <pc:spChg chg="mod">
          <ac:chgData name="Pham Thi Minh Phuong" userId="59a886c1-9eb9-4e41-a264-fe10a6ee0c2c" providerId="ADAL" clId="{35A263BF-1178-4B28-874A-543E483E1B30}" dt="2020-08-18T02:36:46.735" v="745" actId="1076"/>
          <ac:spMkLst>
            <pc:docMk/>
            <pc:sldMk cId="369433564" sldId="319"/>
            <ac:spMk id="6" creationId="{2D6B8757-AE21-4BBA-9D72-4799F69A802E}"/>
          </ac:spMkLst>
        </pc:spChg>
        <pc:spChg chg="add mod">
          <ac:chgData name="Pham Thi Minh Phuong" userId="59a886c1-9eb9-4e41-a264-fe10a6ee0c2c" providerId="ADAL" clId="{35A263BF-1178-4B28-874A-543E483E1B30}" dt="2020-08-18T02:35:50.618" v="733" actId="14861"/>
          <ac:spMkLst>
            <pc:docMk/>
            <pc:sldMk cId="369433564" sldId="319"/>
            <ac:spMk id="7" creationId="{9384FD50-2BA6-45DE-B4C5-FCA56569D0F8}"/>
          </ac:spMkLst>
        </pc:spChg>
        <pc:spChg chg="mod">
          <ac:chgData name="Pham Thi Minh Phuong" userId="59a886c1-9eb9-4e41-a264-fe10a6ee0c2c" providerId="ADAL" clId="{35A263BF-1178-4B28-874A-543E483E1B30}" dt="2020-08-18T02:35:54.615" v="734" actId="1076"/>
          <ac:spMkLst>
            <pc:docMk/>
            <pc:sldMk cId="369433564" sldId="319"/>
            <ac:spMk id="25" creationId="{00000000-0000-0000-0000-000000000000}"/>
          </ac:spMkLst>
        </pc:spChg>
      </pc:sldChg>
      <pc:sldMasterChg chg="modSldLayout">
        <pc:chgData name="Pham Thi Minh Phuong" userId="59a886c1-9eb9-4e41-a264-fe10a6ee0c2c" providerId="ADAL" clId="{35A263BF-1178-4B28-874A-543E483E1B30}" dt="2020-08-18T02:02:10.988" v="217" actId="20577"/>
        <pc:sldMasterMkLst>
          <pc:docMk/>
          <pc:sldMasterMk cId="1881859133" sldId="2147483660"/>
        </pc:sldMasterMkLst>
        <pc:sldLayoutChg chg="modSp mod">
          <pc:chgData name="Pham Thi Minh Phuong" userId="59a886c1-9eb9-4e41-a264-fe10a6ee0c2c" providerId="ADAL" clId="{35A263BF-1178-4B28-874A-543E483E1B30}" dt="2020-08-18T02:02:10.988" v="217" actId="20577"/>
          <pc:sldLayoutMkLst>
            <pc:docMk/>
            <pc:sldMasterMk cId="1881859133" sldId="2147483660"/>
            <pc:sldLayoutMk cId="1784643704" sldId="2147483672"/>
          </pc:sldLayoutMkLst>
          <pc:spChg chg="mod">
            <ac:chgData name="Pham Thi Minh Phuong" userId="59a886c1-9eb9-4e41-a264-fe10a6ee0c2c" providerId="ADAL" clId="{35A263BF-1178-4B28-874A-543E483E1B30}" dt="2020-08-18T02:02:10.988" v="217" actId="20577"/>
            <ac:spMkLst>
              <pc:docMk/>
              <pc:sldMasterMk cId="1881859133" sldId="2147483660"/>
              <pc:sldLayoutMk cId="1784643704" sldId="2147483672"/>
              <ac:spMk id="41" creationId="{AF493636-B449-46E7-9C1C-83C3DD1DFC60}"/>
            </ac:spMkLst>
          </pc:spChg>
        </pc:sldLayoutChg>
      </pc:sldMasterChg>
      <pc:sldMasterChg chg="del delSldLayout">
        <pc:chgData name="Pham Thi Minh Phuong" userId="59a886c1-9eb9-4e41-a264-fe10a6ee0c2c" providerId="ADAL" clId="{35A263BF-1178-4B28-874A-543E483E1B30}" dt="2020-08-18T01:58:03.444" v="135" actId="47"/>
        <pc:sldMasterMkLst>
          <pc:docMk/>
          <pc:sldMasterMk cId="1605212255" sldId="2147483673"/>
        </pc:sldMasterMkLst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54066645" sldId="2147483674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987541789" sldId="2147483675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816289622" sldId="2147483676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472415014" sldId="2147483677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859294957" sldId="2147483678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4067993372" sldId="2147483679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798066714" sldId="2147483680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666964810" sldId="2147483681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6334923" sldId="2147483682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399985446" sldId="2147483683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09488105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99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33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68846656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46103537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9.jpeg"/><Relationship Id="rId7" Type="http://schemas.openxmlformats.org/officeDocument/2006/relationships/image" Target="../media/image4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13.gif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7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15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5.jpeg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114200" y="1192571"/>
            <a:ext cx="53976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ĂN UỐNG HỢP LÍ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910534" y="164114"/>
            <a:ext cx="2424957" cy="830997"/>
            <a:chOff x="2855223" y="1663328"/>
            <a:chExt cx="4425813" cy="369332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870423" y="1663328"/>
              <a:ext cx="44106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</a:t>
              </a:r>
              <a:r>
                <a:rPr lang="en-US" altLang="zh-CN" sz="4800" dirty="0" smtClean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13</a:t>
              </a:r>
              <a:endParaRPr lang="zh-CN" altLang="en-US" sz="48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318"/>
            <a:ext cx="932503" cy="2714620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367" y="31899"/>
            <a:ext cx="955247" cy="951222"/>
          </a:xfrm>
          <a:prstGeom prst="rect">
            <a:avLst/>
          </a:prstGeom>
          <a:noFill/>
        </p:spPr>
      </p:pic>
      <p:pic>
        <p:nvPicPr>
          <p:cNvPr id="7" name="Picture 9" descr="C:\Users\Tuan\Desktop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2311" y="102670"/>
            <a:ext cx="6307977" cy="415035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41004" y="4354572"/>
            <a:ext cx="4589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no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450984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318"/>
            <a:ext cx="932503" cy="2714620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367" y="31899"/>
            <a:ext cx="955247" cy="951222"/>
          </a:xfrm>
          <a:prstGeom prst="rect">
            <a:avLst/>
          </a:prstGeom>
          <a:noFill/>
        </p:spPr>
      </p:pic>
      <p:pic>
        <p:nvPicPr>
          <p:cNvPr id="9" name="Picture 8" descr="C:\Users\Tuan\Desktop\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6879" y="115433"/>
            <a:ext cx="5817177" cy="414982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50145" y="4297153"/>
            <a:ext cx="3078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493190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318"/>
            <a:ext cx="932503" cy="2714620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367" y="31899"/>
            <a:ext cx="955247" cy="951222"/>
          </a:xfrm>
          <a:prstGeom prst="rect">
            <a:avLst/>
          </a:prstGeom>
          <a:noFill/>
        </p:spPr>
      </p:pic>
      <p:pic>
        <p:nvPicPr>
          <p:cNvPr id="7" name="Picture 7" descr="C:\Users\Tuan\Desktop\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316"/>
          <a:stretch/>
        </p:blipFill>
        <p:spPr bwMode="auto">
          <a:xfrm>
            <a:off x="1499191" y="177960"/>
            <a:ext cx="6251944" cy="402189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73725" y="4279199"/>
            <a:ext cx="5677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636184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Tuan\Desktop\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45" t="12825" r="52069" b="17929"/>
          <a:stretch/>
        </p:blipFill>
        <p:spPr bwMode="auto">
          <a:xfrm>
            <a:off x="1296579" y="543829"/>
            <a:ext cx="2721934" cy="190836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Tuan\Desktop\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35"/>
          <a:stretch/>
        </p:blipFill>
        <p:spPr bwMode="auto">
          <a:xfrm>
            <a:off x="4898471" y="579322"/>
            <a:ext cx="2637538" cy="190836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C:\Users\Tuan\Desktop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9680" y="2846889"/>
            <a:ext cx="2675121" cy="190836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Users\Tuan\Desktop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6484" y="2841390"/>
            <a:ext cx="2721934" cy="191386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E:\HÌNH NỀN PP\anh-dong-321_113857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993798"/>
            <a:ext cx="701155" cy="2149702"/>
          </a:xfrm>
          <a:prstGeom prst="rect">
            <a:avLst/>
          </a:prstGeom>
          <a:noFill/>
        </p:spPr>
      </p:pic>
      <p:pic>
        <p:nvPicPr>
          <p:cNvPr id="16" name="Picture 1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88753" y="4058510"/>
            <a:ext cx="955247" cy="95122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125496" y="-5453"/>
            <a:ext cx="3508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93287" y="2471664"/>
            <a:ext cx="260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bữa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25051" y="865946"/>
            <a:ext cx="1608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42148" y="4710518"/>
            <a:ext cx="260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no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13468" y="4746070"/>
            <a:ext cx="1807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742212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E:\HÌNH NỀN PP\anh-dong-321_1138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93798"/>
            <a:ext cx="701155" cy="2149702"/>
          </a:xfrm>
          <a:prstGeom prst="rect">
            <a:avLst/>
          </a:prstGeom>
          <a:noFill/>
        </p:spPr>
      </p:pic>
      <p:pic>
        <p:nvPicPr>
          <p:cNvPr id="16" name="Picture 1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8753" y="4058510"/>
            <a:ext cx="955247" cy="95122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285999" y="47712"/>
            <a:ext cx="5316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 descr="C:\Users\Tuan\Desktop\4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182" t="11081" r="4521" b="18315"/>
          <a:stretch/>
        </p:blipFill>
        <p:spPr bwMode="auto">
          <a:xfrm>
            <a:off x="903757" y="1044734"/>
            <a:ext cx="3550316" cy="247464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C:\Users\Tuan\Desktop\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316"/>
          <a:stretch/>
        </p:blipFill>
        <p:spPr bwMode="auto">
          <a:xfrm>
            <a:off x="4650709" y="1065084"/>
            <a:ext cx="3404194" cy="243393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573639" y="3672685"/>
            <a:ext cx="211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thịt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29933" y="3672685"/>
            <a:ext cx="2961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64874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324" y="-116958"/>
            <a:ext cx="932503" cy="2714620"/>
          </a:xfrm>
          <a:prstGeom prst="rect">
            <a:avLst/>
          </a:prstGeom>
          <a:noFill/>
        </p:spPr>
      </p:pic>
      <p:pic>
        <p:nvPicPr>
          <p:cNvPr id="23" name="Picture 22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7094" y="3296099"/>
            <a:ext cx="1855218" cy="1847401"/>
          </a:xfrm>
          <a:prstGeom prst="rect">
            <a:avLst/>
          </a:prstGeom>
          <a:noFill/>
        </p:spPr>
      </p:pic>
      <p:grpSp>
        <p:nvGrpSpPr>
          <p:cNvPr id="19" name="组合 1"/>
          <p:cNvGrpSpPr/>
          <p:nvPr/>
        </p:nvGrpSpPr>
        <p:grpSpPr>
          <a:xfrm>
            <a:off x="1838960" y="708278"/>
            <a:ext cx="5628638" cy="3653136"/>
            <a:chOff x="2635700" y="942204"/>
            <a:chExt cx="3682042" cy="3653136"/>
          </a:xfrm>
        </p:grpSpPr>
        <p:grpSp>
          <p:nvGrpSpPr>
            <p:cNvPr id="20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9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0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1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47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8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39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45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6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40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41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43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44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2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04060610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 (53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43999" cy="51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02974" y="979750"/>
            <a:ext cx="683095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170274" y="421373"/>
            <a:ext cx="30285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CC3300"/>
                </a:solidFill>
                <a:latin typeface="Times New Roman" pitchFamily="18" charset="0"/>
              </a:rPr>
              <a:t>HOẠT ĐỘNG </a:t>
            </a:r>
            <a:r>
              <a:rPr lang="en-US" sz="3200" b="1" dirty="0" smtClean="0">
                <a:solidFill>
                  <a:srgbClr val="CC3300"/>
                </a:solidFill>
                <a:latin typeface="Times New Roman" pitchFamily="18" charset="0"/>
              </a:rPr>
              <a:t>2</a:t>
            </a:r>
            <a:endParaRPr lang="en-US" sz="3200" b="1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pic>
        <p:nvPicPr>
          <p:cNvPr id="7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79" t="27711" r="30065"/>
          <a:stretch/>
        </p:blipFill>
        <p:spPr bwMode="auto">
          <a:xfrm>
            <a:off x="953385" y="1557253"/>
            <a:ext cx="4433777" cy="257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215" t="32349" r="8337" b="8570"/>
          <a:stretch/>
        </p:blipFill>
        <p:spPr bwMode="auto">
          <a:xfrm>
            <a:off x="5752213" y="1637413"/>
            <a:ext cx="1626781" cy="2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26" t="58508" r="81513" b="35311"/>
          <a:stretch/>
        </p:blipFill>
        <p:spPr>
          <a:xfrm>
            <a:off x="522992" y="409622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72227812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 (5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63"/>
            <a:ext cx="9143999" cy="51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49" t="66736" r="61279" b="8274"/>
          <a:stretch/>
        </p:blipFill>
        <p:spPr bwMode="auto">
          <a:xfrm>
            <a:off x="1073328" y="3161454"/>
            <a:ext cx="2083854" cy="11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215" t="66664" r="12893" b="8570"/>
          <a:stretch/>
        </p:blipFill>
        <p:spPr bwMode="auto">
          <a:xfrm>
            <a:off x="4571999" y="1313277"/>
            <a:ext cx="1667966" cy="114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26" t="58508" r="81513" b="35311"/>
          <a:stretch/>
        </p:blipFill>
        <p:spPr>
          <a:xfrm>
            <a:off x="522992" y="409622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210" t="32349" r="8337" b="42437"/>
          <a:stretch/>
        </p:blipFill>
        <p:spPr bwMode="auto">
          <a:xfrm>
            <a:off x="6525731" y="1483836"/>
            <a:ext cx="1767663" cy="119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79" t="30258" r="65128" b="42981"/>
          <a:stretch/>
        </p:blipFill>
        <p:spPr bwMode="auto">
          <a:xfrm>
            <a:off x="665286" y="1428828"/>
            <a:ext cx="2437092" cy="130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805" t="39509" r="30065" b="40499"/>
          <a:stretch/>
        </p:blipFill>
        <p:spPr bwMode="auto">
          <a:xfrm>
            <a:off x="3237933" y="2160343"/>
            <a:ext cx="1335944" cy="115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627" t="63856" r="36245"/>
          <a:stretch/>
        </p:blipFill>
        <p:spPr bwMode="auto">
          <a:xfrm>
            <a:off x="4529467" y="3161454"/>
            <a:ext cx="1953732" cy="149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211572" y="499846"/>
            <a:ext cx="57309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CC3300"/>
                </a:solidFill>
                <a:latin typeface="Times New Roman" pitchFamily="18" charset="0"/>
              </a:rPr>
              <a:t>THỰC PHẨM TỐT CHO BỮA ĂN</a:t>
            </a:r>
            <a:endParaRPr lang="en-US" sz="2800" b="1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679944" y="669124"/>
            <a:ext cx="72301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CC3300"/>
                </a:solidFill>
                <a:latin typeface="Times New Roman" pitchFamily="18" charset="0"/>
              </a:rPr>
              <a:t>THỰC PHẨM KHÔNGTỐT CHO BỮA ĂN</a:t>
            </a:r>
            <a:endParaRPr lang="en-US" sz="2800" b="1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pic>
        <p:nvPicPr>
          <p:cNvPr id="16" name="Picture 2" descr="C:\Users\Tuan\Desktop\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319" t="30557" r="45018" b="39136"/>
          <a:stretch/>
        </p:blipFill>
        <p:spPr bwMode="auto">
          <a:xfrm>
            <a:off x="3029827" y="1496439"/>
            <a:ext cx="3081946" cy="248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208473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324" y="-116958"/>
            <a:ext cx="932503" cy="2714620"/>
          </a:xfrm>
          <a:prstGeom prst="rect">
            <a:avLst/>
          </a:prstGeom>
          <a:noFill/>
        </p:spPr>
      </p:pic>
      <p:pic>
        <p:nvPicPr>
          <p:cNvPr id="23" name="Picture 22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7094" y="3296099"/>
            <a:ext cx="1855218" cy="1847401"/>
          </a:xfrm>
          <a:prstGeom prst="rect">
            <a:avLst/>
          </a:prstGeom>
          <a:noFill/>
        </p:spPr>
      </p:pic>
      <p:grpSp>
        <p:nvGrpSpPr>
          <p:cNvPr id="24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25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37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8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6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35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6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7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33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4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8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29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31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2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0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0513432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 (53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43999" cy="51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62717" y="1671812"/>
            <a:ext cx="683095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170273" y="867071"/>
            <a:ext cx="30285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CC3300"/>
                </a:solidFill>
                <a:latin typeface="Times New Roman" pitchFamily="18" charset="0"/>
              </a:rPr>
              <a:t>HOẠT ĐỘNG </a:t>
            </a:r>
            <a:r>
              <a:rPr lang="en-US" sz="3200" b="1" dirty="0" smtClean="0">
                <a:solidFill>
                  <a:srgbClr val="CC3300"/>
                </a:solidFill>
                <a:latin typeface="Times New Roman" pitchFamily="18" charset="0"/>
              </a:rPr>
              <a:t>3</a:t>
            </a:r>
            <a:endParaRPr lang="en-US" sz="3200" b="1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0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56520" y="2716764"/>
            <a:ext cx="683095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75" t="6822" r="81449" b="85973"/>
          <a:stretch/>
        </p:blipFill>
        <p:spPr>
          <a:xfrm>
            <a:off x="439720" y="375743"/>
            <a:ext cx="1357182" cy="1327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3382650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1" b="19753"/>
          <a:stretch/>
        </p:blipFill>
        <p:spPr>
          <a:xfrm>
            <a:off x="2709" y="0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57401" y="2927536"/>
            <a:ext cx="4520326" cy="167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03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1</a:t>
            </a:r>
            <a:endParaRPr lang="zh-CN" altLang="en-US" sz="103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43387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 (53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43999" cy="51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170273" y="454952"/>
            <a:ext cx="30285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CC3300"/>
                </a:solidFill>
                <a:latin typeface="Times New Roman" pitchFamily="18" charset="0"/>
              </a:rPr>
              <a:t>TỔNG KẾT</a:t>
            </a:r>
            <a:endParaRPr lang="en-US" sz="3200" b="1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pic>
        <p:nvPicPr>
          <p:cNvPr id="11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75" t="6822" r="81449" b="85973"/>
          <a:stretch/>
        </p:blipFill>
        <p:spPr>
          <a:xfrm>
            <a:off x="439720" y="375743"/>
            <a:ext cx="1357182" cy="1327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71324" y="1082191"/>
            <a:ext cx="64714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74759" y="1603181"/>
            <a:ext cx="730799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còi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béo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60703" y="2496328"/>
            <a:ext cx="726890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329153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/>
        </p:nvGrpSpPr>
        <p:grpSpPr>
          <a:xfrm>
            <a:off x="2550641" y="542260"/>
            <a:ext cx="4286094" cy="3950047"/>
            <a:chOff x="2635700" y="942204"/>
            <a:chExt cx="3682043" cy="3653136"/>
          </a:xfrm>
        </p:grpSpPr>
        <p:grpSp>
          <p:nvGrpSpPr>
            <p:cNvPr id="8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20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solidFill>
                <a:srgbClr val="990099"/>
              </a:solidFill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1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1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solidFill>
                <a:srgbClr val="990099"/>
              </a:solidFill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6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990099"/>
              </a:solidFill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2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14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15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5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3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22" name="Picture 21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324" y="-116958"/>
            <a:ext cx="932503" cy="2714620"/>
          </a:xfrm>
          <a:prstGeom prst="rect">
            <a:avLst/>
          </a:prstGeom>
          <a:noFill/>
        </p:spPr>
      </p:pic>
      <p:pic>
        <p:nvPicPr>
          <p:cNvPr id="23" name="Picture 22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7094" y="3296099"/>
            <a:ext cx="1855218" cy="1847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63085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324" y="-116958"/>
            <a:ext cx="932503" cy="2714620"/>
          </a:xfrm>
          <a:prstGeom prst="rect">
            <a:avLst/>
          </a:prstGeom>
          <a:noFill/>
        </p:spPr>
      </p:pic>
      <p:pic>
        <p:nvPicPr>
          <p:cNvPr id="23" name="Picture 22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7094" y="3296099"/>
            <a:ext cx="1855218" cy="1847401"/>
          </a:xfrm>
          <a:prstGeom prst="rect">
            <a:avLst/>
          </a:prstGeom>
          <a:noFill/>
        </p:spPr>
      </p:pic>
      <p:grpSp>
        <p:nvGrpSpPr>
          <p:cNvPr id="24" name="组合 1"/>
          <p:cNvGrpSpPr/>
          <p:nvPr/>
        </p:nvGrpSpPr>
        <p:grpSpPr>
          <a:xfrm>
            <a:off x="1838960" y="559416"/>
            <a:ext cx="5628638" cy="3653136"/>
            <a:chOff x="2635700" y="942204"/>
            <a:chExt cx="3682042" cy="3653136"/>
          </a:xfrm>
        </p:grpSpPr>
        <p:grpSp>
          <p:nvGrpSpPr>
            <p:cNvPr id="25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37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8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6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35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6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7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33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4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28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29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31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2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0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10318942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 (53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43999" cy="51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0" y="-7706"/>
            <a:ext cx="2368528" cy="1413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8159" y="1813034"/>
            <a:ext cx="785168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936358" y="1002804"/>
            <a:ext cx="30285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CC3300"/>
                </a:solidFill>
                <a:latin typeface="Times New Roman" pitchFamily="18" charset="0"/>
              </a:rPr>
              <a:t>HOẠT ĐỘNG </a:t>
            </a:r>
            <a:r>
              <a:rPr lang="en-US" sz="3200" b="1" dirty="0" smtClean="0">
                <a:solidFill>
                  <a:srgbClr val="CC3300"/>
                </a:solidFill>
                <a:latin typeface="Times New Roman" pitchFamily="18" charset="0"/>
              </a:rPr>
              <a:t>1</a:t>
            </a:r>
            <a:endParaRPr lang="en-US" sz="3200" b="1" dirty="0">
              <a:solidFill>
                <a:srgbClr val="CC33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357739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uan\Desktop\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45" t="12825" r="52069" b="17929"/>
          <a:stretch/>
        </p:blipFill>
        <p:spPr bwMode="auto">
          <a:xfrm>
            <a:off x="281755" y="79922"/>
            <a:ext cx="2721934" cy="190836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uan\Desktop\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182" t="11081" r="4521" b="18315"/>
          <a:stretch/>
        </p:blipFill>
        <p:spPr bwMode="auto">
          <a:xfrm>
            <a:off x="3264185" y="90555"/>
            <a:ext cx="2737887" cy="190836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2251" y="2052081"/>
            <a:ext cx="260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bữa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92162" y="2077495"/>
            <a:ext cx="211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thịt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Tuan\Desktop\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35"/>
          <a:stretch/>
        </p:blipFill>
        <p:spPr bwMode="auto">
          <a:xfrm>
            <a:off x="6261535" y="111820"/>
            <a:ext cx="2637538" cy="190836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Tuan\Desktop\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316"/>
          <a:stretch/>
        </p:blipFill>
        <p:spPr bwMode="auto">
          <a:xfrm>
            <a:off x="6203062" y="2701654"/>
            <a:ext cx="2669102" cy="190836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Tuan\Desktop\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8478" y="2701654"/>
            <a:ext cx="2675121" cy="190836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Tuan\Desktop\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228" y="2696155"/>
            <a:ext cx="2721934" cy="191386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182826" y="2028096"/>
            <a:ext cx="2968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8707" y="4624190"/>
            <a:ext cx="260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no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38368" y="4648027"/>
            <a:ext cx="1807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5230" y="4644484"/>
            <a:ext cx="2961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387183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uan\Desktop\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45" t="12825" r="52069" b="17929"/>
          <a:stretch/>
        </p:blipFill>
        <p:spPr bwMode="auto">
          <a:xfrm>
            <a:off x="1711830" y="180860"/>
            <a:ext cx="6103101" cy="427891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99003" y="4462550"/>
            <a:ext cx="4346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bữa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93798"/>
            <a:ext cx="701155" cy="2149702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8753" y="4058510"/>
            <a:ext cx="955247" cy="951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0475840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318"/>
            <a:ext cx="932503" cy="2714620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367" y="31899"/>
            <a:ext cx="955247" cy="951222"/>
          </a:xfrm>
          <a:prstGeom prst="rect">
            <a:avLst/>
          </a:prstGeom>
          <a:noFill/>
        </p:spPr>
      </p:pic>
      <p:pic>
        <p:nvPicPr>
          <p:cNvPr id="7" name="Picture 3" descr="C:\Users\Tuan\Desktop\4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182" t="11081" r="4521" b="18315"/>
          <a:stretch/>
        </p:blipFill>
        <p:spPr bwMode="auto">
          <a:xfrm>
            <a:off x="1634902" y="88157"/>
            <a:ext cx="5996449" cy="417964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26925" y="4267802"/>
            <a:ext cx="3612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thịt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97265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0" y="-7705"/>
            <a:ext cx="1402311" cy="837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E:\HÌNH NỀN PP\anh-dong-321_11385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318"/>
            <a:ext cx="932503" cy="2714620"/>
          </a:xfrm>
          <a:prstGeom prst="rect">
            <a:avLst/>
          </a:prstGeom>
          <a:noFill/>
        </p:spPr>
      </p:pic>
      <p:pic>
        <p:nvPicPr>
          <p:cNvPr id="6" name="Picture 5" descr="E:\HÌNH NỀN PP\hinh-nen-dong-hoa-la-dep-1-68_1043332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367" y="31899"/>
            <a:ext cx="955247" cy="951222"/>
          </a:xfrm>
          <a:prstGeom prst="rect">
            <a:avLst/>
          </a:prstGeom>
          <a:noFill/>
        </p:spPr>
      </p:pic>
      <p:pic>
        <p:nvPicPr>
          <p:cNvPr id="9" name="Picture 6" descr="C:\Users\Tuan\Desktop\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35"/>
          <a:stretch/>
        </p:blipFill>
        <p:spPr bwMode="auto">
          <a:xfrm>
            <a:off x="1402310" y="130696"/>
            <a:ext cx="6348825" cy="383200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135961" y="4016386"/>
            <a:ext cx="5668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22414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0C27DA-E208-437B-BF76-CF6E81518E3A}">
  <ds:schemaRefs>
    <ds:schemaRef ds:uri="http://purl.org/dc/elements/1.1/"/>
    <ds:schemaRef ds:uri="http://schemas.microsoft.com/office/infopath/2007/PartnerControls"/>
    <ds:schemaRef ds:uri="2954521b-b4ab-4ce3-8aa8-8bfa99a4c36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1048</TotalTime>
  <Words>263</Words>
  <Application>Microsoft Office PowerPoint</Application>
  <PresentationFormat>On-screen Show (16:9)</PresentationFormat>
  <Paragraphs>42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第一PPT，www.1ppt.com​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cp:lastModifiedBy>admin</cp:lastModifiedBy>
  <cp:revision>72</cp:revision>
  <dcterms:created xsi:type="dcterms:W3CDTF">2017-03-04T06:55:50Z</dcterms:created>
  <dcterms:modified xsi:type="dcterms:W3CDTF">2020-08-20T14:44:02Z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