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88" r:id="rId5"/>
    <p:sldId id="290" r:id="rId6"/>
    <p:sldId id="310" r:id="rId7"/>
    <p:sldId id="324" r:id="rId8"/>
    <p:sldId id="325" r:id="rId9"/>
    <p:sldId id="313" r:id="rId10"/>
    <p:sldId id="300" r:id="rId11"/>
    <p:sldId id="320" r:id="rId12"/>
    <p:sldId id="322" r:id="rId13"/>
    <p:sldId id="323" r:id="rId14"/>
    <p:sldId id="315" r:id="rId15"/>
    <p:sldId id="321" r:id="rId16"/>
    <p:sldId id="316" r:id="rId17"/>
    <p:sldId id="317" r:id="rId18"/>
    <p:sldId id="318" r:id="rId19"/>
    <p:sldId id="319" r:id="rId20"/>
    <p:sldId id="312" r:id="rId21"/>
    <p:sldId id="311" r:id="rId22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24"/>
            <p14:sldId id="325"/>
            <p14:sldId id="313"/>
            <p14:sldId id="300"/>
            <p14:sldId id="320"/>
            <p14:sldId id="322"/>
            <p14:sldId id="323"/>
            <p14:sldId id="315"/>
            <p14:sldId id="321"/>
            <p14:sldId id="316"/>
            <p14:sldId id="317"/>
            <p14:sldId id="318"/>
            <p14:sldId id="319"/>
          </p14:sldIdLst>
        </p14:section>
        <p14:section name="Tiết 2" id="{D26EF98B-2085-49F3-B273-FBF6FCCC601C}">
          <p14:sldIdLst>
            <p14:sldId id="312"/>
          </p14:sldIdLst>
        </p14:section>
        <p14:section name="Tiết 3" id="{4D846693-4418-42A5-976A-89DDAFEED3E5}">
          <p14:sldIdLst>
            <p14:sldId id="31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6" autoAdjust="0"/>
    <p:restoredTop sz="94660"/>
  </p:normalViewPr>
  <p:slideViewPr>
    <p:cSldViewPr snapToGrid="0">
      <p:cViewPr>
        <p:scale>
          <a:sx n="87" d="100"/>
          <a:sy n="87" d="100"/>
        </p:scale>
        <p:origin x="-168" y="-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2076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16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064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31387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9318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64678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2712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8471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81505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=""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=""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=""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=""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=""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=""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=""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=""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=""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=""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11.jpe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0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20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1.mp3"/><Relationship Id="rId5" Type="http://schemas.openxmlformats.org/officeDocument/2006/relationships/image" Target="../media/image6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7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88134" y="1170799"/>
            <a:ext cx="80586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 DỤNG TRANG PHỤC HẰNG NGÀY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16087" y="164114"/>
            <a:ext cx="2000500" cy="809991"/>
            <a:chOff x="2855223" y="1663328"/>
            <a:chExt cx="3722584" cy="359996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00274" y="1663328"/>
              <a:ext cx="3577533" cy="3419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</a:t>
              </a:r>
              <a:r>
                <a:rPr lang="en-US" altLang="zh-CN" sz="4400" dirty="0" smtClean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14</a:t>
              </a:r>
              <a:endParaRPr lang="zh-CN" altLang="en-US" sz="44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4801" y="2587407"/>
            <a:ext cx="856705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Vì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vậy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tự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chăm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phù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thời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khí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hậu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hằng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1" y="1262608"/>
            <a:ext cx="8425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đẹp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con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chúng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ta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tự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tin,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thoải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301682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7352757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6" t="58508" r="81513" b="35311"/>
          <a:stretch/>
        </p:blipFill>
        <p:spPr>
          <a:xfrm>
            <a:off x="345759" y="977307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54843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48351" y="977307"/>
            <a:ext cx="68227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Lựa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phù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thời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hằng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endParaRPr lang="zh-CN" altLang="en-US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940846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01" t="16719" r="36574" b="63810"/>
          <a:stretch/>
        </p:blipFill>
        <p:spPr>
          <a:xfrm>
            <a:off x="1016861" y="130630"/>
            <a:ext cx="3305425" cy="16243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862" t="35690" r="10020" b="46243"/>
          <a:stretch/>
        </p:blipFill>
        <p:spPr>
          <a:xfrm>
            <a:off x="4636602" y="130630"/>
            <a:ext cx="3076827" cy="1635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06" t="44048" r="46121" b="32275"/>
          <a:stretch/>
        </p:blipFill>
        <p:spPr>
          <a:xfrm>
            <a:off x="1016860" y="2303722"/>
            <a:ext cx="3170281" cy="19703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866" t="71747" r="19568" b="7936"/>
          <a:stretch/>
        </p:blipFill>
        <p:spPr>
          <a:xfrm>
            <a:off x="4478899" y="2303721"/>
            <a:ext cx="3609954" cy="20070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65164" y="1765855"/>
            <a:ext cx="302197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68045" y="1732222"/>
            <a:ext cx="103165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82933" y="4333905"/>
            <a:ext cx="189659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thao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92059" y="4343948"/>
            <a:ext cx="32000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17253" y="598106"/>
            <a:ext cx="71119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phù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hằng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36" t="28994" r="28817" b="27196"/>
          <a:stretch/>
        </p:blipFill>
        <p:spPr>
          <a:xfrm>
            <a:off x="359223" y="1697095"/>
            <a:ext cx="3385458" cy="3124941"/>
          </a:xfrm>
          <a:prstGeom prst="rect">
            <a:avLst/>
          </a:prstGeom>
        </p:spPr>
      </p:pic>
      <p:sp>
        <p:nvSpPr>
          <p:cNvPr id="8" name="文本框 6">
            <a:extLst>
              <a:ext uri="{FF2B5EF4-FFF2-40B4-BE49-F238E27FC236}">
                <a16:creationId xmlns=""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54829" y="1841545"/>
            <a:ext cx="57061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=""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29029" y="3016735"/>
            <a:ext cx="5617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xét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3350" y="1392066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Lựa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r>
              <a:rPr lang="en-US" altLang="zh-CN" sz="3600" b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l</a:t>
            </a:r>
            <a:r>
              <a:rPr lang="vi-VN" altLang="zh-CN" sz="3600" b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í</a:t>
            </a:r>
            <a:r>
              <a:rPr lang="en-US" altLang="zh-CN" sz="3600" b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=""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9925" y="2011277"/>
            <a:ext cx="53326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文本框 6">
            <a:extLst>
              <a:ext uri="{FF2B5EF4-FFF2-40B4-BE49-F238E27FC236}">
                <a16:creationId xmlns="" xmlns:a16="http://schemas.microsoft.com/office/drawing/2014/main" id="{3556C26F-C632-4FB8-AF0B-2972EAEA8C9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9925" y="2744298"/>
            <a:ext cx="65205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đẹp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hình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ảnh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文本框 6">
            <a:extLst>
              <a:ext uri="{FF2B5EF4-FFF2-40B4-BE49-F238E27FC236}">
                <a16:creationId xmlns="" xmlns:a16="http://schemas.microsoft.com/office/drawing/2014/main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0487" y="3498029"/>
            <a:ext cx="70212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Rèn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luyện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thói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quen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tự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lập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cẩn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thận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150" y="218463"/>
            <a:ext cx="2676544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xmlns="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5" grpId="0"/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643059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282694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1" y="2927536"/>
            <a:ext cx="4011455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1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43387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=""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789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83242" y="837479"/>
            <a:ext cx="49448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Trò</a:t>
            </a:r>
            <a:r>
              <a:rPr lang="en-US" altLang="zh-CN" sz="40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40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40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</a:t>
            </a:r>
            <a:r>
              <a:rPr lang="en-US" altLang="zh-CN" sz="40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r>
              <a:rPr lang="en-US" altLang="zh-CN" sz="40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thơ</a:t>
            </a:r>
            <a:endParaRPr lang="zh-CN" altLang="en-US" sz="40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9837" y="1585175"/>
            <a:ext cx="855733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              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Luật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endParaRPr lang="en-US" altLang="zh-CN" sz="32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>
              <a:buFontTx/>
              <a:buChar char="-"/>
            </a:pPr>
            <a:r>
              <a:rPr lang="en-US" altLang="zh-CN" sz="3200" b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Chia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thành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endParaRPr lang="en-US" altLang="zh-CN" sz="32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>
              <a:buFontTx/>
              <a:buChar char="-"/>
            </a:pP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Mỗi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một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thơ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nhắc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đến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endParaRPr lang="en-US" altLang="zh-CN" sz="32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>
              <a:buFontTx/>
              <a:buChar char="-"/>
            </a:pP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nào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hay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chiến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478489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06418" y="714328"/>
            <a:ext cx="3560791" cy="39703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 PHỤC</a:t>
            </a: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Mẹ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mua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tặng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bé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Chiếc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áo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màu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xanh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quần</a:t>
            </a:r>
            <a:r>
              <a:rPr lang="en-US" altLang="zh-CN" sz="28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màu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đỏ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Mặc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“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Nhỏ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”</a:t>
            </a: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dép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đỏ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Xỏ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vừa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bàn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chân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tiến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lại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gần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Đều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khen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bé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đẹp</a:t>
            </a:r>
            <a:endParaRPr lang="zh-CN" altLang="en-US" sz="28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53003" y="718462"/>
            <a:ext cx="3560791" cy="39703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THỜI TRANG</a:t>
            </a: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Bé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trình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diễn</a:t>
            </a:r>
            <a:endParaRPr lang="en-US" altLang="zh-CN" sz="28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Thời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mùa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hè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Lúc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thì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váy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xòe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thì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áo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cộc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Bé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đến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một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chốc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Trình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diễn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tự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tin</a:t>
            </a: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Cố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gắng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hết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mình</a:t>
            </a:r>
            <a:endParaRPr lang="en-US" altLang="zh-CN" sz="2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Mang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về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nhất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  <p:sp>
        <p:nvSpPr>
          <p:cNvPr id="4" name="Oval 3"/>
          <p:cNvSpPr/>
          <p:nvPr/>
        </p:nvSpPr>
        <p:spPr>
          <a:xfrm>
            <a:off x="751117" y="751120"/>
            <a:ext cx="413658" cy="4354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008588" y="715846"/>
            <a:ext cx="413658" cy="4354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242006426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431712" y="575206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18061" y="760268"/>
            <a:ext cx="745785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Xác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định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phù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2352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2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9838" y="1944413"/>
            <a:ext cx="74578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1/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Kể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tên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7179" y="2727330"/>
            <a:ext cx="74578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/ Theo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4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21355" y="3540710"/>
            <a:ext cx="83287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3/ Ai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chuẩn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hằng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568" t="60106" r="50000" b="8360"/>
          <a:stretch/>
        </p:blipFill>
        <p:spPr>
          <a:xfrm>
            <a:off x="1894114" y="2683325"/>
            <a:ext cx="2808515" cy="22578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581" t="60317" r="19269" b="7513"/>
          <a:stretch/>
        </p:blipFill>
        <p:spPr>
          <a:xfrm>
            <a:off x="4702629" y="2683372"/>
            <a:ext cx="2645671" cy="22468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01" t="26543" r="64319" b="43586"/>
          <a:stretch/>
        </p:blipFill>
        <p:spPr>
          <a:xfrm>
            <a:off x="664030" y="130623"/>
            <a:ext cx="2525948" cy="25200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82" t="28026" r="36453" b="42857"/>
          <a:stretch/>
        </p:blipFill>
        <p:spPr>
          <a:xfrm>
            <a:off x="3189977" y="119738"/>
            <a:ext cx="2350852" cy="25566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023" t="23858" r="10061" b="43068"/>
          <a:stretch/>
        </p:blipFill>
        <p:spPr>
          <a:xfrm>
            <a:off x="5540830" y="130626"/>
            <a:ext cx="2514599" cy="255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163136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4283" y="730191"/>
            <a:ext cx="79574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Kết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luận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8342" y="1398294"/>
            <a:ext cx="841465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nhiều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loại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quần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áo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mũ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(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),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tất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(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),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giày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dép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,…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8342" y="2635439"/>
            <a:ext cx="867591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cơ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cơ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tránh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xấu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thời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rét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,…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65620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0C27DA-E208-437B-BF76-CF6E81518E3A}">
  <ds:schemaRefs>
    <ds:schemaRef ds:uri="http://www.w3.org/XML/1998/namespace"/>
    <ds:schemaRef ds:uri="http://schemas.microsoft.com/office/2006/metadata/properties"/>
    <ds:schemaRef ds:uri="http://purl.org/dc/dcmitype/"/>
    <ds:schemaRef ds:uri="2954521b-b4ab-4ce3-8aa8-8bfa99a4c36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</TotalTime>
  <Words>426</Words>
  <Application>Microsoft Office PowerPoint</Application>
  <PresentationFormat>On-screen Show (16:9)</PresentationFormat>
  <Paragraphs>70</Paragraphs>
  <Slides>18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第一PPT，www.1ppt.com​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Administrator</dc:creator>
  <cp:lastModifiedBy>admin</cp:lastModifiedBy>
  <cp:revision>49</cp:revision>
  <dcterms:created xsi:type="dcterms:W3CDTF">2017-03-04T06:55:50Z</dcterms:created>
  <dcterms:modified xsi:type="dcterms:W3CDTF">2020-08-19T15:06:36Z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