
<file path=[Content_Types].xml><?xml version="1.0" encoding="utf-8"?>
<Types xmlns="http://schemas.openxmlformats.org/package/2006/content-types">
  <Default Extension="bin" ContentType="application/vnd.openxmlformats-officedocument.oleObject"/>
  <Default Extension="emf" ContentType="image/x-emf"/>
  <Default Extension="jfif" ContentType="image/jpeg"/>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5.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6.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11.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notesSlides/notesSlide13.xml" ContentType="application/vnd.openxmlformats-officedocument.presentationml.notesSlid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notesSlides/notesSlide1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4" r:id="rId5"/>
  </p:sldMasterIdLst>
  <p:notesMasterIdLst>
    <p:notesMasterId r:id="rId30"/>
  </p:notesMasterIdLst>
  <p:sldIdLst>
    <p:sldId id="310" r:id="rId6"/>
    <p:sldId id="320" r:id="rId7"/>
    <p:sldId id="288" r:id="rId8"/>
    <p:sldId id="290" r:id="rId9"/>
    <p:sldId id="313" r:id="rId10"/>
    <p:sldId id="300" r:id="rId11"/>
    <p:sldId id="327" r:id="rId12"/>
    <p:sldId id="316" r:id="rId13"/>
    <p:sldId id="257" r:id="rId14"/>
    <p:sldId id="256" r:id="rId15"/>
    <p:sldId id="258" r:id="rId16"/>
    <p:sldId id="259" r:id="rId17"/>
    <p:sldId id="260" r:id="rId18"/>
    <p:sldId id="261" r:id="rId19"/>
    <p:sldId id="262" r:id="rId20"/>
    <p:sldId id="263" r:id="rId21"/>
    <p:sldId id="264" r:id="rId22"/>
    <p:sldId id="265" r:id="rId23"/>
    <p:sldId id="326" r:id="rId24"/>
    <p:sldId id="315" r:id="rId25"/>
    <p:sldId id="322" r:id="rId26"/>
    <p:sldId id="317" r:id="rId27"/>
    <p:sldId id="318" r:id="rId28"/>
    <p:sldId id="319" r:id="rId29"/>
  </p:sldIdLst>
  <p:sldSz cx="9144000" cy="5143500" type="screen16x9"/>
  <p:notesSz cx="6858000" cy="9144000"/>
  <p:defaultTex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521415D9-36F7-43E2-AB2F-B90AF26B5E84}">
      <p14:sectionLst xmlns:p14="http://schemas.microsoft.com/office/powerpoint/2010/main">
        <p14:section name="Phần Mặc định" id="{58DDB260-AEE1-4CD9-9A9B-3E5750AEBFD3}">
          <p14:sldIdLst>
            <p14:sldId id="310"/>
            <p14:sldId id="320"/>
            <p14:sldId id="288"/>
          </p14:sldIdLst>
        </p14:section>
        <p14:section name="Tiết 1" id="{5306D87E-7522-4F86-AA24-B22D8455523B}">
          <p14:sldIdLst>
            <p14:sldId id="290"/>
            <p14:sldId id="313"/>
            <p14:sldId id="300"/>
            <p14:sldId id="327"/>
            <p14:sldId id="316"/>
            <p14:sldId id="257"/>
            <p14:sldId id="256"/>
            <p14:sldId id="258"/>
            <p14:sldId id="259"/>
            <p14:sldId id="260"/>
            <p14:sldId id="261"/>
            <p14:sldId id="262"/>
            <p14:sldId id="263"/>
            <p14:sldId id="264"/>
            <p14:sldId id="265"/>
          </p14:sldIdLst>
        </p14:section>
        <p14:section name="Tiết 2" id="{B1F49917-D01F-4E66-8069-42CD64914287}">
          <p14:sldIdLst>
            <p14:sldId id="326"/>
            <p14:sldId id="315"/>
            <p14:sldId id="322"/>
            <p14:sldId id="317"/>
            <p14:sldId id="318"/>
            <p14:sldId id="319"/>
          </p14:sldIdLst>
        </p14:section>
      </p14:sectionLst>
    </p:ex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307C45"/>
    <a:srgbClr val="6EB147"/>
    <a:srgbClr val="55375F"/>
    <a:srgbClr val="442C4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5A263BF-1178-4B28-874A-543E483E1B30}" v="445" dt="2020-08-18T02:37:00.29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4" d="100"/>
          <a:sy n="84" d="100"/>
        </p:scale>
        <p:origin x="66" y="138"/>
      </p:cViewPr>
      <p:guideLst>
        <p:guide orient="horz" pos="162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notesMaster" Target="notesMasters/notesMaster1.xml"/><Relationship Id="rId35"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4E8BE76-29C8-41AB-8544-889D89FA4F96}" type="datetimeFigureOut">
              <a:rPr lang="zh-CN" altLang="en-US" smtClean="0"/>
              <a:pPr/>
              <a:t>2021/5/8</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93AD677-048F-409F-AACD-0A0B5EF61C8C}" type="slidenum">
              <a:rPr lang="zh-CN" altLang="en-US" smtClean="0"/>
              <a:pPr/>
              <a:t>‹#›</a:t>
            </a:fld>
            <a:endParaRPr lang="zh-CN" altLang="en-US"/>
          </a:p>
        </p:txBody>
      </p:sp>
    </p:spTree>
    <p:extLst>
      <p:ext uri="{BB962C8B-B14F-4D97-AF65-F5344CB8AC3E}">
        <p14:creationId xmlns:p14="http://schemas.microsoft.com/office/powerpoint/2010/main" val="32823667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D77E8F4-36F5-42F3-8BF8-DD642CEEF780}" type="slidenum">
              <a:rPr lang="zh-CN" altLang="en-US" smtClean="0"/>
              <a:pPr/>
              <a:t>1</a:t>
            </a:fld>
            <a:endParaRPr lang="zh-CN" altLang="en-US"/>
          </a:p>
        </p:txBody>
      </p:sp>
    </p:spTree>
    <p:extLst>
      <p:ext uri="{BB962C8B-B14F-4D97-AF65-F5344CB8AC3E}">
        <p14:creationId xmlns:p14="http://schemas.microsoft.com/office/powerpoint/2010/main" val="27578951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D77E8F4-36F5-42F3-8BF8-DD642CEEF780}" type="slidenum">
              <a:rPr lang="zh-CN" altLang="en-US" smtClean="0"/>
              <a:pPr/>
              <a:t>20</a:t>
            </a:fld>
            <a:endParaRPr lang="zh-CN" altLang="en-US"/>
          </a:p>
        </p:txBody>
      </p:sp>
    </p:spTree>
    <p:extLst>
      <p:ext uri="{BB962C8B-B14F-4D97-AF65-F5344CB8AC3E}">
        <p14:creationId xmlns:p14="http://schemas.microsoft.com/office/powerpoint/2010/main" val="30927125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BD77E8F4-36F5-42F3-8BF8-DD642CEEF780}" type="slidenum">
              <a:rPr lang="zh-CN" altLang="en-US" smtClean="0"/>
              <a:pPr/>
              <a:t>21</a:t>
            </a:fld>
            <a:endParaRPr lang="zh-CN" altLang="en-US"/>
          </a:p>
        </p:txBody>
      </p:sp>
    </p:spTree>
    <p:extLst>
      <p:ext uri="{BB962C8B-B14F-4D97-AF65-F5344CB8AC3E}">
        <p14:creationId xmlns:p14="http://schemas.microsoft.com/office/powerpoint/2010/main" val="40681084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D77E8F4-36F5-42F3-8BF8-DD642CEEF780}" type="slidenum">
              <a:rPr lang="zh-CN" altLang="en-US" smtClean="0"/>
              <a:pPr/>
              <a:t>22</a:t>
            </a:fld>
            <a:endParaRPr lang="zh-CN" altLang="en-US"/>
          </a:p>
        </p:txBody>
      </p:sp>
    </p:spTree>
    <p:extLst>
      <p:ext uri="{BB962C8B-B14F-4D97-AF65-F5344CB8AC3E}">
        <p14:creationId xmlns:p14="http://schemas.microsoft.com/office/powerpoint/2010/main" val="24815051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D77E8F4-36F5-42F3-8BF8-DD642CEEF780}" type="slidenum">
              <a:rPr lang="zh-CN" altLang="en-US" smtClean="0"/>
              <a:pPr/>
              <a:t>23</a:t>
            </a:fld>
            <a:endParaRPr lang="zh-CN" altLang="en-US"/>
          </a:p>
        </p:txBody>
      </p:sp>
    </p:spTree>
    <p:extLst>
      <p:ext uri="{BB962C8B-B14F-4D97-AF65-F5344CB8AC3E}">
        <p14:creationId xmlns:p14="http://schemas.microsoft.com/office/powerpoint/2010/main" val="11220767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幻灯片图像占位符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a:p>
        </p:txBody>
      </p:sp>
      <p:sp>
        <p:nvSpPr>
          <p:cNvPr id="12292"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fld id="{8E734D7E-DDC1-43BA-BA84-4A1CFE3D3418}" type="slidenum">
              <a:rPr lang="zh-CN" altLang="en-US" sz="1200">
                <a:latin typeface="Calibri" panose="020F0502020204030204" pitchFamily="34" charset="0"/>
                <a:ea typeface="宋体" panose="02010600030101010101" pitchFamily="2" charset="-122"/>
              </a:rPr>
              <a:pPr/>
              <a:t>24</a:t>
            </a:fld>
            <a:endParaRPr lang="zh-CN" altLang="en-US" sz="1200">
              <a:latin typeface="Calibri" panose="020F0502020204030204" pitchFamily="34" charset="0"/>
              <a:ea typeface="宋体" panose="02010600030101010101" pitchFamily="2" charset="-122"/>
            </a:endParaRPr>
          </a:p>
        </p:txBody>
      </p:sp>
    </p:spTree>
    <p:extLst>
      <p:ext uri="{BB962C8B-B14F-4D97-AF65-F5344CB8AC3E}">
        <p14:creationId xmlns:p14="http://schemas.microsoft.com/office/powerpoint/2010/main" val="40800643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幻灯片图像占位符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a:p>
        </p:txBody>
      </p:sp>
      <p:sp>
        <p:nvSpPr>
          <p:cNvPr id="12292"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fld id="{8E734D7E-DDC1-43BA-BA84-4A1CFE3D3418}" type="slidenum">
              <a:rPr lang="zh-CN" altLang="en-US" sz="1200">
                <a:latin typeface="Calibri" panose="020F0502020204030204" pitchFamily="34" charset="0"/>
                <a:ea typeface="宋体" panose="02010600030101010101" pitchFamily="2" charset="-122"/>
              </a:rPr>
              <a:pPr/>
              <a:t>3</a:t>
            </a:fld>
            <a:endParaRPr lang="zh-CN" altLang="en-US" sz="1200">
              <a:latin typeface="Calibri" panose="020F0502020204030204" pitchFamily="34" charset="0"/>
              <a:ea typeface="宋体" panose="02010600030101010101" pitchFamily="2" charset="-122"/>
            </a:endParaRPr>
          </a:p>
        </p:txBody>
      </p:sp>
    </p:spTree>
    <p:extLst>
      <p:ext uri="{BB962C8B-B14F-4D97-AF65-F5344CB8AC3E}">
        <p14:creationId xmlns:p14="http://schemas.microsoft.com/office/powerpoint/2010/main" val="10119912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幻灯片图像占位符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a:p>
        </p:txBody>
      </p:sp>
      <p:sp>
        <p:nvSpPr>
          <p:cNvPr id="12292"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fld id="{8E734D7E-DDC1-43BA-BA84-4A1CFE3D3418}" type="slidenum">
              <a:rPr lang="zh-CN" altLang="en-US" sz="1200">
                <a:latin typeface="Calibri" panose="020F0502020204030204" pitchFamily="34" charset="0"/>
                <a:ea typeface="宋体" panose="02010600030101010101" pitchFamily="2" charset="-122"/>
              </a:rPr>
              <a:pPr/>
              <a:t>4</a:t>
            </a:fld>
            <a:endParaRPr lang="zh-CN" altLang="en-US" sz="1200">
              <a:latin typeface="Calibri" panose="020F0502020204030204" pitchFamily="34" charset="0"/>
              <a:ea typeface="宋体" panose="02010600030101010101" pitchFamily="2" charset="-122"/>
            </a:endParaRPr>
          </a:p>
        </p:txBody>
      </p:sp>
    </p:spTree>
    <p:extLst>
      <p:ext uri="{BB962C8B-B14F-4D97-AF65-F5344CB8AC3E}">
        <p14:creationId xmlns:p14="http://schemas.microsoft.com/office/powerpoint/2010/main" val="23723346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D77E8F4-36F5-42F3-8BF8-DD642CEEF780}" type="slidenum">
              <a:rPr lang="zh-CN" altLang="en-US" smtClean="0"/>
              <a:pPr/>
              <a:t>5</a:t>
            </a:fld>
            <a:endParaRPr lang="zh-CN" altLang="en-US"/>
          </a:p>
        </p:txBody>
      </p:sp>
    </p:spTree>
    <p:extLst>
      <p:ext uri="{BB962C8B-B14F-4D97-AF65-F5344CB8AC3E}">
        <p14:creationId xmlns:p14="http://schemas.microsoft.com/office/powerpoint/2010/main" val="20427548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D77E8F4-36F5-42F3-8BF8-DD642CEEF780}" type="slidenum">
              <a:rPr lang="zh-CN" altLang="en-US" smtClean="0"/>
              <a:pPr/>
              <a:t>6</a:t>
            </a:fld>
            <a:endParaRPr lang="zh-CN" altLang="en-US"/>
          </a:p>
        </p:txBody>
      </p:sp>
    </p:spTree>
    <p:extLst>
      <p:ext uri="{BB962C8B-B14F-4D97-AF65-F5344CB8AC3E}">
        <p14:creationId xmlns:p14="http://schemas.microsoft.com/office/powerpoint/2010/main" val="20099367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D77E8F4-36F5-42F3-8BF8-DD642CEEF780}" type="slidenum">
              <a:rPr lang="zh-CN" altLang="en-US" smtClean="0"/>
              <a:pPr/>
              <a:t>7</a:t>
            </a:fld>
            <a:endParaRPr lang="zh-CN" altLang="en-US"/>
          </a:p>
        </p:txBody>
      </p:sp>
    </p:spTree>
    <p:extLst>
      <p:ext uri="{BB962C8B-B14F-4D97-AF65-F5344CB8AC3E}">
        <p14:creationId xmlns:p14="http://schemas.microsoft.com/office/powerpoint/2010/main" val="35988202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D77E8F4-36F5-42F3-8BF8-DD642CEEF780}" type="slidenum">
              <a:rPr lang="zh-CN" altLang="en-US" smtClean="0"/>
              <a:pPr/>
              <a:t>8</a:t>
            </a:fld>
            <a:endParaRPr lang="zh-CN" altLang="en-US"/>
          </a:p>
        </p:txBody>
      </p:sp>
    </p:spTree>
    <p:extLst>
      <p:ext uri="{BB962C8B-B14F-4D97-AF65-F5344CB8AC3E}">
        <p14:creationId xmlns:p14="http://schemas.microsoft.com/office/powerpoint/2010/main" val="14984712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D2A6FE-9D0B-454A-AAA5-1DC1D67CD83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04473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幻灯片图像占位符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a:p>
        </p:txBody>
      </p:sp>
      <p:sp>
        <p:nvSpPr>
          <p:cNvPr id="12292"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fld id="{8E734D7E-DDC1-43BA-BA84-4A1CFE3D3418}" type="slidenum">
              <a:rPr lang="zh-CN" altLang="en-US" sz="1200">
                <a:latin typeface="Calibri" panose="020F0502020204030204" pitchFamily="34" charset="0"/>
                <a:ea typeface="宋体" panose="02010600030101010101" pitchFamily="2" charset="-122"/>
              </a:rPr>
              <a:pPr/>
              <a:t>19</a:t>
            </a:fld>
            <a:endParaRPr lang="zh-CN" altLang="en-US" sz="1200">
              <a:latin typeface="Calibri" panose="020F0502020204030204" pitchFamily="34" charset="0"/>
              <a:ea typeface="宋体" panose="02010600030101010101" pitchFamily="2" charset="-122"/>
            </a:endParaRPr>
          </a:p>
        </p:txBody>
      </p:sp>
    </p:spTree>
    <p:extLst>
      <p:ext uri="{BB962C8B-B14F-4D97-AF65-F5344CB8AC3E}">
        <p14:creationId xmlns:p14="http://schemas.microsoft.com/office/powerpoint/2010/main" val="17503577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a:t>单击以编辑母版副标题样式</a:t>
            </a:r>
            <a:endParaRPr lang="en-US" dirty="0"/>
          </a:p>
        </p:txBody>
      </p:sp>
      <p:sp>
        <p:nvSpPr>
          <p:cNvPr id="4" name="Date Placeholder 3"/>
          <p:cNvSpPr>
            <a:spLocks noGrp="1"/>
          </p:cNvSpPr>
          <p:nvPr>
            <p:ph type="dt" sz="half" idx="10"/>
          </p:nvPr>
        </p:nvSpPr>
        <p:spPr/>
        <p:txBody>
          <a:bodyPr/>
          <a:lstStyle/>
          <a:p>
            <a:fld id="{ACA37975-6AF7-4301-9DC5-87C074AA59D1}" type="datetimeFigureOut">
              <a:rPr lang="zh-CN" altLang="en-US" smtClean="0"/>
              <a:pPr/>
              <a:t>2021/5/8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D27987A4-0198-42B4-AAAE-EDBADA4485AB}" type="slidenum">
              <a:rPr lang="zh-CN" altLang="en-US" smtClean="0"/>
              <a:pPr/>
              <a:t>‹#›</a:t>
            </a:fld>
            <a:endParaRPr lang="zh-CN" altLang="en-US"/>
          </a:p>
        </p:txBody>
      </p:sp>
    </p:spTree>
    <p:extLst>
      <p:ext uri="{BB962C8B-B14F-4D97-AF65-F5344CB8AC3E}">
        <p14:creationId xmlns:p14="http://schemas.microsoft.com/office/powerpoint/2010/main" val="923746729"/>
      </p:ext>
    </p:extLst>
  </p:cSld>
  <p:clrMapOvr>
    <a:masterClrMapping/>
  </p:clrMapOvr>
  <p:transition spd="slow" advClick="0" advTm="0">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ACA37975-6AF7-4301-9DC5-87C074AA59D1}" type="datetimeFigureOut">
              <a:rPr lang="zh-CN" altLang="en-US" smtClean="0"/>
              <a:pPr/>
              <a:t>2021/5/8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D27987A4-0198-42B4-AAAE-EDBADA4485AB}" type="slidenum">
              <a:rPr lang="zh-CN" altLang="en-US" smtClean="0"/>
              <a:pPr/>
              <a:t>‹#›</a:t>
            </a:fld>
            <a:endParaRPr lang="zh-CN" altLang="en-US"/>
          </a:p>
        </p:txBody>
      </p:sp>
    </p:spTree>
    <p:extLst>
      <p:ext uri="{BB962C8B-B14F-4D97-AF65-F5344CB8AC3E}">
        <p14:creationId xmlns:p14="http://schemas.microsoft.com/office/powerpoint/2010/main" val="1859827731"/>
      </p:ext>
    </p:extLst>
  </p:cSld>
  <p:clrMapOvr>
    <a:masterClrMapping/>
  </p:clrMapOvr>
  <p:transition spd="slow" advClick="0" advTm="0">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ACA37975-6AF7-4301-9DC5-87C074AA59D1}" type="datetimeFigureOut">
              <a:rPr lang="zh-CN" altLang="en-US" smtClean="0"/>
              <a:pPr/>
              <a:t>2021/5/8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D27987A4-0198-42B4-AAAE-EDBADA4485AB}" type="slidenum">
              <a:rPr lang="zh-CN" altLang="en-US" smtClean="0"/>
              <a:pPr/>
              <a:t>‹#›</a:t>
            </a:fld>
            <a:endParaRPr lang="zh-CN" altLang="en-US"/>
          </a:p>
        </p:txBody>
      </p:sp>
    </p:spTree>
    <p:extLst>
      <p:ext uri="{BB962C8B-B14F-4D97-AF65-F5344CB8AC3E}">
        <p14:creationId xmlns:p14="http://schemas.microsoft.com/office/powerpoint/2010/main" val="3468846656"/>
      </p:ext>
    </p:extLst>
  </p:cSld>
  <p:clrMapOvr>
    <a:masterClrMapping/>
  </p:clrMapOvr>
  <p:transition spd="slow" advClick="0" advTm="0">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节标题">
    <p:spTree>
      <p:nvGrpSpPr>
        <p:cNvPr id="1" name=""/>
        <p:cNvGrpSpPr/>
        <p:nvPr/>
      </p:nvGrpSpPr>
      <p:grpSpPr>
        <a:xfrm>
          <a:off x="0" y="0"/>
          <a:ext cx="0" cy="0"/>
          <a:chOff x="0" y="0"/>
          <a:chExt cx="0" cy="0"/>
        </a:xfrm>
      </p:grpSpPr>
      <p:grpSp>
        <p:nvGrpSpPr>
          <p:cNvPr id="34" name="组合 33">
            <a:extLst>
              <a:ext uri="{FF2B5EF4-FFF2-40B4-BE49-F238E27FC236}">
                <a16:creationId xmlns:a16="http://schemas.microsoft.com/office/drawing/2014/main" id="{1F833EC4-E2F9-4549-A464-40B7E5EEA6FD}"/>
              </a:ext>
            </a:extLst>
          </p:cNvPr>
          <p:cNvGrpSpPr/>
          <p:nvPr userDrawn="1"/>
        </p:nvGrpSpPr>
        <p:grpSpPr>
          <a:xfrm>
            <a:off x="0" y="-114300"/>
            <a:ext cx="9234014" cy="5145088"/>
            <a:chOff x="0" y="0"/>
            <a:chExt cx="12309881" cy="6858000"/>
          </a:xfrm>
        </p:grpSpPr>
        <p:pic>
          <p:nvPicPr>
            <p:cNvPr id="35" name="图片 34">
              <a:extLst>
                <a:ext uri="{FF2B5EF4-FFF2-40B4-BE49-F238E27FC236}">
                  <a16:creationId xmlns:a16="http://schemas.microsoft.com/office/drawing/2014/main" id="{C990D388-9074-4BA5-80A8-22320140908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5400000">
              <a:off x="2667000" y="-2667000"/>
              <a:ext cx="6858000" cy="12192000"/>
            </a:xfrm>
            <a:prstGeom prst="rect">
              <a:avLst/>
            </a:prstGeom>
          </p:spPr>
        </p:pic>
        <p:sp>
          <p:nvSpPr>
            <p:cNvPr id="36" name="矩形: 圆角 3">
              <a:extLst>
                <a:ext uri="{FF2B5EF4-FFF2-40B4-BE49-F238E27FC236}">
                  <a16:creationId xmlns:a16="http://schemas.microsoft.com/office/drawing/2014/main" id="{63E2F4B5-8CE5-4856-AD7D-53EABD075E69}"/>
                </a:ext>
              </a:extLst>
            </p:cNvPr>
            <p:cNvSpPr/>
            <p:nvPr/>
          </p:nvSpPr>
          <p:spPr>
            <a:xfrm>
              <a:off x="429986" y="664016"/>
              <a:ext cx="11332027" cy="5758800"/>
            </a:xfrm>
            <a:prstGeom prst="roundRect">
              <a:avLst/>
            </a:prstGeom>
            <a:noFill/>
            <a:ln w="34925" cap="rnd" cmpd="sng" algn="ctr">
              <a:solidFill>
                <a:srgbClr val="139F4E"/>
              </a:solidFill>
              <a:prstDash val="dash"/>
              <a:roun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342946" eaLnBrk="1" fontAlgn="auto" latinLnBrk="0" hangingPunct="1">
                <a:lnSpc>
                  <a:spcPct val="100000"/>
                </a:lnSpc>
                <a:spcBef>
                  <a:spcPts val="0"/>
                </a:spcBef>
                <a:spcAft>
                  <a:spcPts val="0"/>
                </a:spcAft>
                <a:buClrTx/>
                <a:buSzTx/>
                <a:buFontTx/>
                <a:buNone/>
                <a:tabLst/>
                <a:defRPr/>
              </a:pPr>
              <a:endParaRPr kumimoji="0" lang="zh-CN" altLang="en-US" sz="1400" b="0" i="0" u="none" strike="noStrike" kern="0" cap="none" spc="0" normalizeH="0" baseline="0" noProof="0">
                <a:ln>
                  <a:noFill/>
                </a:ln>
                <a:solidFill>
                  <a:prstClr val="white"/>
                </a:solidFill>
                <a:effectLst/>
                <a:uLnTx/>
                <a:uFillTx/>
                <a:latin typeface="Arial"/>
                <a:ea typeface="微软雅黑"/>
                <a:cs typeface="+mn-cs"/>
              </a:endParaRPr>
            </a:p>
          </p:txBody>
        </p:sp>
        <p:pic>
          <p:nvPicPr>
            <p:cNvPr id="37" name="图片 36">
              <a:extLst>
                <a:ext uri="{FF2B5EF4-FFF2-40B4-BE49-F238E27FC236}">
                  <a16:creationId xmlns:a16="http://schemas.microsoft.com/office/drawing/2014/main" id="{C5ADCA99-DAF4-4291-84A9-6E7BE648008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904514" y="5528668"/>
              <a:ext cx="3405367" cy="1329332"/>
            </a:xfrm>
            <a:prstGeom prst="rect">
              <a:avLst/>
            </a:prstGeom>
          </p:spPr>
        </p:pic>
        <p:grpSp>
          <p:nvGrpSpPr>
            <p:cNvPr id="38" name="组合 37">
              <a:extLst>
                <a:ext uri="{FF2B5EF4-FFF2-40B4-BE49-F238E27FC236}">
                  <a16:creationId xmlns:a16="http://schemas.microsoft.com/office/drawing/2014/main" id="{90FD8696-508A-46C2-B9A5-C8837437E346}"/>
                </a:ext>
              </a:extLst>
            </p:cNvPr>
            <p:cNvGrpSpPr/>
            <p:nvPr/>
          </p:nvGrpSpPr>
          <p:grpSpPr>
            <a:xfrm rot="5400000">
              <a:off x="5709961" y="-1054214"/>
              <a:ext cx="772078" cy="3224189"/>
              <a:chOff x="246324" y="651074"/>
              <a:chExt cx="969786" cy="5555849"/>
            </a:xfrm>
          </p:grpSpPr>
          <p:sp>
            <p:nvSpPr>
              <p:cNvPr id="41" name="矩形: 圆角 8">
                <a:extLst>
                  <a:ext uri="{FF2B5EF4-FFF2-40B4-BE49-F238E27FC236}">
                    <a16:creationId xmlns:a16="http://schemas.microsoft.com/office/drawing/2014/main" id="{AF493636-B449-46E7-9C1C-83C3DD1DFC60}"/>
                  </a:ext>
                </a:extLst>
              </p:cNvPr>
              <p:cNvSpPr/>
              <p:nvPr/>
            </p:nvSpPr>
            <p:spPr>
              <a:xfrm rot="5400000" flipH="1" flipV="1">
                <a:off x="-1913394" y="3077419"/>
                <a:ext cx="5555849" cy="703159"/>
              </a:xfrm>
              <a:prstGeom prst="roundRect">
                <a:avLst>
                  <a:gd name="adj" fmla="val 15140"/>
                </a:avLst>
              </a:prstGeom>
              <a:solidFill>
                <a:srgbClr val="47984B"/>
              </a:solidFill>
              <a:ln w="76200" cap="flat" cmpd="sng" algn="ctr">
                <a:solidFill>
                  <a:sysClr val="window" lastClr="FFFFFF"/>
                </a:solidFill>
                <a:prstDash val="solid"/>
                <a:miter lim="800000"/>
              </a:ln>
              <a:effectLst/>
            </p:spPr>
            <p:txBody>
              <a:bodyPr rtlCol="0" anchor="ctr"/>
              <a:lstStyle/>
              <a:p>
                <a:pPr marL="0" marR="0" lvl="0" indent="0" algn="ctr" defTabSz="342946"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dirty="0">
                  <a:ln>
                    <a:noFill/>
                  </a:ln>
                  <a:solidFill>
                    <a:prstClr val="white"/>
                  </a:solidFill>
                  <a:effectLst/>
                  <a:uLnTx/>
                  <a:uFillTx/>
                  <a:latin typeface="Arial-Rounded" panose="020B0500000000000000" pitchFamily="34" charset="-93"/>
                  <a:ea typeface="Arial-Rounded" panose="020B0500000000000000" pitchFamily="34" charset="-93"/>
                  <a:cs typeface="Arial-Rounded" panose="020B0500000000000000" pitchFamily="34" charset="-93"/>
                </a:endParaRPr>
              </a:p>
            </p:txBody>
          </p:sp>
          <p:sp>
            <p:nvSpPr>
              <p:cNvPr id="42" name="矩形: 圆角 9">
                <a:extLst>
                  <a:ext uri="{FF2B5EF4-FFF2-40B4-BE49-F238E27FC236}">
                    <a16:creationId xmlns:a16="http://schemas.microsoft.com/office/drawing/2014/main" id="{D090BB28-5099-4CBB-82A1-4C7600071AA6}"/>
                  </a:ext>
                </a:extLst>
              </p:cNvPr>
              <p:cNvSpPr/>
              <p:nvPr/>
            </p:nvSpPr>
            <p:spPr>
              <a:xfrm rot="5400000" flipH="1" flipV="1">
                <a:off x="369398" y="5318468"/>
                <a:ext cx="287107" cy="533255"/>
              </a:xfrm>
              <a:prstGeom prst="roundRect">
                <a:avLst>
                  <a:gd name="adj" fmla="val 50000"/>
                </a:avLst>
              </a:prstGeom>
              <a:solidFill>
                <a:srgbClr val="59D36A"/>
              </a:solidFill>
              <a:ln w="76200" cap="flat" cmpd="sng" algn="ctr">
                <a:solidFill>
                  <a:sysClr val="window" lastClr="FFFFFF"/>
                </a:solidFill>
                <a:prstDash val="solid"/>
                <a:miter lim="800000"/>
              </a:ln>
              <a:effectLst/>
            </p:spPr>
            <p:txBody>
              <a:bodyPr rtlCol="0" anchor="ctr"/>
              <a:lstStyle/>
              <a:p>
                <a:pPr marL="0" marR="0" lvl="0" indent="0" algn="ctr" defTabSz="342946" eaLnBrk="1" fontAlgn="auto" latinLnBrk="0" hangingPunct="1">
                  <a:lnSpc>
                    <a:spcPct val="100000"/>
                  </a:lnSpc>
                  <a:spcBef>
                    <a:spcPts val="0"/>
                  </a:spcBef>
                  <a:spcAft>
                    <a:spcPts val="0"/>
                  </a:spcAft>
                  <a:buClrTx/>
                  <a:buSzTx/>
                  <a:buFontTx/>
                  <a:buNone/>
                  <a:tabLst/>
                  <a:defRPr/>
                </a:pPr>
                <a:endParaRPr kumimoji="0" lang="zh-CN" altLang="en-US" sz="1400" b="0" i="0" u="none" strike="noStrike" kern="0" cap="none" spc="0" normalizeH="0" baseline="0" noProof="0">
                  <a:ln>
                    <a:noFill/>
                  </a:ln>
                  <a:solidFill>
                    <a:prstClr val="white"/>
                  </a:solidFill>
                  <a:effectLst/>
                  <a:uLnTx/>
                  <a:uFillTx/>
                  <a:latin typeface="Arial"/>
                  <a:ea typeface="微软雅黑"/>
                  <a:cs typeface="+mn-cs"/>
                </a:endParaRPr>
              </a:p>
            </p:txBody>
          </p:sp>
          <p:sp>
            <p:nvSpPr>
              <p:cNvPr id="43" name="矩形: 圆角 10">
                <a:extLst>
                  <a:ext uri="{FF2B5EF4-FFF2-40B4-BE49-F238E27FC236}">
                    <a16:creationId xmlns:a16="http://schemas.microsoft.com/office/drawing/2014/main" id="{9B26AE79-14A4-4595-B87C-340D6E201629}"/>
                  </a:ext>
                </a:extLst>
              </p:cNvPr>
              <p:cNvSpPr/>
              <p:nvPr/>
            </p:nvSpPr>
            <p:spPr>
              <a:xfrm rot="5400000" flipH="1" flipV="1">
                <a:off x="379009" y="1090739"/>
                <a:ext cx="287107" cy="533254"/>
              </a:xfrm>
              <a:prstGeom prst="roundRect">
                <a:avLst>
                  <a:gd name="adj" fmla="val 50000"/>
                </a:avLst>
              </a:prstGeom>
              <a:solidFill>
                <a:srgbClr val="59D36A"/>
              </a:solidFill>
              <a:ln w="76200" cap="flat" cmpd="sng" algn="ctr">
                <a:solidFill>
                  <a:sysClr val="window" lastClr="FFFFFF"/>
                </a:solidFill>
                <a:prstDash val="solid"/>
                <a:miter lim="800000"/>
              </a:ln>
              <a:effectLst/>
            </p:spPr>
            <p:txBody>
              <a:bodyPr rtlCol="0" anchor="ctr"/>
              <a:lstStyle/>
              <a:p>
                <a:pPr marL="0" marR="0" lvl="0" indent="0" algn="ctr" defTabSz="342946" eaLnBrk="1" fontAlgn="auto" latinLnBrk="0" hangingPunct="1">
                  <a:lnSpc>
                    <a:spcPct val="100000"/>
                  </a:lnSpc>
                  <a:spcBef>
                    <a:spcPts val="0"/>
                  </a:spcBef>
                  <a:spcAft>
                    <a:spcPts val="0"/>
                  </a:spcAft>
                  <a:buClrTx/>
                  <a:buSzTx/>
                  <a:buFontTx/>
                  <a:buNone/>
                  <a:tabLst/>
                  <a:defRPr/>
                </a:pPr>
                <a:endParaRPr kumimoji="0" lang="zh-CN" altLang="en-US" sz="1400" b="0" i="0" u="none" strike="noStrike" kern="0" cap="none" spc="0" normalizeH="0" baseline="0" noProof="0">
                  <a:ln>
                    <a:noFill/>
                  </a:ln>
                  <a:solidFill>
                    <a:prstClr val="white"/>
                  </a:solidFill>
                  <a:effectLst/>
                  <a:uLnTx/>
                  <a:uFillTx/>
                  <a:latin typeface="Arial"/>
                  <a:ea typeface="微软雅黑"/>
                  <a:cs typeface="+mn-cs"/>
                </a:endParaRPr>
              </a:p>
            </p:txBody>
          </p:sp>
        </p:grpSp>
        <p:pic>
          <p:nvPicPr>
            <p:cNvPr id="39" name="图片 38">
              <a:extLst>
                <a:ext uri="{FF2B5EF4-FFF2-40B4-BE49-F238E27FC236}">
                  <a16:creationId xmlns:a16="http://schemas.microsoft.com/office/drawing/2014/main" id="{E3B6CFF1-6C5F-4973-8039-0FDC3B0DAAC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7381524" y="609676"/>
              <a:ext cx="837659" cy="527951"/>
            </a:xfrm>
            <a:prstGeom prst="rect">
              <a:avLst/>
            </a:prstGeom>
          </p:spPr>
        </p:pic>
        <p:pic>
          <p:nvPicPr>
            <p:cNvPr id="40" name="图片 39">
              <a:extLst>
                <a:ext uri="{FF2B5EF4-FFF2-40B4-BE49-F238E27FC236}">
                  <a16:creationId xmlns:a16="http://schemas.microsoft.com/office/drawing/2014/main" id="{E168D529-666E-4291-9C8B-7493590088D7}"/>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3923800" y="185838"/>
              <a:ext cx="837659" cy="527951"/>
            </a:xfrm>
            <a:prstGeom prst="rect">
              <a:avLst/>
            </a:prstGeom>
          </p:spPr>
        </p:pic>
      </p:grpSp>
    </p:spTree>
    <p:extLst>
      <p:ext uri="{BB962C8B-B14F-4D97-AF65-F5344CB8AC3E}">
        <p14:creationId xmlns:p14="http://schemas.microsoft.com/office/powerpoint/2010/main" val="1784643704"/>
      </p:ext>
    </p:extLst>
  </p:cSld>
  <p:clrMapOvr>
    <a:masterClrMapping/>
  </p:clrMapOvr>
  <p:transition spd="slow" advClick="0" advTm="0">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6" name="图片 2">
            <a:extLst>
              <a:ext uri="{FF2B5EF4-FFF2-40B4-BE49-F238E27FC236}">
                <a16:creationId xmlns:a16="http://schemas.microsoft.com/office/drawing/2014/main" id="{ECE24267-7888-444E-B52A-61A9E43B545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1291" cy="5143500"/>
          </a:xfrm>
          <a:prstGeom prst="rect">
            <a:avLst/>
          </a:prstGeom>
        </p:spPr>
      </p:pic>
    </p:spTree>
    <p:extLst>
      <p:ext uri="{BB962C8B-B14F-4D97-AF65-F5344CB8AC3E}">
        <p14:creationId xmlns:p14="http://schemas.microsoft.com/office/powerpoint/2010/main" val="2089490364"/>
      </p:ext>
    </p:extLst>
  </p:cSld>
  <p:clrMapOvr>
    <a:masterClrMapping/>
  </p:clrMapOvr>
  <p:transition spd="slow" advClick="0"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1" name="Rectangle 10"/>
          <p:cNvSpPr/>
          <p:nvPr/>
        </p:nvSpPr>
        <p:spPr>
          <a:xfrm>
            <a:off x="0" y="2900190"/>
            <a:ext cx="9144000" cy="224331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2" name="Rectangle 11"/>
          <p:cNvSpPr/>
          <p:nvPr/>
        </p:nvSpPr>
        <p:spPr>
          <a:xfrm>
            <a:off x="0" y="0"/>
            <a:ext cx="9144000" cy="290019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13" name="Rectangle 12"/>
          <p:cNvSpPr/>
          <p:nvPr/>
        </p:nvSpPr>
        <p:spPr>
          <a:xfrm>
            <a:off x="0" y="1989233"/>
            <a:ext cx="9144000" cy="17145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4" name="Oval 13"/>
          <p:cNvSpPr/>
          <p:nvPr/>
        </p:nvSpPr>
        <p:spPr>
          <a:xfrm>
            <a:off x="0" y="1200150"/>
            <a:ext cx="9144000" cy="382905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3" name="Subtitle 2"/>
          <p:cNvSpPr>
            <a:spLocks noGrp="1"/>
          </p:cNvSpPr>
          <p:nvPr>
            <p:ph type="subTitle" idx="1"/>
          </p:nvPr>
        </p:nvSpPr>
        <p:spPr>
          <a:xfrm>
            <a:off x="1473795" y="3789409"/>
            <a:ext cx="5637010" cy="661589"/>
          </a:xfrm>
        </p:spPr>
        <p:txBody>
          <a:bodyPr>
            <a:normAutofit/>
          </a:bodyPr>
          <a:lstStyle>
            <a:lvl1pPr marL="0" indent="0" algn="l">
              <a:buNone/>
              <a:defRPr sz="165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E777D81-4740-4C11-882C-94E2D05BE53E}" type="datetimeFigureOut">
              <a:rPr lang="en-US" smtClean="0"/>
              <a:t>5/8/2021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40E6FA-31EF-42CD-89BF-6E158E092161}" type="slidenum">
              <a:rPr lang="en-US" smtClean="0"/>
              <a:t>‹#›</a:t>
            </a:fld>
            <a:endParaRPr lang="en-US"/>
          </a:p>
        </p:txBody>
      </p:sp>
      <p:sp>
        <p:nvSpPr>
          <p:cNvPr id="2" name="Title 1"/>
          <p:cNvSpPr>
            <a:spLocks noGrp="1"/>
          </p:cNvSpPr>
          <p:nvPr>
            <p:ph type="ctrTitle"/>
          </p:nvPr>
        </p:nvSpPr>
        <p:spPr>
          <a:xfrm>
            <a:off x="817582" y="2349218"/>
            <a:ext cx="7175351" cy="1344875"/>
          </a:xfrm>
          <a:effectLst/>
        </p:spPr>
        <p:txBody>
          <a:bodyPr>
            <a:noAutofit/>
          </a:bodyPr>
          <a:lstStyle>
            <a:lvl1pPr marL="480060" indent="-342900" algn="l">
              <a:defRPr sz="4050"/>
            </a:lvl1pPr>
          </a:lstStyle>
          <a:p>
            <a:r>
              <a:rPr lang="en-US"/>
              <a:t>Click to edit Master title style</a:t>
            </a:r>
            <a:endParaRPr lang="en-US" dirty="0"/>
          </a:p>
        </p:txBody>
      </p:sp>
    </p:spTree>
    <p:extLst>
      <p:ext uri="{BB962C8B-B14F-4D97-AF65-F5344CB8AC3E}">
        <p14:creationId xmlns:p14="http://schemas.microsoft.com/office/powerpoint/2010/main" val="17292941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CE777D81-4740-4C11-882C-94E2D05BE53E}" type="datetimeFigureOut">
              <a:rPr lang="en-US" smtClean="0"/>
              <a:t>5/8/2021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40E6FA-31EF-42CD-89BF-6E158E092161}" type="slidenum">
              <a:rPr lang="en-US" smtClean="0"/>
              <a:t>‹#›</a:t>
            </a:fld>
            <a:endParaRPr lang="en-US"/>
          </a:p>
        </p:txBody>
      </p:sp>
      <p:sp>
        <p:nvSpPr>
          <p:cNvPr id="8" name="Title 7"/>
          <p:cNvSpPr>
            <a:spLocks noGrp="1"/>
          </p:cNvSpPr>
          <p:nvPr>
            <p:ph type="title"/>
          </p:nvPr>
        </p:nvSpPr>
        <p:spPr/>
        <p:txBody>
          <a:bodyPr/>
          <a:lstStyle/>
          <a:p>
            <a:r>
              <a:rPr lang="en-US"/>
              <a:t>Click to edit Master title style</a:t>
            </a:r>
          </a:p>
        </p:txBody>
      </p:sp>
      <p:sp>
        <p:nvSpPr>
          <p:cNvPr id="10" name="Content Placeholder 9"/>
          <p:cNvSpPr>
            <a:spLocks noGrp="1"/>
          </p:cNvSpPr>
          <p:nvPr>
            <p:ph sz="quarter" idx="13"/>
          </p:nvPr>
        </p:nvSpPr>
        <p:spPr>
          <a:xfrm>
            <a:off x="1143000" y="548640"/>
            <a:ext cx="6400800" cy="26060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4036105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0" y="2900190"/>
            <a:ext cx="9144000" cy="224331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8" name="Rectangle 7"/>
          <p:cNvSpPr/>
          <p:nvPr/>
        </p:nvSpPr>
        <p:spPr>
          <a:xfrm>
            <a:off x="0" y="0"/>
            <a:ext cx="9144000" cy="290019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9" name="Rectangle 8"/>
          <p:cNvSpPr/>
          <p:nvPr/>
        </p:nvSpPr>
        <p:spPr>
          <a:xfrm>
            <a:off x="0" y="1989233"/>
            <a:ext cx="9144000" cy="17145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0" name="Oval 9"/>
          <p:cNvSpPr/>
          <p:nvPr/>
        </p:nvSpPr>
        <p:spPr>
          <a:xfrm>
            <a:off x="0" y="1200150"/>
            <a:ext cx="9144000" cy="382905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2" name="Title 1"/>
          <p:cNvSpPr>
            <a:spLocks noGrp="1"/>
          </p:cNvSpPr>
          <p:nvPr>
            <p:ph type="title"/>
          </p:nvPr>
        </p:nvSpPr>
        <p:spPr>
          <a:xfrm>
            <a:off x="2033195" y="1629486"/>
            <a:ext cx="5966666" cy="1817510"/>
          </a:xfrm>
          <a:effectLst/>
        </p:spPr>
        <p:txBody>
          <a:bodyPr anchor="b"/>
          <a:lstStyle>
            <a:lvl1pPr algn="r">
              <a:defRPr sz="3450" b="1" cap="none" baseline="0"/>
            </a:lvl1pPr>
          </a:lstStyle>
          <a:p>
            <a:r>
              <a:rPr lang="en-US"/>
              <a:t>Click to edit Master title style</a:t>
            </a:r>
            <a:endParaRPr lang="en-US" dirty="0"/>
          </a:p>
        </p:txBody>
      </p:sp>
      <p:sp>
        <p:nvSpPr>
          <p:cNvPr id="3" name="Text Placeholder 2"/>
          <p:cNvSpPr>
            <a:spLocks noGrp="1"/>
          </p:cNvSpPr>
          <p:nvPr>
            <p:ph type="body" idx="1"/>
          </p:nvPr>
        </p:nvSpPr>
        <p:spPr>
          <a:xfrm>
            <a:off x="2022438" y="3455633"/>
            <a:ext cx="5970494" cy="626595"/>
          </a:xfrm>
        </p:spPr>
        <p:txBody>
          <a:bodyPr anchor="t"/>
          <a:lstStyle>
            <a:lvl1pPr marL="0" indent="0" algn="r">
              <a:buNone/>
              <a:defRPr sz="15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E777D81-4740-4C11-882C-94E2D05BE53E}" type="datetimeFigureOut">
              <a:rPr lang="en-US" smtClean="0"/>
              <a:t>5/8/2021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40E6FA-31EF-42CD-89BF-6E158E092161}" type="slidenum">
              <a:rPr lang="en-US" smtClean="0"/>
              <a:t>‹#›</a:t>
            </a:fld>
            <a:endParaRPr lang="en-US"/>
          </a:p>
        </p:txBody>
      </p:sp>
    </p:spTree>
    <p:extLst>
      <p:ext uri="{BB962C8B-B14F-4D97-AF65-F5344CB8AC3E}">
        <p14:creationId xmlns:p14="http://schemas.microsoft.com/office/powerpoint/2010/main" val="359019292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CE777D81-4740-4C11-882C-94E2D05BE53E}" type="datetimeFigureOut">
              <a:rPr lang="en-US" smtClean="0"/>
              <a:t>5/8/2021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40E6FA-31EF-42CD-89BF-6E158E092161}" type="slidenum">
              <a:rPr lang="en-US" smtClean="0"/>
              <a:t>‹#›</a:t>
            </a:fld>
            <a:endParaRPr lang="en-US"/>
          </a:p>
        </p:txBody>
      </p:sp>
      <p:sp>
        <p:nvSpPr>
          <p:cNvPr id="8" name="Title 7"/>
          <p:cNvSpPr>
            <a:spLocks noGrp="1"/>
          </p:cNvSpPr>
          <p:nvPr>
            <p:ph type="title"/>
          </p:nvPr>
        </p:nvSpPr>
        <p:spPr/>
        <p:txBody>
          <a:bodyPr/>
          <a:lstStyle/>
          <a:p>
            <a:r>
              <a:rPr lang="en-US"/>
              <a:t>Click to edit Master title style</a:t>
            </a:r>
          </a:p>
        </p:txBody>
      </p:sp>
      <p:sp>
        <p:nvSpPr>
          <p:cNvPr id="9" name="Content Placeholder 8"/>
          <p:cNvSpPr>
            <a:spLocks noGrp="1"/>
          </p:cNvSpPr>
          <p:nvPr>
            <p:ph sz="quarter" idx="13"/>
          </p:nvPr>
        </p:nvSpPr>
        <p:spPr>
          <a:xfrm>
            <a:off x="1142999" y="548639"/>
            <a:ext cx="3346704" cy="26060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14"/>
          </p:nvPr>
        </p:nvSpPr>
        <p:spPr>
          <a:xfrm>
            <a:off x="4645152" y="548640"/>
            <a:ext cx="3346704" cy="26060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9840502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548640"/>
            <a:ext cx="3346704" cy="479822"/>
          </a:xfrm>
        </p:spPr>
        <p:txBody>
          <a:bodyPr anchor="b">
            <a:noAutofit/>
          </a:bodyPr>
          <a:lstStyle>
            <a:lvl1pPr marL="0" indent="0" algn="ctr">
              <a:buNone/>
              <a:defRPr lang="en-US" sz="18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1156447" y="1050245"/>
            <a:ext cx="3346704" cy="2057400"/>
          </a:xfrm>
        </p:spPr>
        <p:txBody>
          <a:bodyPr>
            <a:normAutofit/>
          </a:bodyPr>
          <a:lstStyle>
            <a:lvl1pPr>
              <a:defRPr sz="1350"/>
            </a:lvl1pPr>
            <a:lvl2pPr>
              <a:defRPr sz="135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7302" y="548640"/>
            <a:ext cx="3346704" cy="479822"/>
          </a:xfrm>
        </p:spPr>
        <p:txBody>
          <a:bodyPr anchor="b">
            <a:noAutofit/>
          </a:bodyPr>
          <a:lstStyle>
            <a:lvl1pPr marL="0" indent="0" algn="ctr">
              <a:buNone/>
              <a:defRPr lang="en-US" sz="18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marL="0" lvl="0" indent="0" algn="ctr" defTabSz="685800" rtl="0" eaLnBrk="1" latinLnBrk="0" hangingPunct="1">
              <a:spcBef>
                <a:spcPct val="20000"/>
              </a:spcBef>
              <a:spcAft>
                <a:spcPts val="225"/>
              </a:spcAft>
              <a:buClr>
                <a:schemeClr val="accent6">
                  <a:lumMod val="75000"/>
                </a:schemeClr>
              </a:buClr>
              <a:buSzPct val="130000"/>
              <a:buFont typeface="Georgia" pitchFamily="18" charset="0"/>
              <a:buNone/>
            </a:pPr>
            <a:r>
              <a:rPr lang="en-US"/>
              <a:t>Click to edit Master text styles</a:t>
            </a:r>
          </a:p>
        </p:txBody>
      </p:sp>
      <p:sp>
        <p:nvSpPr>
          <p:cNvPr id="6" name="Content Placeholder 5"/>
          <p:cNvSpPr>
            <a:spLocks noGrp="1"/>
          </p:cNvSpPr>
          <p:nvPr>
            <p:ph sz="quarter" idx="4"/>
          </p:nvPr>
        </p:nvSpPr>
        <p:spPr>
          <a:xfrm>
            <a:off x="4645025" y="1049274"/>
            <a:ext cx="3346704" cy="2057400"/>
          </a:xfrm>
        </p:spPr>
        <p:txBody>
          <a:bodyPr>
            <a:normAutofit/>
          </a:bodyPr>
          <a:lstStyle>
            <a:lvl1pPr>
              <a:defRPr sz="1350"/>
            </a:lvl1pPr>
            <a:lvl2pPr>
              <a:defRPr sz="135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E777D81-4740-4C11-882C-94E2D05BE53E}" type="datetimeFigureOut">
              <a:rPr lang="en-US" smtClean="0"/>
              <a:t>5/8/2021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40E6FA-31EF-42CD-89BF-6E158E092161}" type="slidenum">
              <a:rPr lang="en-US" smtClean="0"/>
              <a:t>‹#›</a:t>
            </a:fld>
            <a:endParaRPr lang="en-US"/>
          </a:p>
        </p:txBody>
      </p:sp>
      <p:sp>
        <p:nvSpPr>
          <p:cNvPr id="10" name="Title 9"/>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424284183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E777D81-4740-4C11-882C-94E2D05BE53E}" type="datetimeFigureOut">
              <a:rPr lang="en-US" smtClean="0"/>
              <a:t>5/8/2021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540E6FA-31EF-42CD-89BF-6E158E092161}" type="slidenum">
              <a:rPr lang="en-US" smtClean="0"/>
              <a:t>‹#›</a:t>
            </a:fld>
            <a:endParaRPr lang="en-US"/>
          </a:p>
        </p:txBody>
      </p:sp>
    </p:spTree>
    <p:extLst>
      <p:ext uri="{BB962C8B-B14F-4D97-AF65-F5344CB8AC3E}">
        <p14:creationId xmlns:p14="http://schemas.microsoft.com/office/powerpoint/2010/main" val="8235840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ACA37975-6AF7-4301-9DC5-87C074AA59D1}" type="datetimeFigureOut">
              <a:rPr lang="zh-CN" altLang="en-US" smtClean="0"/>
              <a:pPr/>
              <a:t>2021/5/8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D27987A4-0198-42B4-AAAE-EDBADA4485AB}" type="slidenum">
              <a:rPr lang="zh-CN" altLang="en-US" smtClean="0"/>
              <a:pPr/>
              <a:t>‹#›</a:t>
            </a:fld>
            <a:endParaRPr lang="zh-CN" altLang="en-US"/>
          </a:p>
        </p:txBody>
      </p:sp>
    </p:spTree>
    <p:extLst>
      <p:ext uri="{BB962C8B-B14F-4D97-AF65-F5344CB8AC3E}">
        <p14:creationId xmlns:p14="http://schemas.microsoft.com/office/powerpoint/2010/main" val="2446103537"/>
      </p:ext>
    </p:extLst>
  </p:cSld>
  <p:clrMapOvr>
    <a:masterClrMapping/>
  </p:clrMapOvr>
  <p:transition spd="slow" advClick="0" advTm="0">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E777D81-4740-4C11-882C-94E2D05BE53E}" type="datetimeFigureOut">
              <a:rPr lang="en-US" smtClean="0"/>
              <a:t>5/8/2021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540E6FA-31EF-42CD-89BF-6E158E092161}" type="slidenum">
              <a:rPr lang="en-US" smtClean="0"/>
              <a:t>‹#›</a:t>
            </a:fld>
            <a:endParaRPr lang="en-US"/>
          </a:p>
        </p:txBody>
      </p:sp>
    </p:spTree>
    <p:extLst>
      <p:ext uri="{BB962C8B-B14F-4D97-AF65-F5344CB8AC3E}">
        <p14:creationId xmlns:p14="http://schemas.microsoft.com/office/powerpoint/2010/main" val="424485697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096" y="1657350"/>
            <a:ext cx="3636085" cy="943870"/>
          </a:xfrm>
          <a:effectLst/>
        </p:spPr>
        <p:txBody>
          <a:bodyPr anchor="b">
            <a:noAutofit/>
          </a:bodyPr>
          <a:lstStyle>
            <a:lvl1pPr marL="171450" indent="-171450" algn="l">
              <a:defRPr sz="2100" b="1">
                <a:effectLst/>
              </a:defRPr>
            </a:lvl1pPr>
          </a:lstStyle>
          <a:p>
            <a:r>
              <a:rPr lang="en-US"/>
              <a:t>Click to edit Master title style</a:t>
            </a:r>
            <a:endParaRPr lang="en-US" dirty="0"/>
          </a:p>
        </p:txBody>
      </p:sp>
      <p:sp>
        <p:nvSpPr>
          <p:cNvPr id="3" name="Content Placeholder 2"/>
          <p:cNvSpPr>
            <a:spLocks noGrp="1"/>
          </p:cNvSpPr>
          <p:nvPr>
            <p:ph idx="1"/>
          </p:nvPr>
        </p:nvSpPr>
        <p:spPr>
          <a:xfrm>
            <a:off x="4593516" y="548640"/>
            <a:ext cx="4017085" cy="3671048"/>
          </a:xfrm>
        </p:spPr>
        <p:txBody>
          <a:bodyPr anchor="ctr"/>
          <a:lstStyle>
            <a:lvl1pPr>
              <a:defRPr sz="1650"/>
            </a:lvl1pPr>
            <a:lvl2pPr>
              <a:defRPr sz="1500"/>
            </a:lvl2pPr>
            <a:lvl3pPr>
              <a:defRPr sz="1350"/>
            </a:lvl3pPr>
            <a:lvl4pPr>
              <a:defRPr sz="1200"/>
            </a:lvl4pPr>
            <a:lvl5pPr>
              <a:defRPr sz="105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75765" y="2623351"/>
            <a:ext cx="3388660" cy="1604639"/>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CE777D81-4740-4C11-882C-94E2D05BE53E}" type="datetimeFigureOut">
              <a:rPr lang="en-US" smtClean="0"/>
              <a:t>5/8/2021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40E6FA-31EF-42CD-89BF-6E158E092161}" type="slidenum">
              <a:rPr lang="en-US" smtClean="0"/>
              <a:t>‹#›</a:t>
            </a:fld>
            <a:endParaRPr lang="en-US"/>
          </a:p>
        </p:txBody>
      </p:sp>
    </p:spTree>
    <p:extLst>
      <p:ext uri="{BB962C8B-B14F-4D97-AF65-F5344CB8AC3E}">
        <p14:creationId xmlns:p14="http://schemas.microsoft.com/office/powerpoint/2010/main" val="410307984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2900190"/>
            <a:ext cx="9144000" cy="224331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9" name="Rectangle 8"/>
          <p:cNvSpPr/>
          <p:nvPr/>
        </p:nvSpPr>
        <p:spPr>
          <a:xfrm>
            <a:off x="0" y="0"/>
            <a:ext cx="9144000" cy="290019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10" name="Rectangle 9"/>
          <p:cNvSpPr/>
          <p:nvPr/>
        </p:nvSpPr>
        <p:spPr>
          <a:xfrm>
            <a:off x="0" y="1989233"/>
            <a:ext cx="9144000" cy="17145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1" name="Oval 10"/>
          <p:cNvSpPr/>
          <p:nvPr/>
        </p:nvSpPr>
        <p:spPr>
          <a:xfrm>
            <a:off x="0" y="1200150"/>
            <a:ext cx="9144000" cy="382905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3" name="Picture Placeholder 2"/>
          <p:cNvSpPr>
            <a:spLocks noGrp="1"/>
          </p:cNvSpPr>
          <p:nvPr>
            <p:ph type="pic" idx="1"/>
          </p:nvPr>
        </p:nvSpPr>
        <p:spPr>
          <a:xfrm>
            <a:off x="4475175" y="857250"/>
            <a:ext cx="4114800" cy="2345855"/>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15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877887" y="757865"/>
            <a:ext cx="3694114" cy="1622265"/>
          </a:xfrm>
        </p:spPr>
        <p:txBody>
          <a:bodyPr anchor="b"/>
          <a:lstStyle>
            <a:lvl1pPr marL="137160" indent="-137160">
              <a:buFont typeface="Georgia" pitchFamily="18" charset="0"/>
              <a:buChar char="*"/>
              <a:defRPr sz="12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CE777D81-4740-4C11-882C-94E2D05BE53E}" type="datetimeFigureOut">
              <a:rPr lang="en-US" smtClean="0"/>
              <a:t>5/8/2021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40E6FA-31EF-42CD-89BF-6E158E092161}" type="slidenum">
              <a:rPr lang="en-US" smtClean="0"/>
              <a:t>‹#›</a:t>
            </a:fld>
            <a:endParaRPr lang="en-US"/>
          </a:p>
        </p:txBody>
      </p:sp>
      <p:sp>
        <p:nvSpPr>
          <p:cNvPr id="2" name="Title 1"/>
          <p:cNvSpPr>
            <a:spLocks noGrp="1"/>
          </p:cNvSpPr>
          <p:nvPr>
            <p:ph type="title"/>
          </p:nvPr>
        </p:nvSpPr>
        <p:spPr>
          <a:xfrm>
            <a:off x="727268" y="3348316"/>
            <a:ext cx="6383538" cy="857250"/>
          </a:xfrm>
        </p:spPr>
        <p:txBody>
          <a:bodyPr anchor="b">
            <a:noAutofit/>
          </a:bodyPr>
          <a:lstStyle>
            <a:lvl1pPr algn="l">
              <a:defRPr sz="3450" b="1"/>
            </a:lvl1pPr>
          </a:lstStyle>
          <a:p>
            <a:r>
              <a:rPr lang="en-US"/>
              <a:t>Click to edit Master title style</a:t>
            </a:r>
            <a:endParaRPr lang="en-US" dirty="0"/>
          </a:p>
        </p:txBody>
      </p:sp>
    </p:spTree>
    <p:extLst>
      <p:ext uri="{BB962C8B-B14F-4D97-AF65-F5344CB8AC3E}">
        <p14:creationId xmlns:p14="http://schemas.microsoft.com/office/powerpoint/2010/main" val="208679554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1905000" y="548639"/>
            <a:ext cx="6400800" cy="260604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E777D81-4740-4C11-882C-94E2D05BE53E}" type="datetimeFigureOut">
              <a:rPr lang="en-US" smtClean="0"/>
              <a:t>5/8/2021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40E6FA-31EF-42CD-89BF-6E158E092161}" type="slidenum">
              <a:rPr lang="en-US" smtClean="0"/>
              <a:t>‹#›</a:t>
            </a:fld>
            <a:endParaRPr lang="en-US"/>
          </a:p>
        </p:txBody>
      </p:sp>
    </p:spTree>
    <p:extLst>
      <p:ext uri="{BB962C8B-B14F-4D97-AF65-F5344CB8AC3E}">
        <p14:creationId xmlns:p14="http://schemas.microsoft.com/office/powerpoint/2010/main" val="419705020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282388"/>
            <a:ext cx="2057400" cy="3928754"/>
          </a:xfrm>
          <a:effectLst/>
        </p:spPr>
        <p:txBody>
          <a:bodyPr vert="eaVert"/>
          <a:lstStyle>
            <a:lvl1pPr algn="l">
              <a:defRPr/>
            </a:lvl1pPr>
          </a:lstStyle>
          <a:p>
            <a:r>
              <a:rPr lang="en-US"/>
              <a:t>Click to edit Master title style</a:t>
            </a:r>
          </a:p>
        </p:txBody>
      </p:sp>
      <p:sp>
        <p:nvSpPr>
          <p:cNvPr id="3" name="Vertical Text Placeholder 2"/>
          <p:cNvSpPr>
            <a:spLocks noGrp="1"/>
          </p:cNvSpPr>
          <p:nvPr>
            <p:ph type="body" orient="vert" idx="1"/>
          </p:nvPr>
        </p:nvSpPr>
        <p:spPr>
          <a:xfrm>
            <a:off x="3324114" y="548640"/>
            <a:ext cx="4829287" cy="367104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E777D81-4740-4C11-882C-94E2D05BE53E}" type="datetimeFigureOut">
              <a:rPr lang="en-US" smtClean="0"/>
              <a:t>5/8/2021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40E6FA-31EF-42CD-89BF-6E158E092161}" type="slidenum">
              <a:rPr lang="en-US" smtClean="0"/>
              <a:t>‹#›</a:t>
            </a:fld>
            <a:endParaRPr lang="en-US"/>
          </a:p>
        </p:txBody>
      </p:sp>
    </p:spTree>
    <p:extLst>
      <p:ext uri="{BB962C8B-B14F-4D97-AF65-F5344CB8AC3E}">
        <p14:creationId xmlns:p14="http://schemas.microsoft.com/office/powerpoint/2010/main" val="12490309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a:t>编辑母版文本样式</a:t>
            </a:r>
          </a:p>
        </p:txBody>
      </p:sp>
      <p:sp>
        <p:nvSpPr>
          <p:cNvPr id="4" name="Date Placeholder 3"/>
          <p:cNvSpPr>
            <a:spLocks noGrp="1"/>
          </p:cNvSpPr>
          <p:nvPr>
            <p:ph type="dt" sz="half" idx="10"/>
          </p:nvPr>
        </p:nvSpPr>
        <p:spPr/>
        <p:txBody>
          <a:bodyPr/>
          <a:lstStyle/>
          <a:p>
            <a:fld id="{ACA37975-6AF7-4301-9DC5-87C074AA59D1}" type="datetimeFigureOut">
              <a:rPr lang="zh-CN" altLang="en-US" smtClean="0"/>
              <a:pPr/>
              <a:t>2021/5/8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D27987A4-0198-42B4-AAAE-EDBADA4485AB}" type="slidenum">
              <a:rPr lang="zh-CN" altLang="en-US" smtClean="0"/>
              <a:pPr/>
              <a:t>‹#›</a:t>
            </a:fld>
            <a:endParaRPr lang="zh-CN" altLang="en-US"/>
          </a:p>
        </p:txBody>
      </p:sp>
    </p:spTree>
    <p:extLst>
      <p:ext uri="{BB962C8B-B14F-4D97-AF65-F5344CB8AC3E}">
        <p14:creationId xmlns:p14="http://schemas.microsoft.com/office/powerpoint/2010/main" val="38579085"/>
      </p:ext>
    </p:extLst>
  </p:cSld>
  <p:clrMapOvr>
    <a:masterClrMapping/>
  </p:clrMapOvr>
  <p:transition spd="slow" advClick="0" advTm="0">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369219"/>
            <a:ext cx="3886200" cy="3263504"/>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369219"/>
            <a:ext cx="3886200" cy="3263504"/>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ACA37975-6AF7-4301-9DC5-87C074AA59D1}" type="datetimeFigureOut">
              <a:rPr lang="zh-CN" altLang="en-US" smtClean="0"/>
              <a:pPr/>
              <a:t>2021/5/8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D27987A4-0198-42B4-AAAE-EDBADA4485AB}" type="slidenum">
              <a:rPr lang="zh-CN" altLang="en-US" smtClean="0"/>
              <a:pPr/>
              <a:t>‹#›</a:t>
            </a:fld>
            <a:endParaRPr lang="zh-CN" altLang="en-US"/>
          </a:p>
        </p:txBody>
      </p:sp>
    </p:spTree>
    <p:extLst>
      <p:ext uri="{BB962C8B-B14F-4D97-AF65-F5344CB8AC3E}">
        <p14:creationId xmlns:p14="http://schemas.microsoft.com/office/powerpoint/2010/main" val="635159219"/>
      </p:ext>
    </p:extLst>
  </p:cSld>
  <p:clrMapOvr>
    <a:masterClrMapping/>
  </p:clrMapOvr>
  <p:transition spd="slow" advClick="0" advTm="0">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编辑母版文本样式</a:t>
            </a:r>
          </a:p>
        </p:txBody>
      </p:sp>
      <p:sp>
        <p:nvSpPr>
          <p:cNvPr id="4" name="Content Placeholder 3"/>
          <p:cNvSpPr>
            <a:spLocks noGrp="1"/>
          </p:cNvSpPr>
          <p:nvPr>
            <p:ph sz="half" idx="2"/>
          </p:nvPr>
        </p:nvSpPr>
        <p:spPr>
          <a:xfrm>
            <a:off x="629842" y="1878806"/>
            <a:ext cx="3868340" cy="2763441"/>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编辑母版文本样式</a:t>
            </a:r>
          </a:p>
        </p:txBody>
      </p:sp>
      <p:sp>
        <p:nvSpPr>
          <p:cNvPr id="6" name="Content Placeholder 5"/>
          <p:cNvSpPr>
            <a:spLocks noGrp="1"/>
          </p:cNvSpPr>
          <p:nvPr>
            <p:ph sz="quarter" idx="4"/>
          </p:nvPr>
        </p:nvSpPr>
        <p:spPr>
          <a:xfrm>
            <a:off x="4629150" y="1878806"/>
            <a:ext cx="3887391" cy="2763441"/>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ACA37975-6AF7-4301-9DC5-87C074AA59D1}" type="datetimeFigureOut">
              <a:rPr lang="zh-CN" altLang="en-US" smtClean="0"/>
              <a:pPr/>
              <a:t>2021/5/8</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D27987A4-0198-42B4-AAAE-EDBADA4485AB}" type="slidenum">
              <a:rPr lang="zh-CN" altLang="en-US" smtClean="0"/>
              <a:pPr/>
              <a:t>‹#›</a:t>
            </a:fld>
            <a:endParaRPr lang="zh-CN" altLang="en-US"/>
          </a:p>
        </p:txBody>
      </p:sp>
      <p:sp>
        <p:nvSpPr>
          <p:cNvPr id="11" name="矩形 10"/>
          <p:cNvSpPr/>
          <p:nvPr userDrawn="1"/>
        </p:nvSpPr>
        <p:spPr>
          <a:xfrm>
            <a:off x="6917342" y="4252168"/>
            <a:ext cx="775136" cy="230832"/>
          </a:xfrm>
          <a:prstGeom prst="rect">
            <a:avLst/>
          </a:prstGeom>
        </p:spPr>
        <p:txBody>
          <a:bodyPr wrap="square">
            <a:spAutoFit/>
          </a:bodyPr>
          <a:lstStyle/>
          <a:p>
            <a:pPr defTabSz="914400"/>
            <a:r>
              <a:rPr lang="en-US" altLang="zh-CN" sz="100" dirty="0">
                <a:solidFill>
                  <a:prstClr val="white"/>
                </a:solidFill>
                <a:latin typeface="Calibri"/>
                <a:ea typeface="宋体"/>
              </a:rPr>
              <a:t>PPT</a:t>
            </a:r>
            <a:r>
              <a:rPr lang="zh-CN" altLang="en-US" sz="100" dirty="0">
                <a:solidFill>
                  <a:prstClr val="white"/>
                </a:solidFill>
                <a:latin typeface="Calibri"/>
                <a:ea typeface="宋体"/>
              </a:rPr>
              <a:t>模板下载：</a:t>
            </a:r>
            <a:r>
              <a:rPr lang="en-US" altLang="zh-CN" sz="100" dirty="0">
                <a:solidFill>
                  <a:prstClr val="white"/>
                </a:solidFill>
                <a:latin typeface="Calibri"/>
                <a:ea typeface="宋体"/>
              </a:rPr>
              <a:t>www.1ppt.com/moban/          </a:t>
            </a:r>
            <a:r>
              <a:rPr lang="zh-CN" altLang="en-US" sz="100" dirty="0">
                <a:solidFill>
                  <a:prstClr val="white"/>
                </a:solidFill>
                <a:latin typeface="Calibri"/>
                <a:ea typeface="宋体"/>
              </a:rPr>
              <a:t>行业</a:t>
            </a:r>
            <a:r>
              <a:rPr lang="en-US" altLang="zh-CN" sz="100" dirty="0">
                <a:solidFill>
                  <a:prstClr val="white"/>
                </a:solidFill>
                <a:latin typeface="Calibri"/>
                <a:ea typeface="宋体"/>
              </a:rPr>
              <a:t>PPT</a:t>
            </a:r>
            <a:r>
              <a:rPr lang="zh-CN" altLang="en-US" sz="100" dirty="0">
                <a:solidFill>
                  <a:prstClr val="white"/>
                </a:solidFill>
                <a:latin typeface="Calibri"/>
                <a:ea typeface="宋体"/>
              </a:rPr>
              <a:t>模板：</a:t>
            </a:r>
            <a:r>
              <a:rPr lang="en-US" altLang="zh-CN" sz="100" dirty="0">
                <a:solidFill>
                  <a:prstClr val="white"/>
                </a:solidFill>
                <a:latin typeface="Calibri"/>
                <a:ea typeface="宋体"/>
              </a:rPr>
              <a:t>www.1ppt.com/hangye/ </a:t>
            </a:r>
          </a:p>
          <a:p>
            <a:pPr defTabSz="914400"/>
            <a:r>
              <a:rPr lang="zh-CN" altLang="en-US" sz="100" dirty="0">
                <a:solidFill>
                  <a:prstClr val="white"/>
                </a:solidFill>
                <a:latin typeface="Calibri"/>
                <a:ea typeface="宋体"/>
              </a:rPr>
              <a:t>节日</a:t>
            </a:r>
            <a:r>
              <a:rPr lang="en-US" altLang="zh-CN" sz="100" dirty="0">
                <a:solidFill>
                  <a:prstClr val="white"/>
                </a:solidFill>
                <a:latin typeface="Calibri"/>
                <a:ea typeface="宋体"/>
              </a:rPr>
              <a:t>PPT</a:t>
            </a:r>
            <a:r>
              <a:rPr lang="zh-CN" altLang="en-US" sz="100" dirty="0">
                <a:solidFill>
                  <a:prstClr val="white"/>
                </a:solidFill>
                <a:latin typeface="Calibri"/>
                <a:ea typeface="宋体"/>
              </a:rPr>
              <a:t>模板：</a:t>
            </a:r>
            <a:r>
              <a:rPr lang="en-US" altLang="zh-CN" sz="100" dirty="0">
                <a:solidFill>
                  <a:prstClr val="white"/>
                </a:solidFill>
                <a:latin typeface="Calibri"/>
                <a:ea typeface="宋体"/>
              </a:rPr>
              <a:t>www.1ppt.com/jieri/          PPT</a:t>
            </a:r>
            <a:r>
              <a:rPr lang="zh-CN" altLang="en-US" sz="100" dirty="0">
                <a:solidFill>
                  <a:prstClr val="white"/>
                </a:solidFill>
                <a:latin typeface="Calibri"/>
                <a:ea typeface="宋体"/>
              </a:rPr>
              <a:t>素材：</a:t>
            </a:r>
            <a:r>
              <a:rPr lang="en-US" altLang="zh-CN" sz="100" dirty="0">
                <a:solidFill>
                  <a:prstClr val="white"/>
                </a:solidFill>
                <a:latin typeface="Calibri"/>
                <a:ea typeface="宋体"/>
              </a:rPr>
              <a:t>www.1ppt.com/sucai/</a:t>
            </a:r>
          </a:p>
          <a:p>
            <a:pPr defTabSz="914400"/>
            <a:r>
              <a:rPr lang="en-US" altLang="zh-CN" sz="100" dirty="0">
                <a:solidFill>
                  <a:prstClr val="white"/>
                </a:solidFill>
                <a:latin typeface="Calibri"/>
                <a:ea typeface="宋体"/>
              </a:rPr>
              <a:t>PPT</a:t>
            </a:r>
            <a:r>
              <a:rPr lang="zh-CN" altLang="en-US" sz="100" dirty="0">
                <a:solidFill>
                  <a:prstClr val="white"/>
                </a:solidFill>
                <a:latin typeface="Calibri"/>
                <a:ea typeface="宋体"/>
              </a:rPr>
              <a:t>背景图片：</a:t>
            </a:r>
            <a:r>
              <a:rPr lang="en-US" altLang="zh-CN" sz="100" dirty="0">
                <a:solidFill>
                  <a:prstClr val="white"/>
                </a:solidFill>
                <a:latin typeface="Calibri"/>
                <a:ea typeface="宋体"/>
              </a:rPr>
              <a:t>www.1ppt.com/beijing/        PPT</a:t>
            </a:r>
            <a:r>
              <a:rPr lang="zh-CN" altLang="en-US" sz="100" dirty="0">
                <a:solidFill>
                  <a:prstClr val="white"/>
                </a:solidFill>
                <a:latin typeface="Calibri"/>
                <a:ea typeface="宋体"/>
              </a:rPr>
              <a:t>图表：</a:t>
            </a:r>
            <a:r>
              <a:rPr lang="en-US" altLang="zh-CN" sz="100" dirty="0">
                <a:solidFill>
                  <a:prstClr val="white"/>
                </a:solidFill>
                <a:latin typeface="Calibri"/>
                <a:ea typeface="宋体"/>
              </a:rPr>
              <a:t>www.1ppt.com/tubiao/      </a:t>
            </a:r>
          </a:p>
          <a:p>
            <a:pPr defTabSz="914400"/>
            <a:r>
              <a:rPr lang="zh-CN" altLang="en-US" sz="100" dirty="0">
                <a:solidFill>
                  <a:prstClr val="white"/>
                </a:solidFill>
                <a:latin typeface="Calibri"/>
                <a:ea typeface="宋体"/>
              </a:rPr>
              <a:t>精美</a:t>
            </a:r>
            <a:r>
              <a:rPr lang="en-US" altLang="zh-CN" sz="100" dirty="0">
                <a:solidFill>
                  <a:prstClr val="white"/>
                </a:solidFill>
                <a:latin typeface="Calibri"/>
                <a:ea typeface="宋体"/>
              </a:rPr>
              <a:t>PPT</a:t>
            </a:r>
            <a:r>
              <a:rPr lang="zh-CN" altLang="en-US" sz="100" dirty="0">
                <a:solidFill>
                  <a:prstClr val="white"/>
                </a:solidFill>
                <a:latin typeface="Calibri"/>
                <a:ea typeface="宋体"/>
              </a:rPr>
              <a:t>下载：</a:t>
            </a:r>
            <a:r>
              <a:rPr lang="en-US" altLang="zh-CN" sz="100" dirty="0">
                <a:solidFill>
                  <a:prstClr val="white"/>
                </a:solidFill>
                <a:latin typeface="Calibri"/>
                <a:ea typeface="宋体"/>
              </a:rPr>
              <a:t>www.1ppt.com/xiazai/         PPT</a:t>
            </a:r>
            <a:r>
              <a:rPr lang="zh-CN" altLang="en-US" sz="100" dirty="0">
                <a:solidFill>
                  <a:prstClr val="white"/>
                </a:solidFill>
                <a:latin typeface="Calibri"/>
                <a:ea typeface="宋体"/>
              </a:rPr>
              <a:t>教程： </a:t>
            </a:r>
            <a:r>
              <a:rPr lang="en-US" altLang="zh-CN" sz="100" dirty="0">
                <a:solidFill>
                  <a:prstClr val="white"/>
                </a:solidFill>
                <a:latin typeface="Calibri"/>
                <a:ea typeface="宋体"/>
              </a:rPr>
              <a:t>www.1ppt.com/powerpoint/      </a:t>
            </a:r>
          </a:p>
          <a:p>
            <a:pPr defTabSz="914400"/>
            <a:r>
              <a:rPr lang="en-US" altLang="zh-CN" sz="100" dirty="0">
                <a:solidFill>
                  <a:prstClr val="white"/>
                </a:solidFill>
                <a:latin typeface="Calibri"/>
                <a:ea typeface="宋体"/>
              </a:rPr>
              <a:t>PPT</a:t>
            </a:r>
            <a:r>
              <a:rPr lang="zh-CN" altLang="en-US" sz="100" dirty="0">
                <a:solidFill>
                  <a:prstClr val="white"/>
                </a:solidFill>
                <a:latin typeface="Calibri"/>
                <a:ea typeface="宋体"/>
              </a:rPr>
              <a:t>课件：</a:t>
            </a:r>
            <a:r>
              <a:rPr lang="en-US" altLang="zh-CN" sz="100" dirty="0">
                <a:solidFill>
                  <a:prstClr val="white"/>
                </a:solidFill>
                <a:latin typeface="Calibri"/>
                <a:ea typeface="宋体"/>
              </a:rPr>
              <a:t>www.1ppt.com/kejian/             </a:t>
            </a:r>
            <a:r>
              <a:rPr lang="zh-CN" altLang="en-US" sz="100" dirty="0">
                <a:solidFill>
                  <a:prstClr val="white"/>
                </a:solidFill>
                <a:latin typeface="Calibri"/>
                <a:ea typeface="宋体"/>
              </a:rPr>
              <a:t>字体下载：</a:t>
            </a:r>
            <a:r>
              <a:rPr lang="en-US" altLang="zh-CN" sz="100" dirty="0">
                <a:solidFill>
                  <a:prstClr val="white"/>
                </a:solidFill>
                <a:latin typeface="Calibri"/>
                <a:ea typeface="宋体"/>
              </a:rPr>
              <a:t>www.1ppt.com/ziti/</a:t>
            </a:r>
          </a:p>
          <a:p>
            <a:pPr defTabSz="914400"/>
            <a:r>
              <a:rPr lang="zh-CN" altLang="en-US" sz="100" dirty="0">
                <a:solidFill>
                  <a:prstClr val="white"/>
                </a:solidFill>
                <a:latin typeface="Calibri"/>
                <a:ea typeface="宋体"/>
              </a:rPr>
              <a:t>工作总结</a:t>
            </a:r>
            <a:r>
              <a:rPr lang="en-US" altLang="zh-CN" sz="100" dirty="0">
                <a:solidFill>
                  <a:prstClr val="white"/>
                </a:solidFill>
                <a:latin typeface="Calibri"/>
                <a:ea typeface="宋体"/>
              </a:rPr>
              <a:t>PPT</a:t>
            </a:r>
            <a:r>
              <a:rPr lang="zh-CN" altLang="en-US" sz="100" dirty="0">
                <a:solidFill>
                  <a:prstClr val="white"/>
                </a:solidFill>
                <a:latin typeface="Calibri"/>
                <a:ea typeface="宋体"/>
              </a:rPr>
              <a:t>：</a:t>
            </a:r>
            <a:r>
              <a:rPr lang="en-US" altLang="zh-CN" sz="100" dirty="0">
                <a:solidFill>
                  <a:prstClr val="white"/>
                </a:solidFill>
                <a:latin typeface="Calibri"/>
                <a:ea typeface="宋体"/>
              </a:rPr>
              <a:t>www.1ppt.com/xiazai/zongjie/ </a:t>
            </a:r>
            <a:r>
              <a:rPr lang="zh-CN" altLang="en-US" sz="100" dirty="0">
                <a:solidFill>
                  <a:prstClr val="white"/>
                </a:solidFill>
                <a:latin typeface="Calibri"/>
                <a:ea typeface="宋体"/>
              </a:rPr>
              <a:t>工作计划：</a:t>
            </a:r>
            <a:r>
              <a:rPr lang="en-US" altLang="zh-CN" sz="100" dirty="0">
                <a:solidFill>
                  <a:prstClr val="white"/>
                </a:solidFill>
                <a:latin typeface="Calibri"/>
                <a:ea typeface="宋体"/>
              </a:rPr>
              <a:t>www.1ppt.com/xiazai/jihua/</a:t>
            </a:r>
          </a:p>
          <a:p>
            <a:pPr defTabSz="914400"/>
            <a:r>
              <a:rPr lang="zh-CN" altLang="en-US" sz="100" dirty="0">
                <a:solidFill>
                  <a:prstClr val="white"/>
                </a:solidFill>
                <a:latin typeface="Calibri"/>
                <a:ea typeface="宋体"/>
              </a:rPr>
              <a:t>商务</a:t>
            </a:r>
            <a:r>
              <a:rPr lang="en-US" altLang="zh-CN" sz="100" dirty="0">
                <a:solidFill>
                  <a:prstClr val="white"/>
                </a:solidFill>
                <a:latin typeface="Calibri"/>
                <a:ea typeface="宋体"/>
              </a:rPr>
              <a:t>PPT</a:t>
            </a:r>
            <a:r>
              <a:rPr lang="zh-CN" altLang="en-US" sz="100" dirty="0">
                <a:solidFill>
                  <a:prstClr val="white"/>
                </a:solidFill>
                <a:latin typeface="Calibri"/>
                <a:ea typeface="宋体"/>
              </a:rPr>
              <a:t>模板：</a:t>
            </a:r>
            <a:r>
              <a:rPr lang="en-US" altLang="zh-CN" sz="100" dirty="0">
                <a:solidFill>
                  <a:prstClr val="white"/>
                </a:solidFill>
                <a:latin typeface="Calibri"/>
                <a:ea typeface="宋体"/>
              </a:rPr>
              <a:t>www.1ppt.com/moban/shangwu/  </a:t>
            </a:r>
            <a:r>
              <a:rPr lang="zh-CN" altLang="en-US" sz="100" dirty="0">
                <a:solidFill>
                  <a:prstClr val="white"/>
                </a:solidFill>
                <a:latin typeface="Calibri"/>
                <a:ea typeface="宋体"/>
              </a:rPr>
              <a:t>个人简历</a:t>
            </a:r>
            <a:r>
              <a:rPr lang="en-US" altLang="zh-CN" sz="100" dirty="0">
                <a:solidFill>
                  <a:prstClr val="white"/>
                </a:solidFill>
                <a:latin typeface="Calibri"/>
                <a:ea typeface="宋体"/>
              </a:rPr>
              <a:t>PPT</a:t>
            </a:r>
            <a:r>
              <a:rPr lang="zh-CN" altLang="en-US" sz="100" dirty="0">
                <a:solidFill>
                  <a:prstClr val="white"/>
                </a:solidFill>
                <a:latin typeface="Calibri"/>
                <a:ea typeface="宋体"/>
              </a:rPr>
              <a:t>：</a:t>
            </a:r>
            <a:r>
              <a:rPr lang="en-US" altLang="zh-CN" sz="100" dirty="0">
                <a:solidFill>
                  <a:prstClr val="white"/>
                </a:solidFill>
                <a:latin typeface="Calibri"/>
                <a:ea typeface="宋体"/>
              </a:rPr>
              <a:t>www.1ppt.com/xiazai/jianli/  </a:t>
            </a:r>
          </a:p>
          <a:p>
            <a:pPr defTabSz="914400"/>
            <a:r>
              <a:rPr lang="zh-CN" altLang="en-US" sz="100" dirty="0">
                <a:solidFill>
                  <a:prstClr val="white"/>
                </a:solidFill>
                <a:latin typeface="Calibri"/>
                <a:ea typeface="宋体"/>
              </a:rPr>
              <a:t>毕业答辩</a:t>
            </a:r>
            <a:r>
              <a:rPr lang="en-US" altLang="zh-CN" sz="100" dirty="0">
                <a:solidFill>
                  <a:prstClr val="white"/>
                </a:solidFill>
                <a:latin typeface="Calibri"/>
                <a:ea typeface="宋体"/>
              </a:rPr>
              <a:t>PPT</a:t>
            </a:r>
            <a:r>
              <a:rPr lang="zh-CN" altLang="en-US" sz="100" dirty="0">
                <a:solidFill>
                  <a:prstClr val="white"/>
                </a:solidFill>
                <a:latin typeface="Calibri"/>
                <a:ea typeface="宋体"/>
              </a:rPr>
              <a:t>：</a:t>
            </a:r>
            <a:r>
              <a:rPr lang="en-US" altLang="zh-CN" sz="100" dirty="0">
                <a:solidFill>
                  <a:prstClr val="white"/>
                </a:solidFill>
                <a:latin typeface="Calibri"/>
                <a:ea typeface="宋体"/>
              </a:rPr>
              <a:t>www.1ppt.com/xiazai/dabian/  </a:t>
            </a:r>
            <a:r>
              <a:rPr lang="zh-CN" altLang="en-US" sz="100" dirty="0">
                <a:solidFill>
                  <a:prstClr val="white"/>
                </a:solidFill>
                <a:latin typeface="Calibri"/>
                <a:ea typeface="宋体"/>
              </a:rPr>
              <a:t>工作汇报</a:t>
            </a:r>
            <a:r>
              <a:rPr lang="en-US" altLang="zh-CN" sz="100" dirty="0">
                <a:solidFill>
                  <a:prstClr val="white"/>
                </a:solidFill>
                <a:latin typeface="Calibri"/>
                <a:ea typeface="宋体"/>
              </a:rPr>
              <a:t>PPT</a:t>
            </a:r>
            <a:r>
              <a:rPr lang="zh-CN" altLang="en-US" sz="100" dirty="0">
                <a:solidFill>
                  <a:prstClr val="white"/>
                </a:solidFill>
                <a:latin typeface="Calibri"/>
                <a:ea typeface="宋体"/>
              </a:rPr>
              <a:t>：</a:t>
            </a:r>
            <a:r>
              <a:rPr lang="en-US" altLang="zh-CN" sz="100" dirty="0">
                <a:solidFill>
                  <a:prstClr val="white"/>
                </a:solidFill>
                <a:latin typeface="Calibri"/>
                <a:ea typeface="宋体"/>
              </a:rPr>
              <a:t>www.1ppt.com/xiazai/huibao/    </a:t>
            </a:r>
          </a:p>
          <a:p>
            <a:pPr defTabSz="914400"/>
            <a:r>
              <a:rPr lang="en-US" altLang="zh-CN" sz="100" dirty="0">
                <a:solidFill>
                  <a:prstClr val="white"/>
                </a:solidFill>
                <a:latin typeface="Calibri"/>
                <a:ea typeface="宋体"/>
              </a:rPr>
              <a:t> </a:t>
            </a:r>
          </a:p>
        </p:txBody>
      </p:sp>
    </p:spTree>
    <p:extLst>
      <p:ext uri="{BB962C8B-B14F-4D97-AF65-F5344CB8AC3E}">
        <p14:creationId xmlns:p14="http://schemas.microsoft.com/office/powerpoint/2010/main" val="35492275"/>
      </p:ext>
    </p:extLst>
  </p:cSld>
  <p:clrMapOvr>
    <a:masterClrMapping/>
  </p:clrMapOvr>
  <p:transition spd="slow" advClick="0" advTm="0">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ACA37975-6AF7-4301-9DC5-87C074AA59D1}" type="datetimeFigureOut">
              <a:rPr lang="zh-CN" altLang="en-US" smtClean="0"/>
              <a:pPr/>
              <a:t>2021/5/8</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D27987A4-0198-42B4-AAAE-EDBADA4485AB}" type="slidenum">
              <a:rPr lang="zh-CN" altLang="en-US" smtClean="0"/>
              <a:pPr/>
              <a:t>‹#›</a:t>
            </a:fld>
            <a:endParaRPr lang="zh-CN" altLang="en-US"/>
          </a:p>
        </p:txBody>
      </p:sp>
    </p:spTree>
    <p:extLst>
      <p:ext uri="{BB962C8B-B14F-4D97-AF65-F5344CB8AC3E}">
        <p14:creationId xmlns:p14="http://schemas.microsoft.com/office/powerpoint/2010/main" val="2389057927"/>
      </p:ext>
    </p:extLst>
  </p:cSld>
  <p:clrMapOvr>
    <a:masterClrMapping/>
  </p:clrMapOvr>
  <p:transition spd="slow" advClick="0" advTm="0">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A37975-6AF7-4301-9DC5-87C074AA59D1}" type="datetimeFigureOut">
              <a:rPr lang="zh-CN" altLang="en-US" smtClean="0"/>
              <a:pPr/>
              <a:t>2021/5/8</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D27987A4-0198-42B4-AAAE-EDBADA4485AB}" type="slidenum">
              <a:rPr lang="zh-CN" altLang="en-US" smtClean="0"/>
              <a:pPr/>
              <a:t>‹#›</a:t>
            </a:fld>
            <a:endParaRPr lang="zh-CN" altLang="en-US"/>
          </a:p>
        </p:txBody>
      </p:sp>
    </p:spTree>
    <p:extLst>
      <p:ext uri="{BB962C8B-B14F-4D97-AF65-F5344CB8AC3E}">
        <p14:creationId xmlns:p14="http://schemas.microsoft.com/office/powerpoint/2010/main" val="4040428924"/>
      </p:ext>
    </p:extLst>
  </p:cSld>
  <p:clrMapOvr>
    <a:masterClrMapping/>
  </p:clrMapOvr>
  <p:transition spd="slow" advClick="0" advTm="0">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编辑母版文本样式</a:t>
            </a:r>
          </a:p>
        </p:txBody>
      </p:sp>
      <p:sp>
        <p:nvSpPr>
          <p:cNvPr id="5" name="Date Placeholder 4"/>
          <p:cNvSpPr>
            <a:spLocks noGrp="1"/>
          </p:cNvSpPr>
          <p:nvPr>
            <p:ph type="dt" sz="half" idx="10"/>
          </p:nvPr>
        </p:nvSpPr>
        <p:spPr/>
        <p:txBody>
          <a:bodyPr/>
          <a:lstStyle/>
          <a:p>
            <a:fld id="{ACA37975-6AF7-4301-9DC5-87C074AA59D1}" type="datetimeFigureOut">
              <a:rPr lang="zh-CN" altLang="en-US" smtClean="0"/>
              <a:pPr/>
              <a:t>2021/5/8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D27987A4-0198-42B4-AAAE-EDBADA4485AB}" type="slidenum">
              <a:rPr lang="zh-CN" altLang="en-US" smtClean="0"/>
              <a:pPr/>
              <a:t>‹#›</a:t>
            </a:fld>
            <a:endParaRPr lang="zh-CN" altLang="en-US"/>
          </a:p>
        </p:txBody>
      </p:sp>
    </p:spTree>
    <p:extLst>
      <p:ext uri="{BB962C8B-B14F-4D97-AF65-F5344CB8AC3E}">
        <p14:creationId xmlns:p14="http://schemas.microsoft.com/office/powerpoint/2010/main" val="3526863871"/>
      </p:ext>
    </p:extLst>
  </p:cSld>
  <p:clrMapOvr>
    <a:masterClrMapping/>
  </p:clrMapOvr>
  <p:transition spd="slow" advClick="0" advTm="0">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编辑母版文本样式</a:t>
            </a:r>
          </a:p>
        </p:txBody>
      </p:sp>
      <p:sp>
        <p:nvSpPr>
          <p:cNvPr id="5" name="Date Placeholder 4"/>
          <p:cNvSpPr>
            <a:spLocks noGrp="1"/>
          </p:cNvSpPr>
          <p:nvPr>
            <p:ph type="dt" sz="half" idx="10"/>
          </p:nvPr>
        </p:nvSpPr>
        <p:spPr/>
        <p:txBody>
          <a:bodyPr/>
          <a:lstStyle/>
          <a:p>
            <a:fld id="{ACA37975-6AF7-4301-9DC5-87C074AA59D1}" type="datetimeFigureOut">
              <a:rPr lang="zh-CN" altLang="en-US" smtClean="0"/>
              <a:pPr/>
              <a:t>2021/5/8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D27987A4-0198-42B4-AAAE-EDBADA4485AB}" type="slidenum">
              <a:rPr lang="zh-CN" altLang="en-US" smtClean="0"/>
              <a:pPr/>
              <a:t>‹#›</a:t>
            </a:fld>
            <a:endParaRPr lang="zh-CN" altLang="en-US"/>
          </a:p>
        </p:txBody>
      </p:sp>
    </p:spTree>
    <p:extLst>
      <p:ext uri="{BB962C8B-B14F-4D97-AF65-F5344CB8AC3E}">
        <p14:creationId xmlns:p14="http://schemas.microsoft.com/office/powerpoint/2010/main" val="427201385"/>
      </p:ext>
    </p:extLst>
  </p:cSld>
  <p:clrMapOvr>
    <a:masterClrMapping/>
  </p:clrMapOvr>
  <p:transition spd="slow" advClick="0" advTm="0">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ACA37975-6AF7-4301-9DC5-87C074AA59D1}" type="datetimeFigureOut">
              <a:rPr lang="zh-CN" altLang="en-US" smtClean="0"/>
              <a:pPr/>
              <a:t>2021/5/8</a:t>
            </a:fld>
            <a:endParaRPr lang="zh-CN" altLang="en-US"/>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D27987A4-0198-42B4-AAAE-EDBADA4485AB}" type="slidenum">
              <a:rPr lang="zh-CN" altLang="en-US" smtClean="0"/>
              <a:pPr/>
              <a:t>‹#›</a:t>
            </a:fld>
            <a:endParaRPr lang="zh-CN" altLang="en-US"/>
          </a:p>
        </p:txBody>
      </p:sp>
    </p:spTree>
    <p:extLst>
      <p:ext uri="{BB962C8B-B14F-4D97-AF65-F5344CB8AC3E}">
        <p14:creationId xmlns:p14="http://schemas.microsoft.com/office/powerpoint/2010/main" val="188185913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ransition spd="slow" advClick="0" advTm="0">
    <p:fade/>
  </p:transition>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3829050"/>
            <a:ext cx="9144000" cy="131445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8" name="Rectangle 7"/>
          <p:cNvSpPr/>
          <p:nvPr/>
        </p:nvSpPr>
        <p:spPr>
          <a:xfrm>
            <a:off x="0" y="0"/>
            <a:ext cx="9144000" cy="382905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9" name="Rectangle 8"/>
          <p:cNvSpPr/>
          <p:nvPr/>
        </p:nvSpPr>
        <p:spPr>
          <a:xfrm>
            <a:off x="0" y="2826228"/>
            <a:ext cx="9144000" cy="17145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0" name="Oval 9"/>
          <p:cNvSpPr/>
          <p:nvPr/>
        </p:nvSpPr>
        <p:spPr>
          <a:xfrm>
            <a:off x="0" y="1200150"/>
            <a:ext cx="9144000" cy="382905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2" name="Title Placeholder 1"/>
          <p:cNvSpPr>
            <a:spLocks noGrp="1"/>
          </p:cNvSpPr>
          <p:nvPr>
            <p:ph type="title"/>
          </p:nvPr>
        </p:nvSpPr>
        <p:spPr>
          <a:xfrm>
            <a:off x="1793290" y="3279126"/>
            <a:ext cx="6512511" cy="857250"/>
          </a:xfrm>
          <a:prstGeom prst="rect">
            <a:avLst/>
          </a:prstGeom>
          <a:effectLst/>
        </p:spPr>
        <p:txBody>
          <a:bodyPr vert="horz" lIns="91440" tIns="45720" rIns="91440" bIns="45720" rtlCol="0" anchor="t" anchorCtr="0">
            <a:noAutofit/>
          </a:bodyPr>
          <a:lstStyle/>
          <a:p>
            <a:r>
              <a:rPr lang="en-US"/>
              <a:t>Click to edit Master title style</a:t>
            </a:r>
            <a:endParaRPr lang="en-US" dirty="0"/>
          </a:p>
        </p:txBody>
      </p:sp>
      <p:sp>
        <p:nvSpPr>
          <p:cNvPr id="3" name="Text Placeholder 2"/>
          <p:cNvSpPr>
            <a:spLocks noGrp="1"/>
          </p:cNvSpPr>
          <p:nvPr>
            <p:ph type="body" idx="1"/>
          </p:nvPr>
        </p:nvSpPr>
        <p:spPr>
          <a:xfrm>
            <a:off x="1143000" y="549195"/>
            <a:ext cx="6400800" cy="260604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172200" y="4629150"/>
            <a:ext cx="2514600" cy="273844"/>
          </a:xfrm>
          <a:prstGeom prst="rect">
            <a:avLst/>
          </a:prstGeom>
        </p:spPr>
        <p:txBody>
          <a:bodyPr vert="horz" lIns="91440" tIns="45720" rIns="91440" bIns="45720" rtlCol="0" anchor="ctr"/>
          <a:lstStyle>
            <a:lvl1pPr algn="r">
              <a:defRPr sz="825" b="1">
                <a:solidFill>
                  <a:schemeClr val="tx1">
                    <a:lumMod val="50000"/>
                    <a:lumOff val="50000"/>
                  </a:schemeClr>
                </a:solidFill>
              </a:defRPr>
            </a:lvl1pPr>
          </a:lstStyle>
          <a:p>
            <a:fld id="{CE777D81-4740-4C11-882C-94E2D05BE53E}" type="datetimeFigureOut">
              <a:rPr lang="en-US" smtClean="0"/>
              <a:t>5/8/2021</a:t>
            </a:fld>
            <a:endParaRPr lang="en-US"/>
          </a:p>
        </p:txBody>
      </p:sp>
      <p:sp>
        <p:nvSpPr>
          <p:cNvPr id="5" name="Footer Placeholder 4"/>
          <p:cNvSpPr>
            <a:spLocks noGrp="1"/>
          </p:cNvSpPr>
          <p:nvPr>
            <p:ph type="ftr" sz="quarter" idx="3"/>
          </p:nvPr>
        </p:nvSpPr>
        <p:spPr>
          <a:xfrm>
            <a:off x="457200" y="4629150"/>
            <a:ext cx="3352801" cy="273844"/>
          </a:xfrm>
          <a:prstGeom prst="rect">
            <a:avLst/>
          </a:prstGeom>
        </p:spPr>
        <p:txBody>
          <a:bodyPr vert="horz" lIns="91440" tIns="45720" rIns="91440" bIns="45720" rtlCol="0" anchor="ctr"/>
          <a:lstStyle>
            <a:lvl1pPr algn="l">
              <a:defRPr sz="825" b="1">
                <a:solidFill>
                  <a:schemeClr val="tx1">
                    <a:lumMod val="50000"/>
                    <a:lumOff val="50000"/>
                  </a:schemeClr>
                </a:solidFill>
              </a:defRPr>
            </a:lvl1pPr>
          </a:lstStyle>
          <a:p>
            <a:endParaRPr lang="en-US"/>
          </a:p>
        </p:txBody>
      </p:sp>
      <p:sp>
        <p:nvSpPr>
          <p:cNvPr id="6" name="Slide Number Placeholder 5"/>
          <p:cNvSpPr>
            <a:spLocks noGrp="1"/>
          </p:cNvSpPr>
          <p:nvPr>
            <p:ph type="sldNum" sz="quarter" idx="4"/>
          </p:nvPr>
        </p:nvSpPr>
        <p:spPr>
          <a:xfrm>
            <a:off x="3810000" y="4629150"/>
            <a:ext cx="1828800" cy="273844"/>
          </a:xfrm>
          <a:prstGeom prst="rect">
            <a:avLst/>
          </a:prstGeom>
        </p:spPr>
        <p:txBody>
          <a:bodyPr vert="horz" lIns="91440" tIns="45720" rIns="91440" bIns="45720" rtlCol="0" anchor="ctr"/>
          <a:lstStyle>
            <a:lvl1pPr algn="ctr">
              <a:defRPr sz="900" b="1">
                <a:solidFill>
                  <a:schemeClr val="tx1">
                    <a:lumMod val="50000"/>
                    <a:lumOff val="50000"/>
                  </a:schemeClr>
                </a:solidFill>
              </a:defRPr>
            </a:lvl1pPr>
          </a:lstStyle>
          <a:p>
            <a:fld id="{D540E6FA-31EF-42CD-89BF-6E158E092161}" type="slidenum">
              <a:rPr lang="en-US" smtClean="0"/>
              <a:t>‹#›</a:t>
            </a:fld>
            <a:endParaRPr lang="en-US"/>
          </a:p>
        </p:txBody>
      </p:sp>
    </p:spTree>
    <p:extLst>
      <p:ext uri="{BB962C8B-B14F-4D97-AF65-F5344CB8AC3E}">
        <p14:creationId xmlns:p14="http://schemas.microsoft.com/office/powerpoint/2010/main" val="1786104955"/>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txStyles>
    <p:titleStyle>
      <a:lvl1pPr marL="240030" indent="-240030" algn="r" defTabSz="685800" rtl="0" eaLnBrk="1" latinLnBrk="0" hangingPunct="1">
        <a:spcBef>
          <a:spcPct val="0"/>
        </a:spcBef>
        <a:buClr>
          <a:schemeClr val="accent6">
            <a:lumMod val="75000"/>
          </a:schemeClr>
        </a:buClr>
        <a:buSzPct val="128000"/>
        <a:buFont typeface="Georgia" pitchFamily="18" charset="0"/>
        <a:buChar char="*"/>
        <a:defRPr sz="345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71450" indent="-137160" algn="l" defTabSz="685800" rtl="0" eaLnBrk="1" latinLnBrk="0" hangingPunct="1">
        <a:spcBef>
          <a:spcPct val="20000"/>
        </a:spcBef>
        <a:spcAft>
          <a:spcPts val="225"/>
        </a:spcAft>
        <a:buClr>
          <a:schemeClr val="accent6">
            <a:lumMod val="75000"/>
          </a:schemeClr>
        </a:buClr>
        <a:buSzPct val="130000"/>
        <a:buFont typeface="Georgia" pitchFamily="18" charset="0"/>
        <a:buChar char="*"/>
        <a:defRPr sz="1650" kern="1200">
          <a:solidFill>
            <a:schemeClr val="tx1">
              <a:lumMod val="75000"/>
              <a:lumOff val="25000"/>
            </a:schemeClr>
          </a:solidFill>
          <a:latin typeface="+mn-lt"/>
          <a:ea typeface="+mn-ea"/>
          <a:cs typeface="+mn-cs"/>
        </a:defRPr>
      </a:lvl1pPr>
      <a:lvl2pPr marL="411480" indent="-137160" algn="l" defTabSz="685800" rtl="0" eaLnBrk="1" latinLnBrk="0" hangingPunct="1">
        <a:spcBef>
          <a:spcPct val="20000"/>
        </a:spcBef>
        <a:spcAft>
          <a:spcPts val="225"/>
        </a:spcAft>
        <a:buClr>
          <a:schemeClr val="accent6">
            <a:lumMod val="75000"/>
          </a:schemeClr>
        </a:buClr>
        <a:buSzPct val="130000"/>
        <a:buFont typeface="Georgia" pitchFamily="18" charset="0"/>
        <a:buChar char="*"/>
        <a:defRPr sz="1500" kern="1200">
          <a:solidFill>
            <a:schemeClr val="tx1">
              <a:lumMod val="75000"/>
              <a:lumOff val="25000"/>
            </a:schemeClr>
          </a:solidFill>
          <a:latin typeface="+mn-lt"/>
          <a:ea typeface="+mn-ea"/>
          <a:cs typeface="+mn-cs"/>
        </a:defRPr>
      </a:lvl2pPr>
      <a:lvl3pPr marL="617220" indent="-137160" algn="l" defTabSz="685800" rtl="0" eaLnBrk="1" latinLnBrk="0" hangingPunct="1">
        <a:spcBef>
          <a:spcPct val="20000"/>
        </a:spcBef>
        <a:spcAft>
          <a:spcPts val="225"/>
        </a:spcAft>
        <a:buClr>
          <a:schemeClr val="accent6">
            <a:lumMod val="75000"/>
          </a:schemeClr>
        </a:buClr>
        <a:buSzPct val="130000"/>
        <a:buFont typeface="Georgia" pitchFamily="18" charset="0"/>
        <a:buChar char="*"/>
        <a:defRPr sz="1350" kern="1200">
          <a:solidFill>
            <a:schemeClr val="tx1">
              <a:lumMod val="75000"/>
              <a:lumOff val="25000"/>
            </a:schemeClr>
          </a:solidFill>
          <a:latin typeface="+mn-lt"/>
          <a:ea typeface="+mn-ea"/>
          <a:cs typeface="+mn-cs"/>
        </a:defRPr>
      </a:lvl3pPr>
      <a:lvl4pPr marL="822960" indent="-137160" algn="l" defTabSz="685800" rtl="0" eaLnBrk="1" latinLnBrk="0" hangingPunct="1">
        <a:spcBef>
          <a:spcPct val="20000"/>
        </a:spcBef>
        <a:spcAft>
          <a:spcPts val="225"/>
        </a:spcAft>
        <a:buClr>
          <a:schemeClr val="accent6">
            <a:lumMod val="75000"/>
          </a:schemeClr>
        </a:buClr>
        <a:buSzPct val="130000"/>
        <a:buFont typeface="Georgia" pitchFamily="18" charset="0"/>
        <a:buChar char="*"/>
        <a:defRPr sz="1200" kern="1200">
          <a:solidFill>
            <a:schemeClr val="tx1">
              <a:lumMod val="75000"/>
              <a:lumOff val="25000"/>
            </a:schemeClr>
          </a:solidFill>
          <a:latin typeface="+mn-lt"/>
          <a:ea typeface="+mn-ea"/>
          <a:cs typeface="+mn-cs"/>
        </a:defRPr>
      </a:lvl4pPr>
      <a:lvl5pPr marL="1042416" indent="-137160" algn="l" defTabSz="685800" rtl="0" eaLnBrk="1" latinLnBrk="0" hangingPunct="1">
        <a:spcBef>
          <a:spcPct val="20000"/>
        </a:spcBef>
        <a:spcAft>
          <a:spcPts val="225"/>
        </a:spcAft>
        <a:buClr>
          <a:schemeClr val="accent6">
            <a:lumMod val="75000"/>
          </a:schemeClr>
        </a:buClr>
        <a:buSzPct val="130000"/>
        <a:buFont typeface="Georgia" pitchFamily="18" charset="0"/>
        <a:buChar char="*"/>
        <a:defRPr sz="1050" kern="1200">
          <a:solidFill>
            <a:schemeClr val="tx1">
              <a:lumMod val="75000"/>
              <a:lumOff val="25000"/>
            </a:schemeClr>
          </a:solidFill>
          <a:latin typeface="+mn-lt"/>
          <a:ea typeface="+mn-ea"/>
          <a:cs typeface="+mn-cs"/>
        </a:defRPr>
      </a:lvl5pPr>
      <a:lvl6pPr marL="1248156" indent="-137160" algn="l" defTabSz="685800" rtl="0" eaLnBrk="1" latinLnBrk="0" hangingPunct="1">
        <a:spcBef>
          <a:spcPct val="20000"/>
        </a:spcBef>
        <a:spcAft>
          <a:spcPts val="225"/>
        </a:spcAft>
        <a:buClr>
          <a:schemeClr val="accent6">
            <a:lumMod val="75000"/>
          </a:schemeClr>
        </a:buClr>
        <a:buSzPct val="130000"/>
        <a:buFont typeface="Georgia" pitchFamily="18" charset="0"/>
        <a:buChar char="*"/>
        <a:defRPr sz="1050" kern="1200">
          <a:solidFill>
            <a:schemeClr val="tx1">
              <a:lumMod val="75000"/>
              <a:lumOff val="25000"/>
            </a:schemeClr>
          </a:solidFill>
          <a:latin typeface="+mn-lt"/>
          <a:ea typeface="+mn-ea"/>
          <a:cs typeface="+mn-cs"/>
        </a:defRPr>
      </a:lvl6pPr>
      <a:lvl7pPr marL="1474470" indent="-137160" algn="l" defTabSz="685800" rtl="0" eaLnBrk="1" latinLnBrk="0" hangingPunct="1">
        <a:spcBef>
          <a:spcPct val="20000"/>
        </a:spcBef>
        <a:spcAft>
          <a:spcPts val="225"/>
        </a:spcAft>
        <a:buClr>
          <a:schemeClr val="accent6">
            <a:lumMod val="75000"/>
          </a:schemeClr>
        </a:buClr>
        <a:buSzPct val="130000"/>
        <a:buFont typeface="Georgia" pitchFamily="18" charset="0"/>
        <a:buChar char="*"/>
        <a:defRPr sz="1050" kern="1200">
          <a:solidFill>
            <a:schemeClr val="tx1">
              <a:lumMod val="75000"/>
              <a:lumOff val="25000"/>
            </a:schemeClr>
          </a:solidFill>
          <a:latin typeface="+mn-lt"/>
          <a:ea typeface="+mn-ea"/>
          <a:cs typeface="+mn-cs"/>
        </a:defRPr>
      </a:lvl7pPr>
      <a:lvl8pPr marL="1714500" indent="-137160" algn="l" defTabSz="685800" rtl="0" eaLnBrk="1" latinLnBrk="0" hangingPunct="1">
        <a:spcBef>
          <a:spcPct val="20000"/>
        </a:spcBef>
        <a:spcAft>
          <a:spcPts val="225"/>
        </a:spcAft>
        <a:buClr>
          <a:schemeClr val="accent6">
            <a:lumMod val="75000"/>
          </a:schemeClr>
        </a:buClr>
        <a:buSzPct val="130000"/>
        <a:buFont typeface="Georgia" pitchFamily="18" charset="0"/>
        <a:buChar char="*"/>
        <a:defRPr sz="1050" kern="1200">
          <a:solidFill>
            <a:schemeClr val="tx1">
              <a:lumMod val="75000"/>
              <a:lumOff val="25000"/>
            </a:schemeClr>
          </a:solidFill>
          <a:latin typeface="+mn-lt"/>
          <a:ea typeface="+mn-ea"/>
          <a:cs typeface="+mn-cs"/>
        </a:defRPr>
      </a:lvl8pPr>
      <a:lvl9pPr marL="1940814" indent="-137160" algn="l" defTabSz="685800" rtl="0" eaLnBrk="1" latinLnBrk="0" hangingPunct="1">
        <a:spcBef>
          <a:spcPct val="20000"/>
        </a:spcBef>
        <a:spcAft>
          <a:spcPts val="225"/>
        </a:spcAft>
        <a:buClr>
          <a:schemeClr val="accent6">
            <a:lumMod val="75000"/>
          </a:schemeClr>
        </a:buClr>
        <a:buSzPct val="130000"/>
        <a:buFont typeface="Georgia" pitchFamily="18" charset="0"/>
        <a:buChar char="*"/>
        <a:defRPr sz="1050" kern="1200">
          <a:solidFill>
            <a:schemeClr val="tx1">
              <a:lumMod val="75000"/>
              <a:lumOff val="25000"/>
            </a:schemeClr>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microsoft.com/office/2007/relationships/media" Target="../media/media1.mp3"/><Relationship Id="rId1" Type="http://schemas.openxmlformats.org/officeDocument/2006/relationships/audio" Target="NULL" TargetMode="External"/><Relationship Id="rId5" Type="http://schemas.openxmlformats.org/officeDocument/2006/relationships/image" Target="../media/image5.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openxmlformats.org/officeDocument/2006/relationships/slide" Target="slide15.xml"/><Relationship Id="rId3" Type="http://schemas.openxmlformats.org/officeDocument/2006/relationships/image" Target="../media/image13.jfif"/><Relationship Id="rId7" Type="http://schemas.openxmlformats.org/officeDocument/2006/relationships/slide" Target="slide14.xml"/><Relationship Id="rId2" Type="http://schemas.openxmlformats.org/officeDocument/2006/relationships/notesSlide" Target="../notesSlides/notesSlide8.xml"/><Relationship Id="rId1" Type="http://schemas.openxmlformats.org/officeDocument/2006/relationships/slideLayout" Target="../slideLayouts/slideLayout14.xml"/><Relationship Id="rId6" Type="http://schemas.openxmlformats.org/officeDocument/2006/relationships/slide" Target="slide13.xml"/><Relationship Id="rId11" Type="http://schemas.openxmlformats.org/officeDocument/2006/relationships/slide" Target="slide18.xml"/><Relationship Id="rId5" Type="http://schemas.openxmlformats.org/officeDocument/2006/relationships/slide" Target="slide12.xml"/><Relationship Id="rId10" Type="http://schemas.openxmlformats.org/officeDocument/2006/relationships/slide" Target="slide17.xml"/><Relationship Id="rId4" Type="http://schemas.openxmlformats.org/officeDocument/2006/relationships/slide" Target="slide11.xml"/><Relationship Id="rId9" Type="http://schemas.openxmlformats.org/officeDocument/2006/relationships/slide" Target="slide16.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slide" Target="slide10.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slide" Target="slide10.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slide" Target="slide10.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slide" Target="slide10.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slide" Target="slide10.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image" Target="../media/image19.jfif"/><Relationship Id="rId2" Type="http://schemas.openxmlformats.org/officeDocument/2006/relationships/slide" Target="slide10.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slide" Target="slide10.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slide" Target="slide10.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3.xml"/><Relationship Id="rId1" Type="http://schemas.openxmlformats.org/officeDocument/2006/relationships/tags" Target="../tags/tag11.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8" Type="http://schemas.openxmlformats.org/officeDocument/2006/relationships/image" Target="../media/image23.emf"/><Relationship Id="rId3" Type="http://schemas.openxmlformats.org/officeDocument/2006/relationships/tags" Target="../tags/tag14.xml"/><Relationship Id="rId7" Type="http://schemas.openxmlformats.org/officeDocument/2006/relationships/oleObject" Target="../embeddings/oleObject2.bin"/><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image" Target="../media/image22.jpeg"/><Relationship Id="rId5" Type="http://schemas.openxmlformats.org/officeDocument/2006/relationships/notesSlide" Target="../notesSlides/notesSlide11.xml"/><Relationship Id="rId10" Type="http://schemas.openxmlformats.org/officeDocument/2006/relationships/image" Target="../media/image24.emf"/><Relationship Id="rId4" Type="http://schemas.openxmlformats.org/officeDocument/2006/relationships/slideLayout" Target="../slideLayouts/slideLayout12.xml"/><Relationship Id="rId9" Type="http://schemas.openxmlformats.org/officeDocument/2006/relationships/oleObject" Target="../embeddings/oleObject3.bin"/></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12.xml"/><Relationship Id="rId7" Type="http://schemas.openxmlformats.org/officeDocument/2006/relationships/image" Target="../media/image22.jpeg"/><Relationship Id="rId2" Type="http://schemas.openxmlformats.org/officeDocument/2006/relationships/tags" Target="../tags/tag16.xml"/><Relationship Id="rId1" Type="http://schemas.openxmlformats.org/officeDocument/2006/relationships/tags" Target="../tags/tag15.xml"/><Relationship Id="rId6" Type="http://schemas.openxmlformats.org/officeDocument/2006/relationships/image" Target="../media/image25.emf"/><Relationship Id="rId5" Type="http://schemas.openxmlformats.org/officeDocument/2006/relationships/oleObject" Target="../embeddings/oleObject4.bin"/><Relationship Id="rId4" Type="http://schemas.openxmlformats.org/officeDocument/2006/relationships/notesSlide" Target="../notesSlides/notesSlide13.xml"/></Relationships>
</file>

<file path=ppt/slides/_rels/slide24.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tags" Target="../tags/tag19.xml"/><Relationship Id="rId7" Type="http://schemas.openxmlformats.org/officeDocument/2006/relationships/notesSlide" Target="../notesSlides/notesSlide14.xml"/><Relationship Id="rId2" Type="http://schemas.openxmlformats.org/officeDocument/2006/relationships/tags" Target="../tags/tag18.xml"/><Relationship Id="rId1" Type="http://schemas.openxmlformats.org/officeDocument/2006/relationships/tags" Target="../tags/tag17.xml"/><Relationship Id="rId6" Type="http://schemas.openxmlformats.org/officeDocument/2006/relationships/slideLayout" Target="../slideLayouts/slideLayout7.xml"/><Relationship Id="rId5" Type="http://schemas.openxmlformats.org/officeDocument/2006/relationships/tags" Target="../tags/tag21.xml"/><Relationship Id="rId4" Type="http://schemas.openxmlformats.org/officeDocument/2006/relationships/tags" Target="../tags/tag20.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3.xml"/><Relationship Id="rId1" Type="http://schemas.openxmlformats.org/officeDocument/2006/relationships/tags" Target="../tags/tag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8" Type="http://schemas.openxmlformats.org/officeDocument/2006/relationships/image" Target="../media/image9.emf"/><Relationship Id="rId3" Type="http://schemas.openxmlformats.org/officeDocument/2006/relationships/tags" Target="../tags/tag4.xml"/><Relationship Id="rId7" Type="http://schemas.openxmlformats.org/officeDocument/2006/relationships/oleObject" Target="../embeddings/oleObject1.bin"/><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8.jpeg"/><Relationship Id="rId5" Type="http://schemas.openxmlformats.org/officeDocument/2006/relationships/notesSlide" Target="../notesSlides/notesSlide5.xml"/><Relationship Id="rId4"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8" Type="http://schemas.openxmlformats.org/officeDocument/2006/relationships/image" Target="../media/image10.jpg"/><Relationship Id="rId3" Type="http://schemas.openxmlformats.org/officeDocument/2006/relationships/tags" Target="../tags/tag7.xml"/><Relationship Id="rId7" Type="http://schemas.openxmlformats.org/officeDocument/2006/relationships/image" Target="../media/image8.jpeg"/><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notesSlide" Target="../notesSlides/notesSlide6.xml"/><Relationship Id="rId5" Type="http://schemas.openxmlformats.org/officeDocument/2006/relationships/slideLayout" Target="../slideLayouts/slideLayout12.xml"/><Relationship Id="rId4" Type="http://schemas.openxmlformats.org/officeDocument/2006/relationships/tags" Target="../tags/tag8.xml"/><Relationship Id="rId9" Type="http://schemas.openxmlformats.org/officeDocument/2006/relationships/image" Target="../media/image11.jp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image" Target="../media/image12.jpg"/><Relationship Id="rId5" Type="http://schemas.openxmlformats.org/officeDocument/2006/relationships/image" Target="../media/image8.jpeg"/><Relationship Id="rId4"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2" Type="http://schemas.openxmlformats.org/officeDocument/2006/relationships/slide" Target="slide10.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635700" y="942204"/>
            <a:ext cx="3682043" cy="3653136"/>
            <a:chOff x="2635700" y="942204"/>
            <a:chExt cx="3682043" cy="3653136"/>
          </a:xfrm>
        </p:grpSpPr>
        <p:grpSp>
          <p:nvGrpSpPr>
            <p:cNvPr id="3" name="组合 4"/>
            <p:cNvGrpSpPr/>
            <p:nvPr/>
          </p:nvGrpSpPr>
          <p:grpSpPr>
            <a:xfrm>
              <a:off x="4275359" y="942204"/>
              <a:ext cx="2042384" cy="2739429"/>
              <a:chOff x="4325816" y="1628800"/>
              <a:chExt cx="2497009" cy="3349212"/>
            </a:xfrm>
            <a:solidFill>
              <a:schemeClr val="accent3"/>
            </a:solidFill>
          </p:grpSpPr>
          <p:sp>
            <p:nvSpPr>
              <p:cNvPr id="4" name="未知"/>
              <p:cNvSpPr>
                <a:spLocks/>
              </p:cNvSpPr>
              <p:nvPr/>
            </p:nvSpPr>
            <p:spPr bwMode="auto">
              <a:xfrm>
                <a:off x="4580276" y="1628800"/>
                <a:ext cx="2242549" cy="3349212"/>
              </a:xfrm>
              <a:custGeom>
                <a:avLst/>
                <a:gdLst>
                  <a:gd name="T0" fmla="*/ 150 w 174"/>
                  <a:gd name="T1" fmla="*/ 260 h 260"/>
                  <a:gd name="T2" fmla="*/ 174 w 174"/>
                  <a:gd name="T3" fmla="*/ 174 h 260"/>
                  <a:gd name="T4" fmla="*/ 0 w 174"/>
                  <a:gd name="T5" fmla="*/ 0 h 260"/>
                  <a:gd name="T6" fmla="*/ 0 w 174"/>
                  <a:gd name="T7" fmla="*/ 174 h 260"/>
                  <a:gd name="T8" fmla="*/ 150 w 174"/>
                  <a:gd name="T9" fmla="*/ 260 h 260"/>
                </a:gdLst>
                <a:ahLst/>
                <a:cxnLst>
                  <a:cxn ang="0">
                    <a:pos x="T0" y="T1"/>
                  </a:cxn>
                  <a:cxn ang="0">
                    <a:pos x="T2" y="T3"/>
                  </a:cxn>
                  <a:cxn ang="0">
                    <a:pos x="T4" y="T5"/>
                  </a:cxn>
                  <a:cxn ang="0">
                    <a:pos x="T6" y="T7"/>
                  </a:cxn>
                  <a:cxn ang="0">
                    <a:pos x="T8" y="T9"/>
                  </a:cxn>
                </a:cxnLst>
                <a:rect l="0" t="0" r="r" b="b"/>
                <a:pathLst>
                  <a:path w="174" h="260">
                    <a:moveTo>
                      <a:pt x="150" y="260"/>
                    </a:moveTo>
                    <a:cubicBezTo>
                      <a:pt x="165" y="234"/>
                      <a:pt x="174" y="204"/>
                      <a:pt x="174" y="174"/>
                    </a:cubicBezTo>
                    <a:cubicBezTo>
                      <a:pt x="174" y="77"/>
                      <a:pt x="96" y="0"/>
                      <a:pt x="0" y="0"/>
                    </a:cubicBezTo>
                    <a:lnTo>
                      <a:pt x="0" y="174"/>
                    </a:lnTo>
                    <a:lnTo>
                      <a:pt x="150" y="260"/>
                    </a:lnTo>
                    <a:close/>
                  </a:path>
                </a:pathLst>
              </a:custGeom>
              <a:grpFill/>
              <a:ln w="19050" cap="flat" cmpd="sng">
                <a:solidFill>
                  <a:srgbClr val="FFFFFF"/>
                </a:solidFill>
                <a:round/>
                <a:headEnd/>
                <a:tailE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ysClr val="windowText" lastClr="000000"/>
                  </a:solidFill>
                  <a:effectLst/>
                  <a:uLnTx/>
                  <a:uFillTx/>
                  <a:cs typeface="+mn-ea"/>
                  <a:sym typeface="+mn-lt"/>
                </a:endParaRPr>
              </a:p>
            </p:txBody>
          </p:sp>
          <p:sp>
            <p:nvSpPr>
              <p:cNvPr id="5" name="AutoShape 8"/>
              <p:cNvSpPr>
                <a:spLocks noChangeArrowheads="1"/>
              </p:cNvSpPr>
              <p:nvPr/>
            </p:nvSpPr>
            <p:spPr bwMode="auto">
              <a:xfrm rot="13500000">
                <a:off x="4327895" y="1752910"/>
                <a:ext cx="506830" cy="510987"/>
              </a:xfrm>
              <a:prstGeom prst="rtTriangle">
                <a:avLst/>
              </a:prstGeom>
              <a:solidFill>
                <a:schemeClr val="bg1"/>
              </a:solidFill>
              <a:ln>
                <a:no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ysClr val="windowText" lastClr="000000"/>
                  </a:solidFill>
                  <a:effectLst/>
                  <a:uLnTx/>
                  <a:uFillTx/>
                  <a:cs typeface="+mn-ea"/>
                  <a:sym typeface="+mn-lt"/>
                </a:endParaRPr>
              </a:p>
            </p:txBody>
          </p:sp>
        </p:grpSp>
        <p:grpSp>
          <p:nvGrpSpPr>
            <p:cNvPr id="7" name="组合 8"/>
            <p:cNvGrpSpPr/>
            <p:nvPr/>
          </p:nvGrpSpPr>
          <p:grpSpPr>
            <a:xfrm>
              <a:off x="2635700" y="943895"/>
              <a:ext cx="1844406" cy="2785115"/>
              <a:chOff x="2321176" y="1630868"/>
              <a:chExt cx="2254962" cy="3405068"/>
            </a:xfrm>
            <a:solidFill>
              <a:schemeClr val="accent3"/>
            </a:solidFill>
          </p:grpSpPr>
          <p:sp>
            <p:nvSpPr>
              <p:cNvPr id="8" name="未知"/>
              <p:cNvSpPr>
                <a:spLocks/>
              </p:cNvSpPr>
              <p:nvPr/>
            </p:nvSpPr>
            <p:spPr bwMode="auto">
              <a:xfrm>
                <a:off x="2321176" y="1630868"/>
                <a:ext cx="2254962" cy="3349214"/>
              </a:xfrm>
              <a:custGeom>
                <a:avLst/>
                <a:gdLst>
                  <a:gd name="T0" fmla="*/ 174 w 175"/>
                  <a:gd name="T1" fmla="*/ 0 h 260"/>
                  <a:gd name="T2" fmla="*/ 1 w 175"/>
                  <a:gd name="T3" fmla="*/ 173 h 260"/>
                  <a:gd name="T4" fmla="*/ 24 w 175"/>
                  <a:gd name="T5" fmla="*/ 260 h 260"/>
                  <a:gd name="T6" fmla="*/ 175 w 175"/>
                  <a:gd name="T7" fmla="*/ 174 h 260"/>
                  <a:gd name="T8" fmla="*/ 174 w 175"/>
                  <a:gd name="T9" fmla="*/ 0 h 260"/>
                </a:gdLst>
                <a:ahLst/>
                <a:cxnLst>
                  <a:cxn ang="0">
                    <a:pos x="T0" y="T1"/>
                  </a:cxn>
                  <a:cxn ang="0">
                    <a:pos x="T2" y="T3"/>
                  </a:cxn>
                  <a:cxn ang="0">
                    <a:pos x="T4" y="T5"/>
                  </a:cxn>
                  <a:cxn ang="0">
                    <a:pos x="T6" y="T7"/>
                  </a:cxn>
                  <a:cxn ang="0">
                    <a:pos x="T8" y="T9"/>
                  </a:cxn>
                </a:cxnLst>
                <a:rect l="0" t="0" r="r" b="b"/>
                <a:pathLst>
                  <a:path w="175" h="260">
                    <a:moveTo>
                      <a:pt x="174" y="0"/>
                    </a:moveTo>
                    <a:cubicBezTo>
                      <a:pt x="78" y="0"/>
                      <a:pt x="1" y="77"/>
                      <a:pt x="1" y="173"/>
                    </a:cubicBezTo>
                    <a:cubicBezTo>
                      <a:pt x="0" y="204"/>
                      <a:pt x="9" y="234"/>
                      <a:pt x="24" y="260"/>
                    </a:cubicBezTo>
                    <a:lnTo>
                      <a:pt x="175" y="174"/>
                    </a:lnTo>
                    <a:lnTo>
                      <a:pt x="174" y="0"/>
                    </a:lnTo>
                    <a:close/>
                  </a:path>
                </a:pathLst>
              </a:custGeom>
              <a:grpFill/>
              <a:ln w="19050" cap="flat" cmpd="sng">
                <a:solidFill>
                  <a:srgbClr val="FFFFFF"/>
                </a:solidFill>
                <a:round/>
                <a:headEnd/>
                <a:tailE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ysClr val="windowText" lastClr="000000"/>
                  </a:solidFill>
                  <a:effectLst/>
                  <a:uLnTx/>
                  <a:uFillTx/>
                  <a:cs typeface="+mn-ea"/>
                  <a:sym typeface="+mn-lt"/>
                </a:endParaRPr>
              </a:p>
            </p:txBody>
          </p:sp>
          <p:sp>
            <p:nvSpPr>
              <p:cNvPr id="9" name="AutoShape 7"/>
              <p:cNvSpPr>
                <a:spLocks noChangeArrowheads="1"/>
              </p:cNvSpPr>
              <p:nvPr/>
            </p:nvSpPr>
            <p:spPr bwMode="auto">
              <a:xfrm rot="6300000">
                <a:off x="2703908" y="4527029"/>
                <a:ext cx="506829" cy="510986"/>
              </a:xfrm>
              <a:prstGeom prst="rtTriangle">
                <a:avLst/>
              </a:prstGeom>
              <a:solidFill>
                <a:schemeClr val="bg1"/>
              </a:solidFill>
              <a:ln>
                <a:no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ysClr val="windowText" lastClr="000000"/>
                  </a:solidFill>
                  <a:effectLst/>
                  <a:uLnTx/>
                  <a:uFillTx/>
                  <a:cs typeface="+mn-ea"/>
                  <a:sym typeface="+mn-lt"/>
                </a:endParaRPr>
              </a:p>
            </p:txBody>
          </p:sp>
        </p:grpSp>
        <p:grpSp>
          <p:nvGrpSpPr>
            <p:cNvPr id="11" name="组合 12"/>
            <p:cNvGrpSpPr/>
            <p:nvPr/>
          </p:nvGrpSpPr>
          <p:grpSpPr>
            <a:xfrm>
              <a:off x="2886133" y="2774694"/>
              <a:ext cx="3177793" cy="1820646"/>
              <a:chOff x="2627355" y="3869193"/>
              <a:chExt cx="3885155" cy="2225913"/>
            </a:xfrm>
            <a:solidFill>
              <a:schemeClr val="accent3"/>
            </a:solidFill>
          </p:grpSpPr>
          <p:sp>
            <p:nvSpPr>
              <p:cNvPr id="12" name="未知"/>
              <p:cNvSpPr>
                <a:spLocks/>
              </p:cNvSpPr>
              <p:nvPr/>
            </p:nvSpPr>
            <p:spPr bwMode="auto">
              <a:xfrm>
                <a:off x="2627355" y="3869193"/>
                <a:ext cx="3885155" cy="2225913"/>
              </a:xfrm>
              <a:custGeom>
                <a:avLst/>
                <a:gdLst>
                  <a:gd name="T0" fmla="*/ 0 w 301"/>
                  <a:gd name="T1" fmla="*/ 86 h 173"/>
                  <a:gd name="T2" fmla="*/ 151 w 301"/>
                  <a:gd name="T3" fmla="*/ 173 h 173"/>
                  <a:gd name="T4" fmla="*/ 301 w 301"/>
                  <a:gd name="T5" fmla="*/ 86 h 173"/>
                  <a:gd name="T6" fmla="*/ 151 w 301"/>
                  <a:gd name="T7" fmla="*/ 0 h 173"/>
                  <a:gd name="T8" fmla="*/ 0 w 301"/>
                  <a:gd name="T9" fmla="*/ 86 h 173"/>
                </a:gdLst>
                <a:ahLst/>
                <a:cxnLst>
                  <a:cxn ang="0">
                    <a:pos x="T0" y="T1"/>
                  </a:cxn>
                  <a:cxn ang="0">
                    <a:pos x="T2" y="T3"/>
                  </a:cxn>
                  <a:cxn ang="0">
                    <a:pos x="T4" y="T5"/>
                  </a:cxn>
                  <a:cxn ang="0">
                    <a:pos x="T6" y="T7"/>
                  </a:cxn>
                  <a:cxn ang="0">
                    <a:pos x="T8" y="T9"/>
                  </a:cxn>
                </a:cxnLst>
                <a:rect l="0" t="0" r="r" b="b"/>
                <a:pathLst>
                  <a:path w="301" h="173">
                    <a:moveTo>
                      <a:pt x="0" y="86"/>
                    </a:moveTo>
                    <a:cubicBezTo>
                      <a:pt x="31" y="140"/>
                      <a:pt x="88" y="173"/>
                      <a:pt x="151" y="173"/>
                    </a:cubicBezTo>
                    <a:cubicBezTo>
                      <a:pt x="213" y="173"/>
                      <a:pt x="270" y="140"/>
                      <a:pt x="301" y="86"/>
                    </a:cubicBezTo>
                    <a:lnTo>
                      <a:pt x="151" y="0"/>
                    </a:lnTo>
                    <a:lnTo>
                      <a:pt x="0" y="86"/>
                    </a:lnTo>
                    <a:close/>
                  </a:path>
                </a:pathLst>
              </a:custGeom>
              <a:grpFill/>
              <a:ln w="19050" cap="flat" cmpd="sng">
                <a:solidFill>
                  <a:srgbClr val="FFFFFF"/>
                </a:solidFill>
                <a:round/>
                <a:headEnd/>
                <a:tailE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ysClr val="windowText" lastClr="000000"/>
                  </a:solidFill>
                  <a:effectLst/>
                  <a:uLnTx/>
                  <a:uFillTx/>
                  <a:cs typeface="+mn-ea"/>
                  <a:sym typeface="+mn-lt"/>
                </a:endParaRPr>
              </a:p>
            </p:txBody>
          </p:sp>
          <p:sp>
            <p:nvSpPr>
              <p:cNvPr id="13" name="AutoShape 9"/>
              <p:cNvSpPr>
                <a:spLocks noChangeArrowheads="1"/>
              </p:cNvSpPr>
              <p:nvPr/>
            </p:nvSpPr>
            <p:spPr bwMode="auto">
              <a:xfrm rot="20700000">
                <a:off x="5943596" y="4539450"/>
                <a:ext cx="506850" cy="510968"/>
              </a:xfrm>
              <a:prstGeom prst="rtTriangle">
                <a:avLst/>
              </a:prstGeom>
              <a:solidFill>
                <a:schemeClr val="bg1"/>
              </a:solidFill>
              <a:ln>
                <a:no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ysClr val="windowText" lastClr="000000"/>
                  </a:solidFill>
                  <a:effectLst/>
                  <a:uLnTx/>
                  <a:uFillTx/>
                  <a:cs typeface="+mn-ea"/>
                  <a:sym typeface="+mn-lt"/>
                </a:endParaRPr>
              </a:p>
            </p:txBody>
          </p:sp>
        </p:grpSp>
        <p:grpSp>
          <p:nvGrpSpPr>
            <p:cNvPr id="15" name="组合 16"/>
            <p:cNvGrpSpPr/>
            <p:nvPr/>
          </p:nvGrpSpPr>
          <p:grpSpPr>
            <a:xfrm>
              <a:off x="3248246" y="1531038"/>
              <a:ext cx="2490794" cy="2483930"/>
              <a:chOff x="3070072" y="2348705"/>
              <a:chExt cx="3045233" cy="3036841"/>
            </a:xfrm>
          </p:grpSpPr>
          <p:grpSp>
            <p:nvGrpSpPr>
              <p:cNvPr id="18" name="Group 10"/>
              <p:cNvGrpSpPr>
                <a:grpSpLocks/>
              </p:cNvGrpSpPr>
              <p:nvPr/>
            </p:nvGrpSpPr>
            <p:grpSpPr bwMode="auto">
              <a:xfrm rot="650306">
                <a:off x="3070072" y="2348705"/>
                <a:ext cx="3045233" cy="3036841"/>
                <a:chOff x="0" y="0"/>
                <a:chExt cx="1136" cy="1134"/>
              </a:xfrm>
            </p:grpSpPr>
            <p:sp>
              <p:nvSpPr>
                <p:cNvPr id="20" name="Oval 11"/>
                <p:cNvSpPr>
                  <a:spLocks noChangeArrowheads="1"/>
                </p:cNvSpPr>
                <p:nvPr/>
              </p:nvSpPr>
              <p:spPr bwMode="auto">
                <a:xfrm>
                  <a:off x="0" y="0"/>
                  <a:ext cx="1136" cy="1134"/>
                </a:xfrm>
                <a:prstGeom prst="ellipse">
                  <a:avLst/>
                </a:prstGeom>
                <a:solidFill>
                  <a:schemeClr val="bg1"/>
                </a:solidFill>
                <a:ln w="9525" cmpd="sng">
                  <a:no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ysClr val="windowText" lastClr="000000"/>
                    </a:solidFill>
                    <a:effectLst/>
                    <a:uLnTx/>
                    <a:uFillTx/>
                    <a:cs typeface="+mn-ea"/>
                    <a:sym typeface="+mn-lt"/>
                  </a:endParaRPr>
                </a:p>
              </p:txBody>
            </p:sp>
            <p:sp>
              <p:nvSpPr>
                <p:cNvPr id="21" name="Oval 12"/>
                <p:cNvSpPr>
                  <a:spLocks noChangeArrowheads="1"/>
                </p:cNvSpPr>
                <p:nvPr/>
              </p:nvSpPr>
              <p:spPr bwMode="auto">
                <a:xfrm rot="20949694">
                  <a:off x="64" y="62"/>
                  <a:ext cx="1008" cy="1010"/>
                </a:xfrm>
                <a:prstGeom prst="ellipse">
                  <a:avLst/>
                </a:prstGeom>
                <a:solidFill>
                  <a:schemeClr val="accent2"/>
                </a:solidFill>
                <a:ln w="9525" cmpd="sng">
                  <a:no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ysClr val="windowText" lastClr="000000"/>
                    </a:solidFill>
                    <a:effectLst/>
                    <a:uLnTx/>
                    <a:uFillTx/>
                    <a:cs typeface="+mn-ea"/>
                    <a:sym typeface="+mn-lt"/>
                  </a:endParaRPr>
                </a:p>
              </p:txBody>
            </p:sp>
          </p:grpSp>
          <p:sp>
            <p:nvSpPr>
              <p:cNvPr id="17" name="WordArt 17"/>
              <p:cNvSpPr>
                <a:spLocks noChangeArrowheads="1" noChangeShapeType="1"/>
              </p:cNvSpPr>
              <p:nvPr/>
            </p:nvSpPr>
            <p:spPr bwMode="auto">
              <a:xfrm>
                <a:off x="3296632" y="3345345"/>
                <a:ext cx="2589474" cy="1047694"/>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2400" i="0" u="none" strike="noStrike" kern="0" cap="none" spc="0" normalizeH="0" baseline="0" noProof="0" dirty="0">
                    <a:ln w="9525" cmpd="sng">
                      <a:noFill/>
                      <a:round/>
                      <a:headEnd/>
                      <a:tailEnd/>
                    </a:ln>
                    <a:solidFill>
                      <a:srgbClr val="FFFFFF"/>
                    </a:solidFill>
                    <a:effectLst/>
                    <a:uLnTx/>
                    <a:uFillTx/>
                    <a:latin typeface="Arial-Rounded" panose="020B0500000000000000" pitchFamily="34" charset="-93"/>
                    <a:ea typeface="Arial-Rounded" panose="020B0500000000000000" pitchFamily="34" charset="-93"/>
                    <a:cs typeface="Arial-Rounded" panose="020B0500000000000000" pitchFamily="34" charset="-93"/>
                    <a:sym typeface="+mn-lt"/>
                  </a:rPr>
                  <a:t>KHỞI ĐỘNG</a:t>
                </a:r>
                <a:endParaRPr kumimoji="0" lang="zh-CN" altLang="en-US" sz="2400" i="0" u="none" strike="noStrike" kern="0" cap="none" spc="0" normalizeH="0" baseline="0" noProof="0" dirty="0">
                  <a:ln w="9525" cmpd="sng">
                    <a:noFill/>
                    <a:round/>
                    <a:headEnd/>
                    <a:tailEnd/>
                  </a:ln>
                  <a:solidFill>
                    <a:srgbClr val="FFFFFF"/>
                  </a:solidFill>
                  <a:effectLst/>
                  <a:uLnTx/>
                  <a:uFillTx/>
                  <a:latin typeface="Arial-Rounded" panose="020B0500000000000000" pitchFamily="34" charset="-93"/>
                  <a:ea typeface="Arial-Rounded" panose="020B0500000000000000" pitchFamily="34" charset="-93"/>
                  <a:cs typeface="Arial-Rounded" panose="020B0500000000000000" pitchFamily="34" charset="-93"/>
                  <a:sym typeface="+mn-lt"/>
                </a:endParaRPr>
              </a:p>
            </p:txBody>
          </p:sp>
        </p:grpSp>
      </p:grpSp>
      <p:pic>
        <p:nvPicPr>
          <p:cNvPr id="16" name="ChaoNguoiBanMoiDen-V.A-3868599">
            <a:hlinkClick r:id="" action="ppaction://media"/>
            <a:extLst>
              <a:ext uri="{FF2B5EF4-FFF2-40B4-BE49-F238E27FC236}">
                <a16:creationId xmlns:a16="http://schemas.microsoft.com/office/drawing/2014/main" id="{30B615F4-7A71-4DE2-97D2-676AB3FF234A}"/>
              </a:ext>
            </a:extLst>
          </p:cNvPr>
          <p:cNvPicPr>
            <a:picLocks noChangeAspect="1"/>
          </p:cNvPicPr>
          <p:nvPr>
            <a:audioFile r:link="rId1"/>
            <p:extLst>
              <p:ext uri="{DAA4B4D4-6D71-4841-9C94-3DE7FCFB9230}">
                <p14:media xmlns:p14="http://schemas.microsoft.com/office/powerpoint/2010/main" r:embed="rId2">
                  <p14:trim st="4909"/>
                </p14:media>
              </p:ext>
            </p:extLst>
          </p:nvPr>
        </p:nvPicPr>
        <p:blipFill>
          <a:blip r:embed="rId5" cstate="print"/>
          <a:stretch>
            <a:fillRect/>
          </a:stretch>
        </p:blipFill>
        <p:spPr>
          <a:xfrm>
            <a:off x="5246771" y="-700039"/>
            <a:ext cx="609600" cy="609600"/>
          </a:xfrm>
          <a:prstGeom prst="rect">
            <a:avLst/>
          </a:prstGeom>
        </p:spPr>
      </p:pic>
    </p:spTree>
    <p:extLst>
      <p:ext uri="{BB962C8B-B14F-4D97-AF65-F5344CB8AC3E}">
        <p14:creationId xmlns:p14="http://schemas.microsoft.com/office/powerpoint/2010/main" val="3973996967"/>
      </p:ext>
    </p:extLst>
  </p:cSld>
  <p:clrMapOvr>
    <a:masterClrMapping/>
  </p:clrMapOvr>
  <p:transition spd="slow" advClick="0"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 presetClass="mediacall" presetSubtype="0" fill="hold" nodeType="clickEffect">
                                  <p:stCondLst>
                                    <p:cond delay="0"/>
                                  </p:stCondLst>
                                  <p:childTnLst>
                                    <p:cmd type="call" cmd="playFrom(0.0)">
                                      <p:cBhvr>
                                        <p:cTn id="11" dur="152973"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2" fill="hold" display="0">
                  <p:stCondLst>
                    <p:cond delay="indefinite"/>
                  </p:stCondLst>
                  <p:endCondLst>
                    <p:cond evt="onStopAudio" delay="0">
                      <p:tgtEl>
                        <p:sldTgt/>
                      </p:tgtEl>
                    </p:cond>
                  </p:endCondLst>
                </p:cTn>
                <p:tgtEl>
                  <p:spTgt spid="16"/>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Picture 32">
            <a:extLst>
              <a:ext uri="{FF2B5EF4-FFF2-40B4-BE49-F238E27FC236}">
                <a16:creationId xmlns:a16="http://schemas.microsoft.com/office/drawing/2014/main" id="{2BDC0267-50A4-4CF6-9088-B83AE7B98FA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52256" y="1026940"/>
            <a:ext cx="4148846" cy="3597011"/>
          </a:xfrm>
          <a:prstGeom prst="rect">
            <a:avLst/>
          </a:prstGeom>
        </p:spPr>
      </p:pic>
      <p:sp>
        <p:nvSpPr>
          <p:cNvPr id="4" name="TextBox 3"/>
          <p:cNvSpPr txBox="1"/>
          <p:nvPr/>
        </p:nvSpPr>
        <p:spPr>
          <a:xfrm>
            <a:off x="1361208" y="169775"/>
            <a:ext cx="5275138" cy="369332"/>
          </a:xfrm>
          <a:prstGeom prst="rect">
            <a:avLst/>
          </a:prstGeom>
          <a:solidFill>
            <a:schemeClr val="bg1"/>
          </a:solidFill>
          <a:ln>
            <a:solidFill>
              <a:schemeClr val="accent1"/>
            </a:solidFill>
          </a:ln>
        </p:spPr>
        <p:txBody>
          <a:bodyPr wrap="square" rtlCol="0">
            <a:spAutoFit/>
          </a:bodyPr>
          <a:lstStyle/>
          <a:p>
            <a:pPr algn="ctr"/>
            <a:r>
              <a:rPr lang="en-US" sz="1800">
                <a:solidFill>
                  <a:srgbClr val="F14124">
                    <a:lumMod val="50000"/>
                  </a:srgbClr>
                </a:solidFill>
                <a:latin typeface="Times New Roman" pitchFamily="18" charset="0"/>
                <a:cs typeface="Times New Roman" pitchFamily="18" charset="0"/>
              </a:rPr>
              <a:t>TRÒ CHƠI: VƯỢT CHƯỚNG NGẠI VẬT (</a:t>
            </a:r>
            <a:r>
              <a:rPr lang="en-US" sz="1800" i="1">
                <a:solidFill>
                  <a:srgbClr val="F14124">
                    <a:lumMod val="50000"/>
                  </a:srgbClr>
                </a:solidFill>
                <a:latin typeface="Times New Roman" pitchFamily="18" charset="0"/>
                <a:cs typeface="Times New Roman" pitchFamily="18" charset="0"/>
              </a:rPr>
              <a:t>Lật hình</a:t>
            </a:r>
            <a:r>
              <a:rPr lang="en-US" sz="1800">
                <a:solidFill>
                  <a:srgbClr val="F14124">
                    <a:lumMod val="50000"/>
                  </a:srgbClr>
                </a:solidFill>
                <a:latin typeface="Times New Roman" pitchFamily="18" charset="0"/>
                <a:cs typeface="Times New Roman" pitchFamily="18" charset="0"/>
              </a:rPr>
              <a:t>)</a:t>
            </a:r>
          </a:p>
        </p:txBody>
      </p:sp>
      <p:sp>
        <p:nvSpPr>
          <p:cNvPr id="6" name="Rectangle 5">
            <a:hlinkClick r:id="rId4" action="ppaction://hlinksldjump"/>
          </p:cNvPr>
          <p:cNvSpPr/>
          <p:nvPr/>
        </p:nvSpPr>
        <p:spPr>
          <a:xfrm>
            <a:off x="3543301" y="1010475"/>
            <a:ext cx="1040749" cy="1806740"/>
          </a:xfrm>
          <a:prstGeom prst="rect">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en-US" sz="5400">
                <a:solidFill>
                  <a:prstClr val="white"/>
                </a:solidFill>
                <a:latin typeface="Times New Roman" pitchFamily="18" charset="0"/>
                <a:cs typeface="Times New Roman" pitchFamily="18" charset="0"/>
              </a:rPr>
              <a:t>1</a:t>
            </a:r>
          </a:p>
        </p:txBody>
      </p:sp>
      <p:sp>
        <p:nvSpPr>
          <p:cNvPr id="7" name="Rectangle 6">
            <a:hlinkClick r:id="rId5" action="ppaction://hlinksldjump"/>
          </p:cNvPr>
          <p:cNvSpPr/>
          <p:nvPr/>
        </p:nvSpPr>
        <p:spPr>
          <a:xfrm>
            <a:off x="4584049" y="1010474"/>
            <a:ext cx="1040749" cy="1806740"/>
          </a:xfrm>
          <a:prstGeom prst="rect">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en-US" sz="5400">
                <a:solidFill>
                  <a:prstClr val="white"/>
                </a:solidFill>
                <a:latin typeface="Times New Roman" pitchFamily="18" charset="0"/>
                <a:cs typeface="Times New Roman" pitchFamily="18" charset="0"/>
              </a:rPr>
              <a:t>2</a:t>
            </a:r>
          </a:p>
        </p:txBody>
      </p:sp>
      <p:sp>
        <p:nvSpPr>
          <p:cNvPr id="8" name="Rectangle 7">
            <a:hlinkClick r:id="rId6" action="ppaction://hlinksldjump"/>
          </p:cNvPr>
          <p:cNvSpPr/>
          <p:nvPr/>
        </p:nvSpPr>
        <p:spPr>
          <a:xfrm>
            <a:off x="5635190" y="1010473"/>
            <a:ext cx="1040749" cy="1806740"/>
          </a:xfrm>
          <a:prstGeom prst="rect">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en-US" sz="5400">
                <a:solidFill>
                  <a:prstClr val="white"/>
                </a:solidFill>
                <a:latin typeface="Times New Roman" pitchFamily="18" charset="0"/>
                <a:cs typeface="Times New Roman" pitchFamily="18" charset="0"/>
              </a:rPr>
              <a:t>3</a:t>
            </a:r>
          </a:p>
        </p:txBody>
      </p:sp>
      <p:sp>
        <p:nvSpPr>
          <p:cNvPr id="9" name="Rectangle 8">
            <a:hlinkClick r:id="rId7" action="ppaction://hlinksldjump"/>
          </p:cNvPr>
          <p:cNvSpPr/>
          <p:nvPr/>
        </p:nvSpPr>
        <p:spPr>
          <a:xfrm>
            <a:off x="6686330" y="1026939"/>
            <a:ext cx="1040749" cy="1806740"/>
          </a:xfrm>
          <a:prstGeom prst="rect">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US" sz="5400">
                <a:solidFill>
                  <a:prstClr val="white"/>
                </a:solidFill>
                <a:latin typeface="Times New Roman" pitchFamily="18" charset="0"/>
                <a:cs typeface="Times New Roman" pitchFamily="18" charset="0"/>
              </a:rPr>
              <a:t>4</a:t>
            </a:r>
          </a:p>
        </p:txBody>
      </p:sp>
      <p:sp>
        <p:nvSpPr>
          <p:cNvPr id="10" name="Rectangle 9">
            <a:hlinkClick r:id="rId8" action="ppaction://hlinksldjump"/>
          </p:cNvPr>
          <p:cNvSpPr/>
          <p:nvPr/>
        </p:nvSpPr>
        <p:spPr>
          <a:xfrm>
            <a:off x="3543301" y="2822410"/>
            <a:ext cx="1040749" cy="1806740"/>
          </a:xfrm>
          <a:prstGeom prst="rect">
            <a:avLst/>
          </a:prstGeom>
          <a:solidFill>
            <a:srgbClr val="002060"/>
          </a:solidFill>
        </p:spPr>
        <p:style>
          <a:lnRef idx="3">
            <a:schemeClr val="lt1"/>
          </a:lnRef>
          <a:fillRef idx="1">
            <a:schemeClr val="accent5"/>
          </a:fillRef>
          <a:effectRef idx="1">
            <a:schemeClr val="accent5"/>
          </a:effectRef>
          <a:fontRef idx="minor">
            <a:schemeClr val="lt1"/>
          </a:fontRef>
        </p:style>
        <p:txBody>
          <a:bodyPr rtlCol="0" anchor="ctr"/>
          <a:lstStyle/>
          <a:p>
            <a:pPr algn="ctr"/>
            <a:r>
              <a:rPr lang="en-US" sz="5400">
                <a:solidFill>
                  <a:prstClr val="white"/>
                </a:solidFill>
                <a:latin typeface="Times New Roman" pitchFamily="18" charset="0"/>
                <a:cs typeface="Times New Roman" pitchFamily="18" charset="0"/>
              </a:rPr>
              <a:t>5</a:t>
            </a:r>
          </a:p>
        </p:txBody>
      </p:sp>
      <p:sp>
        <p:nvSpPr>
          <p:cNvPr id="11" name="Rectangle 10">
            <a:hlinkClick r:id="rId9" action="ppaction://hlinksldjump"/>
          </p:cNvPr>
          <p:cNvSpPr/>
          <p:nvPr/>
        </p:nvSpPr>
        <p:spPr>
          <a:xfrm>
            <a:off x="4594441" y="2822410"/>
            <a:ext cx="1040749" cy="1806740"/>
          </a:xfrm>
          <a:prstGeom prst="rect">
            <a:avLst/>
          </a:prstGeom>
          <a:solidFill>
            <a:srgbClr val="FFC000"/>
          </a:solidFill>
        </p:spPr>
        <p:style>
          <a:lnRef idx="3">
            <a:schemeClr val="lt1"/>
          </a:lnRef>
          <a:fillRef idx="1">
            <a:schemeClr val="accent5"/>
          </a:fillRef>
          <a:effectRef idx="1">
            <a:schemeClr val="accent5"/>
          </a:effectRef>
          <a:fontRef idx="minor">
            <a:schemeClr val="lt1"/>
          </a:fontRef>
        </p:style>
        <p:txBody>
          <a:bodyPr rtlCol="0" anchor="ctr"/>
          <a:lstStyle/>
          <a:p>
            <a:pPr algn="ctr"/>
            <a:r>
              <a:rPr lang="en-US" sz="5400">
                <a:solidFill>
                  <a:prstClr val="white"/>
                </a:solidFill>
                <a:latin typeface="Times New Roman" pitchFamily="18" charset="0"/>
                <a:cs typeface="Times New Roman" pitchFamily="18" charset="0"/>
              </a:rPr>
              <a:t>6</a:t>
            </a:r>
          </a:p>
        </p:txBody>
      </p:sp>
      <p:sp>
        <p:nvSpPr>
          <p:cNvPr id="12" name="Rectangle 11">
            <a:hlinkClick r:id="rId10" action="ppaction://hlinksldjump"/>
          </p:cNvPr>
          <p:cNvSpPr/>
          <p:nvPr/>
        </p:nvSpPr>
        <p:spPr>
          <a:xfrm>
            <a:off x="5635190" y="2822410"/>
            <a:ext cx="1040749" cy="1806740"/>
          </a:xfrm>
          <a:prstGeom prst="rect">
            <a:avLst/>
          </a:prstGeom>
          <a:solidFill>
            <a:schemeClr val="bg1">
              <a:lumMod val="75000"/>
            </a:schemeClr>
          </a:solidFill>
        </p:spPr>
        <p:style>
          <a:lnRef idx="3">
            <a:schemeClr val="lt1"/>
          </a:lnRef>
          <a:fillRef idx="1">
            <a:schemeClr val="accent5"/>
          </a:fillRef>
          <a:effectRef idx="1">
            <a:schemeClr val="accent5"/>
          </a:effectRef>
          <a:fontRef idx="minor">
            <a:schemeClr val="lt1"/>
          </a:fontRef>
        </p:style>
        <p:txBody>
          <a:bodyPr rtlCol="0" anchor="ctr"/>
          <a:lstStyle/>
          <a:p>
            <a:pPr algn="ctr"/>
            <a:r>
              <a:rPr lang="en-US" sz="5400">
                <a:solidFill>
                  <a:prstClr val="white"/>
                </a:solidFill>
                <a:latin typeface="Times New Roman" pitchFamily="18" charset="0"/>
                <a:cs typeface="Times New Roman" pitchFamily="18" charset="0"/>
              </a:rPr>
              <a:t>7</a:t>
            </a:r>
          </a:p>
        </p:txBody>
      </p:sp>
      <p:sp>
        <p:nvSpPr>
          <p:cNvPr id="13" name="Rectangle 12">
            <a:hlinkClick r:id="rId11" action="ppaction://hlinksldjump"/>
          </p:cNvPr>
          <p:cNvSpPr/>
          <p:nvPr/>
        </p:nvSpPr>
        <p:spPr>
          <a:xfrm>
            <a:off x="6660352" y="2817212"/>
            <a:ext cx="1040749" cy="1806740"/>
          </a:xfrm>
          <a:prstGeom prst="rect">
            <a:avLst/>
          </a:prstGeom>
          <a:solidFill>
            <a:srgbClr val="FFC000"/>
          </a:solidFill>
        </p:spPr>
        <p:style>
          <a:lnRef idx="3">
            <a:schemeClr val="lt1"/>
          </a:lnRef>
          <a:fillRef idx="1">
            <a:schemeClr val="accent5"/>
          </a:fillRef>
          <a:effectRef idx="1">
            <a:schemeClr val="accent5"/>
          </a:effectRef>
          <a:fontRef idx="minor">
            <a:schemeClr val="lt1"/>
          </a:fontRef>
        </p:style>
        <p:txBody>
          <a:bodyPr rtlCol="0" anchor="ctr"/>
          <a:lstStyle/>
          <a:p>
            <a:pPr algn="ctr"/>
            <a:r>
              <a:rPr lang="en-US" sz="5400">
                <a:solidFill>
                  <a:prstClr val="white"/>
                </a:solidFill>
                <a:latin typeface="Times New Roman" pitchFamily="18" charset="0"/>
                <a:cs typeface="Times New Roman" pitchFamily="18" charset="0"/>
              </a:rPr>
              <a:t>8</a:t>
            </a:r>
          </a:p>
        </p:txBody>
      </p:sp>
      <p:sp>
        <p:nvSpPr>
          <p:cNvPr id="14" name="Rectangle 13"/>
          <p:cNvSpPr/>
          <p:nvPr/>
        </p:nvSpPr>
        <p:spPr>
          <a:xfrm>
            <a:off x="1361208" y="748147"/>
            <a:ext cx="1953492" cy="3206241"/>
          </a:xfrm>
          <a:prstGeom prst="rect">
            <a:avLst/>
          </a:prstGeom>
          <a:ln w="38100"/>
        </p:spPr>
        <p:style>
          <a:lnRef idx="2">
            <a:schemeClr val="accent6"/>
          </a:lnRef>
          <a:fillRef idx="1">
            <a:schemeClr val="lt1"/>
          </a:fillRef>
          <a:effectRef idx="0">
            <a:schemeClr val="accent6"/>
          </a:effectRef>
          <a:fontRef idx="minor">
            <a:schemeClr val="dk1"/>
          </a:fontRef>
        </p:style>
        <p:txBody>
          <a:bodyPr rtlCol="0" anchor="t" anchorCtr="0"/>
          <a:lstStyle/>
          <a:p>
            <a:pPr algn="ctr"/>
            <a:r>
              <a:rPr lang="en-US" sz="1500" u="sng">
                <a:solidFill>
                  <a:prstClr val="black"/>
                </a:solidFill>
                <a:latin typeface="Times New Roman" pitchFamily="18" charset="0"/>
                <a:cs typeface="Times New Roman" pitchFamily="18" charset="0"/>
              </a:rPr>
              <a:t>Gợi ý chủ đề:</a:t>
            </a:r>
          </a:p>
          <a:p>
            <a:pPr marL="285750" indent="-285750">
              <a:buFontTx/>
              <a:buChar char="-"/>
            </a:pPr>
            <a:r>
              <a:rPr lang="en-US" sz="2000">
                <a:solidFill>
                  <a:prstClr val="black"/>
                </a:solidFill>
                <a:latin typeface="Times New Roman" pitchFamily="18" charset="0"/>
                <a:cs typeface="Times New Roman" pitchFamily="18" charset="0"/>
              </a:rPr>
              <a:t>Việc làm bảo vệ cảnh quan thiên nhiên</a:t>
            </a:r>
          </a:p>
          <a:p>
            <a:pPr marL="285750" indent="-285750">
              <a:buFontTx/>
              <a:buChar char="-"/>
            </a:pPr>
            <a:r>
              <a:rPr lang="en-US" sz="2000">
                <a:solidFill>
                  <a:prstClr val="black"/>
                </a:solidFill>
                <a:latin typeface="Times New Roman" pitchFamily="18" charset="0"/>
                <a:cs typeface="Times New Roman" pitchFamily="18" charset="0"/>
              </a:rPr>
              <a:t>Người vĩ đại của dân tộc Việt Nam</a:t>
            </a:r>
            <a:endParaRPr lang="en-US" sz="1500">
              <a:solidFill>
                <a:prstClr val="black"/>
              </a:solidFill>
              <a:latin typeface="Times New Roman" pitchFamily="18" charset="0"/>
              <a:cs typeface="Times New Roman" pitchFamily="18" charset="0"/>
            </a:endParaRPr>
          </a:p>
        </p:txBody>
      </p:sp>
      <p:sp>
        <p:nvSpPr>
          <p:cNvPr id="15" name="Rounded Rectangle 14"/>
          <p:cNvSpPr/>
          <p:nvPr/>
        </p:nvSpPr>
        <p:spPr>
          <a:xfrm>
            <a:off x="1361208" y="4048900"/>
            <a:ext cx="1953492" cy="312727"/>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sz="1500">
                <a:solidFill>
                  <a:prstClr val="white"/>
                </a:solidFill>
                <a:latin typeface="Times New Roman" pitchFamily="18" charset="0"/>
                <a:cs typeface="Times New Roman" pitchFamily="18" charset="0"/>
              </a:rPr>
              <a:t>HÌNH ẢNH CHỦ ĐỀ</a:t>
            </a:r>
          </a:p>
        </p:txBody>
      </p:sp>
      <p:sp>
        <p:nvSpPr>
          <p:cNvPr id="16" name="Rectangle 15"/>
          <p:cNvSpPr/>
          <p:nvPr/>
        </p:nvSpPr>
        <p:spPr>
          <a:xfrm>
            <a:off x="3552255" y="4719993"/>
            <a:ext cx="503672" cy="366358"/>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2700">
                <a:solidFill>
                  <a:prstClr val="white"/>
                </a:solidFill>
                <a:latin typeface="Times New Roman" pitchFamily="18" charset="0"/>
                <a:cs typeface="Times New Roman" pitchFamily="18" charset="0"/>
              </a:rPr>
              <a:t>1</a:t>
            </a:r>
          </a:p>
        </p:txBody>
      </p:sp>
      <p:sp>
        <p:nvSpPr>
          <p:cNvPr id="17" name="Rectangle 16"/>
          <p:cNvSpPr/>
          <p:nvPr/>
        </p:nvSpPr>
        <p:spPr>
          <a:xfrm>
            <a:off x="4062392" y="4719993"/>
            <a:ext cx="503672" cy="366358"/>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2700">
                <a:solidFill>
                  <a:prstClr val="white"/>
                </a:solidFill>
                <a:latin typeface="Times New Roman" pitchFamily="18" charset="0"/>
                <a:cs typeface="Times New Roman" pitchFamily="18" charset="0"/>
              </a:rPr>
              <a:t>2</a:t>
            </a:r>
          </a:p>
        </p:txBody>
      </p:sp>
      <p:sp>
        <p:nvSpPr>
          <p:cNvPr id="18" name="Rectangle 17"/>
          <p:cNvSpPr/>
          <p:nvPr/>
        </p:nvSpPr>
        <p:spPr>
          <a:xfrm>
            <a:off x="4593004" y="4719566"/>
            <a:ext cx="503672" cy="366358"/>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2700">
                <a:solidFill>
                  <a:prstClr val="white"/>
                </a:solidFill>
                <a:latin typeface="Times New Roman" pitchFamily="18" charset="0"/>
                <a:cs typeface="Times New Roman" pitchFamily="18" charset="0"/>
              </a:rPr>
              <a:t>3</a:t>
            </a:r>
          </a:p>
        </p:txBody>
      </p:sp>
      <p:sp>
        <p:nvSpPr>
          <p:cNvPr id="19" name="Rectangle 18"/>
          <p:cNvSpPr/>
          <p:nvPr/>
        </p:nvSpPr>
        <p:spPr>
          <a:xfrm>
            <a:off x="5095304" y="4719993"/>
            <a:ext cx="503672" cy="366358"/>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2700">
                <a:solidFill>
                  <a:prstClr val="white"/>
                </a:solidFill>
                <a:latin typeface="Times New Roman" pitchFamily="18" charset="0"/>
                <a:cs typeface="Times New Roman" pitchFamily="18" charset="0"/>
              </a:rPr>
              <a:t>4</a:t>
            </a:r>
          </a:p>
        </p:txBody>
      </p:sp>
      <p:sp>
        <p:nvSpPr>
          <p:cNvPr id="20" name="Rectangle 19"/>
          <p:cNvSpPr/>
          <p:nvPr/>
        </p:nvSpPr>
        <p:spPr>
          <a:xfrm>
            <a:off x="5609654" y="4719993"/>
            <a:ext cx="503672" cy="366358"/>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2700">
                <a:solidFill>
                  <a:prstClr val="white"/>
                </a:solidFill>
                <a:latin typeface="Times New Roman" pitchFamily="18" charset="0"/>
                <a:cs typeface="Times New Roman" pitchFamily="18" charset="0"/>
              </a:rPr>
              <a:t>5</a:t>
            </a:r>
          </a:p>
        </p:txBody>
      </p:sp>
      <p:sp>
        <p:nvSpPr>
          <p:cNvPr id="21" name="Rectangle 20"/>
          <p:cNvSpPr/>
          <p:nvPr/>
        </p:nvSpPr>
        <p:spPr>
          <a:xfrm>
            <a:off x="6124004" y="4713168"/>
            <a:ext cx="503672" cy="366358"/>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2700">
                <a:solidFill>
                  <a:prstClr val="white"/>
                </a:solidFill>
                <a:latin typeface="Times New Roman" pitchFamily="18" charset="0"/>
                <a:cs typeface="Times New Roman" pitchFamily="18" charset="0"/>
              </a:rPr>
              <a:t>6</a:t>
            </a:r>
          </a:p>
        </p:txBody>
      </p:sp>
      <p:sp>
        <p:nvSpPr>
          <p:cNvPr id="22" name="Rectangle 21"/>
          <p:cNvSpPr/>
          <p:nvPr/>
        </p:nvSpPr>
        <p:spPr>
          <a:xfrm>
            <a:off x="6638354" y="4719993"/>
            <a:ext cx="503672" cy="366358"/>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2700">
                <a:solidFill>
                  <a:prstClr val="white"/>
                </a:solidFill>
                <a:latin typeface="Times New Roman" pitchFamily="18" charset="0"/>
                <a:cs typeface="Times New Roman" pitchFamily="18" charset="0"/>
              </a:rPr>
              <a:t>7</a:t>
            </a:r>
          </a:p>
        </p:txBody>
      </p:sp>
      <p:sp>
        <p:nvSpPr>
          <p:cNvPr id="23" name="Rectangle 22"/>
          <p:cNvSpPr/>
          <p:nvPr/>
        </p:nvSpPr>
        <p:spPr>
          <a:xfrm>
            <a:off x="7143750" y="4719993"/>
            <a:ext cx="503672" cy="366358"/>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2700">
                <a:solidFill>
                  <a:prstClr val="white"/>
                </a:solidFill>
                <a:latin typeface="Times New Roman" pitchFamily="18" charset="0"/>
                <a:cs typeface="Times New Roman" pitchFamily="18" charset="0"/>
              </a:rPr>
              <a:t>8</a:t>
            </a:r>
          </a:p>
        </p:txBody>
      </p:sp>
      <p:sp>
        <p:nvSpPr>
          <p:cNvPr id="24" name="Rectangle 23"/>
          <p:cNvSpPr/>
          <p:nvPr/>
        </p:nvSpPr>
        <p:spPr>
          <a:xfrm>
            <a:off x="3543300" y="564968"/>
            <a:ext cx="503672" cy="366358"/>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2700">
                <a:solidFill>
                  <a:prstClr val="white"/>
                </a:solidFill>
                <a:latin typeface="Times New Roman" pitchFamily="18" charset="0"/>
                <a:cs typeface="Times New Roman" pitchFamily="18" charset="0"/>
              </a:rPr>
              <a:t>1</a:t>
            </a:r>
          </a:p>
        </p:txBody>
      </p:sp>
      <p:sp>
        <p:nvSpPr>
          <p:cNvPr id="25" name="Rectangle 24"/>
          <p:cNvSpPr/>
          <p:nvPr/>
        </p:nvSpPr>
        <p:spPr>
          <a:xfrm>
            <a:off x="4053437" y="564968"/>
            <a:ext cx="503672" cy="366358"/>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2700">
                <a:solidFill>
                  <a:prstClr val="white"/>
                </a:solidFill>
                <a:latin typeface="Times New Roman" pitchFamily="18" charset="0"/>
                <a:cs typeface="Times New Roman" pitchFamily="18" charset="0"/>
              </a:rPr>
              <a:t>2</a:t>
            </a:r>
          </a:p>
        </p:txBody>
      </p:sp>
      <p:sp>
        <p:nvSpPr>
          <p:cNvPr id="26" name="Rectangle 25"/>
          <p:cNvSpPr/>
          <p:nvPr/>
        </p:nvSpPr>
        <p:spPr>
          <a:xfrm>
            <a:off x="4584049" y="564541"/>
            <a:ext cx="503672" cy="366358"/>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2700">
                <a:solidFill>
                  <a:prstClr val="white"/>
                </a:solidFill>
                <a:latin typeface="Times New Roman" pitchFamily="18" charset="0"/>
                <a:cs typeface="Times New Roman" pitchFamily="18" charset="0"/>
              </a:rPr>
              <a:t>3</a:t>
            </a:r>
          </a:p>
        </p:txBody>
      </p:sp>
      <p:sp>
        <p:nvSpPr>
          <p:cNvPr id="27" name="Rectangle 26"/>
          <p:cNvSpPr/>
          <p:nvPr/>
        </p:nvSpPr>
        <p:spPr>
          <a:xfrm>
            <a:off x="5086349" y="564968"/>
            <a:ext cx="503672" cy="366358"/>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2700">
                <a:solidFill>
                  <a:prstClr val="white"/>
                </a:solidFill>
                <a:latin typeface="Times New Roman" pitchFamily="18" charset="0"/>
                <a:cs typeface="Times New Roman" pitchFamily="18" charset="0"/>
              </a:rPr>
              <a:t>4</a:t>
            </a:r>
          </a:p>
        </p:txBody>
      </p:sp>
      <p:sp>
        <p:nvSpPr>
          <p:cNvPr id="28" name="Rectangle 27"/>
          <p:cNvSpPr/>
          <p:nvPr/>
        </p:nvSpPr>
        <p:spPr>
          <a:xfrm>
            <a:off x="5600699" y="564968"/>
            <a:ext cx="503672" cy="366358"/>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2700">
                <a:solidFill>
                  <a:prstClr val="white"/>
                </a:solidFill>
                <a:latin typeface="Times New Roman" pitchFamily="18" charset="0"/>
                <a:cs typeface="Times New Roman" pitchFamily="18" charset="0"/>
              </a:rPr>
              <a:t>5</a:t>
            </a:r>
          </a:p>
        </p:txBody>
      </p:sp>
      <p:sp>
        <p:nvSpPr>
          <p:cNvPr id="29" name="Rectangle 28"/>
          <p:cNvSpPr/>
          <p:nvPr/>
        </p:nvSpPr>
        <p:spPr>
          <a:xfrm>
            <a:off x="6115049" y="558144"/>
            <a:ext cx="503672" cy="366358"/>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2700">
                <a:solidFill>
                  <a:prstClr val="white"/>
                </a:solidFill>
                <a:latin typeface="Times New Roman" pitchFamily="18" charset="0"/>
                <a:cs typeface="Times New Roman" pitchFamily="18" charset="0"/>
              </a:rPr>
              <a:t>6</a:t>
            </a:r>
          </a:p>
        </p:txBody>
      </p:sp>
      <p:sp>
        <p:nvSpPr>
          <p:cNvPr id="30" name="Rectangle 29"/>
          <p:cNvSpPr/>
          <p:nvPr/>
        </p:nvSpPr>
        <p:spPr>
          <a:xfrm>
            <a:off x="6629399" y="564968"/>
            <a:ext cx="503672" cy="366358"/>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2700">
                <a:solidFill>
                  <a:prstClr val="white"/>
                </a:solidFill>
                <a:latin typeface="Times New Roman" pitchFamily="18" charset="0"/>
                <a:cs typeface="Times New Roman" pitchFamily="18" charset="0"/>
              </a:rPr>
              <a:t>7</a:t>
            </a:r>
          </a:p>
        </p:txBody>
      </p:sp>
      <p:sp>
        <p:nvSpPr>
          <p:cNvPr id="31" name="Rectangle 30"/>
          <p:cNvSpPr/>
          <p:nvPr/>
        </p:nvSpPr>
        <p:spPr>
          <a:xfrm>
            <a:off x="7134795" y="564968"/>
            <a:ext cx="503672" cy="366358"/>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2700">
                <a:solidFill>
                  <a:prstClr val="white"/>
                </a:solidFill>
                <a:latin typeface="Times New Roman" pitchFamily="18" charset="0"/>
                <a:cs typeface="Times New Roman" pitchFamily="18" charset="0"/>
              </a:rPr>
              <a:t>8</a:t>
            </a:r>
          </a:p>
        </p:txBody>
      </p:sp>
    </p:spTree>
    <p:extLst>
      <p:ext uri="{BB962C8B-B14F-4D97-AF65-F5344CB8AC3E}">
        <p14:creationId xmlns:p14="http://schemas.microsoft.com/office/powerpoint/2010/main" val="204131102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5"/>
                    </p:tgtEl>
                  </p:cond>
                </p:stCondLst>
                <p:endSync evt="end" delay="0">
                  <p:rtn val="all"/>
                </p:endSync>
                <p:childTnLst>
                  <p:par>
                    <p:cTn id="3" fill="hold">
                      <p:stCondLst>
                        <p:cond delay="0"/>
                      </p:stCondLst>
                      <p:childTnLst>
                        <p:par>
                          <p:cTn id="4" fill="hold">
                            <p:stCondLst>
                              <p:cond delay="0"/>
                            </p:stCondLst>
                            <p:childTnLst>
                              <p:par>
                                <p:cTn id="5" presetID="14" presetClass="exit" presetSubtype="10" fill="hold" grpId="0" nodeType="withEffect">
                                  <p:stCondLst>
                                    <p:cond delay="0"/>
                                  </p:stCondLst>
                                  <p:childTnLst>
                                    <p:animEffect transition="out" filter="randombar(horizontal)">
                                      <p:cBhvr>
                                        <p:cTn id="6" dur="3000"/>
                                        <p:tgtEl>
                                          <p:spTgt spid="6"/>
                                        </p:tgtEl>
                                      </p:cBhvr>
                                    </p:animEffect>
                                    <p:set>
                                      <p:cBhvr>
                                        <p:cTn id="7" dur="1" fill="hold">
                                          <p:stCondLst>
                                            <p:cond delay="2999"/>
                                          </p:stCondLst>
                                        </p:cTn>
                                        <p:tgtEl>
                                          <p:spTgt spid="6"/>
                                        </p:tgtEl>
                                        <p:attrNameLst>
                                          <p:attrName>style.visibility</p:attrName>
                                        </p:attrNameLst>
                                      </p:cBhvr>
                                      <p:to>
                                        <p:strVal val="hidden"/>
                                      </p:to>
                                    </p:set>
                                  </p:childTnLst>
                                </p:cTn>
                              </p:par>
                              <p:par>
                                <p:cTn id="8" presetID="14" presetClass="exit" presetSubtype="10" fill="hold" grpId="0" nodeType="withEffect">
                                  <p:stCondLst>
                                    <p:cond delay="0"/>
                                  </p:stCondLst>
                                  <p:childTnLst>
                                    <p:animEffect transition="out" filter="randombar(horizontal)">
                                      <p:cBhvr>
                                        <p:cTn id="9" dur="3000"/>
                                        <p:tgtEl>
                                          <p:spTgt spid="7"/>
                                        </p:tgtEl>
                                      </p:cBhvr>
                                    </p:animEffect>
                                    <p:set>
                                      <p:cBhvr>
                                        <p:cTn id="10" dur="1" fill="hold">
                                          <p:stCondLst>
                                            <p:cond delay="2999"/>
                                          </p:stCondLst>
                                        </p:cTn>
                                        <p:tgtEl>
                                          <p:spTgt spid="7"/>
                                        </p:tgtEl>
                                        <p:attrNameLst>
                                          <p:attrName>style.visibility</p:attrName>
                                        </p:attrNameLst>
                                      </p:cBhvr>
                                      <p:to>
                                        <p:strVal val="hidden"/>
                                      </p:to>
                                    </p:set>
                                  </p:childTnLst>
                                </p:cTn>
                              </p:par>
                              <p:par>
                                <p:cTn id="11" presetID="14" presetClass="exit" presetSubtype="10" fill="hold" grpId="0" nodeType="withEffect">
                                  <p:stCondLst>
                                    <p:cond delay="0"/>
                                  </p:stCondLst>
                                  <p:childTnLst>
                                    <p:animEffect transition="out" filter="randombar(horizontal)">
                                      <p:cBhvr>
                                        <p:cTn id="12" dur="3000"/>
                                        <p:tgtEl>
                                          <p:spTgt spid="8"/>
                                        </p:tgtEl>
                                      </p:cBhvr>
                                    </p:animEffect>
                                    <p:set>
                                      <p:cBhvr>
                                        <p:cTn id="13" dur="1" fill="hold">
                                          <p:stCondLst>
                                            <p:cond delay="2999"/>
                                          </p:stCondLst>
                                        </p:cTn>
                                        <p:tgtEl>
                                          <p:spTgt spid="8"/>
                                        </p:tgtEl>
                                        <p:attrNameLst>
                                          <p:attrName>style.visibility</p:attrName>
                                        </p:attrNameLst>
                                      </p:cBhvr>
                                      <p:to>
                                        <p:strVal val="hidden"/>
                                      </p:to>
                                    </p:set>
                                  </p:childTnLst>
                                </p:cTn>
                              </p:par>
                              <p:par>
                                <p:cTn id="14" presetID="14" presetClass="exit" presetSubtype="10" fill="hold" grpId="0" nodeType="withEffect">
                                  <p:stCondLst>
                                    <p:cond delay="0"/>
                                  </p:stCondLst>
                                  <p:childTnLst>
                                    <p:animEffect transition="out" filter="randombar(horizontal)">
                                      <p:cBhvr>
                                        <p:cTn id="15" dur="3000"/>
                                        <p:tgtEl>
                                          <p:spTgt spid="9"/>
                                        </p:tgtEl>
                                      </p:cBhvr>
                                    </p:animEffect>
                                    <p:set>
                                      <p:cBhvr>
                                        <p:cTn id="16" dur="1" fill="hold">
                                          <p:stCondLst>
                                            <p:cond delay="2999"/>
                                          </p:stCondLst>
                                        </p:cTn>
                                        <p:tgtEl>
                                          <p:spTgt spid="9"/>
                                        </p:tgtEl>
                                        <p:attrNameLst>
                                          <p:attrName>style.visibility</p:attrName>
                                        </p:attrNameLst>
                                      </p:cBhvr>
                                      <p:to>
                                        <p:strVal val="hidden"/>
                                      </p:to>
                                    </p:set>
                                  </p:childTnLst>
                                </p:cTn>
                              </p:par>
                              <p:par>
                                <p:cTn id="17" presetID="14" presetClass="exit" presetSubtype="10" fill="hold" grpId="0" nodeType="withEffect">
                                  <p:stCondLst>
                                    <p:cond delay="0"/>
                                  </p:stCondLst>
                                  <p:childTnLst>
                                    <p:animEffect transition="out" filter="randombar(horizontal)">
                                      <p:cBhvr>
                                        <p:cTn id="18" dur="3000"/>
                                        <p:tgtEl>
                                          <p:spTgt spid="13"/>
                                        </p:tgtEl>
                                      </p:cBhvr>
                                    </p:animEffect>
                                    <p:set>
                                      <p:cBhvr>
                                        <p:cTn id="19" dur="1" fill="hold">
                                          <p:stCondLst>
                                            <p:cond delay="2999"/>
                                          </p:stCondLst>
                                        </p:cTn>
                                        <p:tgtEl>
                                          <p:spTgt spid="13"/>
                                        </p:tgtEl>
                                        <p:attrNameLst>
                                          <p:attrName>style.visibility</p:attrName>
                                        </p:attrNameLst>
                                      </p:cBhvr>
                                      <p:to>
                                        <p:strVal val="hidden"/>
                                      </p:to>
                                    </p:set>
                                  </p:childTnLst>
                                </p:cTn>
                              </p:par>
                              <p:par>
                                <p:cTn id="20" presetID="14" presetClass="exit" presetSubtype="10" fill="hold" grpId="0" nodeType="withEffect">
                                  <p:stCondLst>
                                    <p:cond delay="0"/>
                                  </p:stCondLst>
                                  <p:childTnLst>
                                    <p:animEffect transition="out" filter="randombar(horizontal)">
                                      <p:cBhvr>
                                        <p:cTn id="21" dur="3000"/>
                                        <p:tgtEl>
                                          <p:spTgt spid="12"/>
                                        </p:tgtEl>
                                      </p:cBhvr>
                                    </p:animEffect>
                                    <p:set>
                                      <p:cBhvr>
                                        <p:cTn id="22" dur="1" fill="hold">
                                          <p:stCondLst>
                                            <p:cond delay="2999"/>
                                          </p:stCondLst>
                                        </p:cTn>
                                        <p:tgtEl>
                                          <p:spTgt spid="12"/>
                                        </p:tgtEl>
                                        <p:attrNameLst>
                                          <p:attrName>style.visibility</p:attrName>
                                        </p:attrNameLst>
                                      </p:cBhvr>
                                      <p:to>
                                        <p:strVal val="hidden"/>
                                      </p:to>
                                    </p:set>
                                  </p:childTnLst>
                                </p:cTn>
                              </p:par>
                              <p:par>
                                <p:cTn id="23" presetID="14" presetClass="exit" presetSubtype="10" fill="hold" grpId="0" nodeType="withEffect">
                                  <p:stCondLst>
                                    <p:cond delay="0"/>
                                  </p:stCondLst>
                                  <p:childTnLst>
                                    <p:animEffect transition="out" filter="randombar(horizontal)">
                                      <p:cBhvr>
                                        <p:cTn id="24" dur="3000"/>
                                        <p:tgtEl>
                                          <p:spTgt spid="11"/>
                                        </p:tgtEl>
                                      </p:cBhvr>
                                    </p:animEffect>
                                    <p:set>
                                      <p:cBhvr>
                                        <p:cTn id="25" dur="1" fill="hold">
                                          <p:stCondLst>
                                            <p:cond delay="2999"/>
                                          </p:stCondLst>
                                        </p:cTn>
                                        <p:tgtEl>
                                          <p:spTgt spid="11"/>
                                        </p:tgtEl>
                                        <p:attrNameLst>
                                          <p:attrName>style.visibility</p:attrName>
                                        </p:attrNameLst>
                                      </p:cBhvr>
                                      <p:to>
                                        <p:strVal val="hidden"/>
                                      </p:to>
                                    </p:set>
                                  </p:childTnLst>
                                </p:cTn>
                              </p:par>
                              <p:par>
                                <p:cTn id="26" presetID="14" presetClass="exit" presetSubtype="10" fill="hold" grpId="0" nodeType="withEffect">
                                  <p:stCondLst>
                                    <p:cond delay="0"/>
                                  </p:stCondLst>
                                  <p:childTnLst>
                                    <p:animEffect transition="out" filter="randombar(horizontal)">
                                      <p:cBhvr>
                                        <p:cTn id="27" dur="3000"/>
                                        <p:tgtEl>
                                          <p:spTgt spid="10"/>
                                        </p:tgtEl>
                                      </p:cBhvr>
                                    </p:animEffect>
                                    <p:set>
                                      <p:cBhvr>
                                        <p:cTn id="28" dur="1" fill="hold">
                                          <p:stCondLst>
                                            <p:cond delay="2999"/>
                                          </p:stCondLst>
                                        </p:cTn>
                                        <p:tgtEl>
                                          <p:spTgt spid="10"/>
                                        </p:tgtEl>
                                        <p:attrNameLst>
                                          <p:attrName>style.visibility</p:attrName>
                                        </p:attrNameLst>
                                      </p:cBhvr>
                                      <p:to>
                                        <p:strVal val="hidden"/>
                                      </p:to>
                                    </p:set>
                                  </p:childTnLst>
                                </p:cTn>
                              </p:par>
                              <p:par>
                                <p:cTn id="29" presetID="1" presetClass="emph" presetSubtype="2" fill="hold" nodeType="withEffect">
                                  <p:stCondLst>
                                    <p:cond delay="0"/>
                                  </p:stCondLst>
                                  <p:childTnLst>
                                    <p:animClr clrSpc="rgb" dir="cw">
                                      <p:cBhvr>
                                        <p:cTn id="30" dur="1000" fill="hold"/>
                                        <p:tgtEl>
                                          <p:spTgt spid="16"/>
                                        </p:tgtEl>
                                        <p:attrNameLst>
                                          <p:attrName>fillcolor</p:attrName>
                                        </p:attrNameLst>
                                      </p:cBhvr>
                                      <p:to>
                                        <a:srgbClr val="000000"/>
                                      </p:to>
                                    </p:animClr>
                                    <p:set>
                                      <p:cBhvr>
                                        <p:cTn id="31" dur="1000" fill="hold"/>
                                        <p:tgtEl>
                                          <p:spTgt spid="16"/>
                                        </p:tgtEl>
                                        <p:attrNameLst>
                                          <p:attrName>fill.type</p:attrName>
                                        </p:attrNameLst>
                                      </p:cBhvr>
                                      <p:to>
                                        <p:strVal val="solid"/>
                                      </p:to>
                                    </p:set>
                                    <p:set>
                                      <p:cBhvr>
                                        <p:cTn id="32" dur="1000" fill="hold"/>
                                        <p:tgtEl>
                                          <p:spTgt spid="16"/>
                                        </p:tgtEl>
                                        <p:attrNameLst>
                                          <p:attrName>fill.on</p:attrName>
                                        </p:attrNameLst>
                                      </p:cBhvr>
                                      <p:to>
                                        <p:strVal val="true"/>
                                      </p:to>
                                    </p:set>
                                  </p:childTnLst>
                                </p:cTn>
                              </p:par>
                              <p:par>
                                <p:cTn id="33" presetID="1" presetClass="emph" presetSubtype="2" fill="hold" nodeType="withEffect">
                                  <p:stCondLst>
                                    <p:cond delay="0"/>
                                  </p:stCondLst>
                                  <p:childTnLst>
                                    <p:animClr clrSpc="rgb" dir="cw">
                                      <p:cBhvr>
                                        <p:cTn id="34" dur="1000" fill="hold"/>
                                        <p:tgtEl>
                                          <p:spTgt spid="17"/>
                                        </p:tgtEl>
                                        <p:attrNameLst>
                                          <p:attrName>fillcolor</p:attrName>
                                        </p:attrNameLst>
                                      </p:cBhvr>
                                      <p:to>
                                        <a:srgbClr val="000000"/>
                                      </p:to>
                                    </p:animClr>
                                    <p:set>
                                      <p:cBhvr>
                                        <p:cTn id="35" dur="1000" fill="hold"/>
                                        <p:tgtEl>
                                          <p:spTgt spid="17"/>
                                        </p:tgtEl>
                                        <p:attrNameLst>
                                          <p:attrName>fill.type</p:attrName>
                                        </p:attrNameLst>
                                      </p:cBhvr>
                                      <p:to>
                                        <p:strVal val="solid"/>
                                      </p:to>
                                    </p:set>
                                    <p:set>
                                      <p:cBhvr>
                                        <p:cTn id="36" dur="1000" fill="hold"/>
                                        <p:tgtEl>
                                          <p:spTgt spid="17"/>
                                        </p:tgtEl>
                                        <p:attrNameLst>
                                          <p:attrName>fill.on</p:attrName>
                                        </p:attrNameLst>
                                      </p:cBhvr>
                                      <p:to>
                                        <p:strVal val="true"/>
                                      </p:to>
                                    </p:set>
                                  </p:childTnLst>
                                </p:cTn>
                              </p:par>
                              <p:par>
                                <p:cTn id="37" presetID="1" presetClass="emph" presetSubtype="2" fill="hold" nodeType="withEffect">
                                  <p:stCondLst>
                                    <p:cond delay="0"/>
                                  </p:stCondLst>
                                  <p:childTnLst>
                                    <p:animClr clrSpc="rgb" dir="cw">
                                      <p:cBhvr>
                                        <p:cTn id="38" dur="1000" fill="hold"/>
                                        <p:tgtEl>
                                          <p:spTgt spid="18"/>
                                        </p:tgtEl>
                                        <p:attrNameLst>
                                          <p:attrName>fillcolor</p:attrName>
                                        </p:attrNameLst>
                                      </p:cBhvr>
                                      <p:to>
                                        <a:srgbClr val="000000"/>
                                      </p:to>
                                    </p:animClr>
                                    <p:set>
                                      <p:cBhvr>
                                        <p:cTn id="39" dur="1000" fill="hold"/>
                                        <p:tgtEl>
                                          <p:spTgt spid="18"/>
                                        </p:tgtEl>
                                        <p:attrNameLst>
                                          <p:attrName>fill.type</p:attrName>
                                        </p:attrNameLst>
                                      </p:cBhvr>
                                      <p:to>
                                        <p:strVal val="solid"/>
                                      </p:to>
                                    </p:set>
                                    <p:set>
                                      <p:cBhvr>
                                        <p:cTn id="40" dur="1000" fill="hold"/>
                                        <p:tgtEl>
                                          <p:spTgt spid="18"/>
                                        </p:tgtEl>
                                        <p:attrNameLst>
                                          <p:attrName>fill.on</p:attrName>
                                        </p:attrNameLst>
                                      </p:cBhvr>
                                      <p:to>
                                        <p:strVal val="true"/>
                                      </p:to>
                                    </p:set>
                                  </p:childTnLst>
                                </p:cTn>
                              </p:par>
                              <p:par>
                                <p:cTn id="41" presetID="1" presetClass="emph" presetSubtype="2" fill="hold" nodeType="withEffect">
                                  <p:stCondLst>
                                    <p:cond delay="0"/>
                                  </p:stCondLst>
                                  <p:childTnLst>
                                    <p:animClr clrSpc="rgb" dir="cw">
                                      <p:cBhvr>
                                        <p:cTn id="42" dur="1000" fill="hold"/>
                                        <p:tgtEl>
                                          <p:spTgt spid="19"/>
                                        </p:tgtEl>
                                        <p:attrNameLst>
                                          <p:attrName>fillcolor</p:attrName>
                                        </p:attrNameLst>
                                      </p:cBhvr>
                                      <p:to>
                                        <a:srgbClr val="000000"/>
                                      </p:to>
                                    </p:animClr>
                                    <p:set>
                                      <p:cBhvr>
                                        <p:cTn id="43" dur="1000" fill="hold"/>
                                        <p:tgtEl>
                                          <p:spTgt spid="19"/>
                                        </p:tgtEl>
                                        <p:attrNameLst>
                                          <p:attrName>fill.type</p:attrName>
                                        </p:attrNameLst>
                                      </p:cBhvr>
                                      <p:to>
                                        <p:strVal val="solid"/>
                                      </p:to>
                                    </p:set>
                                    <p:set>
                                      <p:cBhvr>
                                        <p:cTn id="44" dur="1000" fill="hold"/>
                                        <p:tgtEl>
                                          <p:spTgt spid="19"/>
                                        </p:tgtEl>
                                        <p:attrNameLst>
                                          <p:attrName>fill.on</p:attrName>
                                        </p:attrNameLst>
                                      </p:cBhvr>
                                      <p:to>
                                        <p:strVal val="true"/>
                                      </p:to>
                                    </p:set>
                                  </p:childTnLst>
                                </p:cTn>
                              </p:par>
                              <p:par>
                                <p:cTn id="45" presetID="1" presetClass="emph" presetSubtype="2" fill="hold" nodeType="withEffect">
                                  <p:stCondLst>
                                    <p:cond delay="0"/>
                                  </p:stCondLst>
                                  <p:childTnLst>
                                    <p:animClr clrSpc="rgb" dir="cw">
                                      <p:cBhvr>
                                        <p:cTn id="46" dur="1000" fill="hold"/>
                                        <p:tgtEl>
                                          <p:spTgt spid="20"/>
                                        </p:tgtEl>
                                        <p:attrNameLst>
                                          <p:attrName>fillcolor</p:attrName>
                                        </p:attrNameLst>
                                      </p:cBhvr>
                                      <p:to>
                                        <a:srgbClr val="000000"/>
                                      </p:to>
                                    </p:animClr>
                                    <p:set>
                                      <p:cBhvr>
                                        <p:cTn id="47" dur="1000" fill="hold"/>
                                        <p:tgtEl>
                                          <p:spTgt spid="20"/>
                                        </p:tgtEl>
                                        <p:attrNameLst>
                                          <p:attrName>fill.type</p:attrName>
                                        </p:attrNameLst>
                                      </p:cBhvr>
                                      <p:to>
                                        <p:strVal val="solid"/>
                                      </p:to>
                                    </p:set>
                                    <p:set>
                                      <p:cBhvr>
                                        <p:cTn id="48" dur="1000" fill="hold"/>
                                        <p:tgtEl>
                                          <p:spTgt spid="20"/>
                                        </p:tgtEl>
                                        <p:attrNameLst>
                                          <p:attrName>fill.on</p:attrName>
                                        </p:attrNameLst>
                                      </p:cBhvr>
                                      <p:to>
                                        <p:strVal val="true"/>
                                      </p:to>
                                    </p:set>
                                  </p:childTnLst>
                                </p:cTn>
                              </p:par>
                              <p:par>
                                <p:cTn id="49" presetID="1" presetClass="emph" presetSubtype="2" fill="hold" nodeType="withEffect">
                                  <p:stCondLst>
                                    <p:cond delay="0"/>
                                  </p:stCondLst>
                                  <p:childTnLst>
                                    <p:animClr clrSpc="rgb" dir="cw">
                                      <p:cBhvr>
                                        <p:cTn id="50" dur="1000" fill="hold"/>
                                        <p:tgtEl>
                                          <p:spTgt spid="21"/>
                                        </p:tgtEl>
                                        <p:attrNameLst>
                                          <p:attrName>fillcolor</p:attrName>
                                        </p:attrNameLst>
                                      </p:cBhvr>
                                      <p:to>
                                        <a:srgbClr val="000000"/>
                                      </p:to>
                                    </p:animClr>
                                    <p:set>
                                      <p:cBhvr>
                                        <p:cTn id="51" dur="1000" fill="hold"/>
                                        <p:tgtEl>
                                          <p:spTgt spid="21"/>
                                        </p:tgtEl>
                                        <p:attrNameLst>
                                          <p:attrName>fill.type</p:attrName>
                                        </p:attrNameLst>
                                      </p:cBhvr>
                                      <p:to>
                                        <p:strVal val="solid"/>
                                      </p:to>
                                    </p:set>
                                    <p:set>
                                      <p:cBhvr>
                                        <p:cTn id="52" dur="1000" fill="hold"/>
                                        <p:tgtEl>
                                          <p:spTgt spid="21"/>
                                        </p:tgtEl>
                                        <p:attrNameLst>
                                          <p:attrName>fill.on</p:attrName>
                                        </p:attrNameLst>
                                      </p:cBhvr>
                                      <p:to>
                                        <p:strVal val="true"/>
                                      </p:to>
                                    </p:set>
                                  </p:childTnLst>
                                </p:cTn>
                              </p:par>
                              <p:par>
                                <p:cTn id="53" presetID="1" presetClass="emph" presetSubtype="2" fill="hold" nodeType="withEffect">
                                  <p:stCondLst>
                                    <p:cond delay="0"/>
                                  </p:stCondLst>
                                  <p:childTnLst>
                                    <p:animClr clrSpc="rgb" dir="cw">
                                      <p:cBhvr>
                                        <p:cTn id="54" dur="1000" fill="hold"/>
                                        <p:tgtEl>
                                          <p:spTgt spid="22"/>
                                        </p:tgtEl>
                                        <p:attrNameLst>
                                          <p:attrName>fillcolor</p:attrName>
                                        </p:attrNameLst>
                                      </p:cBhvr>
                                      <p:to>
                                        <a:srgbClr val="000000"/>
                                      </p:to>
                                    </p:animClr>
                                    <p:set>
                                      <p:cBhvr>
                                        <p:cTn id="55" dur="1000" fill="hold"/>
                                        <p:tgtEl>
                                          <p:spTgt spid="22"/>
                                        </p:tgtEl>
                                        <p:attrNameLst>
                                          <p:attrName>fill.type</p:attrName>
                                        </p:attrNameLst>
                                      </p:cBhvr>
                                      <p:to>
                                        <p:strVal val="solid"/>
                                      </p:to>
                                    </p:set>
                                    <p:set>
                                      <p:cBhvr>
                                        <p:cTn id="56" dur="1000" fill="hold"/>
                                        <p:tgtEl>
                                          <p:spTgt spid="22"/>
                                        </p:tgtEl>
                                        <p:attrNameLst>
                                          <p:attrName>fill.on</p:attrName>
                                        </p:attrNameLst>
                                      </p:cBhvr>
                                      <p:to>
                                        <p:strVal val="true"/>
                                      </p:to>
                                    </p:set>
                                  </p:childTnLst>
                                </p:cTn>
                              </p:par>
                              <p:par>
                                <p:cTn id="57" presetID="1" presetClass="emph" presetSubtype="2" fill="hold" nodeType="withEffect">
                                  <p:stCondLst>
                                    <p:cond delay="0"/>
                                  </p:stCondLst>
                                  <p:childTnLst>
                                    <p:animClr clrSpc="rgb" dir="cw">
                                      <p:cBhvr>
                                        <p:cTn id="58" dur="1000" fill="hold"/>
                                        <p:tgtEl>
                                          <p:spTgt spid="23"/>
                                        </p:tgtEl>
                                        <p:attrNameLst>
                                          <p:attrName>fillcolor</p:attrName>
                                        </p:attrNameLst>
                                      </p:cBhvr>
                                      <p:to>
                                        <a:srgbClr val="000000"/>
                                      </p:to>
                                    </p:animClr>
                                    <p:set>
                                      <p:cBhvr>
                                        <p:cTn id="59" dur="1000" fill="hold"/>
                                        <p:tgtEl>
                                          <p:spTgt spid="23"/>
                                        </p:tgtEl>
                                        <p:attrNameLst>
                                          <p:attrName>fill.type</p:attrName>
                                        </p:attrNameLst>
                                      </p:cBhvr>
                                      <p:to>
                                        <p:strVal val="solid"/>
                                      </p:to>
                                    </p:set>
                                    <p:set>
                                      <p:cBhvr>
                                        <p:cTn id="60" dur="1000" fill="hold"/>
                                        <p:tgtEl>
                                          <p:spTgt spid="23"/>
                                        </p:tgtEl>
                                        <p:attrNameLst>
                                          <p:attrName>fill.on</p:attrName>
                                        </p:attrNameLst>
                                      </p:cBhvr>
                                      <p:to>
                                        <p:strVal val="true"/>
                                      </p:to>
                                    </p:set>
                                  </p:childTnLst>
                                </p:cTn>
                              </p:par>
                              <p:par>
                                <p:cTn id="61" presetID="1" presetClass="emph" presetSubtype="2" fill="hold" nodeType="withEffect">
                                  <p:stCondLst>
                                    <p:cond delay="0"/>
                                  </p:stCondLst>
                                  <p:childTnLst>
                                    <p:animClr clrSpc="rgb" dir="cw">
                                      <p:cBhvr>
                                        <p:cTn id="62" dur="1000" fill="hold"/>
                                        <p:tgtEl>
                                          <p:spTgt spid="24"/>
                                        </p:tgtEl>
                                        <p:attrNameLst>
                                          <p:attrName>fillcolor</p:attrName>
                                        </p:attrNameLst>
                                      </p:cBhvr>
                                      <p:to>
                                        <a:srgbClr val="000000"/>
                                      </p:to>
                                    </p:animClr>
                                    <p:set>
                                      <p:cBhvr>
                                        <p:cTn id="63" dur="1000" fill="hold"/>
                                        <p:tgtEl>
                                          <p:spTgt spid="24"/>
                                        </p:tgtEl>
                                        <p:attrNameLst>
                                          <p:attrName>fill.type</p:attrName>
                                        </p:attrNameLst>
                                      </p:cBhvr>
                                      <p:to>
                                        <p:strVal val="solid"/>
                                      </p:to>
                                    </p:set>
                                    <p:set>
                                      <p:cBhvr>
                                        <p:cTn id="64" dur="1000" fill="hold"/>
                                        <p:tgtEl>
                                          <p:spTgt spid="24"/>
                                        </p:tgtEl>
                                        <p:attrNameLst>
                                          <p:attrName>fill.on</p:attrName>
                                        </p:attrNameLst>
                                      </p:cBhvr>
                                      <p:to>
                                        <p:strVal val="true"/>
                                      </p:to>
                                    </p:set>
                                  </p:childTnLst>
                                </p:cTn>
                              </p:par>
                              <p:par>
                                <p:cTn id="65" presetID="1" presetClass="emph" presetSubtype="2" fill="hold" nodeType="withEffect">
                                  <p:stCondLst>
                                    <p:cond delay="0"/>
                                  </p:stCondLst>
                                  <p:childTnLst>
                                    <p:animClr clrSpc="rgb" dir="cw">
                                      <p:cBhvr>
                                        <p:cTn id="66" dur="1000" fill="hold"/>
                                        <p:tgtEl>
                                          <p:spTgt spid="25"/>
                                        </p:tgtEl>
                                        <p:attrNameLst>
                                          <p:attrName>fillcolor</p:attrName>
                                        </p:attrNameLst>
                                      </p:cBhvr>
                                      <p:to>
                                        <a:srgbClr val="000000"/>
                                      </p:to>
                                    </p:animClr>
                                    <p:set>
                                      <p:cBhvr>
                                        <p:cTn id="67" dur="1000" fill="hold"/>
                                        <p:tgtEl>
                                          <p:spTgt spid="25"/>
                                        </p:tgtEl>
                                        <p:attrNameLst>
                                          <p:attrName>fill.type</p:attrName>
                                        </p:attrNameLst>
                                      </p:cBhvr>
                                      <p:to>
                                        <p:strVal val="solid"/>
                                      </p:to>
                                    </p:set>
                                    <p:set>
                                      <p:cBhvr>
                                        <p:cTn id="68" dur="1000" fill="hold"/>
                                        <p:tgtEl>
                                          <p:spTgt spid="25"/>
                                        </p:tgtEl>
                                        <p:attrNameLst>
                                          <p:attrName>fill.on</p:attrName>
                                        </p:attrNameLst>
                                      </p:cBhvr>
                                      <p:to>
                                        <p:strVal val="true"/>
                                      </p:to>
                                    </p:set>
                                  </p:childTnLst>
                                </p:cTn>
                              </p:par>
                              <p:par>
                                <p:cTn id="69" presetID="1" presetClass="emph" presetSubtype="2" fill="hold" nodeType="withEffect">
                                  <p:stCondLst>
                                    <p:cond delay="0"/>
                                  </p:stCondLst>
                                  <p:childTnLst>
                                    <p:animClr clrSpc="rgb" dir="cw">
                                      <p:cBhvr>
                                        <p:cTn id="70" dur="1000" fill="hold"/>
                                        <p:tgtEl>
                                          <p:spTgt spid="26"/>
                                        </p:tgtEl>
                                        <p:attrNameLst>
                                          <p:attrName>fillcolor</p:attrName>
                                        </p:attrNameLst>
                                      </p:cBhvr>
                                      <p:to>
                                        <a:srgbClr val="000000"/>
                                      </p:to>
                                    </p:animClr>
                                    <p:set>
                                      <p:cBhvr>
                                        <p:cTn id="71" dur="1000" fill="hold"/>
                                        <p:tgtEl>
                                          <p:spTgt spid="26"/>
                                        </p:tgtEl>
                                        <p:attrNameLst>
                                          <p:attrName>fill.type</p:attrName>
                                        </p:attrNameLst>
                                      </p:cBhvr>
                                      <p:to>
                                        <p:strVal val="solid"/>
                                      </p:to>
                                    </p:set>
                                    <p:set>
                                      <p:cBhvr>
                                        <p:cTn id="72" dur="1000" fill="hold"/>
                                        <p:tgtEl>
                                          <p:spTgt spid="26"/>
                                        </p:tgtEl>
                                        <p:attrNameLst>
                                          <p:attrName>fill.on</p:attrName>
                                        </p:attrNameLst>
                                      </p:cBhvr>
                                      <p:to>
                                        <p:strVal val="true"/>
                                      </p:to>
                                    </p:set>
                                  </p:childTnLst>
                                </p:cTn>
                              </p:par>
                              <p:par>
                                <p:cTn id="73" presetID="1" presetClass="emph" presetSubtype="2" fill="hold" nodeType="withEffect">
                                  <p:stCondLst>
                                    <p:cond delay="0"/>
                                  </p:stCondLst>
                                  <p:childTnLst>
                                    <p:animClr clrSpc="rgb" dir="cw">
                                      <p:cBhvr>
                                        <p:cTn id="74" dur="1000" fill="hold"/>
                                        <p:tgtEl>
                                          <p:spTgt spid="27"/>
                                        </p:tgtEl>
                                        <p:attrNameLst>
                                          <p:attrName>fillcolor</p:attrName>
                                        </p:attrNameLst>
                                      </p:cBhvr>
                                      <p:to>
                                        <a:srgbClr val="000000"/>
                                      </p:to>
                                    </p:animClr>
                                    <p:set>
                                      <p:cBhvr>
                                        <p:cTn id="75" dur="1000" fill="hold"/>
                                        <p:tgtEl>
                                          <p:spTgt spid="27"/>
                                        </p:tgtEl>
                                        <p:attrNameLst>
                                          <p:attrName>fill.type</p:attrName>
                                        </p:attrNameLst>
                                      </p:cBhvr>
                                      <p:to>
                                        <p:strVal val="solid"/>
                                      </p:to>
                                    </p:set>
                                    <p:set>
                                      <p:cBhvr>
                                        <p:cTn id="76" dur="1000" fill="hold"/>
                                        <p:tgtEl>
                                          <p:spTgt spid="27"/>
                                        </p:tgtEl>
                                        <p:attrNameLst>
                                          <p:attrName>fill.on</p:attrName>
                                        </p:attrNameLst>
                                      </p:cBhvr>
                                      <p:to>
                                        <p:strVal val="true"/>
                                      </p:to>
                                    </p:set>
                                  </p:childTnLst>
                                </p:cTn>
                              </p:par>
                              <p:par>
                                <p:cTn id="77" presetID="1" presetClass="emph" presetSubtype="2" fill="hold" nodeType="withEffect">
                                  <p:stCondLst>
                                    <p:cond delay="0"/>
                                  </p:stCondLst>
                                  <p:childTnLst>
                                    <p:animClr clrSpc="rgb" dir="cw">
                                      <p:cBhvr>
                                        <p:cTn id="78" dur="1000" fill="hold"/>
                                        <p:tgtEl>
                                          <p:spTgt spid="28"/>
                                        </p:tgtEl>
                                        <p:attrNameLst>
                                          <p:attrName>fillcolor</p:attrName>
                                        </p:attrNameLst>
                                      </p:cBhvr>
                                      <p:to>
                                        <a:srgbClr val="000000"/>
                                      </p:to>
                                    </p:animClr>
                                    <p:set>
                                      <p:cBhvr>
                                        <p:cTn id="79" dur="1000" fill="hold"/>
                                        <p:tgtEl>
                                          <p:spTgt spid="28"/>
                                        </p:tgtEl>
                                        <p:attrNameLst>
                                          <p:attrName>fill.type</p:attrName>
                                        </p:attrNameLst>
                                      </p:cBhvr>
                                      <p:to>
                                        <p:strVal val="solid"/>
                                      </p:to>
                                    </p:set>
                                    <p:set>
                                      <p:cBhvr>
                                        <p:cTn id="80" dur="1000" fill="hold"/>
                                        <p:tgtEl>
                                          <p:spTgt spid="28"/>
                                        </p:tgtEl>
                                        <p:attrNameLst>
                                          <p:attrName>fill.on</p:attrName>
                                        </p:attrNameLst>
                                      </p:cBhvr>
                                      <p:to>
                                        <p:strVal val="true"/>
                                      </p:to>
                                    </p:set>
                                  </p:childTnLst>
                                </p:cTn>
                              </p:par>
                              <p:par>
                                <p:cTn id="81" presetID="1" presetClass="emph" presetSubtype="2" fill="hold" nodeType="withEffect">
                                  <p:stCondLst>
                                    <p:cond delay="0"/>
                                  </p:stCondLst>
                                  <p:childTnLst>
                                    <p:animClr clrSpc="rgb" dir="cw">
                                      <p:cBhvr>
                                        <p:cTn id="82" dur="1000" fill="hold"/>
                                        <p:tgtEl>
                                          <p:spTgt spid="29"/>
                                        </p:tgtEl>
                                        <p:attrNameLst>
                                          <p:attrName>fillcolor</p:attrName>
                                        </p:attrNameLst>
                                      </p:cBhvr>
                                      <p:to>
                                        <a:srgbClr val="000000"/>
                                      </p:to>
                                    </p:animClr>
                                    <p:set>
                                      <p:cBhvr>
                                        <p:cTn id="83" dur="1000" fill="hold"/>
                                        <p:tgtEl>
                                          <p:spTgt spid="29"/>
                                        </p:tgtEl>
                                        <p:attrNameLst>
                                          <p:attrName>fill.type</p:attrName>
                                        </p:attrNameLst>
                                      </p:cBhvr>
                                      <p:to>
                                        <p:strVal val="solid"/>
                                      </p:to>
                                    </p:set>
                                    <p:set>
                                      <p:cBhvr>
                                        <p:cTn id="84" dur="1000" fill="hold"/>
                                        <p:tgtEl>
                                          <p:spTgt spid="29"/>
                                        </p:tgtEl>
                                        <p:attrNameLst>
                                          <p:attrName>fill.on</p:attrName>
                                        </p:attrNameLst>
                                      </p:cBhvr>
                                      <p:to>
                                        <p:strVal val="true"/>
                                      </p:to>
                                    </p:set>
                                  </p:childTnLst>
                                </p:cTn>
                              </p:par>
                              <p:par>
                                <p:cTn id="85" presetID="1" presetClass="emph" presetSubtype="2" fill="hold" nodeType="withEffect">
                                  <p:stCondLst>
                                    <p:cond delay="0"/>
                                  </p:stCondLst>
                                  <p:childTnLst>
                                    <p:animClr clrSpc="rgb" dir="cw">
                                      <p:cBhvr>
                                        <p:cTn id="86" dur="1000" fill="hold"/>
                                        <p:tgtEl>
                                          <p:spTgt spid="30"/>
                                        </p:tgtEl>
                                        <p:attrNameLst>
                                          <p:attrName>fillcolor</p:attrName>
                                        </p:attrNameLst>
                                      </p:cBhvr>
                                      <p:to>
                                        <a:srgbClr val="000000"/>
                                      </p:to>
                                    </p:animClr>
                                    <p:set>
                                      <p:cBhvr>
                                        <p:cTn id="87" dur="1000" fill="hold"/>
                                        <p:tgtEl>
                                          <p:spTgt spid="30"/>
                                        </p:tgtEl>
                                        <p:attrNameLst>
                                          <p:attrName>fill.type</p:attrName>
                                        </p:attrNameLst>
                                      </p:cBhvr>
                                      <p:to>
                                        <p:strVal val="solid"/>
                                      </p:to>
                                    </p:set>
                                    <p:set>
                                      <p:cBhvr>
                                        <p:cTn id="88" dur="1000" fill="hold"/>
                                        <p:tgtEl>
                                          <p:spTgt spid="30"/>
                                        </p:tgtEl>
                                        <p:attrNameLst>
                                          <p:attrName>fill.on</p:attrName>
                                        </p:attrNameLst>
                                      </p:cBhvr>
                                      <p:to>
                                        <p:strVal val="true"/>
                                      </p:to>
                                    </p:set>
                                  </p:childTnLst>
                                </p:cTn>
                              </p:par>
                              <p:par>
                                <p:cTn id="89" presetID="1" presetClass="emph" presetSubtype="2" fill="hold" nodeType="withEffect">
                                  <p:stCondLst>
                                    <p:cond delay="0"/>
                                  </p:stCondLst>
                                  <p:childTnLst>
                                    <p:animClr clrSpc="rgb" dir="cw">
                                      <p:cBhvr>
                                        <p:cTn id="90" dur="1000" fill="hold"/>
                                        <p:tgtEl>
                                          <p:spTgt spid="31"/>
                                        </p:tgtEl>
                                        <p:attrNameLst>
                                          <p:attrName>fillcolor</p:attrName>
                                        </p:attrNameLst>
                                      </p:cBhvr>
                                      <p:to>
                                        <a:srgbClr val="000000"/>
                                      </p:to>
                                    </p:animClr>
                                    <p:set>
                                      <p:cBhvr>
                                        <p:cTn id="91" dur="1000" fill="hold"/>
                                        <p:tgtEl>
                                          <p:spTgt spid="31"/>
                                        </p:tgtEl>
                                        <p:attrNameLst>
                                          <p:attrName>fill.type</p:attrName>
                                        </p:attrNameLst>
                                      </p:cBhvr>
                                      <p:to>
                                        <p:strVal val="solid"/>
                                      </p:to>
                                    </p:set>
                                    <p:set>
                                      <p:cBhvr>
                                        <p:cTn id="92" dur="1000" fill="hold"/>
                                        <p:tgtEl>
                                          <p:spTgt spid="31"/>
                                        </p:tgtEl>
                                        <p:attrNameLst>
                                          <p:attrName>fill.on</p:attrName>
                                        </p:attrNameLst>
                                      </p:cBhvr>
                                      <p:to>
                                        <p:strVal val="true"/>
                                      </p:to>
                                    </p:set>
                                  </p:childTnLst>
                                </p:cTn>
                              </p:par>
                            </p:childTnLst>
                          </p:cTn>
                        </p:par>
                      </p:childTnLst>
                    </p:cTn>
                  </p:par>
                </p:childTnLst>
              </p:cTn>
              <p:nextCondLst>
                <p:cond evt="onClick" delay="0">
                  <p:tgtEl>
                    <p:spTgt spid="15"/>
                  </p:tgtEl>
                </p:cond>
              </p:nextCondLst>
            </p:seq>
            <p:seq concurrent="1" nextAc="seek">
              <p:cTn id="93" restart="whenNotActive" fill="hold" evtFilter="cancelBubble" nodeType="interactiveSeq">
                <p:stCondLst>
                  <p:cond evt="onClick" delay="0">
                    <p:tgtEl>
                      <p:spTgt spid="16"/>
                    </p:tgtEl>
                  </p:cond>
                </p:stCondLst>
                <p:endSync evt="end" delay="0">
                  <p:rtn val="all"/>
                </p:endSync>
                <p:childTnLst>
                  <p:par>
                    <p:cTn id="94" fill="hold">
                      <p:stCondLst>
                        <p:cond delay="0"/>
                      </p:stCondLst>
                      <p:childTnLst>
                        <p:par>
                          <p:cTn id="95" fill="hold">
                            <p:stCondLst>
                              <p:cond delay="0"/>
                            </p:stCondLst>
                            <p:childTnLst>
                              <p:par>
                                <p:cTn id="96" presetID="22" presetClass="exit" presetSubtype="4" fill="hold" grpId="1" nodeType="clickEffect">
                                  <p:stCondLst>
                                    <p:cond delay="0"/>
                                  </p:stCondLst>
                                  <p:childTnLst>
                                    <p:animEffect transition="out" filter="wipe(down)">
                                      <p:cBhvr>
                                        <p:cTn id="97" dur="500"/>
                                        <p:tgtEl>
                                          <p:spTgt spid="6"/>
                                        </p:tgtEl>
                                      </p:cBhvr>
                                    </p:animEffect>
                                    <p:set>
                                      <p:cBhvr>
                                        <p:cTn id="98" dur="1" fill="hold">
                                          <p:stCondLst>
                                            <p:cond delay="499"/>
                                          </p:stCondLst>
                                        </p:cTn>
                                        <p:tgtEl>
                                          <p:spTgt spid="6"/>
                                        </p:tgtEl>
                                        <p:attrNameLst>
                                          <p:attrName>style.visibility</p:attrName>
                                        </p:attrNameLst>
                                      </p:cBhvr>
                                      <p:to>
                                        <p:strVal val="hidden"/>
                                      </p:to>
                                    </p:set>
                                  </p:childTnLst>
                                </p:cTn>
                              </p:par>
                              <p:par>
                                <p:cTn id="99" presetID="1" presetClass="emph" presetSubtype="2" fill="hold" nodeType="withEffect">
                                  <p:stCondLst>
                                    <p:cond delay="0"/>
                                  </p:stCondLst>
                                  <p:childTnLst>
                                    <p:animClr clrSpc="rgb" dir="cw">
                                      <p:cBhvr>
                                        <p:cTn id="100" dur="2000" fill="hold"/>
                                        <p:tgtEl>
                                          <p:spTgt spid="16"/>
                                        </p:tgtEl>
                                        <p:attrNameLst>
                                          <p:attrName>fillcolor</p:attrName>
                                        </p:attrNameLst>
                                      </p:cBhvr>
                                      <p:to>
                                        <a:srgbClr val="000000"/>
                                      </p:to>
                                    </p:animClr>
                                    <p:set>
                                      <p:cBhvr>
                                        <p:cTn id="101" dur="2000" fill="hold"/>
                                        <p:tgtEl>
                                          <p:spTgt spid="16"/>
                                        </p:tgtEl>
                                        <p:attrNameLst>
                                          <p:attrName>fill.type</p:attrName>
                                        </p:attrNameLst>
                                      </p:cBhvr>
                                      <p:to>
                                        <p:strVal val="solid"/>
                                      </p:to>
                                    </p:set>
                                    <p:set>
                                      <p:cBhvr>
                                        <p:cTn id="102" dur="2000" fill="hold"/>
                                        <p:tgtEl>
                                          <p:spTgt spid="16"/>
                                        </p:tgtEl>
                                        <p:attrNameLst>
                                          <p:attrName>fill.on</p:attrName>
                                        </p:attrNameLst>
                                      </p:cBhvr>
                                      <p:to>
                                        <p:strVal val="true"/>
                                      </p:to>
                                    </p:set>
                                  </p:childTnLst>
                                </p:cTn>
                              </p:par>
                              <p:par>
                                <p:cTn id="103" presetID="1" presetClass="emph" presetSubtype="2" fill="hold" nodeType="withEffect">
                                  <p:stCondLst>
                                    <p:cond delay="0"/>
                                  </p:stCondLst>
                                  <p:childTnLst>
                                    <p:animClr clrSpc="rgb" dir="cw">
                                      <p:cBhvr>
                                        <p:cTn id="104" dur="2000" fill="hold"/>
                                        <p:tgtEl>
                                          <p:spTgt spid="24"/>
                                        </p:tgtEl>
                                        <p:attrNameLst>
                                          <p:attrName>fillcolor</p:attrName>
                                        </p:attrNameLst>
                                      </p:cBhvr>
                                      <p:to>
                                        <a:srgbClr val="000000"/>
                                      </p:to>
                                    </p:animClr>
                                    <p:set>
                                      <p:cBhvr>
                                        <p:cTn id="105" dur="2000" fill="hold"/>
                                        <p:tgtEl>
                                          <p:spTgt spid="24"/>
                                        </p:tgtEl>
                                        <p:attrNameLst>
                                          <p:attrName>fill.type</p:attrName>
                                        </p:attrNameLst>
                                      </p:cBhvr>
                                      <p:to>
                                        <p:strVal val="solid"/>
                                      </p:to>
                                    </p:set>
                                    <p:set>
                                      <p:cBhvr>
                                        <p:cTn id="106" dur="2000" fill="hold"/>
                                        <p:tgtEl>
                                          <p:spTgt spid="24"/>
                                        </p:tgtEl>
                                        <p:attrNameLst>
                                          <p:attrName>fill.on</p:attrName>
                                        </p:attrNameLst>
                                      </p:cBhvr>
                                      <p:to>
                                        <p:strVal val="true"/>
                                      </p:to>
                                    </p:set>
                                  </p:childTnLst>
                                </p:cTn>
                              </p:par>
                            </p:childTnLst>
                          </p:cTn>
                        </p:par>
                      </p:childTnLst>
                    </p:cTn>
                  </p:par>
                </p:childTnLst>
              </p:cTn>
              <p:nextCondLst>
                <p:cond evt="onClick" delay="0">
                  <p:tgtEl>
                    <p:spTgt spid="16"/>
                  </p:tgtEl>
                </p:cond>
              </p:nextCondLst>
            </p:seq>
            <p:seq concurrent="1" nextAc="seek">
              <p:cTn id="107" restart="whenNotActive" fill="hold" evtFilter="cancelBubble" nodeType="interactiveSeq">
                <p:stCondLst>
                  <p:cond evt="onClick" delay="0">
                    <p:tgtEl>
                      <p:spTgt spid="17"/>
                    </p:tgtEl>
                  </p:cond>
                </p:stCondLst>
                <p:endSync evt="end" delay="0">
                  <p:rtn val="all"/>
                </p:endSync>
                <p:childTnLst>
                  <p:par>
                    <p:cTn id="108" fill="hold">
                      <p:stCondLst>
                        <p:cond delay="0"/>
                      </p:stCondLst>
                      <p:childTnLst>
                        <p:par>
                          <p:cTn id="109" fill="hold">
                            <p:stCondLst>
                              <p:cond delay="0"/>
                            </p:stCondLst>
                            <p:childTnLst>
                              <p:par>
                                <p:cTn id="110" presetID="16" presetClass="exit" presetSubtype="21" fill="hold" nodeType="withEffect">
                                  <p:stCondLst>
                                    <p:cond delay="0"/>
                                  </p:stCondLst>
                                  <p:childTnLst>
                                    <p:animEffect transition="out" filter="barn(inVertical)">
                                      <p:cBhvr>
                                        <p:cTn id="111" dur="500"/>
                                        <p:tgtEl>
                                          <p:spTgt spid="7"/>
                                        </p:tgtEl>
                                      </p:cBhvr>
                                    </p:animEffect>
                                    <p:set>
                                      <p:cBhvr>
                                        <p:cTn id="112" dur="1" fill="hold">
                                          <p:stCondLst>
                                            <p:cond delay="499"/>
                                          </p:stCondLst>
                                        </p:cTn>
                                        <p:tgtEl>
                                          <p:spTgt spid="7"/>
                                        </p:tgtEl>
                                        <p:attrNameLst>
                                          <p:attrName>style.visibility</p:attrName>
                                        </p:attrNameLst>
                                      </p:cBhvr>
                                      <p:to>
                                        <p:strVal val="hidden"/>
                                      </p:to>
                                    </p:set>
                                  </p:childTnLst>
                                </p:cTn>
                              </p:par>
                              <p:par>
                                <p:cTn id="113" presetID="1" presetClass="emph" presetSubtype="2" fill="hold" nodeType="withEffect">
                                  <p:stCondLst>
                                    <p:cond delay="0"/>
                                  </p:stCondLst>
                                  <p:childTnLst>
                                    <p:animClr clrSpc="rgb" dir="cw">
                                      <p:cBhvr>
                                        <p:cTn id="114" dur="2000" fill="hold"/>
                                        <p:tgtEl>
                                          <p:spTgt spid="17"/>
                                        </p:tgtEl>
                                        <p:attrNameLst>
                                          <p:attrName>fillcolor</p:attrName>
                                        </p:attrNameLst>
                                      </p:cBhvr>
                                      <p:to>
                                        <a:srgbClr val="000000"/>
                                      </p:to>
                                    </p:animClr>
                                    <p:set>
                                      <p:cBhvr>
                                        <p:cTn id="115" dur="2000" fill="hold"/>
                                        <p:tgtEl>
                                          <p:spTgt spid="17"/>
                                        </p:tgtEl>
                                        <p:attrNameLst>
                                          <p:attrName>fill.type</p:attrName>
                                        </p:attrNameLst>
                                      </p:cBhvr>
                                      <p:to>
                                        <p:strVal val="solid"/>
                                      </p:to>
                                    </p:set>
                                    <p:set>
                                      <p:cBhvr>
                                        <p:cTn id="116" dur="2000" fill="hold"/>
                                        <p:tgtEl>
                                          <p:spTgt spid="17"/>
                                        </p:tgtEl>
                                        <p:attrNameLst>
                                          <p:attrName>fill.on</p:attrName>
                                        </p:attrNameLst>
                                      </p:cBhvr>
                                      <p:to>
                                        <p:strVal val="true"/>
                                      </p:to>
                                    </p:set>
                                  </p:childTnLst>
                                </p:cTn>
                              </p:par>
                              <p:par>
                                <p:cTn id="117" presetID="1" presetClass="emph" presetSubtype="2" fill="hold" nodeType="withEffect">
                                  <p:stCondLst>
                                    <p:cond delay="0"/>
                                  </p:stCondLst>
                                  <p:childTnLst>
                                    <p:animClr clrSpc="rgb" dir="cw">
                                      <p:cBhvr>
                                        <p:cTn id="118" dur="2000" fill="hold"/>
                                        <p:tgtEl>
                                          <p:spTgt spid="25"/>
                                        </p:tgtEl>
                                        <p:attrNameLst>
                                          <p:attrName>fillcolor</p:attrName>
                                        </p:attrNameLst>
                                      </p:cBhvr>
                                      <p:to>
                                        <a:srgbClr val="000000"/>
                                      </p:to>
                                    </p:animClr>
                                    <p:set>
                                      <p:cBhvr>
                                        <p:cTn id="119" dur="2000" fill="hold"/>
                                        <p:tgtEl>
                                          <p:spTgt spid="25"/>
                                        </p:tgtEl>
                                        <p:attrNameLst>
                                          <p:attrName>fill.type</p:attrName>
                                        </p:attrNameLst>
                                      </p:cBhvr>
                                      <p:to>
                                        <p:strVal val="solid"/>
                                      </p:to>
                                    </p:set>
                                    <p:set>
                                      <p:cBhvr>
                                        <p:cTn id="120" dur="2000" fill="hold"/>
                                        <p:tgtEl>
                                          <p:spTgt spid="25"/>
                                        </p:tgtEl>
                                        <p:attrNameLst>
                                          <p:attrName>fill.on</p:attrName>
                                        </p:attrNameLst>
                                      </p:cBhvr>
                                      <p:to>
                                        <p:strVal val="true"/>
                                      </p:to>
                                    </p:set>
                                  </p:childTnLst>
                                </p:cTn>
                              </p:par>
                            </p:childTnLst>
                          </p:cTn>
                        </p:par>
                      </p:childTnLst>
                    </p:cTn>
                  </p:par>
                </p:childTnLst>
              </p:cTn>
              <p:nextCondLst>
                <p:cond evt="onClick" delay="0">
                  <p:tgtEl>
                    <p:spTgt spid="17"/>
                  </p:tgtEl>
                </p:cond>
              </p:nextCondLst>
            </p:seq>
            <p:seq concurrent="1" nextAc="seek">
              <p:cTn id="121" restart="whenNotActive" fill="hold" evtFilter="cancelBubble" nodeType="interactiveSeq">
                <p:stCondLst>
                  <p:cond evt="onClick" delay="0">
                    <p:tgtEl>
                      <p:spTgt spid="18"/>
                    </p:tgtEl>
                  </p:cond>
                </p:stCondLst>
                <p:endSync evt="end" delay="0">
                  <p:rtn val="all"/>
                </p:endSync>
                <p:childTnLst>
                  <p:par>
                    <p:cTn id="122" fill="hold">
                      <p:stCondLst>
                        <p:cond delay="0"/>
                      </p:stCondLst>
                      <p:childTnLst>
                        <p:par>
                          <p:cTn id="123" fill="hold">
                            <p:stCondLst>
                              <p:cond delay="0"/>
                            </p:stCondLst>
                            <p:childTnLst>
                              <p:par>
                                <p:cTn id="124" presetID="16" presetClass="exit" presetSubtype="21" fill="hold" nodeType="withEffect">
                                  <p:stCondLst>
                                    <p:cond delay="0"/>
                                  </p:stCondLst>
                                  <p:childTnLst>
                                    <p:animEffect transition="out" filter="barn(inVertical)">
                                      <p:cBhvr>
                                        <p:cTn id="125" dur="500"/>
                                        <p:tgtEl>
                                          <p:spTgt spid="8"/>
                                        </p:tgtEl>
                                      </p:cBhvr>
                                    </p:animEffect>
                                    <p:set>
                                      <p:cBhvr>
                                        <p:cTn id="126" dur="1" fill="hold">
                                          <p:stCondLst>
                                            <p:cond delay="499"/>
                                          </p:stCondLst>
                                        </p:cTn>
                                        <p:tgtEl>
                                          <p:spTgt spid="8"/>
                                        </p:tgtEl>
                                        <p:attrNameLst>
                                          <p:attrName>style.visibility</p:attrName>
                                        </p:attrNameLst>
                                      </p:cBhvr>
                                      <p:to>
                                        <p:strVal val="hidden"/>
                                      </p:to>
                                    </p:set>
                                  </p:childTnLst>
                                </p:cTn>
                              </p:par>
                              <p:par>
                                <p:cTn id="127" presetID="1" presetClass="emph" presetSubtype="2" fill="hold" nodeType="withEffect">
                                  <p:stCondLst>
                                    <p:cond delay="0"/>
                                  </p:stCondLst>
                                  <p:childTnLst>
                                    <p:animClr clrSpc="rgb" dir="cw">
                                      <p:cBhvr>
                                        <p:cTn id="128" dur="2000" fill="hold"/>
                                        <p:tgtEl>
                                          <p:spTgt spid="18"/>
                                        </p:tgtEl>
                                        <p:attrNameLst>
                                          <p:attrName>fillcolor</p:attrName>
                                        </p:attrNameLst>
                                      </p:cBhvr>
                                      <p:to>
                                        <a:srgbClr val="000000"/>
                                      </p:to>
                                    </p:animClr>
                                    <p:set>
                                      <p:cBhvr>
                                        <p:cTn id="129" dur="2000" fill="hold"/>
                                        <p:tgtEl>
                                          <p:spTgt spid="18"/>
                                        </p:tgtEl>
                                        <p:attrNameLst>
                                          <p:attrName>fill.type</p:attrName>
                                        </p:attrNameLst>
                                      </p:cBhvr>
                                      <p:to>
                                        <p:strVal val="solid"/>
                                      </p:to>
                                    </p:set>
                                    <p:set>
                                      <p:cBhvr>
                                        <p:cTn id="130" dur="2000" fill="hold"/>
                                        <p:tgtEl>
                                          <p:spTgt spid="18"/>
                                        </p:tgtEl>
                                        <p:attrNameLst>
                                          <p:attrName>fill.on</p:attrName>
                                        </p:attrNameLst>
                                      </p:cBhvr>
                                      <p:to>
                                        <p:strVal val="true"/>
                                      </p:to>
                                    </p:set>
                                  </p:childTnLst>
                                </p:cTn>
                              </p:par>
                              <p:par>
                                <p:cTn id="131" presetID="1" presetClass="emph" presetSubtype="2" fill="hold" nodeType="withEffect">
                                  <p:stCondLst>
                                    <p:cond delay="0"/>
                                  </p:stCondLst>
                                  <p:childTnLst>
                                    <p:animClr clrSpc="rgb" dir="cw">
                                      <p:cBhvr>
                                        <p:cTn id="132" dur="2000" fill="hold"/>
                                        <p:tgtEl>
                                          <p:spTgt spid="26"/>
                                        </p:tgtEl>
                                        <p:attrNameLst>
                                          <p:attrName>fillcolor</p:attrName>
                                        </p:attrNameLst>
                                      </p:cBhvr>
                                      <p:to>
                                        <a:srgbClr val="000000"/>
                                      </p:to>
                                    </p:animClr>
                                    <p:set>
                                      <p:cBhvr>
                                        <p:cTn id="133" dur="2000" fill="hold"/>
                                        <p:tgtEl>
                                          <p:spTgt spid="26"/>
                                        </p:tgtEl>
                                        <p:attrNameLst>
                                          <p:attrName>fill.type</p:attrName>
                                        </p:attrNameLst>
                                      </p:cBhvr>
                                      <p:to>
                                        <p:strVal val="solid"/>
                                      </p:to>
                                    </p:set>
                                    <p:set>
                                      <p:cBhvr>
                                        <p:cTn id="134" dur="2000" fill="hold"/>
                                        <p:tgtEl>
                                          <p:spTgt spid="26"/>
                                        </p:tgtEl>
                                        <p:attrNameLst>
                                          <p:attrName>fill.on</p:attrName>
                                        </p:attrNameLst>
                                      </p:cBhvr>
                                      <p:to>
                                        <p:strVal val="true"/>
                                      </p:to>
                                    </p:set>
                                  </p:childTnLst>
                                </p:cTn>
                              </p:par>
                            </p:childTnLst>
                          </p:cTn>
                        </p:par>
                      </p:childTnLst>
                    </p:cTn>
                  </p:par>
                </p:childTnLst>
              </p:cTn>
              <p:nextCondLst>
                <p:cond evt="onClick" delay="0">
                  <p:tgtEl>
                    <p:spTgt spid="18"/>
                  </p:tgtEl>
                </p:cond>
              </p:nextCondLst>
            </p:seq>
            <p:seq concurrent="1" nextAc="seek">
              <p:cTn id="135" restart="whenNotActive" fill="hold" evtFilter="cancelBubble" nodeType="interactiveSeq">
                <p:stCondLst>
                  <p:cond evt="onClick" delay="0">
                    <p:tgtEl>
                      <p:spTgt spid="20"/>
                    </p:tgtEl>
                  </p:cond>
                </p:stCondLst>
                <p:endSync evt="end" delay="0">
                  <p:rtn val="all"/>
                </p:endSync>
                <p:childTnLst>
                  <p:par>
                    <p:cTn id="136" fill="hold">
                      <p:stCondLst>
                        <p:cond delay="0"/>
                      </p:stCondLst>
                      <p:childTnLst>
                        <p:par>
                          <p:cTn id="137" fill="hold">
                            <p:stCondLst>
                              <p:cond delay="0"/>
                            </p:stCondLst>
                            <p:childTnLst>
                              <p:par>
                                <p:cTn id="138" presetID="16" presetClass="exit" presetSubtype="21" fill="hold" nodeType="withEffect">
                                  <p:stCondLst>
                                    <p:cond delay="0"/>
                                  </p:stCondLst>
                                  <p:childTnLst>
                                    <p:animEffect transition="out" filter="barn(inVertical)">
                                      <p:cBhvr>
                                        <p:cTn id="139" dur="500"/>
                                        <p:tgtEl>
                                          <p:spTgt spid="10"/>
                                        </p:tgtEl>
                                      </p:cBhvr>
                                    </p:animEffect>
                                    <p:set>
                                      <p:cBhvr>
                                        <p:cTn id="140" dur="1" fill="hold">
                                          <p:stCondLst>
                                            <p:cond delay="499"/>
                                          </p:stCondLst>
                                        </p:cTn>
                                        <p:tgtEl>
                                          <p:spTgt spid="10"/>
                                        </p:tgtEl>
                                        <p:attrNameLst>
                                          <p:attrName>style.visibility</p:attrName>
                                        </p:attrNameLst>
                                      </p:cBhvr>
                                      <p:to>
                                        <p:strVal val="hidden"/>
                                      </p:to>
                                    </p:set>
                                  </p:childTnLst>
                                </p:cTn>
                              </p:par>
                              <p:par>
                                <p:cTn id="141" presetID="1" presetClass="emph" presetSubtype="2" fill="hold" nodeType="withEffect">
                                  <p:stCondLst>
                                    <p:cond delay="0"/>
                                  </p:stCondLst>
                                  <p:childTnLst>
                                    <p:animClr clrSpc="rgb" dir="cw">
                                      <p:cBhvr>
                                        <p:cTn id="142" dur="2000" fill="hold"/>
                                        <p:tgtEl>
                                          <p:spTgt spid="20"/>
                                        </p:tgtEl>
                                        <p:attrNameLst>
                                          <p:attrName>fillcolor</p:attrName>
                                        </p:attrNameLst>
                                      </p:cBhvr>
                                      <p:to>
                                        <a:srgbClr val="000000"/>
                                      </p:to>
                                    </p:animClr>
                                    <p:set>
                                      <p:cBhvr>
                                        <p:cTn id="143" dur="2000" fill="hold"/>
                                        <p:tgtEl>
                                          <p:spTgt spid="20"/>
                                        </p:tgtEl>
                                        <p:attrNameLst>
                                          <p:attrName>fill.type</p:attrName>
                                        </p:attrNameLst>
                                      </p:cBhvr>
                                      <p:to>
                                        <p:strVal val="solid"/>
                                      </p:to>
                                    </p:set>
                                    <p:set>
                                      <p:cBhvr>
                                        <p:cTn id="144" dur="2000" fill="hold"/>
                                        <p:tgtEl>
                                          <p:spTgt spid="20"/>
                                        </p:tgtEl>
                                        <p:attrNameLst>
                                          <p:attrName>fill.on</p:attrName>
                                        </p:attrNameLst>
                                      </p:cBhvr>
                                      <p:to>
                                        <p:strVal val="true"/>
                                      </p:to>
                                    </p:set>
                                  </p:childTnLst>
                                </p:cTn>
                              </p:par>
                              <p:par>
                                <p:cTn id="145" presetID="1" presetClass="emph" presetSubtype="2" fill="hold" nodeType="withEffect">
                                  <p:stCondLst>
                                    <p:cond delay="0"/>
                                  </p:stCondLst>
                                  <p:childTnLst>
                                    <p:animClr clrSpc="rgb" dir="cw">
                                      <p:cBhvr>
                                        <p:cTn id="146" dur="2000" fill="hold"/>
                                        <p:tgtEl>
                                          <p:spTgt spid="28"/>
                                        </p:tgtEl>
                                        <p:attrNameLst>
                                          <p:attrName>fillcolor</p:attrName>
                                        </p:attrNameLst>
                                      </p:cBhvr>
                                      <p:to>
                                        <a:srgbClr val="000000"/>
                                      </p:to>
                                    </p:animClr>
                                    <p:set>
                                      <p:cBhvr>
                                        <p:cTn id="147" dur="2000" fill="hold"/>
                                        <p:tgtEl>
                                          <p:spTgt spid="28"/>
                                        </p:tgtEl>
                                        <p:attrNameLst>
                                          <p:attrName>fill.type</p:attrName>
                                        </p:attrNameLst>
                                      </p:cBhvr>
                                      <p:to>
                                        <p:strVal val="solid"/>
                                      </p:to>
                                    </p:set>
                                    <p:set>
                                      <p:cBhvr>
                                        <p:cTn id="148" dur="2000" fill="hold"/>
                                        <p:tgtEl>
                                          <p:spTgt spid="28"/>
                                        </p:tgtEl>
                                        <p:attrNameLst>
                                          <p:attrName>fill.on</p:attrName>
                                        </p:attrNameLst>
                                      </p:cBhvr>
                                      <p:to>
                                        <p:strVal val="true"/>
                                      </p:to>
                                    </p:set>
                                  </p:childTnLst>
                                </p:cTn>
                              </p:par>
                            </p:childTnLst>
                          </p:cTn>
                        </p:par>
                      </p:childTnLst>
                    </p:cTn>
                  </p:par>
                </p:childTnLst>
              </p:cTn>
              <p:nextCondLst>
                <p:cond evt="onClick" delay="0">
                  <p:tgtEl>
                    <p:spTgt spid="20"/>
                  </p:tgtEl>
                </p:cond>
              </p:nextCondLst>
            </p:seq>
            <p:seq concurrent="1" nextAc="seek">
              <p:cTn id="149" restart="whenNotActive" fill="hold" evtFilter="cancelBubble" nodeType="interactiveSeq">
                <p:stCondLst>
                  <p:cond evt="onClick" delay="0">
                    <p:tgtEl>
                      <p:spTgt spid="19"/>
                    </p:tgtEl>
                  </p:cond>
                </p:stCondLst>
                <p:endSync evt="end" delay="0">
                  <p:rtn val="all"/>
                </p:endSync>
                <p:childTnLst>
                  <p:par>
                    <p:cTn id="150" fill="hold">
                      <p:stCondLst>
                        <p:cond delay="0"/>
                      </p:stCondLst>
                      <p:childTnLst>
                        <p:par>
                          <p:cTn id="151" fill="hold">
                            <p:stCondLst>
                              <p:cond delay="0"/>
                            </p:stCondLst>
                            <p:childTnLst>
                              <p:par>
                                <p:cTn id="152" presetID="16" presetClass="exit" presetSubtype="21" fill="hold" nodeType="withEffect">
                                  <p:stCondLst>
                                    <p:cond delay="0"/>
                                  </p:stCondLst>
                                  <p:childTnLst>
                                    <p:animEffect transition="out" filter="barn(inVertical)">
                                      <p:cBhvr>
                                        <p:cTn id="153" dur="500"/>
                                        <p:tgtEl>
                                          <p:spTgt spid="9"/>
                                        </p:tgtEl>
                                      </p:cBhvr>
                                    </p:animEffect>
                                    <p:set>
                                      <p:cBhvr>
                                        <p:cTn id="154" dur="1" fill="hold">
                                          <p:stCondLst>
                                            <p:cond delay="499"/>
                                          </p:stCondLst>
                                        </p:cTn>
                                        <p:tgtEl>
                                          <p:spTgt spid="9"/>
                                        </p:tgtEl>
                                        <p:attrNameLst>
                                          <p:attrName>style.visibility</p:attrName>
                                        </p:attrNameLst>
                                      </p:cBhvr>
                                      <p:to>
                                        <p:strVal val="hidden"/>
                                      </p:to>
                                    </p:set>
                                  </p:childTnLst>
                                </p:cTn>
                              </p:par>
                              <p:par>
                                <p:cTn id="155" presetID="1" presetClass="emph" presetSubtype="2" fill="hold" nodeType="withEffect">
                                  <p:stCondLst>
                                    <p:cond delay="0"/>
                                  </p:stCondLst>
                                  <p:childTnLst>
                                    <p:animClr clrSpc="rgb" dir="cw">
                                      <p:cBhvr>
                                        <p:cTn id="156" dur="2000" fill="hold"/>
                                        <p:tgtEl>
                                          <p:spTgt spid="19"/>
                                        </p:tgtEl>
                                        <p:attrNameLst>
                                          <p:attrName>fillcolor</p:attrName>
                                        </p:attrNameLst>
                                      </p:cBhvr>
                                      <p:to>
                                        <a:srgbClr val="000000"/>
                                      </p:to>
                                    </p:animClr>
                                    <p:set>
                                      <p:cBhvr>
                                        <p:cTn id="157" dur="2000" fill="hold"/>
                                        <p:tgtEl>
                                          <p:spTgt spid="19"/>
                                        </p:tgtEl>
                                        <p:attrNameLst>
                                          <p:attrName>fill.type</p:attrName>
                                        </p:attrNameLst>
                                      </p:cBhvr>
                                      <p:to>
                                        <p:strVal val="solid"/>
                                      </p:to>
                                    </p:set>
                                    <p:set>
                                      <p:cBhvr>
                                        <p:cTn id="158" dur="2000" fill="hold"/>
                                        <p:tgtEl>
                                          <p:spTgt spid="19"/>
                                        </p:tgtEl>
                                        <p:attrNameLst>
                                          <p:attrName>fill.on</p:attrName>
                                        </p:attrNameLst>
                                      </p:cBhvr>
                                      <p:to>
                                        <p:strVal val="true"/>
                                      </p:to>
                                    </p:set>
                                  </p:childTnLst>
                                </p:cTn>
                              </p:par>
                              <p:par>
                                <p:cTn id="159" presetID="1" presetClass="emph" presetSubtype="2" fill="hold" nodeType="withEffect">
                                  <p:stCondLst>
                                    <p:cond delay="0"/>
                                  </p:stCondLst>
                                  <p:childTnLst>
                                    <p:animClr clrSpc="rgb" dir="cw">
                                      <p:cBhvr>
                                        <p:cTn id="160" dur="2000" fill="hold"/>
                                        <p:tgtEl>
                                          <p:spTgt spid="27"/>
                                        </p:tgtEl>
                                        <p:attrNameLst>
                                          <p:attrName>fillcolor</p:attrName>
                                        </p:attrNameLst>
                                      </p:cBhvr>
                                      <p:to>
                                        <a:srgbClr val="000000"/>
                                      </p:to>
                                    </p:animClr>
                                    <p:set>
                                      <p:cBhvr>
                                        <p:cTn id="161" dur="2000" fill="hold"/>
                                        <p:tgtEl>
                                          <p:spTgt spid="27"/>
                                        </p:tgtEl>
                                        <p:attrNameLst>
                                          <p:attrName>fill.type</p:attrName>
                                        </p:attrNameLst>
                                      </p:cBhvr>
                                      <p:to>
                                        <p:strVal val="solid"/>
                                      </p:to>
                                    </p:set>
                                    <p:set>
                                      <p:cBhvr>
                                        <p:cTn id="162" dur="2000" fill="hold"/>
                                        <p:tgtEl>
                                          <p:spTgt spid="27"/>
                                        </p:tgtEl>
                                        <p:attrNameLst>
                                          <p:attrName>fill.on</p:attrName>
                                        </p:attrNameLst>
                                      </p:cBhvr>
                                      <p:to>
                                        <p:strVal val="true"/>
                                      </p:to>
                                    </p:set>
                                  </p:childTnLst>
                                </p:cTn>
                              </p:par>
                            </p:childTnLst>
                          </p:cTn>
                        </p:par>
                      </p:childTnLst>
                    </p:cTn>
                  </p:par>
                </p:childTnLst>
              </p:cTn>
              <p:nextCondLst>
                <p:cond evt="onClick" delay="0">
                  <p:tgtEl>
                    <p:spTgt spid="19"/>
                  </p:tgtEl>
                </p:cond>
              </p:nextCondLst>
            </p:seq>
            <p:seq concurrent="1" nextAc="seek">
              <p:cTn id="163" restart="whenNotActive" fill="hold" evtFilter="cancelBubble" nodeType="interactiveSeq">
                <p:stCondLst>
                  <p:cond evt="onClick" delay="0">
                    <p:tgtEl>
                      <p:spTgt spid="21"/>
                    </p:tgtEl>
                  </p:cond>
                </p:stCondLst>
                <p:endSync evt="end" delay="0">
                  <p:rtn val="all"/>
                </p:endSync>
                <p:childTnLst>
                  <p:par>
                    <p:cTn id="164" fill="hold">
                      <p:stCondLst>
                        <p:cond delay="0"/>
                      </p:stCondLst>
                      <p:childTnLst>
                        <p:par>
                          <p:cTn id="165" fill="hold">
                            <p:stCondLst>
                              <p:cond delay="0"/>
                            </p:stCondLst>
                            <p:childTnLst>
                              <p:par>
                                <p:cTn id="166" presetID="16" presetClass="exit" presetSubtype="21" fill="hold" nodeType="withEffect">
                                  <p:stCondLst>
                                    <p:cond delay="0"/>
                                  </p:stCondLst>
                                  <p:childTnLst>
                                    <p:animEffect transition="out" filter="barn(inVertical)">
                                      <p:cBhvr>
                                        <p:cTn id="167" dur="500"/>
                                        <p:tgtEl>
                                          <p:spTgt spid="11"/>
                                        </p:tgtEl>
                                      </p:cBhvr>
                                    </p:animEffect>
                                    <p:set>
                                      <p:cBhvr>
                                        <p:cTn id="168" dur="1" fill="hold">
                                          <p:stCondLst>
                                            <p:cond delay="499"/>
                                          </p:stCondLst>
                                        </p:cTn>
                                        <p:tgtEl>
                                          <p:spTgt spid="11"/>
                                        </p:tgtEl>
                                        <p:attrNameLst>
                                          <p:attrName>style.visibility</p:attrName>
                                        </p:attrNameLst>
                                      </p:cBhvr>
                                      <p:to>
                                        <p:strVal val="hidden"/>
                                      </p:to>
                                    </p:set>
                                  </p:childTnLst>
                                </p:cTn>
                              </p:par>
                              <p:par>
                                <p:cTn id="169" presetID="1" presetClass="emph" presetSubtype="2" fill="hold" nodeType="withEffect">
                                  <p:stCondLst>
                                    <p:cond delay="0"/>
                                  </p:stCondLst>
                                  <p:childTnLst>
                                    <p:animClr clrSpc="rgb" dir="cw">
                                      <p:cBhvr>
                                        <p:cTn id="170" dur="2000" fill="hold"/>
                                        <p:tgtEl>
                                          <p:spTgt spid="21"/>
                                        </p:tgtEl>
                                        <p:attrNameLst>
                                          <p:attrName>fillcolor</p:attrName>
                                        </p:attrNameLst>
                                      </p:cBhvr>
                                      <p:to>
                                        <a:srgbClr val="000000"/>
                                      </p:to>
                                    </p:animClr>
                                    <p:set>
                                      <p:cBhvr>
                                        <p:cTn id="171" dur="2000" fill="hold"/>
                                        <p:tgtEl>
                                          <p:spTgt spid="21"/>
                                        </p:tgtEl>
                                        <p:attrNameLst>
                                          <p:attrName>fill.type</p:attrName>
                                        </p:attrNameLst>
                                      </p:cBhvr>
                                      <p:to>
                                        <p:strVal val="solid"/>
                                      </p:to>
                                    </p:set>
                                    <p:set>
                                      <p:cBhvr>
                                        <p:cTn id="172" dur="2000" fill="hold"/>
                                        <p:tgtEl>
                                          <p:spTgt spid="21"/>
                                        </p:tgtEl>
                                        <p:attrNameLst>
                                          <p:attrName>fill.on</p:attrName>
                                        </p:attrNameLst>
                                      </p:cBhvr>
                                      <p:to>
                                        <p:strVal val="true"/>
                                      </p:to>
                                    </p:set>
                                  </p:childTnLst>
                                </p:cTn>
                              </p:par>
                              <p:par>
                                <p:cTn id="173" presetID="1" presetClass="emph" presetSubtype="2" fill="hold" nodeType="withEffect">
                                  <p:stCondLst>
                                    <p:cond delay="0"/>
                                  </p:stCondLst>
                                  <p:childTnLst>
                                    <p:animClr clrSpc="rgb" dir="cw">
                                      <p:cBhvr>
                                        <p:cTn id="174" dur="2000" fill="hold"/>
                                        <p:tgtEl>
                                          <p:spTgt spid="29"/>
                                        </p:tgtEl>
                                        <p:attrNameLst>
                                          <p:attrName>fillcolor</p:attrName>
                                        </p:attrNameLst>
                                      </p:cBhvr>
                                      <p:to>
                                        <a:srgbClr val="000000"/>
                                      </p:to>
                                    </p:animClr>
                                    <p:set>
                                      <p:cBhvr>
                                        <p:cTn id="175" dur="2000" fill="hold"/>
                                        <p:tgtEl>
                                          <p:spTgt spid="29"/>
                                        </p:tgtEl>
                                        <p:attrNameLst>
                                          <p:attrName>fill.type</p:attrName>
                                        </p:attrNameLst>
                                      </p:cBhvr>
                                      <p:to>
                                        <p:strVal val="solid"/>
                                      </p:to>
                                    </p:set>
                                    <p:set>
                                      <p:cBhvr>
                                        <p:cTn id="176" dur="2000" fill="hold"/>
                                        <p:tgtEl>
                                          <p:spTgt spid="29"/>
                                        </p:tgtEl>
                                        <p:attrNameLst>
                                          <p:attrName>fill.on</p:attrName>
                                        </p:attrNameLst>
                                      </p:cBhvr>
                                      <p:to>
                                        <p:strVal val="true"/>
                                      </p:to>
                                    </p:set>
                                  </p:childTnLst>
                                </p:cTn>
                              </p:par>
                            </p:childTnLst>
                          </p:cTn>
                        </p:par>
                      </p:childTnLst>
                    </p:cTn>
                  </p:par>
                </p:childTnLst>
              </p:cTn>
              <p:nextCondLst>
                <p:cond evt="onClick" delay="0">
                  <p:tgtEl>
                    <p:spTgt spid="21"/>
                  </p:tgtEl>
                </p:cond>
              </p:nextCondLst>
            </p:seq>
            <p:seq concurrent="1" nextAc="seek">
              <p:cTn id="177" restart="whenNotActive" fill="hold" evtFilter="cancelBubble" nodeType="interactiveSeq">
                <p:stCondLst>
                  <p:cond evt="onClick" delay="0">
                    <p:tgtEl>
                      <p:spTgt spid="22"/>
                    </p:tgtEl>
                  </p:cond>
                </p:stCondLst>
                <p:endSync evt="end" delay="0">
                  <p:rtn val="all"/>
                </p:endSync>
                <p:childTnLst>
                  <p:par>
                    <p:cTn id="178" fill="hold">
                      <p:stCondLst>
                        <p:cond delay="0"/>
                      </p:stCondLst>
                      <p:childTnLst>
                        <p:par>
                          <p:cTn id="179" fill="hold">
                            <p:stCondLst>
                              <p:cond delay="0"/>
                            </p:stCondLst>
                            <p:childTnLst>
                              <p:par>
                                <p:cTn id="180" presetID="16" presetClass="exit" presetSubtype="21" fill="hold" nodeType="withEffect">
                                  <p:stCondLst>
                                    <p:cond delay="0"/>
                                  </p:stCondLst>
                                  <p:childTnLst>
                                    <p:animEffect transition="out" filter="barn(inVertical)">
                                      <p:cBhvr>
                                        <p:cTn id="181" dur="500"/>
                                        <p:tgtEl>
                                          <p:spTgt spid="12"/>
                                        </p:tgtEl>
                                      </p:cBhvr>
                                    </p:animEffect>
                                    <p:set>
                                      <p:cBhvr>
                                        <p:cTn id="182" dur="1" fill="hold">
                                          <p:stCondLst>
                                            <p:cond delay="499"/>
                                          </p:stCondLst>
                                        </p:cTn>
                                        <p:tgtEl>
                                          <p:spTgt spid="12"/>
                                        </p:tgtEl>
                                        <p:attrNameLst>
                                          <p:attrName>style.visibility</p:attrName>
                                        </p:attrNameLst>
                                      </p:cBhvr>
                                      <p:to>
                                        <p:strVal val="hidden"/>
                                      </p:to>
                                    </p:set>
                                  </p:childTnLst>
                                </p:cTn>
                              </p:par>
                              <p:par>
                                <p:cTn id="183" presetID="1" presetClass="emph" presetSubtype="2" fill="hold" nodeType="withEffect">
                                  <p:stCondLst>
                                    <p:cond delay="0"/>
                                  </p:stCondLst>
                                  <p:childTnLst>
                                    <p:animClr clrSpc="rgb" dir="cw">
                                      <p:cBhvr>
                                        <p:cTn id="184" dur="2000" fill="hold"/>
                                        <p:tgtEl>
                                          <p:spTgt spid="22"/>
                                        </p:tgtEl>
                                        <p:attrNameLst>
                                          <p:attrName>fillcolor</p:attrName>
                                        </p:attrNameLst>
                                      </p:cBhvr>
                                      <p:to>
                                        <a:srgbClr val="000000"/>
                                      </p:to>
                                    </p:animClr>
                                    <p:set>
                                      <p:cBhvr>
                                        <p:cTn id="185" dur="2000" fill="hold"/>
                                        <p:tgtEl>
                                          <p:spTgt spid="22"/>
                                        </p:tgtEl>
                                        <p:attrNameLst>
                                          <p:attrName>fill.type</p:attrName>
                                        </p:attrNameLst>
                                      </p:cBhvr>
                                      <p:to>
                                        <p:strVal val="solid"/>
                                      </p:to>
                                    </p:set>
                                    <p:set>
                                      <p:cBhvr>
                                        <p:cTn id="186" dur="2000" fill="hold"/>
                                        <p:tgtEl>
                                          <p:spTgt spid="22"/>
                                        </p:tgtEl>
                                        <p:attrNameLst>
                                          <p:attrName>fill.on</p:attrName>
                                        </p:attrNameLst>
                                      </p:cBhvr>
                                      <p:to>
                                        <p:strVal val="true"/>
                                      </p:to>
                                    </p:set>
                                  </p:childTnLst>
                                </p:cTn>
                              </p:par>
                              <p:par>
                                <p:cTn id="187" presetID="1" presetClass="emph" presetSubtype="2" fill="hold" nodeType="withEffect">
                                  <p:stCondLst>
                                    <p:cond delay="0"/>
                                  </p:stCondLst>
                                  <p:childTnLst>
                                    <p:animClr clrSpc="rgb" dir="cw">
                                      <p:cBhvr>
                                        <p:cTn id="188" dur="2000" fill="hold"/>
                                        <p:tgtEl>
                                          <p:spTgt spid="30"/>
                                        </p:tgtEl>
                                        <p:attrNameLst>
                                          <p:attrName>fillcolor</p:attrName>
                                        </p:attrNameLst>
                                      </p:cBhvr>
                                      <p:to>
                                        <a:srgbClr val="000000"/>
                                      </p:to>
                                    </p:animClr>
                                    <p:set>
                                      <p:cBhvr>
                                        <p:cTn id="189" dur="2000" fill="hold"/>
                                        <p:tgtEl>
                                          <p:spTgt spid="30"/>
                                        </p:tgtEl>
                                        <p:attrNameLst>
                                          <p:attrName>fill.type</p:attrName>
                                        </p:attrNameLst>
                                      </p:cBhvr>
                                      <p:to>
                                        <p:strVal val="solid"/>
                                      </p:to>
                                    </p:set>
                                    <p:set>
                                      <p:cBhvr>
                                        <p:cTn id="190" dur="2000" fill="hold"/>
                                        <p:tgtEl>
                                          <p:spTgt spid="30"/>
                                        </p:tgtEl>
                                        <p:attrNameLst>
                                          <p:attrName>fill.on</p:attrName>
                                        </p:attrNameLst>
                                      </p:cBhvr>
                                      <p:to>
                                        <p:strVal val="true"/>
                                      </p:to>
                                    </p:set>
                                  </p:childTnLst>
                                </p:cTn>
                              </p:par>
                            </p:childTnLst>
                          </p:cTn>
                        </p:par>
                      </p:childTnLst>
                    </p:cTn>
                  </p:par>
                </p:childTnLst>
              </p:cTn>
              <p:nextCondLst>
                <p:cond evt="onClick" delay="0">
                  <p:tgtEl>
                    <p:spTgt spid="22"/>
                  </p:tgtEl>
                </p:cond>
              </p:nextCondLst>
            </p:seq>
            <p:seq concurrent="1" nextAc="seek">
              <p:cTn id="191" restart="whenNotActive" fill="hold" evtFilter="cancelBubble" nodeType="interactiveSeq">
                <p:stCondLst>
                  <p:cond evt="onClick" delay="0">
                    <p:tgtEl>
                      <p:spTgt spid="23"/>
                    </p:tgtEl>
                  </p:cond>
                </p:stCondLst>
                <p:endSync evt="end" delay="0">
                  <p:rtn val="all"/>
                </p:endSync>
                <p:childTnLst>
                  <p:par>
                    <p:cTn id="192" fill="hold">
                      <p:stCondLst>
                        <p:cond delay="0"/>
                      </p:stCondLst>
                      <p:childTnLst>
                        <p:par>
                          <p:cTn id="193" fill="hold">
                            <p:stCondLst>
                              <p:cond delay="0"/>
                            </p:stCondLst>
                            <p:childTnLst>
                              <p:par>
                                <p:cTn id="194" presetID="1" presetClass="emph" presetSubtype="2" fill="hold" nodeType="withEffect">
                                  <p:stCondLst>
                                    <p:cond delay="0"/>
                                  </p:stCondLst>
                                  <p:childTnLst>
                                    <p:animClr clrSpc="rgb" dir="cw">
                                      <p:cBhvr>
                                        <p:cTn id="195" dur="2000" fill="hold"/>
                                        <p:tgtEl>
                                          <p:spTgt spid="13"/>
                                        </p:tgtEl>
                                        <p:attrNameLst>
                                          <p:attrName>fillcolor</p:attrName>
                                        </p:attrNameLst>
                                      </p:cBhvr>
                                      <p:to>
                                        <a:srgbClr val="000000"/>
                                      </p:to>
                                    </p:animClr>
                                    <p:set>
                                      <p:cBhvr>
                                        <p:cTn id="196" dur="2000" fill="hold"/>
                                        <p:tgtEl>
                                          <p:spTgt spid="13"/>
                                        </p:tgtEl>
                                        <p:attrNameLst>
                                          <p:attrName>fill.type</p:attrName>
                                        </p:attrNameLst>
                                      </p:cBhvr>
                                      <p:to>
                                        <p:strVal val="solid"/>
                                      </p:to>
                                    </p:set>
                                    <p:set>
                                      <p:cBhvr>
                                        <p:cTn id="197" dur="2000" fill="hold"/>
                                        <p:tgtEl>
                                          <p:spTgt spid="13"/>
                                        </p:tgtEl>
                                        <p:attrNameLst>
                                          <p:attrName>fill.on</p:attrName>
                                        </p:attrNameLst>
                                      </p:cBhvr>
                                      <p:to>
                                        <p:strVal val="true"/>
                                      </p:to>
                                    </p:set>
                                  </p:childTnLst>
                                </p:cTn>
                              </p:par>
                              <p:par>
                                <p:cTn id="198" presetID="1" presetClass="emph" presetSubtype="2" fill="hold" nodeType="withEffect">
                                  <p:stCondLst>
                                    <p:cond delay="0"/>
                                  </p:stCondLst>
                                  <p:childTnLst>
                                    <p:animClr clrSpc="rgb" dir="cw">
                                      <p:cBhvr>
                                        <p:cTn id="199" dur="2000" fill="hold"/>
                                        <p:tgtEl>
                                          <p:spTgt spid="23"/>
                                        </p:tgtEl>
                                        <p:attrNameLst>
                                          <p:attrName>fillcolor</p:attrName>
                                        </p:attrNameLst>
                                      </p:cBhvr>
                                      <p:to>
                                        <a:srgbClr val="000000"/>
                                      </p:to>
                                    </p:animClr>
                                    <p:set>
                                      <p:cBhvr>
                                        <p:cTn id="200" dur="2000" fill="hold"/>
                                        <p:tgtEl>
                                          <p:spTgt spid="23"/>
                                        </p:tgtEl>
                                        <p:attrNameLst>
                                          <p:attrName>fill.type</p:attrName>
                                        </p:attrNameLst>
                                      </p:cBhvr>
                                      <p:to>
                                        <p:strVal val="solid"/>
                                      </p:to>
                                    </p:set>
                                    <p:set>
                                      <p:cBhvr>
                                        <p:cTn id="201" dur="2000" fill="hold"/>
                                        <p:tgtEl>
                                          <p:spTgt spid="23"/>
                                        </p:tgtEl>
                                        <p:attrNameLst>
                                          <p:attrName>fill.on</p:attrName>
                                        </p:attrNameLst>
                                      </p:cBhvr>
                                      <p:to>
                                        <p:strVal val="true"/>
                                      </p:to>
                                    </p:set>
                                  </p:childTnLst>
                                </p:cTn>
                              </p:par>
                              <p:par>
                                <p:cTn id="202" presetID="1" presetClass="emph" presetSubtype="2" fill="hold" nodeType="withEffect">
                                  <p:stCondLst>
                                    <p:cond delay="0"/>
                                  </p:stCondLst>
                                  <p:childTnLst>
                                    <p:animClr clrSpc="rgb" dir="cw">
                                      <p:cBhvr>
                                        <p:cTn id="203" dur="2000" fill="hold"/>
                                        <p:tgtEl>
                                          <p:spTgt spid="31"/>
                                        </p:tgtEl>
                                        <p:attrNameLst>
                                          <p:attrName>fillcolor</p:attrName>
                                        </p:attrNameLst>
                                      </p:cBhvr>
                                      <p:to>
                                        <a:srgbClr val="000000"/>
                                      </p:to>
                                    </p:animClr>
                                    <p:set>
                                      <p:cBhvr>
                                        <p:cTn id="204" dur="2000" fill="hold"/>
                                        <p:tgtEl>
                                          <p:spTgt spid="31"/>
                                        </p:tgtEl>
                                        <p:attrNameLst>
                                          <p:attrName>fill.type</p:attrName>
                                        </p:attrNameLst>
                                      </p:cBhvr>
                                      <p:to>
                                        <p:strVal val="solid"/>
                                      </p:to>
                                    </p:set>
                                    <p:set>
                                      <p:cBhvr>
                                        <p:cTn id="205" dur="2000" fill="hold"/>
                                        <p:tgtEl>
                                          <p:spTgt spid="31"/>
                                        </p:tgtEl>
                                        <p:attrNameLst>
                                          <p:attrName>fill.on</p:attrName>
                                        </p:attrNameLst>
                                      </p:cBhvr>
                                      <p:to>
                                        <p:strVal val="true"/>
                                      </p:to>
                                    </p:set>
                                  </p:childTnLst>
                                </p:cTn>
                              </p:par>
                            </p:childTnLst>
                          </p:cTn>
                        </p:par>
                      </p:childTnLst>
                    </p:cTn>
                  </p:par>
                </p:childTnLst>
              </p:cTn>
              <p:nextCondLst>
                <p:cond evt="onClick" delay="0">
                  <p:tgtEl>
                    <p:spTgt spid="23"/>
                  </p:tgtEl>
                </p:cond>
              </p:nextCondLst>
            </p:seq>
            <p:seq concurrent="1" nextAc="seek">
              <p:cTn id="206" restart="whenNotActive" fill="hold" evtFilter="cancelBubble" nodeType="interactiveSeq">
                <p:stCondLst>
                  <p:cond evt="onClick" delay="0">
                    <p:tgtEl>
                      <p:spTgt spid="24"/>
                    </p:tgtEl>
                  </p:cond>
                </p:stCondLst>
                <p:endSync evt="end" delay="0">
                  <p:rtn val="all"/>
                </p:endSync>
                <p:childTnLst>
                  <p:par>
                    <p:cTn id="207" fill="hold">
                      <p:stCondLst>
                        <p:cond delay="0"/>
                      </p:stCondLst>
                      <p:childTnLst>
                        <p:par>
                          <p:cTn id="208" fill="hold">
                            <p:stCondLst>
                              <p:cond delay="0"/>
                            </p:stCondLst>
                            <p:childTnLst>
                              <p:par>
                                <p:cTn id="209" presetID="1" presetClass="emph" presetSubtype="2" fill="hold" nodeType="withEffect">
                                  <p:stCondLst>
                                    <p:cond delay="0"/>
                                  </p:stCondLst>
                                  <p:childTnLst>
                                    <p:animClr clrSpc="rgb" dir="cw">
                                      <p:cBhvr>
                                        <p:cTn id="210" dur="2000" fill="hold"/>
                                        <p:tgtEl>
                                          <p:spTgt spid="6"/>
                                        </p:tgtEl>
                                        <p:attrNameLst>
                                          <p:attrName>fillcolor</p:attrName>
                                        </p:attrNameLst>
                                      </p:cBhvr>
                                      <p:to>
                                        <a:srgbClr val="000000"/>
                                      </p:to>
                                    </p:animClr>
                                    <p:set>
                                      <p:cBhvr>
                                        <p:cTn id="211" dur="2000" fill="hold"/>
                                        <p:tgtEl>
                                          <p:spTgt spid="6"/>
                                        </p:tgtEl>
                                        <p:attrNameLst>
                                          <p:attrName>fill.type</p:attrName>
                                        </p:attrNameLst>
                                      </p:cBhvr>
                                      <p:to>
                                        <p:strVal val="solid"/>
                                      </p:to>
                                    </p:set>
                                    <p:set>
                                      <p:cBhvr>
                                        <p:cTn id="212" dur="2000" fill="hold"/>
                                        <p:tgtEl>
                                          <p:spTgt spid="6"/>
                                        </p:tgtEl>
                                        <p:attrNameLst>
                                          <p:attrName>fill.on</p:attrName>
                                        </p:attrNameLst>
                                      </p:cBhvr>
                                      <p:to>
                                        <p:strVal val="true"/>
                                      </p:to>
                                    </p:set>
                                  </p:childTnLst>
                                </p:cTn>
                              </p:par>
                              <p:par>
                                <p:cTn id="213" presetID="1" presetClass="emph" presetSubtype="2" fill="hold" nodeType="withEffect">
                                  <p:stCondLst>
                                    <p:cond delay="0"/>
                                  </p:stCondLst>
                                  <p:childTnLst>
                                    <p:animClr clrSpc="rgb" dir="cw">
                                      <p:cBhvr>
                                        <p:cTn id="214" dur="2000" fill="hold"/>
                                        <p:tgtEl>
                                          <p:spTgt spid="16"/>
                                        </p:tgtEl>
                                        <p:attrNameLst>
                                          <p:attrName>fillcolor</p:attrName>
                                        </p:attrNameLst>
                                      </p:cBhvr>
                                      <p:to>
                                        <a:srgbClr val="000000"/>
                                      </p:to>
                                    </p:animClr>
                                    <p:set>
                                      <p:cBhvr>
                                        <p:cTn id="215" dur="2000" fill="hold"/>
                                        <p:tgtEl>
                                          <p:spTgt spid="16"/>
                                        </p:tgtEl>
                                        <p:attrNameLst>
                                          <p:attrName>fill.type</p:attrName>
                                        </p:attrNameLst>
                                      </p:cBhvr>
                                      <p:to>
                                        <p:strVal val="solid"/>
                                      </p:to>
                                    </p:set>
                                    <p:set>
                                      <p:cBhvr>
                                        <p:cTn id="216" dur="2000" fill="hold"/>
                                        <p:tgtEl>
                                          <p:spTgt spid="16"/>
                                        </p:tgtEl>
                                        <p:attrNameLst>
                                          <p:attrName>fill.on</p:attrName>
                                        </p:attrNameLst>
                                      </p:cBhvr>
                                      <p:to>
                                        <p:strVal val="true"/>
                                      </p:to>
                                    </p:set>
                                  </p:childTnLst>
                                </p:cTn>
                              </p:par>
                              <p:par>
                                <p:cTn id="217" presetID="1" presetClass="emph" presetSubtype="2" fill="hold" nodeType="withEffect">
                                  <p:stCondLst>
                                    <p:cond delay="0"/>
                                  </p:stCondLst>
                                  <p:childTnLst>
                                    <p:animClr clrSpc="rgb" dir="cw">
                                      <p:cBhvr>
                                        <p:cTn id="218" dur="2000" fill="hold"/>
                                        <p:tgtEl>
                                          <p:spTgt spid="24"/>
                                        </p:tgtEl>
                                        <p:attrNameLst>
                                          <p:attrName>fillcolor</p:attrName>
                                        </p:attrNameLst>
                                      </p:cBhvr>
                                      <p:to>
                                        <a:srgbClr val="000000"/>
                                      </p:to>
                                    </p:animClr>
                                    <p:set>
                                      <p:cBhvr>
                                        <p:cTn id="219" dur="2000" fill="hold"/>
                                        <p:tgtEl>
                                          <p:spTgt spid="24"/>
                                        </p:tgtEl>
                                        <p:attrNameLst>
                                          <p:attrName>fill.type</p:attrName>
                                        </p:attrNameLst>
                                      </p:cBhvr>
                                      <p:to>
                                        <p:strVal val="solid"/>
                                      </p:to>
                                    </p:set>
                                    <p:set>
                                      <p:cBhvr>
                                        <p:cTn id="220" dur="2000" fill="hold"/>
                                        <p:tgtEl>
                                          <p:spTgt spid="24"/>
                                        </p:tgtEl>
                                        <p:attrNameLst>
                                          <p:attrName>fill.on</p:attrName>
                                        </p:attrNameLst>
                                      </p:cBhvr>
                                      <p:to>
                                        <p:strVal val="true"/>
                                      </p:to>
                                    </p:set>
                                  </p:childTnLst>
                                </p:cTn>
                              </p:par>
                            </p:childTnLst>
                          </p:cTn>
                        </p:par>
                      </p:childTnLst>
                    </p:cTn>
                  </p:par>
                </p:childTnLst>
              </p:cTn>
              <p:nextCondLst>
                <p:cond evt="onClick" delay="0">
                  <p:tgtEl>
                    <p:spTgt spid="24"/>
                  </p:tgtEl>
                </p:cond>
              </p:nextCondLst>
            </p:seq>
            <p:seq concurrent="1" nextAc="seek">
              <p:cTn id="221" restart="whenNotActive" fill="hold" evtFilter="cancelBubble" nodeType="interactiveSeq">
                <p:stCondLst>
                  <p:cond evt="onClick" delay="0">
                    <p:tgtEl>
                      <p:spTgt spid="25"/>
                    </p:tgtEl>
                  </p:cond>
                </p:stCondLst>
                <p:endSync evt="end" delay="0">
                  <p:rtn val="all"/>
                </p:endSync>
                <p:childTnLst>
                  <p:par>
                    <p:cTn id="222" fill="hold">
                      <p:stCondLst>
                        <p:cond delay="0"/>
                      </p:stCondLst>
                      <p:childTnLst>
                        <p:par>
                          <p:cTn id="223" fill="hold">
                            <p:stCondLst>
                              <p:cond delay="0"/>
                            </p:stCondLst>
                            <p:childTnLst>
                              <p:par>
                                <p:cTn id="224" presetID="1" presetClass="emph" presetSubtype="2" fill="hold" nodeType="withEffect">
                                  <p:stCondLst>
                                    <p:cond delay="0"/>
                                  </p:stCondLst>
                                  <p:childTnLst>
                                    <p:animClr clrSpc="rgb" dir="cw">
                                      <p:cBhvr>
                                        <p:cTn id="225" dur="2000" fill="hold"/>
                                        <p:tgtEl>
                                          <p:spTgt spid="7"/>
                                        </p:tgtEl>
                                        <p:attrNameLst>
                                          <p:attrName>fillcolor</p:attrName>
                                        </p:attrNameLst>
                                      </p:cBhvr>
                                      <p:to>
                                        <a:srgbClr val="000000"/>
                                      </p:to>
                                    </p:animClr>
                                    <p:set>
                                      <p:cBhvr>
                                        <p:cTn id="226" dur="2000" fill="hold"/>
                                        <p:tgtEl>
                                          <p:spTgt spid="7"/>
                                        </p:tgtEl>
                                        <p:attrNameLst>
                                          <p:attrName>fill.type</p:attrName>
                                        </p:attrNameLst>
                                      </p:cBhvr>
                                      <p:to>
                                        <p:strVal val="solid"/>
                                      </p:to>
                                    </p:set>
                                    <p:set>
                                      <p:cBhvr>
                                        <p:cTn id="227" dur="2000" fill="hold"/>
                                        <p:tgtEl>
                                          <p:spTgt spid="7"/>
                                        </p:tgtEl>
                                        <p:attrNameLst>
                                          <p:attrName>fill.on</p:attrName>
                                        </p:attrNameLst>
                                      </p:cBhvr>
                                      <p:to>
                                        <p:strVal val="true"/>
                                      </p:to>
                                    </p:set>
                                  </p:childTnLst>
                                </p:cTn>
                              </p:par>
                              <p:par>
                                <p:cTn id="228" presetID="1" presetClass="emph" presetSubtype="2" fill="hold" nodeType="withEffect">
                                  <p:stCondLst>
                                    <p:cond delay="0"/>
                                  </p:stCondLst>
                                  <p:childTnLst>
                                    <p:animClr clrSpc="rgb" dir="cw">
                                      <p:cBhvr>
                                        <p:cTn id="229" dur="2000" fill="hold"/>
                                        <p:tgtEl>
                                          <p:spTgt spid="17"/>
                                        </p:tgtEl>
                                        <p:attrNameLst>
                                          <p:attrName>fillcolor</p:attrName>
                                        </p:attrNameLst>
                                      </p:cBhvr>
                                      <p:to>
                                        <a:srgbClr val="000000"/>
                                      </p:to>
                                    </p:animClr>
                                    <p:set>
                                      <p:cBhvr>
                                        <p:cTn id="230" dur="2000" fill="hold"/>
                                        <p:tgtEl>
                                          <p:spTgt spid="17"/>
                                        </p:tgtEl>
                                        <p:attrNameLst>
                                          <p:attrName>fill.type</p:attrName>
                                        </p:attrNameLst>
                                      </p:cBhvr>
                                      <p:to>
                                        <p:strVal val="solid"/>
                                      </p:to>
                                    </p:set>
                                    <p:set>
                                      <p:cBhvr>
                                        <p:cTn id="231" dur="2000" fill="hold"/>
                                        <p:tgtEl>
                                          <p:spTgt spid="17"/>
                                        </p:tgtEl>
                                        <p:attrNameLst>
                                          <p:attrName>fill.on</p:attrName>
                                        </p:attrNameLst>
                                      </p:cBhvr>
                                      <p:to>
                                        <p:strVal val="true"/>
                                      </p:to>
                                    </p:set>
                                  </p:childTnLst>
                                </p:cTn>
                              </p:par>
                              <p:par>
                                <p:cTn id="232" presetID="1" presetClass="emph" presetSubtype="2" fill="hold" nodeType="withEffect">
                                  <p:stCondLst>
                                    <p:cond delay="0"/>
                                  </p:stCondLst>
                                  <p:childTnLst>
                                    <p:animClr clrSpc="rgb" dir="cw">
                                      <p:cBhvr>
                                        <p:cTn id="233" dur="2000" fill="hold"/>
                                        <p:tgtEl>
                                          <p:spTgt spid="25"/>
                                        </p:tgtEl>
                                        <p:attrNameLst>
                                          <p:attrName>fillcolor</p:attrName>
                                        </p:attrNameLst>
                                      </p:cBhvr>
                                      <p:to>
                                        <a:srgbClr val="000000"/>
                                      </p:to>
                                    </p:animClr>
                                    <p:set>
                                      <p:cBhvr>
                                        <p:cTn id="234" dur="2000" fill="hold"/>
                                        <p:tgtEl>
                                          <p:spTgt spid="25"/>
                                        </p:tgtEl>
                                        <p:attrNameLst>
                                          <p:attrName>fill.type</p:attrName>
                                        </p:attrNameLst>
                                      </p:cBhvr>
                                      <p:to>
                                        <p:strVal val="solid"/>
                                      </p:to>
                                    </p:set>
                                    <p:set>
                                      <p:cBhvr>
                                        <p:cTn id="235" dur="2000" fill="hold"/>
                                        <p:tgtEl>
                                          <p:spTgt spid="25"/>
                                        </p:tgtEl>
                                        <p:attrNameLst>
                                          <p:attrName>fill.on</p:attrName>
                                        </p:attrNameLst>
                                      </p:cBhvr>
                                      <p:to>
                                        <p:strVal val="true"/>
                                      </p:to>
                                    </p:set>
                                  </p:childTnLst>
                                </p:cTn>
                              </p:par>
                            </p:childTnLst>
                          </p:cTn>
                        </p:par>
                      </p:childTnLst>
                    </p:cTn>
                  </p:par>
                </p:childTnLst>
              </p:cTn>
              <p:nextCondLst>
                <p:cond evt="onClick" delay="0">
                  <p:tgtEl>
                    <p:spTgt spid="25"/>
                  </p:tgtEl>
                </p:cond>
              </p:nextCondLst>
            </p:seq>
            <p:seq concurrent="1" nextAc="seek">
              <p:cTn id="236" restart="whenNotActive" fill="hold" evtFilter="cancelBubble" nodeType="interactiveSeq">
                <p:stCondLst>
                  <p:cond evt="onClick" delay="0">
                    <p:tgtEl>
                      <p:spTgt spid="26"/>
                    </p:tgtEl>
                  </p:cond>
                </p:stCondLst>
                <p:endSync evt="end" delay="0">
                  <p:rtn val="all"/>
                </p:endSync>
                <p:childTnLst>
                  <p:par>
                    <p:cTn id="237" fill="hold">
                      <p:stCondLst>
                        <p:cond delay="0"/>
                      </p:stCondLst>
                      <p:childTnLst>
                        <p:par>
                          <p:cTn id="238" fill="hold">
                            <p:stCondLst>
                              <p:cond delay="0"/>
                            </p:stCondLst>
                            <p:childTnLst>
                              <p:par>
                                <p:cTn id="239" presetID="1" presetClass="emph" presetSubtype="2" fill="hold" nodeType="withEffect">
                                  <p:stCondLst>
                                    <p:cond delay="0"/>
                                  </p:stCondLst>
                                  <p:childTnLst>
                                    <p:animClr clrSpc="rgb" dir="cw">
                                      <p:cBhvr>
                                        <p:cTn id="240" dur="2000" fill="hold"/>
                                        <p:tgtEl>
                                          <p:spTgt spid="8"/>
                                        </p:tgtEl>
                                        <p:attrNameLst>
                                          <p:attrName>fillcolor</p:attrName>
                                        </p:attrNameLst>
                                      </p:cBhvr>
                                      <p:to>
                                        <a:srgbClr val="000000"/>
                                      </p:to>
                                    </p:animClr>
                                    <p:set>
                                      <p:cBhvr>
                                        <p:cTn id="241" dur="2000" fill="hold"/>
                                        <p:tgtEl>
                                          <p:spTgt spid="8"/>
                                        </p:tgtEl>
                                        <p:attrNameLst>
                                          <p:attrName>fill.type</p:attrName>
                                        </p:attrNameLst>
                                      </p:cBhvr>
                                      <p:to>
                                        <p:strVal val="solid"/>
                                      </p:to>
                                    </p:set>
                                    <p:set>
                                      <p:cBhvr>
                                        <p:cTn id="242" dur="2000" fill="hold"/>
                                        <p:tgtEl>
                                          <p:spTgt spid="8"/>
                                        </p:tgtEl>
                                        <p:attrNameLst>
                                          <p:attrName>fill.on</p:attrName>
                                        </p:attrNameLst>
                                      </p:cBhvr>
                                      <p:to>
                                        <p:strVal val="true"/>
                                      </p:to>
                                    </p:set>
                                  </p:childTnLst>
                                </p:cTn>
                              </p:par>
                              <p:par>
                                <p:cTn id="243" presetID="1" presetClass="emph" presetSubtype="2" fill="hold" nodeType="withEffect">
                                  <p:stCondLst>
                                    <p:cond delay="0"/>
                                  </p:stCondLst>
                                  <p:childTnLst>
                                    <p:animClr clrSpc="rgb" dir="cw">
                                      <p:cBhvr>
                                        <p:cTn id="244" dur="2000" fill="hold"/>
                                        <p:tgtEl>
                                          <p:spTgt spid="18"/>
                                        </p:tgtEl>
                                        <p:attrNameLst>
                                          <p:attrName>fillcolor</p:attrName>
                                        </p:attrNameLst>
                                      </p:cBhvr>
                                      <p:to>
                                        <a:srgbClr val="000000"/>
                                      </p:to>
                                    </p:animClr>
                                    <p:set>
                                      <p:cBhvr>
                                        <p:cTn id="245" dur="2000" fill="hold"/>
                                        <p:tgtEl>
                                          <p:spTgt spid="18"/>
                                        </p:tgtEl>
                                        <p:attrNameLst>
                                          <p:attrName>fill.type</p:attrName>
                                        </p:attrNameLst>
                                      </p:cBhvr>
                                      <p:to>
                                        <p:strVal val="solid"/>
                                      </p:to>
                                    </p:set>
                                    <p:set>
                                      <p:cBhvr>
                                        <p:cTn id="246" dur="2000" fill="hold"/>
                                        <p:tgtEl>
                                          <p:spTgt spid="18"/>
                                        </p:tgtEl>
                                        <p:attrNameLst>
                                          <p:attrName>fill.on</p:attrName>
                                        </p:attrNameLst>
                                      </p:cBhvr>
                                      <p:to>
                                        <p:strVal val="true"/>
                                      </p:to>
                                    </p:set>
                                  </p:childTnLst>
                                </p:cTn>
                              </p:par>
                              <p:par>
                                <p:cTn id="247" presetID="1" presetClass="emph" presetSubtype="2" fill="hold" nodeType="withEffect">
                                  <p:stCondLst>
                                    <p:cond delay="0"/>
                                  </p:stCondLst>
                                  <p:childTnLst>
                                    <p:animClr clrSpc="rgb" dir="cw">
                                      <p:cBhvr>
                                        <p:cTn id="248" dur="2000" fill="hold"/>
                                        <p:tgtEl>
                                          <p:spTgt spid="26"/>
                                        </p:tgtEl>
                                        <p:attrNameLst>
                                          <p:attrName>fillcolor</p:attrName>
                                        </p:attrNameLst>
                                      </p:cBhvr>
                                      <p:to>
                                        <a:srgbClr val="000000"/>
                                      </p:to>
                                    </p:animClr>
                                    <p:set>
                                      <p:cBhvr>
                                        <p:cTn id="249" dur="2000" fill="hold"/>
                                        <p:tgtEl>
                                          <p:spTgt spid="26"/>
                                        </p:tgtEl>
                                        <p:attrNameLst>
                                          <p:attrName>fill.type</p:attrName>
                                        </p:attrNameLst>
                                      </p:cBhvr>
                                      <p:to>
                                        <p:strVal val="solid"/>
                                      </p:to>
                                    </p:set>
                                    <p:set>
                                      <p:cBhvr>
                                        <p:cTn id="250" dur="2000" fill="hold"/>
                                        <p:tgtEl>
                                          <p:spTgt spid="26"/>
                                        </p:tgtEl>
                                        <p:attrNameLst>
                                          <p:attrName>fill.on</p:attrName>
                                        </p:attrNameLst>
                                      </p:cBhvr>
                                      <p:to>
                                        <p:strVal val="true"/>
                                      </p:to>
                                    </p:set>
                                  </p:childTnLst>
                                </p:cTn>
                              </p:par>
                            </p:childTnLst>
                          </p:cTn>
                        </p:par>
                      </p:childTnLst>
                    </p:cTn>
                  </p:par>
                </p:childTnLst>
              </p:cTn>
              <p:nextCondLst>
                <p:cond evt="onClick" delay="0">
                  <p:tgtEl>
                    <p:spTgt spid="26"/>
                  </p:tgtEl>
                </p:cond>
              </p:nextCondLst>
            </p:seq>
            <p:seq concurrent="1" nextAc="seek">
              <p:cTn id="251" restart="whenNotActive" fill="hold" evtFilter="cancelBubble" nodeType="interactiveSeq">
                <p:stCondLst>
                  <p:cond evt="onClick" delay="0">
                    <p:tgtEl>
                      <p:spTgt spid="28"/>
                    </p:tgtEl>
                  </p:cond>
                </p:stCondLst>
                <p:endSync evt="end" delay="0">
                  <p:rtn val="all"/>
                </p:endSync>
                <p:childTnLst>
                  <p:par>
                    <p:cTn id="252" fill="hold">
                      <p:stCondLst>
                        <p:cond delay="0"/>
                      </p:stCondLst>
                      <p:childTnLst>
                        <p:par>
                          <p:cTn id="253" fill="hold">
                            <p:stCondLst>
                              <p:cond delay="0"/>
                            </p:stCondLst>
                            <p:childTnLst>
                              <p:par>
                                <p:cTn id="254" presetID="1" presetClass="emph" presetSubtype="2" fill="hold" nodeType="withEffect">
                                  <p:stCondLst>
                                    <p:cond delay="0"/>
                                  </p:stCondLst>
                                  <p:childTnLst>
                                    <p:animClr clrSpc="rgb" dir="cw">
                                      <p:cBhvr>
                                        <p:cTn id="255" dur="2000" fill="hold"/>
                                        <p:tgtEl>
                                          <p:spTgt spid="10"/>
                                        </p:tgtEl>
                                        <p:attrNameLst>
                                          <p:attrName>fillcolor</p:attrName>
                                        </p:attrNameLst>
                                      </p:cBhvr>
                                      <p:to>
                                        <a:srgbClr val="000000"/>
                                      </p:to>
                                    </p:animClr>
                                    <p:set>
                                      <p:cBhvr>
                                        <p:cTn id="256" dur="2000" fill="hold"/>
                                        <p:tgtEl>
                                          <p:spTgt spid="10"/>
                                        </p:tgtEl>
                                        <p:attrNameLst>
                                          <p:attrName>fill.type</p:attrName>
                                        </p:attrNameLst>
                                      </p:cBhvr>
                                      <p:to>
                                        <p:strVal val="solid"/>
                                      </p:to>
                                    </p:set>
                                    <p:set>
                                      <p:cBhvr>
                                        <p:cTn id="257" dur="2000" fill="hold"/>
                                        <p:tgtEl>
                                          <p:spTgt spid="10"/>
                                        </p:tgtEl>
                                        <p:attrNameLst>
                                          <p:attrName>fill.on</p:attrName>
                                        </p:attrNameLst>
                                      </p:cBhvr>
                                      <p:to>
                                        <p:strVal val="true"/>
                                      </p:to>
                                    </p:set>
                                  </p:childTnLst>
                                </p:cTn>
                              </p:par>
                              <p:par>
                                <p:cTn id="258" presetID="1" presetClass="emph" presetSubtype="2" fill="hold" nodeType="withEffect">
                                  <p:stCondLst>
                                    <p:cond delay="0"/>
                                  </p:stCondLst>
                                  <p:childTnLst>
                                    <p:animClr clrSpc="rgb" dir="cw">
                                      <p:cBhvr>
                                        <p:cTn id="259" dur="2000" fill="hold"/>
                                        <p:tgtEl>
                                          <p:spTgt spid="20"/>
                                        </p:tgtEl>
                                        <p:attrNameLst>
                                          <p:attrName>fillcolor</p:attrName>
                                        </p:attrNameLst>
                                      </p:cBhvr>
                                      <p:to>
                                        <a:srgbClr val="000000"/>
                                      </p:to>
                                    </p:animClr>
                                    <p:set>
                                      <p:cBhvr>
                                        <p:cTn id="260" dur="2000" fill="hold"/>
                                        <p:tgtEl>
                                          <p:spTgt spid="20"/>
                                        </p:tgtEl>
                                        <p:attrNameLst>
                                          <p:attrName>fill.type</p:attrName>
                                        </p:attrNameLst>
                                      </p:cBhvr>
                                      <p:to>
                                        <p:strVal val="solid"/>
                                      </p:to>
                                    </p:set>
                                    <p:set>
                                      <p:cBhvr>
                                        <p:cTn id="261" dur="2000" fill="hold"/>
                                        <p:tgtEl>
                                          <p:spTgt spid="20"/>
                                        </p:tgtEl>
                                        <p:attrNameLst>
                                          <p:attrName>fill.on</p:attrName>
                                        </p:attrNameLst>
                                      </p:cBhvr>
                                      <p:to>
                                        <p:strVal val="true"/>
                                      </p:to>
                                    </p:set>
                                  </p:childTnLst>
                                </p:cTn>
                              </p:par>
                              <p:par>
                                <p:cTn id="262" presetID="1" presetClass="emph" presetSubtype="2" fill="hold" nodeType="withEffect">
                                  <p:stCondLst>
                                    <p:cond delay="0"/>
                                  </p:stCondLst>
                                  <p:childTnLst>
                                    <p:animClr clrSpc="rgb" dir="cw">
                                      <p:cBhvr>
                                        <p:cTn id="263" dur="2000" fill="hold"/>
                                        <p:tgtEl>
                                          <p:spTgt spid="28"/>
                                        </p:tgtEl>
                                        <p:attrNameLst>
                                          <p:attrName>fillcolor</p:attrName>
                                        </p:attrNameLst>
                                      </p:cBhvr>
                                      <p:to>
                                        <a:srgbClr val="000000"/>
                                      </p:to>
                                    </p:animClr>
                                    <p:set>
                                      <p:cBhvr>
                                        <p:cTn id="264" dur="2000" fill="hold"/>
                                        <p:tgtEl>
                                          <p:spTgt spid="28"/>
                                        </p:tgtEl>
                                        <p:attrNameLst>
                                          <p:attrName>fill.type</p:attrName>
                                        </p:attrNameLst>
                                      </p:cBhvr>
                                      <p:to>
                                        <p:strVal val="solid"/>
                                      </p:to>
                                    </p:set>
                                    <p:set>
                                      <p:cBhvr>
                                        <p:cTn id="265" dur="2000" fill="hold"/>
                                        <p:tgtEl>
                                          <p:spTgt spid="28"/>
                                        </p:tgtEl>
                                        <p:attrNameLst>
                                          <p:attrName>fill.on</p:attrName>
                                        </p:attrNameLst>
                                      </p:cBhvr>
                                      <p:to>
                                        <p:strVal val="true"/>
                                      </p:to>
                                    </p:set>
                                  </p:childTnLst>
                                </p:cTn>
                              </p:par>
                            </p:childTnLst>
                          </p:cTn>
                        </p:par>
                      </p:childTnLst>
                    </p:cTn>
                  </p:par>
                </p:childTnLst>
              </p:cTn>
              <p:nextCondLst>
                <p:cond evt="onClick" delay="0">
                  <p:tgtEl>
                    <p:spTgt spid="28"/>
                  </p:tgtEl>
                </p:cond>
              </p:nextCondLst>
            </p:seq>
            <p:seq concurrent="1" nextAc="seek">
              <p:cTn id="266" restart="whenNotActive" fill="hold" evtFilter="cancelBubble" nodeType="interactiveSeq">
                <p:stCondLst>
                  <p:cond evt="onClick" delay="0">
                    <p:tgtEl>
                      <p:spTgt spid="29"/>
                    </p:tgtEl>
                  </p:cond>
                </p:stCondLst>
                <p:endSync evt="end" delay="0">
                  <p:rtn val="all"/>
                </p:endSync>
                <p:childTnLst>
                  <p:par>
                    <p:cTn id="267" fill="hold">
                      <p:stCondLst>
                        <p:cond delay="0"/>
                      </p:stCondLst>
                      <p:childTnLst>
                        <p:par>
                          <p:cTn id="268" fill="hold">
                            <p:stCondLst>
                              <p:cond delay="0"/>
                            </p:stCondLst>
                            <p:childTnLst>
                              <p:par>
                                <p:cTn id="269" presetID="1" presetClass="emph" presetSubtype="2" fill="hold" nodeType="withEffect">
                                  <p:stCondLst>
                                    <p:cond delay="0"/>
                                  </p:stCondLst>
                                  <p:childTnLst>
                                    <p:animClr clrSpc="rgb" dir="cw">
                                      <p:cBhvr>
                                        <p:cTn id="270" dur="2000" fill="hold"/>
                                        <p:tgtEl>
                                          <p:spTgt spid="11"/>
                                        </p:tgtEl>
                                        <p:attrNameLst>
                                          <p:attrName>fillcolor</p:attrName>
                                        </p:attrNameLst>
                                      </p:cBhvr>
                                      <p:to>
                                        <a:srgbClr val="000000"/>
                                      </p:to>
                                    </p:animClr>
                                    <p:set>
                                      <p:cBhvr>
                                        <p:cTn id="271" dur="2000" fill="hold"/>
                                        <p:tgtEl>
                                          <p:spTgt spid="11"/>
                                        </p:tgtEl>
                                        <p:attrNameLst>
                                          <p:attrName>fill.type</p:attrName>
                                        </p:attrNameLst>
                                      </p:cBhvr>
                                      <p:to>
                                        <p:strVal val="solid"/>
                                      </p:to>
                                    </p:set>
                                    <p:set>
                                      <p:cBhvr>
                                        <p:cTn id="272" dur="2000" fill="hold"/>
                                        <p:tgtEl>
                                          <p:spTgt spid="11"/>
                                        </p:tgtEl>
                                        <p:attrNameLst>
                                          <p:attrName>fill.on</p:attrName>
                                        </p:attrNameLst>
                                      </p:cBhvr>
                                      <p:to>
                                        <p:strVal val="true"/>
                                      </p:to>
                                    </p:set>
                                  </p:childTnLst>
                                </p:cTn>
                              </p:par>
                              <p:par>
                                <p:cTn id="273" presetID="1" presetClass="emph" presetSubtype="2" fill="hold" nodeType="withEffect">
                                  <p:stCondLst>
                                    <p:cond delay="0"/>
                                  </p:stCondLst>
                                  <p:childTnLst>
                                    <p:animClr clrSpc="rgb" dir="cw">
                                      <p:cBhvr>
                                        <p:cTn id="274" dur="2000" fill="hold"/>
                                        <p:tgtEl>
                                          <p:spTgt spid="21"/>
                                        </p:tgtEl>
                                        <p:attrNameLst>
                                          <p:attrName>fillcolor</p:attrName>
                                        </p:attrNameLst>
                                      </p:cBhvr>
                                      <p:to>
                                        <a:srgbClr val="000000"/>
                                      </p:to>
                                    </p:animClr>
                                    <p:set>
                                      <p:cBhvr>
                                        <p:cTn id="275" dur="2000" fill="hold"/>
                                        <p:tgtEl>
                                          <p:spTgt spid="21"/>
                                        </p:tgtEl>
                                        <p:attrNameLst>
                                          <p:attrName>fill.type</p:attrName>
                                        </p:attrNameLst>
                                      </p:cBhvr>
                                      <p:to>
                                        <p:strVal val="solid"/>
                                      </p:to>
                                    </p:set>
                                    <p:set>
                                      <p:cBhvr>
                                        <p:cTn id="276" dur="2000" fill="hold"/>
                                        <p:tgtEl>
                                          <p:spTgt spid="21"/>
                                        </p:tgtEl>
                                        <p:attrNameLst>
                                          <p:attrName>fill.on</p:attrName>
                                        </p:attrNameLst>
                                      </p:cBhvr>
                                      <p:to>
                                        <p:strVal val="true"/>
                                      </p:to>
                                    </p:set>
                                  </p:childTnLst>
                                </p:cTn>
                              </p:par>
                              <p:par>
                                <p:cTn id="277" presetID="1" presetClass="emph" presetSubtype="2" fill="hold" nodeType="withEffect">
                                  <p:stCondLst>
                                    <p:cond delay="0"/>
                                  </p:stCondLst>
                                  <p:childTnLst>
                                    <p:animClr clrSpc="rgb" dir="cw">
                                      <p:cBhvr>
                                        <p:cTn id="278" dur="2000" fill="hold"/>
                                        <p:tgtEl>
                                          <p:spTgt spid="29"/>
                                        </p:tgtEl>
                                        <p:attrNameLst>
                                          <p:attrName>fillcolor</p:attrName>
                                        </p:attrNameLst>
                                      </p:cBhvr>
                                      <p:to>
                                        <a:srgbClr val="000000"/>
                                      </p:to>
                                    </p:animClr>
                                    <p:set>
                                      <p:cBhvr>
                                        <p:cTn id="279" dur="2000" fill="hold"/>
                                        <p:tgtEl>
                                          <p:spTgt spid="29"/>
                                        </p:tgtEl>
                                        <p:attrNameLst>
                                          <p:attrName>fill.type</p:attrName>
                                        </p:attrNameLst>
                                      </p:cBhvr>
                                      <p:to>
                                        <p:strVal val="solid"/>
                                      </p:to>
                                    </p:set>
                                    <p:set>
                                      <p:cBhvr>
                                        <p:cTn id="280" dur="2000" fill="hold"/>
                                        <p:tgtEl>
                                          <p:spTgt spid="29"/>
                                        </p:tgtEl>
                                        <p:attrNameLst>
                                          <p:attrName>fill.on</p:attrName>
                                        </p:attrNameLst>
                                      </p:cBhvr>
                                      <p:to>
                                        <p:strVal val="true"/>
                                      </p:to>
                                    </p:set>
                                  </p:childTnLst>
                                </p:cTn>
                              </p:par>
                            </p:childTnLst>
                          </p:cTn>
                        </p:par>
                      </p:childTnLst>
                    </p:cTn>
                  </p:par>
                </p:childTnLst>
              </p:cTn>
              <p:nextCondLst>
                <p:cond evt="onClick" delay="0">
                  <p:tgtEl>
                    <p:spTgt spid="29"/>
                  </p:tgtEl>
                </p:cond>
              </p:nextCondLst>
            </p:seq>
            <p:seq concurrent="1" nextAc="seek">
              <p:cTn id="281" restart="whenNotActive" fill="hold" evtFilter="cancelBubble" nodeType="interactiveSeq">
                <p:stCondLst>
                  <p:cond evt="onClick" delay="0">
                    <p:tgtEl>
                      <p:spTgt spid="30"/>
                    </p:tgtEl>
                  </p:cond>
                </p:stCondLst>
                <p:endSync evt="end" delay="0">
                  <p:rtn val="all"/>
                </p:endSync>
                <p:childTnLst>
                  <p:par>
                    <p:cTn id="282" fill="hold">
                      <p:stCondLst>
                        <p:cond delay="0"/>
                      </p:stCondLst>
                      <p:childTnLst>
                        <p:par>
                          <p:cTn id="283" fill="hold">
                            <p:stCondLst>
                              <p:cond delay="0"/>
                            </p:stCondLst>
                            <p:childTnLst>
                              <p:par>
                                <p:cTn id="284" presetID="1" presetClass="emph" presetSubtype="2" fill="hold" nodeType="withEffect">
                                  <p:stCondLst>
                                    <p:cond delay="0"/>
                                  </p:stCondLst>
                                  <p:childTnLst>
                                    <p:animClr clrSpc="rgb" dir="cw">
                                      <p:cBhvr>
                                        <p:cTn id="285" dur="2000" fill="hold"/>
                                        <p:tgtEl>
                                          <p:spTgt spid="12"/>
                                        </p:tgtEl>
                                        <p:attrNameLst>
                                          <p:attrName>fillcolor</p:attrName>
                                        </p:attrNameLst>
                                      </p:cBhvr>
                                      <p:to>
                                        <a:srgbClr val="000000"/>
                                      </p:to>
                                    </p:animClr>
                                    <p:set>
                                      <p:cBhvr>
                                        <p:cTn id="286" dur="2000" fill="hold"/>
                                        <p:tgtEl>
                                          <p:spTgt spid="12"/>
                                        </p:tgtEl>
                                        <p:attrNameLst>
                                          <p:attrName>fill.type</p:attrName>
                                        </p:attrNameLst>
                                      </p:cBhvr>
                                      <p:to>
                                        <p:strVal val="solid"/>
                                      </p:to>
                                    </p:set>
                                    <p:set>
                                      <p:cBhvr>
                                        <p:cTn id="287" dur="2000" fill="hold"/>
                                        <p:tgtEl>
                                          <p:spTgt spid="12"/>
                                        </p:tgtEl>
                                        <p:attrNameLst>
                                          <p:attrName>fill.on</p:attrName>
                                        </p:attrNameLst>
                                      </p:cBhvr>
                                      <p:to>
                                        <p:strVal val="true"/>
                                      </p:to>
                                    </p:set>
                                  </p:childTnLst>
                                </p:cTn>
                              </p:par>
                              <p:par>
                                <p:cTn id="288" presetID="1" presetClass="emph" presetSubtype="2" fill="hold" nodeType="withEffect">
                                  <p:stCondLst>
                                    <p:cond delay="0"/>
                                  </p:stCondLst>
                                  <p:childTnLst>
                                    <p:animClr clrSpc="rgb" dir="cw">
                                      <p:cBhvr>
                                        <p:cTn id="289" dur="2000" fill="hold"/>
                                        <p:tgtEl>
                                          <p:spTgt spid="22"/>
                                        </p:tgtEl>
                                        <p:attrNameLst>
                                          <p:attrName>fillcolor</p:attrName>
                                        </p:attrNameLst>
                                      </p:cBhvr>
                                      <p:to>
                                        <a:srgbClr val="000000"/>
                                      </p:to>
                                    </p:animClr>
                                    <p:set>
                                      <p:cBhvr>
                                        <p:cTn id="290" dur="2000" fill="hold"/>
                                        <p:tgtEl>
                                          <p:spTgt spid="22"/>
                                        </p:tgtEl>
                                        <p:attrNameLst>
                                          <p:attrName>fill.type</p:attrName>
                                        </p:attrNameLst>
                                      </p:cBhvr>
                                      <p:to>
                                        <p:strVal val="solid"/>
                                      </p:to>
                                    </p:set>
                                    <p:set>
                                      <p:cBhvr>
                                        <p:cTn id="291" dur="2000" fill="hold"/>
                                        <p:tgtEl>
                                          <p:spTgt spid="22"/>
                                        </p:tgtEl>
                                        <p:attrNameLst>
                                          <p:attrName>fill.on</p:attrName>
                                        </p:attrNameLst>
                                      </p:cBhvr>
                                      <p:to>
                                        <p:strVal val="true"/>
                                      </p:to>
                                    </p:set>
                                  </p:childTnLst>
                                </p:cTn>
                              </p:par>
                              <p:par>
                                <p:cTn id="292" presetID="1" presetClass="emph" presetSubtype="2" fill="hold" nodeType="withEffect">
                                  <p:stCondLst>
                                    <p:cond delay="0"/>
                                  </p:stCondLst>
                                  <p:childTnLst>
                                    <p:animClr clrSpc="rgb" dir="cw">
                                      <p:cBhvr>
                                        <p:cTn id="293" dur="2000" fill="hold"/>
                                        <p:tgtEl>
                                          <p:spTgt spid="30"/>
                                        </p:tgtEl>
                                        <p:attrNameLst>
                                          <p:attrName>fillcolor</p:attrName>
                                        </p:attrNameLst>
                                      </p:cBhvr>
                                      <p:to>
                                        <a:srgbClr val="000000"/>
                                      </p:to>
                                    </p:animClr>
                                    <p:set>
                                      <p:cBhvr>
                                        <p:cTn id="294" dur="2000" fill="hold"/>
                                        <p:tgtEl>
                                          <p:spTgt spid="30"/>
                                        </p:tgtEl>
                                        <p:attrNameLst>
                                          <p:attrName>fill.type</p:attrName>
                                        </p:attrNameLst>
                                      </p:cBhvr>
                                      <p:to>
                                        <p:strVal val="solid"/>
                                      </p:to>
                                    </p:set>
                                    <p:set>
                                      <p:cBhvr>
                                        <p:cTn id="295" dur="2000" fill="hold"/>
                                        <p:tgtEl>
                                          <p:spTgt spid="30"/>
                                        </p:tgtEl>
                                        <p:attrNameLst>
                                          <p:attrName>fill.on</p:attrName>
                                        </p:attrNameLst>
                                      </p:cBhvr>
                                      <p:to>
                                        <p:strVal val="true"/>
                                      </p:to>
                                    </p:set>
                                  </p:childTnLst>
                                </p:cTn>
                              </p:par>
                            </p:childTnLst>
                          </p:cTn>
                        </p:par>
                      </p:childTnLst>
                    </p:cTn>
                  </p:par>
                </p:childTnLst>
              </p:cTn>
              <p:nextCondLst>
                <p:cond evt="onClick" delay="0">
                  <p:tgtEl>
                    <p:spTgt spid="30"/>
                  </p:tgtEl>
                </p:cond>
              </p:nextCondLst>
            </p:seq>
            <p:seq concurrent="1" nextAc="seek">
              <p:cTn id="296" restart="whenNotActive" fill="hold" evtFilter="cancelBubble" nodeType="interactiveSeq">
                <p:stCondLst>
                  <p:cond evt="onClick" delay="0">
                    <p:tgtEl>
                      <p:spTgt spid="31"/>
                    </p:tgtEl>
                  </p:cond>
                </p:stCondLst>
                <p:endSync evt="end" delay="0">
                  <p:rtn val="all"/>
                </p:endSync>
                <p:childTnLst>
                  <p:par>
                    <p:cTn id="297" fill="hold">
                      <p:stCondLst>
                        <p:cond delay="0"/>
                      </p:stCondLst>
                      <p:childTnLst>
                        <p:par>
                          <p:cTn id="298" fill="hold">
                            <p:stCondLst>
                              <p:cond delay="0"/>
                            </p:stCondLst>
                            <p:childTnLst>
                              <p:par>
                                <p:cTn id="299" presetID="1" presetClass="emph" presetSubtype="2" fill="hold" nodeType="withEffect">
                                  <p:stCondLst>
                                    <p:cond delay="0"/>
                                  </p:stCondLst>
                                  <p:childTnLst>
                                    <p:animClr clrSpc="rgb" dir="cw">
                                      <p:cBhvr>
                                        <p:cTn id="300" dur="2000" fill="hold"/>
                                        <p:tgtEl>
                                          <p:spTgt spid="13"/>
                                        </p:tgtEl>
                                        <p:attrNameLst>
                                          <p:attrName>fillcolor</p:attrName>
                                        </p:attrNameLst>
                                      </p:cBhvr>
                                      <p:to>
                                        <a:srgbClr val="000000"/>
                                      </p:to>
                                    </p:animClr>
                                    <p:set>
                                      <p:cBhvr>
                                        <p:cTn id="301" dur="2000" fill="hold"/>
                                        <p:tgtEl>
                                          <p:spTgt spid="13"/>
                                        </p:tgtEl>
                                        <p:attrNameLst>
                                          <p:attrName>fill.type</p:attrName>
                                        </p:attrNameLst>
                                      </p:cBhvr>
                                      <p:to>
                                        <p:strVal val="solid"/>
                                      </p:to>
                                    </p:set>
                                    <p:set>
                                      <p:cBhvr>
                                        <p:cTn id="302" dur="2000" fill="hold"/>
                                        <p:tgtEl>
                                          <p:spTgt spid="13"/>
                                        </p:tgtEl>
                                        <p:attrNameLst>
                                          <p:attrName>fill.on</p:attrName>
                                        </p:attrNameLst>
                                      </p:cBhvr>
                                      <p:to>
                                        <p:strVal val="true"/>
                                      </p:to>
                                    </p:set>
                                  </p:childTnLst>
                                </p:cTn>
                              </p:par>
                              <p:par>
                                <p:cTn id="303" presetID="1" presetClass="emph" presetSubtype="2" fill="hold" nodeType="withEffect">
                                  <p:stCondLst>
                                    <p:cond delay="0"/>
                                  </p:stCondLst>
                                  <p:childTnLst>
                                    <p:animClr clrSpc="rgb" dir="cw">
                                      <p:cBhvr>
                                        <p:cTn id="304" dur="2000" fill="hold"/>
                                        <p:tgtEl>
                                          <p:spTgt spid="23"/>
                                        </p:tgtEl>
                                        <p:attrNameLst>
                                          <p:attrName>fillcolor</p:attrName>
                                        </p:attrNameLst>
                                      </p:cBhvr>
                                      <p:to>
                                        <a:srgbClr val="000000"/>
                                      </p:to>
                                    </p:animClr>
                                    <p:set>
                                      <p:cBhvr>
                                        <p:cTn id="305" dur="2000" fill="hold"/>
                                        <p:tgtEl>
                                          <p:spTgt spid="23"/>
                                        </p:tgtEl>
                                        <p:attrNameLst>
                                          <p:attrName>fill.type</p:attrName>
                                        </p:attrNameLst>
                                      </p:cBhvr>
                                      <p:to>
                                        <p:strVal val="solid"/>
                                      </p:to>
                                    </p:set>
                                    <p:set>
                                      <p:cBhvr>
                                        <p:cTn id="306" dur="2000" fill="hold"/>
                                        <p:tgtEl>
                                          <p:spTgt spid="23"/>
                                        </p:tgtEl>
                                        <p:attrNameLst>
                                          <p:attrName>fill.on</p:attrName>
                                        </p:attrNameLst>
                                      </p:cBhvr>
                                      <p:to>
                                        <p:strVal val="true"/>
                                      </p:to>
                                    </p:set>
                                  </p:childTnLst>
                                </p:cTn>
                              </p:par>
                              <p:par>
                                <p:cTn id="307" presetID="1" presetClass="emph" presetSubtype="2" fill="hold" nodeType="withEffect">
                                  <p:stCondLst>
                                    <p:cond delay="0"/>
                                  </p:stCondLst>
                                  <p:childTnLst>
                                    <p:animClr clrSpc="rgb" dir="cw">
                                      <p:cBhvr>
                                        <p:cTn id="308" dur="2000" fill="hold"/>
                                        <p:tgtEl>
                                          <p:spTgt spid="31"/>
                                        </p:tgtEl>
                                        <p:attrNameLst>
                                          <p:attrName>fillcolor</p:attrName>
                                        </p:attrNameLst>
                                      </p:cBhvr>
                                      <p:to>
                                        <a:srgbClr val="000000"/>
                                      </p:to>
                                    </p:animClr>
                                    <p:set>
                                      <p:cBhvr>
                                        <p:cTn id="309" dur="2000" fill="hold"/>
                                        <p:tgtEl>
                                          <p:spTgt spid="31"/>
                                        </p:tgtEl>
                                        <p:attrNameLst>
                                          <p:attrName>fill.type</p:attrName>
                                        </p:attrNameLst>
                                      </p:cBhvr>
                                      <p:to>
                                        <p:strVal val="solid"/>
                                      </p:to>
                                    </p:set>
                                    <p:set>
                                      <p:cBhvr>
                                        <p:cTn id="310" dur="2000" fill="hold"/>
                                        <p:tgtEl>
                                          <p:spTgt spid="31"/>
                                        </p:tgtEl>
                                        <p:attrNameLst>
                                          <p:attrName>fill.on</p:attrName>
                                        </p:attrNameLst>
                                      </p:cBhvr>
                                      <p:to>
                                        <p:strVal val="true"/>
                                      </p:to>
                                    </p:set>
                                  </p:childTnLst>
                                </p:cTn>
                              </p:par>
                            </p:childTnLst>
                          </p:cTn>
                        </p:par>
                      </p:childTnLst>
                    </p:cTn>
                  </p:par>
                </p:childTnLst>
              </p:cTn>
              <p:nextCondLst>
                <p:cond evt="onClick" delay="0">
                  <p:tgtEl>
                    <p:spTgt spid="31"/>
                  </p:tgtEl>
                </p:cond>
              </p:nextCondLst>
            </p:seq>
            <p:seq concurrent="1" nextAc="seek">
              <p:cTn id="311" restart="whenNotActive" fill="hold" evtFilter="cancelBubble" nodeType="interactiveSeq">
                <p:stCondLst>
                  <p:cond evt="onClick" delay="0">
                    <p:tgtEl>
                      <p:spTgt spid="27"/>
                    </p:tgtEl>
                  </p:cond>
                </p:stCondLst>
                <p:endSync evt="end" delay="0">
                  <p:rtn val="all"/>
                </p:endSync>
                <p:childTnLst>
                  <p:par>
                    <p:cTn id="312" fill="hold">
                      <p:stCondLst>
                        <p:cond delay="0"/>
                      </p:stCondLst>
                      <p:childTnLst>
                        <p:par>
                          <p:cTn id="313" fill="hold">
                            <p:stCondLst>
                              <p:cond delay="0"/>
                            </p:stCondLst>
                            <p:childTnLst>
                              <p:par>
                                <p:cTn id="314" presetID="1" presetClass="emph" presetSubtype="2" fill="hold" nodeType="withEffect">
                                  <p:stCondLst>
                                    <p:cond delay="0"/>
                                  </p:stCondLst>
                                  <p:childTnLst>
                                    <p:animClr clrSpc="rgb" dir="cw">
                                      <p:cBhvr>
                                        <p:cTn id="315" dur="2000" fill="hold"/>
                                        <p:tgtEl>
                                          <p:spTgt spid="9"/>
                                        </p:tgtEl>
                                        <p:attrNameLst>
                                          <p:attrName>fillcolor</p:attrName>
                                        </p:attrNameLst>
                                      </p:cBhvr>
                                      <p:to>
                                        <a:srgbClr val="000000"/>
                                      </p:to>
                                    </p:animClr>
                                    <p:set>
                                      <p:cBhvr>
                                        <p:cTn id="316" dur="2000" fill="hold"/>
                                        <p:tgtEl>
                                          <p:spTgt spid="9"/>
                                        </p:tgtEl>
                                        <p:attrNameLst>
                                          <p:attrName>fill.type</p:attrName>
                                        </p:attrNameLst>
                                      </p:cBhvr>
                                      <p:to>
                                        <p:strVal val="solid"/>
                                      </p:to>
                                    </p:set>
                                    <p:set>
                                      <p:cBhvr>
                                        <p:cTn id="317" dur="2000" fill="hold"/>
                                        <p:tgtEl>
                                          <p:spTgt spid="9"/>
                                        </p:tgtEl>
                                        <p:attrNameLst>
                                          <p:attrName>fill.on</p:attrName>
                                        </p:attrNameLst>
                                      </p:cBhvr>
                                      <p:to>
                                        <p:strVal val="true"/>
                                      </p:to>
                                    </p:set>
                                  </p:childTnLst>
                                </p:cTn>
                              </p:par>
                              <p:par>
                                <p:cTn id="318" presetID="1" presetClass="emph" presetSubtype="2" fill="hold" nodeType="withEffect">
                                  <p:stCondLst>
                                    <p:cond delay="0"/>
                                  </p:stCondLst>
                                  <p:childTnLst>
                                    <p:animClr clrSpc="rgb" dir="cw">
                                      <p:cBhvr>
                                        <p:cTn id="319" dur="2000" fill="hold"/>
                                        <p:tgtEl>
                                          <p:spTgt spid="19"/>
                                        </p:tgtEl>
                                        <p:attrNameLst>
                                          <p:attrName>fillcolor</p:attrName>
                                        </p:attrNameLst>
                                      </p:cBhvr>
                                      <p:to>
                                        <a:srgbClr val="000000"/>
                                      </p:to>
                                    </p:animClr>
                                    <p:set>
                                      <p:cBhvr>
                                        <p:cTn id="320" dur="2000" fill="hold"/>
                                        <p:tgtEl>
                                          <p:spTgt spid="19"/>
                                        </p:tgtEl>
                                        <p:attrNameLst>
                                          <p:attrName>fill.type</p:attrName>
                                        </p:attrNameLst>
                                      </p:cBhvr>
                                      <p:to>
                                        <p:strVal val="solid"/>
                                      </p:to>
                                    </p:set>
                                    <p:set>
                                      <p:cBhvr>
                                        <p:cTn id="321" dur="2000" fill="hold"/>
                                        <p:tgtEl>
                                          <p:spTgt spid="19"/>
                                        </p:tgtEl>
                                        <p:attrNameLst>
                                          <p:attrName>fill.on</p:attrName>
                                        </p:attrNameLst>
                                      </p:cBhvr>
                                      <p:to>
                                        <p:strVal val="true"/>
                                      </p:to>
                                    </p:set>
                                  </p:childTnLst>
                                </p:cTn>
                              </p:par>
                              <p:par>
                                <p:cTn id="322" presetID="1" presetClass="emph" presetSubtype="2" fill="hold" nodeType="withEffect">
                                  <p:stCondLst>
                                    <p:cond delay="0"/>
                                  </p:stCondLst>
                                  <p:childTnLst>
                                    <p:animClr clrSpc="rgb" dir="cw">
                                      <p:cBhvr>
                                        <p:cTn id="323" dur="2000" fill="hold"/>
                                        <p:tgtEl>
                                          <p:spTgt spid="27"/>
                                        </p:tgtEl>
                                        <p:attrNameLst>
                                          <p:attrName>fillcolor</p:attrName>
                                        </p:attrNameLst>
                                      </p:cBhvr>
                                      <p:to>
                                        <a:srgbClr val="000000"/>
                                      </p:to>
                                    </p:animClr>
                                    <p:set>
                                      <p:cBhvr>
                                        <p:cTn id="324" dur="2000" fill="hold"/>
                                        <p:tgtEl>
                                          <p:spTgt spid="27"/>
                                        </p:tgtEl>
                                        <p:attrNameLst>
                                          <p:attrName>fill.type</p:attrName>
                                        </p:attrNameLst>
                                      </p:cBhvr>
                                      <p:to>
                                        <p:strVal val="solid"/>
                                      </p:to>
                                    </p:set>
                                    <p:set>
                                      <p:cBhvr>
                                        <p:cTn id="325" dur="2000" fill="hold"/>
                                        <p:tgtEl>
                                          <p:spTgt spid="27"/>
                                        </p:tgtEl>
                                        <p:attrNameLst>
                                          <p:attrName>fill.on</p:attrName>
                                        </p:attrNameLst>
                                      </p:cBhvr>
                                      <p:to>
                                        <p:strVal val="true"/>
                                      </p:to>
                                    </p:set>
                                  </p:childTnLst>
                                </p:cTn>
                              </p:par>
                            </p:childTnLst>
                          </p:cTn>
                        </p:par>
                      </p:childTnLst>
                    </p:cTn>
                  </p:par>
                </p:childTnLst>
              </p:cTn>
              <p:nextCondLst>
                <p:cond evt="onClick" delay="0">
                  <p:tgtEl>
                    <p:spTgt spid="27"/>
                  </p:tgtEl>
                </p:cond>
              </p:nextCondLst>
            </p:seq>
          </p:childTnLst>
        </p:cTn>
      </p:par>
    </p:tnLst>
    <p:bldLst>
      <p:bldP spid="6" grpId="0" animBg="1"/>
      <p:bldP spid="6" grpId="1" animBg="1"/>
      <p:bldP spid="7" grpId="0" animBg="1"/>
      <p:bldP spid="8" grpId="0" animBg="1"/>
      <p:bldP spid="9" grpId="0" animBg="1"/>
      <p:bldP spid="10" grpId="0" animBg="1"/>
      <p:bldP spid="11" grpId="0" animBg="1"/>
      <p:bldP spid="12" grpId="0" animBg="1"/>
      <p:bldP spid="1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361208" y="169775"/>
            <a:ext cx="5275138" cy="369332"/>
          </a:xfrm>
          <a:prstGeom prst="rect">
            <a:avLst/>
          </a:prstGeom>
          <a:solidFill>
            <a:schemeClr val="bg1"/>
          </a:solidFill>
          <a:ln>
            <a:solidFill>
              <a:schemeClr val="accent1"/>
            </a:solidFill>
          </a:ln>
        </p:spPr>
        <p:txBody>
          <a:bodyPr wrap="square" rtlCol="0">
            <a:spAutoFit/>
          </a:bodyPr>
          <a:lstStyle/>
          <a:p>
            <a:pPr algn="ctr"/>
            <a:r>
              <a:rPr lang="en-US" sz="1800">
                <a:solidFill>
                  <a:srgbClr val="F14124">
                    <a:lumMod val="50000"/>
                  </a:srgbClr>
                </a:solidFill>
                <a:latin typeface="Times New Roman" pitchFamily="18" charset="0"/>
                <a:cs typeface="Times New Roman" pitchFamily="18" charset="0"/>
              </a:rPr>
              <a:t>TRÒ CHƠI: VƯỢT CHƯỚNG NGẠI VẬT (</a:t>
            </a:r>
            <a:r>
              <a:rPr lang="en-US" sz="1800" i="1">
                <a:solidFill>
                  <a:srgbClr val="F14124">
                    <a:lumMod val="50000"/>
                  </a:srgbClr>
                </a:solidFill>
                <a:latin typeface="Times New Roman" pitchFamily="18" charset="0"/>
                <a:cs typeface="Times New Roman" pitchFamily="18" charset="0"/>
              </a:rPr>
              <a:t>Lật hình</a:t>
            </a:r>
            <a:r>
              <a:rPr lang="en-US" sz="1800">
                <a:solidFill>
                  <a:srgbClr val="F14124">
                    <a:lumMod val="50000"/>
                  </a:srgbClr>
                </a:solidFill>
                <a:latin typeface="Times New Roman" pitchFamily="18" charset="0"/>
                <a:cs typeface="Times New Roman" pitchFamily="18" charset="0"/>
              </a:rPr>
              <a:t>)</a:t>
            </a:r>
          </a:p>
        </p:txBody>
      </p:sp>
      <p:sp>
        <p:nvSpPr>
          <p:cNvPr id="15" name="Rounded Rectangle 14">
            <a:hlinkClick r:id="rId2" action="ppaction://hlinksldjump"/>
          </p:cNvPr>
          <p:cNvSpPr/>
          <p:nvPr/>
        </p:nvSpPr>
        <p:spPr>
          <a:xfrm>
            <a:off x="1361208" y="4266462"/>
            <a:ext cx="1953492" cy="312727"/>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sz="1500">
                <a:solidFill>
                  <a:prstClr val="white"/>
                </a:solidFill>
                <a:latin typeface="Times New Roman" pitchFamily="18" charset="0"/>
                <a:cs typeface="Times New Roman" pitchFamily="18" charset="0"/>
              </a:rPr>
              <a:t>QUAY LẠI</a:t>
            </a:r>
          </a:p>
        </p:txBody>
      </p:sp>
      <p:sp>
        <p:nvSpPr>
          <p:cNvPr id="6" name="Rectangle 5"/>
          <p:cNvSpPr/>
          <p:nvPr/>
        </p:nvSpPr>
        <p:spPr>
          <a:xfrm>
            <a:off x="1361208" y="965709"/>
            <a:ext cx="1953492" cy="3206241"/>
          </a:xfrm>
          <a:prstGeom prst="rect">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en-US" sz="17925">
                <a:solidFill>
                  <a:prstClr val="white"/>
                </a:solidFill>
                <a:latin typeface="Times New Roman" pitchFamily="18" charset="0"/>
                <a:cs typeface="Times New Roman" pitchFamily="18" charset="0"/>
              </a:rPr>
              <a:t>1</a:t>
            </a:r>
          </a:p>
        </p:txBody>
      </p:sp>
      <p:sp>
        <p:nvSpPr>
          <p:cNvPr id="2" name="Rectangle 1"/>
          <p:cNvSpPr/>
          <p:nvPr/>
        </p:nvSpPr>
        <p:spPr>
          <a:xfrm>
            <a:off x="3543300" y="965709"/>
            <a:ext cx="4171950" cy="3613480"/>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t" anchorCtr="0"/>
          <a:lstStyle/>
          <a:p>
            <a:r>
              <a:rPr lang="en-US" sz="1600">
                <a:solidFill>
                  <a:prstClr val="white"/>
                </a:solidFill>
                <a:latin typeface="Times New Roman" pitchFamily="18" charset="0"/>
                <a:cs typeface="Times New Roman" pitchFamily="18" charset="0"/>
              </a:rPr>
              <a:t>Câu hỏi: </a:t>
            </a:r>
            <a:endParaRPr lang="en-US">
              <a:solidFill>
                <a:prstClr val="white"/>
              </a:solidFill>
              <a:latin typeface="Times New Roman" pitchFamily="18" charset="0"/>
              <a:cs typeface="Times New Roman" pitchFamily="18" charset="0"/>
            </a:endParaRPr>
          </a:p>
          <a:p>
            <a:pPr algn="ctr"/>
            <a:r>
              <a:rPr lang="en-US" sz="2800">
                <a:solidFill>
                  <a:prstClr val="white"/>
                </a:solidFill>
                <a:latin typeface="Times New Roman" pitchFamily="18" charset="0"/>
                <a:cs typeface="Times New Roman" pitchFamily="18" charset="0"/>
              </a:rPr>
              <a:t>Cây gì nhỏ nhỏ</a:t>
            </a:r>
          </a:p>
          <a:p>
            <a:pPr algn="ctr"/>
            <a:r>
              <a:rPr lang="en-US" sz="2800">
                <a:solidFill>
                  <a:prstClr val="white"/>
                </a:solidFill>
                <a:latin typeface="Times New Roman" pitchFamily="18" charset="0"/>
                <a:cs typeface="Times New Roman" pitchFamily="18" charset="0"/>
              </a:rPr>
              <a:t>Hạt nó nuôi người</a:t>
            </a:r>
          </a:p>
          <a:p>
            <a:pPr algn="ctr"/>
            <a:r>
              <a:rPr lang="en-US" sz="2800">
                <a:solidFill>
                  <a:prstClr val="white"/>
                </a:solidFill>
                <a:latin typeface="Times New Roman" pitchFamily="18" charset="0"/>
                <a:cs typeface="Times New Roman" pitchFamily="18" charset="0"/>
              </a:rPr>
              <a:t>Chín vàng khắp nơi</a:t>
            </a:r>
          </a:p>
          <a:p>
            <a:pPr algn="ctr"/>
            <a:r>
              <a:rPr lang="en-US" sz="2800">
                <a:solidFill>
                  <a:prstClr val="white"/>
                </a:solidFill>
                <a:latin typeface="Times New Roman" pitchFamily="18" charset="0"/>
                <a:cs typeface="Times New Roman" pitchFamily="18" charset="0"/>
              </a:rPr>
              <a:t>Mọi người đi gặt</a:t>
            </a:r>
            <a:endParaRPr lang="en-US">
              <a:solidFill>
                <a:prstClr val="white"/>
              </a:solidFill>
              <a:latin typeface="Times New Roman" pitchFamily="18" charset="0"/>
              <a:cs typeface="Times New Roman" pitchFamily="18" charset="0"/>
            </a:endParaRPr>
          </a:p>
        </p:txBody>
      </p:sp>
      <p:pic>
        <p:nvPicPr>
          <p:cNvPr id="5" name="Picture 4">
            <a:extLst>
              <a:ext uri="{FF2B5EF4-FFF2-40B4-BE49-F238E27FC236}">
                <a16:creationId xmlns:a16="http://schemas.microsoft.com/office/drawing/2014/main" id="{71C7C1CE-8E52-49A1-805D-676E20D2AE3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49052" y="3032175"/>
            <a:ext cx="3560445" cy="1390650"/>
          </a:xfrm>
          <a:prstGeom prst="rect">
            <a:avLst/>
          </a:prstGeom>
        </p:spPr>
      </p:pic>
    </p:spTree>
    <p:extLst>
      <p:ext uri="{BB962C8B-B14F-4D97-AF65-F5344CB8AC3E}">
        <p14:creationId xmlns:p14="http://schemas.microsoft.com/office/powerpoint/2010/main" val="3380882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361208" y="169775"/>
            <a:ext cx="5275138" cy="369332"/>
          </a:xfrm>
          <a:prstGeom prst="rect">
            <a:avLst/>
          </a:prstGeom>
          <a:solidFill>
            <a:schemeClr val="bg1"/>
          </a:solidFill>
          <a:ln>
            <a:solidFill>
              <a:schemeClr val="accent1"/>
            </a:solidFill>
          </a:ln>
        </p:spPr>
        <p:txBody>
          <a:bodyPr wrap="square" rtlCol="0">
            <a:spAutoFit/>
          </a:bodyPr>
          <a:lstStyle/>
          <a:p>
            <a:pPr algn="ctr"/>
            <a:r>
              <a:rPr lang="en-US" sz="1800">
                <a:solidFill>
                  <a:srgbClr val="F14124">
                    <a:lumMod val="50000"/>
                  </a:srgbClr>
                </a:solidFill>
                <a:latin typeface="Times New Roman" pitchFamily="18" charset="0"/>
                <a:cs typeface="Times New Roman" pitchFamily="18" charset="0"/>
              </a:rPr>
              <a:t>TRÒ CHƠI: VƯỢT CHƯỚNG NGẠI VẬT (</a:t>
            </a:r>
            <a:r>
              <a:rPr lang="en-US" sz="1800" i="1">
                <a:solidFill>
                  <a:srgbClr val="F14124">
                    <a:lumMod val="50000"/>
                  </a:srgbClr>
                </a:solidFill>
                <a:latin typeface="Times New Roman" pitchFamily="18" charset="0"/>
                <a:cs typeface="Times New Roman" pitchFamily="18" charset="0"/>
              </a:rPr>
              <a:t>Lật hình</a:t>
            </a:r>
            <a:r>
              <a:rPr lang="en-US" sz="1800">
                <a:solidFill>
                  <a:srgbClr val="F14124">
                    <a:lumMod val="50000"/>
                  </a:srgbClr>
                </a:solidFill>
                <a:latin typeface="Times New Roman" pitchFamily="18" charset="0"/>
                <a:cs typeface="Times New Roman" pitchFamily="18" charset="0"/>
              </a:rPr>
              <a:t>)</a:t>
            </a:r>
          </a:p>
        </p:txBody>
      </p:sp>
      <p:sp>
        <p:nvSpPr>
          <p:cNvPr id="15" name="Rounded Rectangle 14">
            <a:hlinkClick r:id="rId2" action="ppaction://hlinksldjump"/>
          </p:cNvPr>
          <p:cNvSpPr/>
          <p:nvPr/>
        </p:nvSpPr>
        <p:spPr>
          <a:xfrm>
            <a:off x="1361208" y="4266462"/>
            <a:ext cx="1953492" cy="312727"/>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sz="1500">
                <a:solidFill>
                  <a:prstClr val="white"/>
                </a:solidFill>
                <a:latin typeface="Times New Roman" pitchFamily="18" charset="0"/>
                <a:cs typeface="Times New Roman" pitchFamily="18" charset="0"/>
              </a:rPr>
              <a:t>QUAY LẠI</a:t>
            </a:r>
          </a:p>
        </p:txBody>
      </p:sp>
      <p:sp>
        <p:nvSpPr>
          <p:cNvPr id="6" name="Rectangle 5"/>
          <p:cNvSpPr/>
          <p:nvPr/>
        </p:nvSpPr>
        <p:spPr>
          <a:xfrm>
            <a:off x="1361208" y="965709"/>
            <a:ext cx="1953492" cy="3206241"/>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7925">
                <a:solidFill>
                  <a:prstClr val="white"/>
                </a:solidFill>
                <a:latin typeface="Times New Roman" pitchFamily="18" charset="0"/>
                <a:cs typeface="Times New Roman" pitchFamily="18" charset="0"/>
              </a:rPr>
              <a:t>2</a:t>
            </a:r>
          </a:p>
        </p:txBody>
      </p:sp>
      <p:sp>
        <p:nvSpPr>
          <p:cNvPr id="2" name="Rectangle 1"/>
          <p:cNvSpPr/>
          <p:nvPr/>
        </p:nvSpPr>
        <p:spPr>
          <a:xfrm>
            <a:off x="3543300" y="965709"/>
            <a:ext cx="4171950" cy="361348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t" anchorCtr="0"/>
          <a:lstStyle/>
          <a:p>
            <a:r>
              <a:rPr lang="en-US" sz="1800">
                <a:solidFill>
                  <a:prstClr val="white"/>
                </a:solidFill>
                <a:latin typeface="Times New Roman" pitchFamily="18" charset="0"/>
                <a:cs typeface="Times New Roman" pitchFamily="18" charset="0"/>
              </a:rPr>
              <a:t>Câu Hỏi:</a:t>
            </a:r>
          </a:p>
          <a:p>
            <a:pPr algn="ctr"/>
            <a:r>
              <a:rPr lang="en-US" sz="2000">
                <a:solidFill>
                  <a:prstClr val="white"/>
                </a:solidFill>
                <a:latin typeface="Times New Roman" pitchFamily="18" charset="0"/>
                <a:cs typeface="Times New Roman" pitchFamily="18" charset="0"/>
              </a:rPr>
              <a:t>Cây gì thẳng tắp trước nhà</a:t>
            </a:r>
          </a:p>
          <a:p>
            <a:pPr algn="ctr"/>
            <a:r>
              <a:rPr lang="en-US" sz="2000">
                <a:solidFill>
                  <a:prstClr val="white"/>
                </a:solidFill>
                <a:latin typeface="Times New Roman" pitchFamily="18" charset="0"/>
                <a:cs typeface="Times New Roman" pitchFamily="18" charset="0"/>
              </a:rPr>
              <a:t>Trái ngon dành tặng riêng bà, bà ơi.</a:t>
            </a:r>
          </a:p>
        </p:txBody>
      </p:sp>
      <p:pic>
        <p:nvPicPr>
          <p:cNvPr id="5" name="Picture 4">
            <a:extLst>
              <a:ext uri="{FF2B5EF4-FFF2-40B4-BE49-F238E27FC236}">
                <a16:creationId xmlns:a16="http://schemas.microsoft.com/office/drawing/2014/main" id="{FA7C1441-0485-45F2-AE12-0963B40780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51406" y="1956803"/>
            <a:ext cx="1755737" cy="2466022"/>
          </a:xfrm>
          <a:prstGeom prst="rect">
            <a:avLst/>
          </a:prstGeom>
        </p:spPr>
      </p:pic>
    </p:spTree>
    <p:extLst>
      <p:ext uri="{BB962C8B-B14F-4D97-AF65-F5344CB8AC3E}">
        <p14:creationId xmlns:p14="http://schemas.microsoft.com/office/powerpoint/2010/main" val="12466098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361208" y="169775"/>
            <a:ext cx="5275138" cy="369332"/>
          </a:xfrm>
          <a:prstGeom prst="rect">
            <a:avLst/>
          </a:prstGeom>
          <a:solidFill>
            <a:schemeClr val="bg1"/>
          </a:solidFill>
          <a:ln>
            <a:solidFill>
              <a:schemeClr val="accent1"/>
            </a:solidFill>
          </a:ln>
        </p:spPr>
        <p:txBody>
          <a:bodyPr wrap="square" rtlCol="0">
            <a:spAutoFit/>
          </a:bodyPr>
          <a:lstStyle/>
          <a:p>
            <a:pPr algn="ctr"/>
            <a:r>
              <a:rPr lang="en-US" sz="1800">
                <a:solidFill>
                  <a:srgbClr val="F14124">
                    <a:lumMod val="50000"/>
                  </a:srgbClr>
                </a:solidFill>
                <a:latin typeface="Times New Roman" pitchFamily="18" charset="0"/>
                <a:cs typeface="Times New Roman" pitchFamily="18" charset="0"/>
              </a:rPr>
              <a:t>TRÒ CHƠI: VƯỢT CHƯỚNG NGẠI VẬT (</a:t>
            </a:r>
            <a:r>
              <a:rPr lang="en-US" sz="1800" i="1">
                <a:solidFill>
                  <a:srgbClr val="F14124">
                    <a:lumMod val="50000"/>
                  </a:srgbClr>
                </a:solidFill>
                <a:latin typeface="Times New Roman" pitchFamily="18" charset="0"/>
                <a:cs typeface="Times New Roman" pitchFamily="18" charset="0"/>
              </a:rPr>
              <a:t>Lật hình</a:t>
            </a:r>
            <a:r>
              <a:rPr lang="en-US" sz="1800">
                <a:solidFill>
                  <a:srgbClr val="F14124">
                    <a:lumMod val="50000"/>
                  </a:srgbClr>
                </a:solidFill>
                <a:latin typeface="Times New Roman" pitchFamily="18" charset="0"/>
                <a:cs typeface="Times New Roman" pitchFamily="18" charset="0"/>
              </a:rPr>
              <a:t>)</a:t>
            </a:r>
          </a:p>
        </p:txBody>
      </p:sp>
      <p:sp>
        <p:nvSpPr>
          <p:cNvPr id="15" name="Rounded Rectangle 14">
            <a:hlinkClick r:id="rId2" action="ppaction://hlinksldjump"/>
          </p:cNvPr>
          <p:cNvSpPr/>
          <p:nvPr/>
        </p:nvSpPr>
        <p:spPr>
          <a:xfrm>
            <a:off x="1361208" y="4266462"/>
            <a:ext cx="1953492" cy="312727"/>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sz="1500">
                <a:solidFill>
                  <a:prstClr val="white"/>
                </a:solidFill>
                <a:latin typeface="Times New Roman" pitchFamily="18" charset="0"/>
                <a:cs typeface="Times New Roman" pitchFamily="18" charset="0"/>
              </a:rPr>
              <a:t>QUAY LẠI</a:t>
            </a:r>
          </a:p>
        </p:txBody>
      </p:sp>
      <p:sp>
        <p:nvSpPr>
          <p:cNvPr id="6" name="Rectangle 5"/>
          <p:cNvSpPr/>
          <p:nvPr/>
        </p:nvSpPr>
        <p:spPr>
          <a:xfrm>
            <a:off x="1361208" y="965709"/>
            <a:ext cx="1953492" cy="3206241"/>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17925">
                <a:solidFill>
                  <a:prstClr val="white"/>
                </a:solidFill>
                <a:latin typeface="Times New Roman" pitchFamily="18" charset="0"/>
                <a:cs typeface="Times New Roman" pitchFamily="18" charset="0"/>
              </a:rPr>
              <a:t>3</a:t>
            </a:r>
          </a:p>
        </p:txBody>
      </p:sp>
      <p:sp>
        <p:nvSpPr>
          <p:cNvPr id="2" name="Rectangle 1"/>
          <p:cNvSpPr/>
          <p:nvPr/>
        </p:nvSpPr>
        <p:spPr>
          <a:xfrm>
            <a:off x="3440430" y="965709"/>
            <a:ext cx="4171950" cy="361348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t" anchorCtr="0"/>
          <a:lstStyle/>
          <a:p>
            <a:r>
              <a:rPr lang="en-US" sz="1800">
                <a:solidFill>
                  <a:prstClr val="white"/>
                </a:solidFill>
                <a:latin typeface="Times New Roman" pitchFamily="18" charset="0"/>
                <a:cs typeface="Times New Roman" pitchFamily="18" charset="0"/>
              </a:rPr>
              <a:t>Câu Hỏi:</a:t>
            </a:r>
          </a:p>
          <a:p>
            <a:pPr algn="ctr"/>
            <a:r>
              <a:rPr lang="en-US" sz="2000">
                <a:solidFill>
                  <a:prstClr val="white"/>
                </a:solidFill>
                <a:latin typeface="Times New Roman" pitchFamily="18" charset="0"/>
                <a:cs typeface="Times New Roman" pitchFamily="18" charset="0"/>
              </a:rPr>
              <a:t>Xào xào, nấu nấu như rau</a:t>
            </a:r>
          </a:p>
          <a:p>
            <a:pPr algn="ctr"/>
            <a:r>
              <a:rPr lang="en-US" sz="2000">
                <a:solidFill>
                  <a:prstClr val="white"/>
                </a:solidFill>
                <a:latin typeface="Times New Roman" pitchFamily="18" charset="0"/>
                <a:cs typeface="Times New Roman" pitchFamily="18" charset="0"/>
              </a:rPr>
              <a:t>Mà hoa xoăn tít như đầu,…phi lê </a:t>
            </a:r>
          </a:p>
        </p:txBody>
      </p:sp>
      <p:pic>
        <p:nvPicPr>
          <p:cNvPr id="5" name="Picture 4">
            <a:extLst>
              <a:ext uri="{FF2B5EF4-FFF2-40B4-BE49-F238E27FC236}">
                <a16:creationId xmlns:a16="http://schemas.microsoft.com/office/drawing/2014/main" id="{8E98D842-BBBB-47DA-BB8F-915E439623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98777" y="2220492"/>
            <a:ext cx="3143250" cy="2045970"/>
          </a:xfrm>
          <a:prstGeom prst="rect">
            <a:avLst/>
          </a:prstGeom>
        </p:spPr>
      </p:pic>
    </p:spTree>
    <p:extLst>
      <p:ext uri="{BB962C8B-B14F-4D97-AF65-F5344CB8AC3E}">
        <p14:creationId xmlns:p14="http://schemas.microsoft.com/office/powerpoint/2010/main" val="32948306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361208" y="169775"/>
            <a:ext cx="5275138" cy="369332"/>
          </a:xfrm>
          <a:prstGeom prst="rect">
            <a:avLst/>
          </a:prstGeom>
          <a:solidFill>
            <a:schemeClr val="bg1"/>
          </a:solidFill>
          <a:ln>
            <a:solidFill>
              <a:schemeClr val="accent1"/>
            </a:solidFill>
          </a:ln>
        </p:spPr>
        <p:txBody>
          <a:bodyPr wrap="square" rtlCol="0">
            <a:spAutoFit/>
          </a:bodyPr>
          <a:lstStyle/>
          <a:p>
            <a:pPr algn="ctr"/>
            <a:r>
              <a:rPr lang="en-US" sz="1800">
                <a:solidFill>
                  <a:srgbClr val="F14124">
                    <a:lumMod val="50000"/>
                  </a:srgbClr>
                </a:solidFill>
                <a:latin typeface="Times New Roman" pitchFamily="18" charset="0"/>
                <a:cs typeface="Times New Roman" pitchFamily="18" charset="0"/>
              </a:rPr>
              <a:t>TRÒ CHƠI: VƯỢT CHƯỚNG NGẠI VẬT (</a:t>
            </a:r>
            <a:r>
              <a:rPr lang="en-US" sz="1800" i="1">
                <a:solidFill>
                  <a:srgbClr val="F14124">
                    <a:lumMod val="50000"/>
                  </a:srgbClr>
                </a:solidFill>
                <a:latin typeface="Times New Roman" pitchFamily="18" charset="0"/>
                <a:cs typeface="Times New Roman" pitchFamily="18" charset="0"/>
              </a:rPr>
              <a:t>Lật hình</a:t>
            </a:r>
            <a:r>
              <a:rPr lang="en-US" sz="1800">
                <a:solidFill>
                  <a:srgbClr val="F14124">
                    <a:lumMod val="50000"/>
                  </a:srgbClr>
                </a:solidFill>
                <a:latin typeface="Times New Roman" pitchFamily="18" charset="0"/>
                <a:cs typeface="Times New Roman" pitchFamily="18" charset="0"/>
              </a:rPr>
              <a:t>)</a:t>
            </a:r>
          </a:p>
        </p:txBody>
      </p:sp>
      <p:sp>
        <p:nvSpPr>
          <p:cNvPr id="15" name="Rounded Rectangle 14">
            <a:hlinkClick r:id="rId2" action="ppaction://hlinksldjump"/>
          </p:cNvPr>
          <p:cNvSpPr/>
          <p:nvPr/>
        </p:nvSpPr>
        <p:spPr>
          <a:xfrm>
            <a:off x="1361208" y="4266462"/>
            <a:ext cx="1953492" cy="312727"/>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sz="1500">
                <a:solidFill>
                  <a:prstClr val="white"/>
                </a:solidFill>
                <a:latin typeface="Times New Roman" pitchFamily="18" charset="0"/>
                <a:cs typeface="Times New Roman" pitchFamily="18" charset="0"/>
              </a:rPr>
              <a:t>QUAY LẠI</a:t>
            </a:r>
          </a:p>
        </p:txBody>
      </p:sp>
      <p:sp>
        <p:nvSpPr>
          <p:cNvPr id="6" name="Rectangle 5"/>
          <p:cNvSpPr/>
          <p:nvPr/>
        </p:nvSpPr>
        <p:spPr>
          <a:xfrm>
            <a:off x="1361208" y="965709"/>
            <a:ext cx="1953492" cy="3206241"/>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7925">
                <a:solidFill>
                  <a:prstClr val="white"/>
                </a:solidFill>
                <a:latin typeface="Times New Roman" pitchFamily="18" charset="0"/>
                <a:cs typeface="Times New Roman" pitchFamily="18" charset="0"/>
              </a:rPr>
              <a:t>4</a:t>
            </a:r>
          </a:p>
        </p:txBody>
      </p:sp>
      <p:sp>
        <p:nvSpPr>
          <p:cNvPr id="2" name="Rectangle 1"/>
          <p:cNvSpPr/>
          <p:nvPr/>
        </p:nvSpPr>
        <p:spPr>
          <a:xfrm>
            <a:off x="3543300" y="965709"/>
            <a:ext cx="4937760" cy="361348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t" anchorCtr="0"/>
          <a:lstStyle/>
          <a:p>
            <a:pPr algn="ctr"/>
            <a:r>
              <a:rPr lang="en-US" sz="2400">
                <a:solidFill>
                  <a:prstClr val="white"/>
                </a:solidFill>
                <a:latin typeface="Trebuchet MS"/>
              </a:rPr>
              <a:t>Có múi bằng số cánh sao</a:t>
            </a:r>
          </a:p>
          <a:p>
            <a:pPr algn="ctr"/>
            <a:r>
              <a:rPr lang="en-US" sz="2400">
                <a:solidFill>
                  <a:prstClr val="white"/>
                </a:solidFill>
                <a:latin typeface="Trebuchet MS"/>
              </a:rPr>
              <a:t>Có trong cổ tích ai nào đoán ra.</a:t>
            </a:r>
            <a:endParaRPr lang="en-US" sz="2000">
              <a:solidFill>
                <a:prstClr val="white"/>
              </a:solidFill>
              <a:latin typeface="Trebuchet MS"/>
            </a:endParaRPr>
          </a:p>
        </p:txBody>
      </p:sp>
      <p:pic>
        <p:nvPicPr>
          <p:cNvPr id="5" name="Picture 4">
            <a:extLst>
              <a:ext uri="{FF2B5EF4-FFF2-40B4-BE49-F238E27FC236}">
                <a16:creationId xmlns:a16="http://schemas.microsoft.com/office/drawing/2014/main" id="{915E4D8B-3B6B-48AA-8F84-EC8D0D03CAE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0" y="2057399"/>
            <a:ext cx="2930215" cy="2521789"/>
          </a:xfrm>
          <a:prstGeom prst="rect">
            <a:avLst/>
          </a:prstGeom>
        </p:spPr>
      </p:pic>
    </p:spTree>
    <p:extLst>
      <p:ext uri="{BB962C8B-B14F-4D97-AF65-F5344CB8AC3E}">
        <p14:creationId xmlns:p14="http://schemas.microsoft.com/office/powerpoint/2010/main" val="4397387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361208" y="169775"/>
            <a:ext cx="5275138" cy="369332"/>
          </a:xfrm>
          <a:prstGeom prst="rect">
            <a:avLst/>
          </a:prstGeom>
          <a:solidFill>
            <a:schemeClr val="bg1"/>
          </a:solidFill>
          <a:ln>
            <a:solidFill>
              <a:schemeClr val="accent1"/>
            </a:solidFill>
          </a:ln>
        </p:spPr>
        <p:txBody>
          <a:bodyPr wrap="square" rtlCol="0">
            <a:spAutoFit/>
          </a:bodyPr>
          <a:lstStyle/>
          <a:p>
            <a:pPr algn="ctr"/>
            <a:r>
              <a:rPr lang="en-US" sz="1800">
                <a:solidFill>
                  <a:srgbClr val="F14124">
                    <a:lumMod val="50000"/>
                  </a:srgbClr>
                </a:solidFill>
                <a:latin typeface="Times New Roman" pitchFamily="18" charset="0"/>
                <a:cs typeface="Times New Roman" pitchFamily="18" charset="0"/>
              </a:rPr>
              <a:t>TRÒ CHƠI: VƯỢT CHƯỚNG NGẠI VẬT (</a:t>
            </a:r>
            <a:r>
              <a:rPr lang="en-US" sz="1800" i="1">
                <a:solidFill>
                  <a:srgbClr val="F14124">
                    <a:lumMod val="50000"/>
                  </a:srgbClr>
                </a:solidFill>
                <a:latin typeface="Times New Roman" pitchFamily="18" charset="0"/>
                <a:cs typeface="Times New Roman" pitchFamily="18" charset="0"/>
              </a:rPr>
              <a:t>Lật hình</a:t>
            </a:r>
            <a:r>
              <a:rPr lang="en-US" sz="1800">
                <a:solidFill>
                  <a:srgbClr val="F14124">
                    <a:lumMod val="50000"/>
                  </a:srgbClr>
                </a:solidFill>
                <a:latin typeface="Times New Roman" pitchFamily="18" charset="0"/>
                <a:cs typeface="Times New Roman" pitchFamily="18" charset="0"/>
              </a:rPr>
              <a:t>)</a:t>
            </a:r>
          </a:p>
        </p:txBody>
      </p:sp>
      <p:sp>
        <p:nvSpPr>
          <p:cNvPr id="15" name="Rounded Rectangle 14">
            <a:hlinkClick r:id="rId2" action="ppaction://hlinksldjump"/>
          </p:cNvPr>
          <p:cNvSpPr/>
          <p:nvPr/>
        </p:nvSpPr>
        <p:spPr>
          <a:xfrm>
            <a:off x="1361208" y="4266462"/>
            <a:ext cx="1953492" cy="312727"/>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sz="1500">
                <a:solidFill>
                  <a:prstClr val="white"/>
                </a:solidFill>
                <a:latin typeface="Times New Roman" pitchFamily="18" charset="0"/>
                <a:cs typeface="Times New Roman" pitchFamily="18" charset="0"/>
              </a:rPr>
              <a:t>QUAY LẠI</a:t>
            </a:r>
          </a:p>
        </p:txBody>
      </p:sp>
      <p:sp>
        <p:nvSpPr>
          <p:cNvPr id="6" name="Rectangle 5"/>
          <p:cNvSpPr/>
          <p:nvPr/>
        </p:nvSpPr>
        <p:spPr>
          <a:xfrm>
            <a:off x="1361208" y="965709"/>
            <a:ext cx="1953492" cy="3206241"/>
          </a:xfrm>
          <a:prstGeom prst="rect">
            <a:avLst/>
          </a:prstGeom>
          <a:solidFill>
            <a:srgbClr val="7030A0"/>
          </a:solidFill>
        </p:spPr>
        <p:style>
          <a:lnRef idx="3">
            <a:schemeClr val="lt1"/>
          </a:lnRef>
          <a:fillRef idx="1">
            <a:schemeClr val="accent5"/>
          </a:fillRef>
          <a:effectRef idx="1">
            <a:schemeClr val="accent5"/>
          </a:effectRef>
          <a:fontRef idx="minor">
            <a:schemeClr val="lt1"/>
          </a:fontRef>
        </p:style>
        <p:txBody>
          <a:bodyPr rtlCol="0" anchor="ctr"/>
          <a:lstStyle/>
          <a:p>
            <a:pPr algn="ctr"/>
            <a:r>
              <a:rPr lang="en-US" sz="17925">
                <a:solidFill>
                  <a:prstClr val="white"/>
                </a:solidFill>
                <a:latin typeface="Times New Roman" pitchFamily="18" charset="0"/>
                <a:cs typeface="Times New Roman" pitchFamily="18" charset="0"/>
              </a:rPr>
              <a:t>5</a:t>
            </a:r>
          </a:p>
        </p:txBody>
      </p:sp>
      <p:sp>
        <p:nvSpPr>
          <p:cNvPr id="2" name="Rectangle 1"/>
          <p:cNvSpPr/>
          <p:nvPr/>
        </p:nvSpPr>
        <p:spPr>
          <a:xfrm>
            <a:off x="3543300" y="965709"/>
            <a:ext cx="4949190" cy="3613480"/>
          </a:xfrm>
          <a:prstGeom prst="rect">
            <a:avLst/>
          </a:prstGeom>
          <a:solidFill>
            <a:srgbClr val="7030A0"/>
          </a:solidFill>
        </p:spPr>
        <p:style>
          <a:lnRef idx="3">
            <a:schemeClr val="lt1"/>
          </a:lnRef>
          <a:fillRef idx="1">
            <a:schemeClr val="accent5"/>
          </a:fillRef>
          <a:effectRef idx="1">
            <a:schemeClr val="accent5"/>
          </a:effectRef>
          <a:fontRef idx="minor">
            <a:schemeClr val="lt1"/>
          </a:fontRef>
        </p:style>
        <p:txBody>
          <a:bodyPr rtlCol="0" anchor="t" anchorCtr="0"/>
          <a:lstStyle/>
          <a:p>
            <a:pPr algn="ctr"/>
            <a:r>
              <a:rPr lang="vi-VN" sz="2000"/>
              <a:t>Cây gì trái hệt con tim</a:t>
            </a:r>
            <a:br>
              <a:rPr lang="vi-VN" sz="2000"/>
            </a:br>
            <a:r>
              <a:rPr lang="vi-VN" sz="2000"/>
              <a:t>Mùa hoa nở thắm , mùa chim én về ?</a:t>
            </a:r>
            <a:endParaRPr lang="en-US" sz="2000">
              <a:solidFill>
                <a:prstClr val="white"/>
              </a:solidFill>
              <a:latin typeface="Trebuchet MS"/>
            </a:endParaRPr>
          </a:p>
        </p:txBody>
      </p:sp>
      <p:pic>
        <p:nvPicPr>
          <p:cNvPr id="5" name="Picture 4">
            <a:extLst>
              <a:ext uri="{FF2B5EF4-FFF2-40B4-BE49-F238E27FC236}">
                <a16:creationId xmlns:a16="http://schemas.microsoft.com/office/drawing/2014/main" id="{3A9CB3E7-7412-4680-BDBA-56FC12079F1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60546" y="2068830"/>
            <a:ext cx="3314698" cy="2103120"/>
          </a:xfrm>
          <a:prstGeom prst="rect">
            <a:avLst/>
          </a:prstGeom>
        </p:spPr>
      </p:pic>
    </p:spTree>
    <p:extLst>
      <p:ext uri="{BB962C8B-B14F-4D97-AF65-F5344CB8AC3E}">
        <p14:creationId xmlns:p14="http://schemas.microsoft.com/office/powerpoint/2010/main" val="378900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361208" y="169775"/>
            <a:ext cx="5275138" cy="369332"/>
          </a:xfrm>
          <a:prstGeom prst="rect">
            <a:avLst/>
          </a:prstGeom>
          <a:solidFill>
            <a:schemeClr val="bg1"/>
          </a:solidFill>
          <a:ln>
            <a:solidFill>
              <a:schemeClr val="accent1"/>
            </a:solidFill>
          </a:ln>
        </p:spPr>
        <p:txBody>
          <a:bodyPr wrap="square" rtlCol="0">
            <a:spAutoFit/>
          </a:bodyPr>
          <a:lstStyle/>
          <a:p>
            <a:pPr algn="ctr"/>
            <a:r>
              <a:rPr lang="en-US" sz="1800">
                <a:solidFill>
                  <a:srgbClr val="F14124">
                    <a:lumMod val="50000"/>
                  </a:srgbClr>
                </a:solidFill>
                <a:latin typeface="Times New Roman" pitchFamily="18" charset="0"/>
                <a:cs typeface="Times New Roman" pitchFamily="18" charset="0"/>
              </a:rPr>
              <a:t>TRÒ CHƠI: VƯỢT CHƯỚNG NGẠI VẬT (</a:t>
            </a:r>
            <a:r>
              <a:rPr lang="en-US" sz="1800" i="1">
                <a:solidFill>
                  <a:srgbClr val="F14124">
                    <a:lumMod val="50000"/>
                  </a:srgbClr>
                </a:solidFill>
                <a:latin typeface="Times New Roman" pitchFamily="18" charset="0"/>
                <a:cs typeface="Times New Roman" pitchFamily="18" charset="0"/>
              </a:rPr>
              <a:t>Lật hình</a:t>
            </a:r>
            <a:r>
              <a:rPr lang="en-US" sz="1800">
                <a:solidFill>
                  <a:srgbClr val="F14124">
                    <a:lumMod val="50000"/>
                  </a:srgbClr>
                </a:solidFill>
                <a:latin typeface="Times New Roman" pitchFamily="18" charset="0"/>
                <a:cs typeface="Times New Roman" pitchFamily="18" charset="0"/>
              </a:rPr>
              <a:t>)</a:t>
            </a:r>
          </a:p>
        </p:txBody>
      </p:sp>
      <p:sp>
        <p:nvSpPr>
          <p:cNvPr id="15" name="Rounded Rectangle 14">
            <a:hlinkClick r:id="rId2" action="ppaction://hlinksldjump"/>
          </p:cNvPr>
          <p:cNvSpPr/>
          <p:nvPr/>
        </p:nvSpPr>
        <p:spPr>
          <a:xfrm>
            <a:off x="1361208" y="4266462"/>
            <a:ext cx="1953492" cy="312727"/>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sz="1500">
                <a:solidFill>
                  <a:prstClr val="white"/>
                </a:solidFill>
                <a:latin typeface="Times New Roman" pitchFamily="18" charset="0"/>
                <a:cs typeface="Times New Roman" pitchFamily="18" charset="0"/>
              </a:rPr>
              <a:t>QUAY LẠI</a:t>
            </a:r>
          </a:p>
        </p:txBody>
      </p:sp>
      <p:sp>
        <p:nvSpPr>
          <p:cNvPr id="6" name="Rectangle 5"/>
          <p:cNvSpPr/>
          <p:nvPr/>
        </p:nvSpPr>
        <p:spPr>
          <a:xfrm>
            <a:off x="1361208" y="965709"/>
            <a:ext cx="1953492" cy="3206241"/>
          </a:xfrm>
          <a:prstGeom prst="rect">
            <a:avLst/>
          </a:prstGeom>
          <a:solidFill>
            <a:srgbClr val="FFC000"/>
          </a:solidFill>
        </p:spPr>
        <p:style>
          <a:lnRef idx="3">
            <a:schemeClr val="lt1"/>
          </a:lnRef>
          <a:fillRef idx="1">
            <a:schemeClr val="accent5"/>
          </a:fillRef>
          <a:effectRef idx="1">
            <a:schemeClr val="accent5"/>
          </a:effectRef>
          <a:fontRef idx="minor">
            <a:schemeClr val="lt1"/>
          </a:fontRef>
        </p:style>
        <p:txBody>
          <a:bodyPr rtlCol="0" anchor="ctr"/>
          <a:lstStyle/>
          <a:p>
            <a:pPr algn="ctr"/>
            <a:r>
              <a:rPr lang="en-US" sz="17925">
                <a:solidFill>
                  <a:prstClr val="white"/>
                </a:solidFill>
                <a:latin typeface="Times New Roman" pitchFamily="18" charset="0"/>
                <a:cs typeface="Times New Roman" pitchFamily="18" charset="0"/>
              </a:rPr>
              <a:t>6</a:t>
            </a:r>
          </a:p>
        </p:txBody>
      </p:sp>
      <p:sp>
        <p:nvSpPr>
          <p:cNvPr id="2" name="Rectangle 1"/>
          <p:cNvSpPr/>
          <p:nvPr/>
        </p:nvSpPr>
        <p:spPr>
          <a:xfrm>
            <a:off x="3543300" y="965709"/>
            <a:ext cx="5275138" cy="3613480"/>
          </a:xfrm>
          <a:prstGeom prst="rect">
            <a:avLst/>
          </a:prstGeom>
          <a:solidFill>
            <a:srgbClr val="FFC000"/>
          </a:solidFill>
        </p:spPr>
        <p:style>
          <a:lnRef idx="2">
            <a:schemeClr val="accent5">
              <a:shade val="50000"/>
            </a:schemeClr>
          </a:lnRef>
          <a:fillRef idx="1">
            <a:schemeClr val="accent5"/>
          </a:fillRef>
          <a:effectRef idx="0">
            <a:schemeClr val="accent5"/>
          </a:effectRef>
          <a:fontRef idx="minor">
            <a:schemeClr val="lt1"/>
          </a:fontRef>
        </p:style>
        <p:txBody>
          <a:bodyPr rtlCol="0" anchor="t" anchorCtr="0"/>
          <a:lstStyle/>
          <a:p>
            <a:pPr algn="ctr"/>
            <a:r>
              <a:rPr lang="vi-VN" sz="2000"/>
              <a:t>Cây gì áo kép , áo đơn</a:t>
            </a:r>
            <a:br>
              <a:rPr lang="vi-VN" sz="2000"/>
            </a:br>
            <a:r>
              <a:rPr lang="vi-VN" sz="2000"/>
              <a:t>Lá như những cánh buồm con xanh rờn</a:t>
            </a:r>
            <a:br>
              <a:rPr lang="vi-VN" sz="2000"/>
            </a:br>
            <a:r>
              <a:rPr lang="vi-VN" sz="2000"/>
              <a:t>Hoa thì chon chót màu son</a:t>
            </a:r>
            <a:br>
              <a:rPr lang="vi-VN" sz="2000"/>
            </a:br>
            <a:r>
              <a:rPr lang="vi-VN" sz="2000"/>
              <a:t>Trái thì trăm ngón tay thon xếp hàng ?</a:t>
            </a:r>
            <a:endParaRPr lang="en-US" sz="2000">
              <a:solidFill>
                <a:prstClr val="white"/>
              </a:solidFill>
              <a:latin typeface="Trebuchet MS"/>
            </a:endParaRPr>
          </a:p>
        </p:txBody>
      </p:sp>
      <p:pic>
        <p:nvPicPr>
          <p:cNvPr id="5" name="Picture 4">
            <a:extLst>
              <a:ext uri="{FF2B5EF4-FFF2-40B4-BE49-F238E27FC236}">
                <a16:creationId xmlns:a16="http://schemas.microsoft.com/office/drawing/2014/main" id="{B9004494-97F9-40E9-9B56-1CD5E6BF500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14044" y="2456712"/>
            <a:ext cx="2533650" cy="1809750"/>
          </a:xfrm>
          <a:prstGeom prst="rect">
            <a:avLst/>
          </a:prstGeom>
        </p:spPr>
      </p:pic>
    </p:spTree>
    <p:extLst>
      <p:ext uri="{BB962C8B-B14F-4D97-AF65-F5344CB8AC3E}">
        <p14:creationId xmlns:p14="http://schemas.microsoft.com/office/powerpoint/2010/main" val="2752866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361208" y="169775"/>
            <a:ext cx="5275138" cy="369332"/>
          </a:xfrm>
          <a:prstGeom prst="rect">
            <a:avLst/>
          </a:prstGeom>
          <a:solidFill>
            <a:schemeClr val="bg1"/>
          </a:solidFill>
          <a:ln>
            <a:solidFill>
              <a:schemeClr val="accent1"/>
            </a:solidFill>
          </a:ln>
        </p:spPr>
        <p:txBody>
          <a:bodyPr wrap="square" rtlCol="0">
            <a:spAutoFit/>
          </a:bodyPr>
          <a:lstStyle/>
          <a:p>
            <a:pPr algn="ctr"/>
            <a:r>
              <a:rPr lang="en-US" sz="1800">
                <a:solidFill>
                  <a:srgbClr val="F14124">
                    <a:lumMod val="50000"/>
                  </a:srgbClr>
                </a:solidFill>
                <a:latin typeface="Times New Roman" pitchFamily="18" charset="0"/>
                <a:cs typeface="Times New Roman" pitchFamily="18" charset="0"/>
              </a:rPr>
              <a:t>TRÒ CHƠI: VƯỢT CHƯỚNG NGẠI VẬT (</a:t>
            </a:r>
            <a:r>
              <a:rPr lang="en-US" sz="1800" i="1">
                <a:solidFill>
                  <a:srgbClr val="F14124">
                    <a:lumMod val="50000"/>
                  </a:srgbClr>
                </a:solidFill>
                <a:latin typeface="Times New Roman" pitchFamily="18" charset="0"/>
                <a:cs typeface="Times New Roman" pitchFamily="18" charset="0"/>
              </a:rPr>
              <a:t>Lật hình</a:t>
            </a:r>
            <a:r>
              <a:rPr lang="en-US" sz="1800">
                <a:solidFill>
                  <a:srgbClr val="F14124">
                    <a:lumMod val="50000"/>
                  </a:srgbClr>
                </a:solidFill>
                <a:latin typeface="Times New Roman" pitchFamily="18" charset="0"/>
                <a:cs typeface="Times New Roman" pitchFamily="18" charset="0"/>
              </a:rPr>
              <a:t>)</a:t>
            </a:r>
          </a:p>
        </p:txBody>
      </p:sp>
      <p:sp>
        <p:nvSpPr>
          <p:cNvPr id="15" name="Rounded Rectangle 14">
            <a:hlinkClick r:id="rId2" action="ppaction://hlinksldjump"/>
          </p:cNvPr>
          <p:cNvSpPr/>
          <p:nvPr/>
        </p:nvSpPr>
        <p:spPr>
          <a:xfrm>
            <a:off x="1361208" y="4266462"/>
            <a:ext cx="1953492" cy="312727"/>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sz="1500">
                <a:solidFill>
                  <a:prstClr val="white"/>
                </a:solidFill>
                <a:latin typeface="Times New Roman" pitchFamily="18" charset="0"/>
                <a:cs typeface="Times New Roman" pitchFamily="18" charset="0"/>
              </a:rPr>
              <a:t>QUAY LẠI</a:t>
            </a:r>
          </a:p>
        </p:txBody>
      </p:sp>
      <p:sp>
        <p:nvSpPr>
          <p:cNvPr id="6" name="Rectangle 5"/>
          <p:cNvSpPr/>
          <p:nvPr/>
        </p:nvSpPr>
        <p:spPr>
          <a:xfrm>
            <a:off x="1361208" y="965709"/>
            <a:ext cx="1953492" cy="3206241"/>
          </a:xfrm>
          <a:prstGeom prst="rect">
            <a:avLst/>
          </a:prstGeom>
          <a:solidFill>
            <a:schemeClr val="bg1">
              <a:lumMod val="75000"/>
            </a:schemeClr>
          </a:solidFill>
        </p:spPr>
        <p:style>
          <a:lnRef idx="3">
            <a:schemeClr val="lt1"/>
          </a:lnRef>
          <a:fillRef idx="1">
            <a:schemeClr val="accent5"/>
          </a:fillRef>
          <a:effectRef idx="1">
            <a:schemeClr val="accent5"/>
          </a:effectRef>
          <a:fontRef idx="minor">
            <a:schemeClr val="lt1"/>
          </a:fontRef>
        </p:style>
        <p:txBody>
          <a:bodyPr rtlCol="0" anchor="ctr"/>
          <a:lstStyle/>
          <a:p>
            <a:pPr algn="ctr"/>
            <a:r>
              <a:rPr lang="en-US" sz="17925">
                <a:solidFill>
                  <a:prstClr val="white"/>
                </a:solidFill>
                <a:latin typeface="Times New Roman" pitchFamily="18" charset="0"/>
                <a:cs typeface="Times New Roman" pitchFamily="18" charset="0"/>
              </a:rPr>
              <a:t>7</a:t>
            </a:r>
          </a:p>
        </p:txBody>
      </p:sp>
      <p:sp>
        <p:nvSpPr>
          <p:cNvPr id="2" name="Rectangle 1"/>
          <p:cNvSpPr/>
          <p:nvPr/>
        </p:nvSpPr>
        <p:spPr>
          <a:xfrm>
            <a:off x="3543300" y="965709"/>
            <a:ext cx="5372100" cy="3613480"/>
          </a:xfrm>
          <a:prstGeom prst="rect">
            <a:avLst/>
          </a:prstGeom>
          <a:solidFill>
            <a:schemeClr val="bg1">
              <a:lumMod val="75000"/>
            </a:schemeClr>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vi-VN" sz="2400"/>
              <a:t>Cây gì ôm ấp làng ta</a:t>
            </a:r>
            <a:br>
              <a:rPr lang="vi-VN" sz="2400"/>
            </a:br>
            <a:r>
              <a:rPr lang="vi-VN" sz="2400"/>
              <a:t>Thân từng đốt , lá reo ca bốn mùa</a:t>
            </a:r>
            <a:br>
              <a:rPr lang="vi-VN" sz="2400"/>
            </a:br>
            <a:r>
              <a:rPr lang="vi-VN" sz="2400"/>
              <a:t>Gội muôn nắng , tắm ngàn mưa</a:t>
            </a:r>
            <a:br>
              <a:rPr lang="vi-VN" sz="2400"/>
            </a:br>
            <a:r>
              <a:rPr lang="vi-VN" sz="2400"/>
              <a:t>Măng như cây bút viết thơ lên trời ?</a:t>
            </a:r>
            <a:endParaRPr lang="en-US" sz="2400">
              <a:solidFill>
                <a:prstClr val="white"/>
              </a:solidFill>
              <a:latin typeface="Trebuchet MS"/>
            </a:endParaRPr>
          </a:p>
        </p:txBody>
      </p:sp>
      <p:pic>
        <p:nvPicPr>
          <p:cNvPr id="5" name="Picture 4">
            <a:extLst>
              <a:ext uri="{FF2B5EF4-FFF2-40B4-BE49-F238E27FC236}">
                <a16:creationId xmlns:a16="http://schemas.microsoft.com/office/drawing/2014/main" id="{488529C5-233E-44AB-B71E-BA39A820152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69030" y="1165861"/>
            <a:ext cx="5097780" cy="3326130"/>
          </a:xfrm>
          <a:prstGeom prst="rect">
            <a:avLst/>
          </a:prstGeom>
        </p:spPr>
      </p:pic>
    </p:spTree>
    <p:extLst>
      <p:ext uri="{BB962C8B-B14F-4D97-AF65-F5344CB8AC3E}">
        <p14:creationId xmlns:p14="http://schemas.microsoft.com/office/powerpoint/2010/main" val="1869101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361208" y="169775"/>
            <a:ext cx="5275138" cy="369332"/>
          </a:xfrm>
          <a:prstGeom prst="rect">
            <a:avLst/>
          </a:prstGeom>
          <a:solidFill>
            <a:schemeClr val="bg1"/>
          </a:solidFill>
          <a:ln>
            <a:solidFill>
              <a:schemeClr val="accent1"/>
            </a:solidFill>
          </a:ln>
        </p:spPr>
        <p:txBody>
          <a:bodyPr wrap="square" rtlCol="0">
            <a:spAutoFit/>
          </a:bodyPr>
          <a:lstStyle/>
          <a:p>
            <a:pPr algn="ctr"/>
            <a:r>
              <a:rPr lang="en-US" sz="1800">
                <a:solidFill>
                  <a:srgbClr val="F14124">
                    <a:lumMod val="50000"/>
                  </a:srgbClr>
                </a:solidFill>
                <a:latin typeface="Times New Roman" pitchFamily="18" charset="0"/>
                <a:cs typeface="Times New Roman" pitchFamily="18" charset="0"/>
              </a:rPr>
              <a:t>TRÒ CHƠI: VƯỢT CHƯỚNG NGẠI VẬT (</a:t>
            </a:r>
            <a:r>
              <a:rPr lang="en-US" sz="1800" i="1">
                <a:solidFill>
                  <a:srgbClr val="F14124">
                    <a:lumMod val="50000"/>
                  </a:srgbClr>
                </a:solidFill>
                <a:latin typeface="Times New Roman" pitchFamily="18" charset="0"/>
                <a:cs typeface="Times New Roman" pitchFamily="18" charset="0"/>
              </a:rPr>
              <a:t>Lật hình</a:t>
            </a:r>
            <a:r>
              <a:rPr lang="en-US" sz="1800">
                <a:solidFill>
                  <a:srgbClr val="F14124">
                    <a:lumMod val="50000"/>
                  </a:srgbClr>
                </a:solidFill>
                <a:latin typeface="Times New Roman" pitchFamily="18" charset="0"/>
                <a:cs typeface="Times New Roman" pitchFamily="18" charset="0"/>
              </a:rPr>
              <a:t>)</a:t>
            </a:r>
          </a:p>
        </p:txBody>
      </p:sp>
      <p:sp>
        <p:nvSpPr>
          <p:cNvPr id="15" name="Rounded Rectangle 14">
            <a:hlinkClick r:id="rId2" action="ppaction://hlinksldjump"/>
          </p:cNvPr>
          <p:cNvSpPr/>
          <p:nvPr/>
        </p:nvSpPr>
        <p:spPr>
          <a:xfrm>
            <a:off x="1361208" y="4266462"/>
            <a:ext cx="1953492" cy="312727"/>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sz="1500">
                <a:solidFill>
                  <a:prstClr val="white"/>
                </a:solidFill>
                <a:latin typeface="Times New Roman" pitchFamily="18" charset="0"/>
                <a:cs typeface="Times New Roman" pitchFamily="18" charset="0"/>
              </a:rPr>
              <a:t>QUAY LẠI</a:t>
            </a:r>
          </a:p>
        </p:txBody>
      </p:sp>
      <p:sp>
        <p:nvSpPr>
          <p:cNvPr id="6" name="Rectangle 5"/>
          <p:cNvSpPr/>
          <p:nvPr/>
        </p:nvSpPr>
        <p:spPr>
          <a:xfrm>
            <a:off x="1361208" y="965709"/>
            <a:ext cx="1953492" cy="3206241"/>
          </a:xfrm>
          <a:prstGeom prst="rect">
            <a:avLst/>
          </a:prstGeom>
          <a:solidFill>
            <a:srgbClr val="FFC000"/>
          </a:solidFill>
        </p:spPr>
        <p:style>
          <a:lnRef idx="3">
            <a:schemeClr val="lt1"/>
          </a:lnRef>
          <a:fillRef idx="1">
            <a:schemeClr val="accent5"/>
          </a:fillRef>
          <a:effectRef idx="1">
            <a:schemeClr val="accent5"/>
          </a:effectRef>
          <a:fontRef idx="minor">
            <a:schemeClr val="lt1"/>
          </a:fontRef>
        </p:style>
        <p:txBody>
          <a:bodyPr rtlCol="0" anchor="ctr"/>
          <a:lstStyle/>
          <a:p>
            <a:pPr algn="ctr"/>
            <a:r>
              <a:rPr lang="en-US" sz="17925">
                <a:solidFill>
                  <a:prstClr val="white"/>
                </a:solidFill>
                <a:latin typeface="Times New Roman" pitchFamily="18" charset="0"/>
                <a:cs typeface="Times New Roman" pitchFamily="18" charset="0"/>
              </a:rPr>
              <a:t>8</a:t>
            </a:r>
          </a:p>
        </p:txBody>
      </p:sp>
      <p:sp>
        <p:nvSpPr>
          <p:cNvPr id="2" name="Rectangle 1"/>
          <p:cNvSpPr/>
          <p:nvPr/>
        </p:nvSpPr>
        <p:spPr>
          <a:xfrm>
            <a:off x="3610842" y="965709"/>
            <a:ext cx="5110248" cy="3613480"/>
          </a:xfrm>
          <a:prstGeom prst="rect">
            <a:avLst/>
          </a:prstGeom>
          <a:solidFill>
            <a:srgbClr val="FFC000"/>
          </a:solidFill>
        </p:spPr>
        <p:style>
          <a:lnRef idx="2">
            <a:schemeClr val="accent5">
              <a:shade val="50000"/>
            </a:schemeClr>
          </a:lnRef>
          <a:fillRef idx="1">
            <a:schemeClr val="accent5"/>
          </a:fillRef>
          <a:effectRef idx="0">
            <a:schemeClr val="accent5"/>
          </a:effectRef>
          <a:fontRef idx="minor">
            <a:schemeClr val="lt1"/>
          </a:fontRef>
        </p:style>
        <p:txBody>
          <a:bodyPr rtlCol="0" anchor="t" anchorCtr="0"/>
          <a:lstStyle/>
          <a:p>
            <a:pPr algn="ctr"/>
            <a:r>
              <a:rPr lang="vi-VN" sz="2000"/>
              <a:t>Hoa vàng, lá biếc ,trái hồng</a:t>
            </a:r>
            <a:br>
              <a:rPr lang="vi-VN" sz="2000"/>
            </a:br>
            <a:r>
              <a:rPr lang="vi-VN" sz="2000"/>
              <a:t>Thân mềm quen sống giữa vùng cát khô</a:t>
            </a:r>
            <a:br>
              <a:rPr lang="vi-VN" sz="2000"/>
            </a:br>
            <a:r>
              <a:rPr lang="vi-VN" sz="2000"/>
              <a:t>Cây gì tên đẹp như thơ</a:t>
            </a:r>
            <a:br>
              <a:rPr lang="vi-VN" sz="2000"/>
            </a:br>
            <a:r>
              <a:rPr lang="vi-VN" sz="2000"/>
              <a:t>Gợi danh linh vạt tôn thờ ngàn năm ?</a:t>
            </a:r>
            <a:endParaRPr lang="en-US" sz="2000">
              <a:solidFill>
                <a:prstClr val="white"/>
              </a:solidFill>
              <a:latin typeface="Trebuchet MS"/>
            </a:endParaRPr>
          </a:p>
        </p:txBody>
      </p:sp>
      <p:pic>
        <p:nvPicPr>
          <p:cNvPr id="5" name="Picture 4">
            <a:extLst>
              <a:ext uri="{FF2B5EF4-FFF2-40B4-BE49-F238E27FC236}">
                <a16:creationId xmlns:a16="http://schemas.microsoft.com/office/drawing/2014/main" id="{4D3D0EED-FF04-47D8-A6D7-5370DBD3F7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00006" y="2274570"/>
            <a:ext cx="3931920" cy="2571750"/>
          </a:xfrm>
          <a:prstGeom prst="rect">
            <a:avLst/>
          </a:prstGeom>
        </p:spPr>
      </p:pic>
    </p:spTree>
    <p:extLst>
      <p:ext uri="{BB962C8B-B14F-4D97-AF65-F5344CB8AC3E}">
        <p14:creationId xmlns:p14="http://schemas.microsoft.com/office/powerpoint/2010/main" val="37030903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文本框 6"/>
          <p:cNvSpPr txBox="1">
            <a:spLocks noChangeArrowheads="1"/>
          </p:cNvSpPr>
          <p:nvPr>
            <p:custDataLst>
              <p:tags r:id="rId1"/>
            </p:custDataLst>
          </p:nvPr>
        </p:nvSpPr>
        <p:spPr bwMode="auto">
          <a:xfrm>
            <a:off x="0" y="0"/>
            <a:ext cx="9144000" cy="1677382"/>
          </a:xfrm>
          <a:prstGeom prst="rect">
            <a:avLst/>
          </a:prstGeom>
          <a:noFill/>
          <a:ln>
            <a:noFill/>
          </a:ln>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r>
              <a:rPr lang="en-US" altLang="zh-CN" sz="10300" b="1" dirty="0">
                <a:solidFill>
                  <a:schemeClr val="bg1"/>
                </a:solidFill>
                <a:latin typeface="Arial-Rounded" panose="020B0500000000000000" pitchFamily="34" charset="-93"/>
                <a:ea typeface="Arial-Rounded" panose="020B0500000000000000" pitchFamily="34" charset="-93"/>
                <a:cs typeface="Arial-Rounded" panose="020B0500000000000000" pitchFamily="34" charset="-93"/>
                <a:sym typeface="+mn-lt"/>
              </a:rPr>
              <a:t>TIẾT 2</a:t>
            </a:r>
            <a:endParaRPr lang="zh-CN" altLang="en-US" sz="10300" b="1" dirty="0">
              <a:solidFill>
                <a:schemeClr val="bg1"/>
              </a:solidFill>
              <a:latin typeface="Arial-Rounded" panose="020B0500000000000000" pitchFamily="34" charset="-93"/>
              <a:ea typeface="Arial-Rounded" panose="020B0500000000000000" pitchFamily="34" charset="-93"/>
              <a:cs typeface="Arial-Rounded" panose="020B0500000000000000" pitchFamily="34" charset="-93"/>
              <a:sym typeface="+mn-lt"/>
            </a:endParaRPr>
          </a:p>
        </p:txBody>
      </p:sp>
    </p:spTree>
    <p:extLst>
      <p:ext uri="{BB962C8B-B14F-4D97-AF65-F5344CB8AC3E}">
        <p14:creationId xmlns:p14="http://schemas.microsoft.com/office/powerpoint/2010/main" val="1188834146"/>
      </p:ext>
    </p:extLst>
  </p:cSld>
  <p:clrMapOvr>
    <a:masterClrMapping/>
  </p:clrMapOvr>
  <p:transition spd="slow" advClick="0"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p:cTn id="7" dur="500" fill="hold"/>
                                        <p:tgtEl>
                                          <p:spTgt spid="25"/>
                                        </p:tgtEl>
                                        <p:attrNameLst>
                                          <p:attrName>ppt_w</p:attrName>
                                        </p:attrNameLst>
                                      </p:cBhvr>
                                      <p:tavLst>
                                        <p:tav tm="0">
                                          <p:val>
                                            <p:fltVal val="0"/>
                                          </p:val>
                                        </p:tav>
                                        <p:tav tm="100000">
                                          <p:val>
                                            <p:strVal val="#ppt_w"/>
                                          </p:val>
                                        </p:tav>
                                      </p:tavLst>
                                    </p:anim>
                                    <p:anim calcmode="lin" valueType="num">
                                      <p:cBhvr>
                                        <p:cTn id="8" dur="500" fill="hold"/>
                                        <p:tgtEl>
                                          <p:spTgt spid="25"/>
                                        </p:tgtEl>
                                        <p:attrNameLst>
                                          <p:attrName>ppt_h</p:attrName>
                                        </p:attrNameLst>
                                      </p:cBhvr>
                                      <p:tavLst>
                                        <p:tav tm="0">
                                          <p:val>
                                            <p:fltVal val="0"/>
                                          </p:val>
                                        </p:tav>
                                        <p:tav tm="100000">
                                          <p:val>
                                            <p:strVal val="#ppt_h"/>
                                          </p:val>
                                        </p:tav>
                                      </p:tavLst>
                                    </p:anim>
                                    <p:animEffect transition="in" filter="fade">
                                      <p:cBhvr>
                                        <p:cTn id="9"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ÂM NHẠC 1- BÀI 4 - QUÊ HƯƠNG TƯƠI ĐẸP (CÓ LỜI)-CÙNG HỌC ĐỂ PHÁT TRIỂN NĂNG LỰC -">
            <a:hlinkClick r:id="" action="ppaction://media"/>
            <a:extLst>
              <a:ext uri="{FF2B5EF4-FFF2-40B4-BE49-F238E27FC236}">
                <a16:creationId xmlns:a16="http://schemas.microsoft.com/office/drawing/2014/main" id="{EAD3A862-3BA5-4856-98B1-65F21F7038C5}"/>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 y="-95693"/>
            <a:ext cx="9154633" cy="5239193"/>
          </a:xfrm>
          <a:prstGeom prst="rect">
            <a:avLst/>
          </a:prstGeom>
          <a:solidFill>
            <a:srgbClr val="FFFFFF">
              <a:shade val="85000"/>
            </a:srgbClr>
          </a:solidFill>
          <a:ln w="88900" cap="sq">
            <a:solidFill>
              <a:srgbClr val="FFFFFF"/>
            </a:solidFill>
            <a:prstDash val="solid"/>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035423421"/>
      </p:ext>
    </p:extLst>
  </p:cSld>
  <p:clrMapOvr>
    <a:masterClrMapping/>
  </p:clrMapOvr>
  <p:transition spd="slow" advClick="0" advTm="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9319"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1838960" y="942204"/>
            <a:ext cx="5628638" cy="3653136"/>
            <a:chOff x="2635700" y="942204"/>
            <a:chExt cx="3682042" cy="3653136"/>
          </a:xfrm>
        </p:grpSpPr>
        <p:grpSp>
          <p:nvGrpSpPr>
            <p:cNvPr id="3" name="组合 4"/>
            <p:cNvGrpSpPr/>
            <p:nvPr/>
          </p:nvGrpSpPr>
          <p:grpSpPr>
            <a:xfrm>
              <a:off x="4274453" y="942204"/>
              <a:ext cx="2043289" cy="2739429"/>
              <a:chOff x="4324709" y="1628800"/>
              <a:chExt cx="2498116" cy="3349212"/>
            </a:xfrm>
            <a:solidFill>
              <a:schemeClr val="accent3"/>
            </a:solidFill>
          </p:grpSpPr>
          <p:sp>
            <p:nvSpPr>
              <p:cNvPr id="4" name="未知"/>
              <p:cNvSpPr>
                <a:spLocks/>
              </p:cNvSpPr>
              <p:nvPr/>
            </p:nvSpPr>
            <p:spPr bwMode="auto">
              <a:xfrm>
                <a:off x="4580276" y="1628800"/>
                <a:ext cx="2242549" cy="3349212"/>
              </a:xfrm>
              <a:custGeom>
                <a:avLst/>
                <a:gdLst>
                  <a:gd name="T0" fmla="*/ 150 w 174"/>
                  <a:gd name="T1" fmla="*/ 260 h 260"/>
                  <a:gd name="T2" fmla="*/ 174 w 174"/>
                  <a:gd name="T3" fmla="*/ 174 h 260"/>
                  <a:gd name="T4" fmla="*/ 0 w 174"/>
                  <a:gd name="T5" fmla="*/ 0 h 260"/>
                  <a:gd name="T6" fmla="*/ 0 w 174"/>
                  <a:gd name="T7" fmla="*/ 174 h 260"/>
                  <a:gd name="T8" fmla="*/ 150 w 174"/>
                  <a:gd name="T9" fmla="*/ 260 h 260"/>
                </a:gdLst>
                <a:ahLst/>
                <a:cxnLst>
                  <a:cxn ang="0">
                    <a:pos x="T0" y="T1"/>
                  </a:cxn>
                  <a:cxn ang="0">
                    <a:pos x="T2" y="T3"/>
                  </a:cxn>
                  <a:cxn ang="0">
                    <a:pos x="T4" y="T5"/>
                  </a:cxn>
                  <a:cxn ang="0">
                    <a:pos x="T6" y="T7"/>
                  </a:cxn>
                  <a:cxn ang="0">
                    <a:pos x="T8" y="T9"/>
                  </a:cxn>
                </a:cxnLst>
                <a:rect l="0" t="0" r="r" b="b"/>
                <a:pathLst>
                  <a:path w="174" h="260">
                    <a:moveTo>
                      <a:pt x="150" y="260"/>
                    </a:moveTo>
                    <a:cubicBezTo>
                      <a:pt x="165" y="234"/>
                      <a:pt x="174" y="204"/>
                      <a:pt x="174" y="174"/>
                    </a:cubicBezTo>
                    <a:cubicBezTo>
                      <a:pt x="174" y="77"/>
                      <a:pt x="96" y="0"/>
                      <a:pt x="0" y="0"/>
                    </a:cubicBezTo>
                    <a:lnTo>
                      <a:pt x="0" y="174"/>
                    </a:lnTo>
                    <a:lnTo>
                      <a:pt x="150" y="260"/>
                    </a:lnTo>
                    <a:close/>
                  </a:path>
                </a:pathLst>
              </a:custGeom>
              <a:grpFill/>
              <a:ln w="19050" cap="flat" cmpd="sng">
                <a:solidFill>
                  <a:srgbClr val="FFFFFF"/>
                </a:solidFill>
                <a:round/>
                <a:headEnd/>
                <a:tailE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ysClr val="windowText" lastClr="000000"/>
                  </a:solidFill>
                  <a:effectLst/>
                  <a:uLnTx/>
                  <a:uFillTx/>
                  <a:cs typeface="+mn-ea"/>
                  <a:sym typeface="+mn-lt"/>
                </a:endParaRPr>
              </a:p>
            </p:txBody>
          </p:sp>
          <p:sp>
            <p:nvSpPr>
              <p:cNvPr id="5" name="AutoShape 8"/>
              <p:cNvSpPr>
                <a:spLocks noChangeArrowheads="1"/>
              </p:cNvSpPr>
              <p:nvPr/>
            </p:nvSpPr>
            <p:spPr bwMode="auto">
              <a:xfrm rot="13500000">
                <a:off x="4270173" y="1805436"/>
                <a:ext cx="553662" cy="444590"/>
              </a:xfrm>
              <a:prstGeom prst="rtTriangle">
                <a:avLst/>
              </a:prstGeom>
              <a:solidFill>
                <a:schemeClr val="bg1"/>
              </a:solidFill>
              <a:ln>
                <a:no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ysClr val="windowText" lastClr="000000"/>
                  </a:solidFill>
                  <a:effectLst/>
                  <a:uLnTx/>
                  <a:uFillTx/>
                  <a:cs typeface="+mn-ea"/>
                  <a:sym typeface="+mn-lt"/>
                </a:endParaRPr>
              </a:p>
            </p:txBody>
          </p:sp>
        </p:grpSp>
        <p:grpSp>
          <p:nvGrpSpPr>
            <p:cNvPr id="7" name="组合 8"/>
            <p:cNvGrpSpPr/>
            <p:nvPr/>
          </p:nvGrpSpPr>
          <p:grpSpPr>
            <a:xfrm>
              <a:off x="2635700" y="943895"/>
              <a:ext cx="1844406" cy="2834132"/>
              <a:chOff x="2321176" y="1630868"/>
              <a:chExt cx="2254962" cy="3464995"/>
            </a:xfrm>
            <a:solidFill>
              <a:schemeClr val="accent3"/>
            </a:solidFill>
          </p:grpSpPr>
          <p:sp>
            <p:nvSpPr>
              <p:cNvPr id="8" name="未知"/>
              <p:cNvSpPr>
                <a:spLocks/>
              </p:cNvSpPr>
              <p:nvPr/>
            </p:nvSpPr>
            <p:spPr bwMode="auto">
              <a:xfrm>
                <a:off x="2321176" y="1630868"/>
                <a:ext cx="2254962" cy="3349214"/>
              </a:xfrm>
              <a:custGeom>
                <a:avLst/>
                <a:gdLst>
                  <a:gd name="T0" fmla="*/ 174 w 175"/>
                  <a:gd name="T1" fmla="*/ 0 h 260"/>
                  <a:gd name="T2" fmla="*/ 1 w 175"/>
                  <a:gd name="T3" fmla="*/ 173 h 260"/>
                  <a:gd name="T4" fmla="*/ 24 w 175"/>
                  <a:gd name="T5" fmla="*/ 260 h 260"/>
                  <a:gd name="T6" fmla="*/ 175 w 175"/>
                  <a:gd name="T7" fmla="*/ 174 h 260"/>
                  <a:gd name="T8" fmla="*/ 174 w 175"/>
                  <a:gd name="T9" fmla="*/ 0 h 260"/>
                </a:gdLst>
                <a:ahLst/>
                <a:cxnLst>
                  <a:cxn ang="0">
                    <a:pos x="T0" y="T1"/>
                  </a:cxn>
                  <a:cxn ang="0">
                    <a:pos x="T2" y="T3"/>
                  </a:cxn>
                  <a:cxn ang="0">
                    <a:pos x="T4" y="T5"/>
                  </a:cxn>
                  <a:cxn ang="0">
                    <a:pos x="T6" y="T7"/>
                  </a:cxn>
                  <a:cxn ang="0">
                    <a:pos x="T8" y="T9"/>
                  </a:cxn>
                </a:cxnLst>
                <a:rect l="0" t="0" r="r" b="b"/>
                <a:pathLst>
                  <a:path w="175" h="260">
                    <a:moveTo>
                      <a:pt x="174" y="0"/>
                    </a:moveTo>
                    <a:cubicBezTo>
                      <a:pt x="78" y="0"/>
                      <a:pt x="1" y="77"/>
                      <a:pt x="1" y="173"/>
                    </a:cubicBezTo>
                    <a:cubicBezTo>
                      <a:pt x="0" y="204"/>
                      <a:pt x="9" y="234"/>
                      <a:pt x="24" y="260"/>
                    </a:cubicBezTo>
                    <a:lnTo>
                      <a:pt x="175" y="174"/>
                    </a:lnTo>
                    <a:lnTo>
                      <a:pt x="174" y="0"/>
                    </a:lnTo>
                    <a:close/>
                  </a:path>
                </a:pathLst>
              </a:custGeom>
              <a:grpFill/>
              <a:ln w="19050" cap="flat" cmpd="sng">
                <a:solidFill>
                  <a:srgbClr val="FFFFFF"/>
                </a:solidFill>
                <a:round/>
                <a:headEnd/>
                <a:tailE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ysClr val="windowText" lastClr="000000"/>
                  </a:solidFill>
                  <a:effectLst/>
                  <a:uLnTx/>
                  <a:uFillTx/>
                  <a:cs typeface="+mn-ea"/>
                  <a:sym typeface="+mn-lt"/>
                </a:endParaRPr>
              </a:p>
            </p:txBody>
          </p:sp>
          <p:sp>
            <p:nvSpPr>
              <p:cNvPr id="9" name="AutoShape 7"/>
              <p:cNvSpPr>
                <a:spLocks noChangeArrowheads="1"/>
              </p:cNvSpPr>
              <p:nvPr/>
            </p:nvSpPr>
            <p:spPr bwMode="auto">
              <a:xfrm rot="6300000">
                <a:off x="2666543" y="4455489"/>
                <a:ext cx="669140" cy="611607"/>
              </a:xfrm>
              <a:prstGeom prst="rtTriangle">
                <a:avLst/>
              </a:prstGeom>
              <a:solidFill>
                <a:schemeClr val="bg1"/>
              </a:solidFill>
              <a:ln>
                <a:no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ysClr val="windowText" lastClr="000000"/>
                  </a:solidFill>
                  <a:effectLst/>
                  <a:uLnTx/>
                  <a:uFillTx/>
                  <a:cs typeface="+mn-ea"/>
                  <a:sym typeface="+mn-lt"/>
                </a:endParaRPr>
              </a:p>
            </p:txBody>
          </p:sp>
        </p:grpSp>
        <p:grpSp>
          <p:nvGrpSpPr>
            <p:cNvPr id="11" name="组合 12"/>
            <p:cNvGrpSpPr/>
            <p:nvPr/>
          </p:nvGrpSpPr>
          <p:grpSpPr>
            <a:xfrm>
              <a:off x="2886133" y="2774694"/>
              <a:ext cx="3177794" cy="1820646"/>
              <a:chOff x="2627355" y="3869193"/>
              <a:chExt cx="3885155" cy="2225913"/>
            </a:xfrm>
            <a:solidFill>
              <a:schemeClr val="accent3"/>
            </a:solidFill>
          </p:grpSpPr>
          <p:sp>
            <p:nvSpPr>
              <p:cNvPr id="12" name="未知"/>
              <p:cNvSpPr>
                <a:spLocks/>
              </p:cNvSpPr>
              <p:nvPr/>
            </p:nvSpPr>
            <p:spPr bwMode="auto">
              <a:xfrm>
                <a:off x="2627355" y="3869193"/>
                <a:ext cx="3885155" cy="2225913"/>
              </a:xfrm>
              <a:custGeom>
                <a:avLst/>
                <a:gdLst>
                  <a:gd name="T0" fmla="*/ 0 w 301"/>
                  <a:gd name="T1" fmla="*/ 86 h 173"/>
                  <a:gd name="T2" fmla="*/ 151 w 301"/>
                  <a:gd name="T3" fmla="*/ 173 h 173"/>
                  <a:gd name="T4" fmla="*/ 301 w 301"/>
                  <a:gd name="T5" fmla="*/ 86 h 173"/>
                  <a:gd name="T6" fmla="*/ 151 w 301"/>
                  <a:gd name="T7" fmla="*/ 0 h 173"/>
                  <a:gd name="T8" fmla="*/ 0 w 301"/>
                  <a:gd name="T9" fmla="*/ 86 h 173"/>
                </a:gdLst>
                <a:ahLst/>
                <a:cxnLst>
                  <a:cxn ang="0">
                    <a:pos x="T0" y="T1"/>
                  </a:cxn>
                  <a:cxn ang="0">
                    <a:pos x="T2" y="T3"/>
                  </a:cxn>
                  <a:cxn ang="0">
                    <a:pos x="T4" y="T5"/>
                  </a:cxn>
                  <a:cxn ang="0">
                    <a:pos x="T6" y="T7"/>
                  </a:cxn>
                  <a:cxn ang="0">
                    <a:pos x="T8" y="T9"/>
                  </a:cxn>
                </a:cxnLst>
                <a:rect l="0" t="0" r="r" b="b"/>
                <a:pathLst>
                  <a:path w="301" h="173">
                    <a:moveTo>
                      <a:pt x="0" y="86"/>
                    </a:moveTo>
                    <a:cubicBezTo>
                      <a:pt x="31" y="140"/>
                      <a:pt x="88" y="173"/>
                      <a:pt x="151" y="173"/>
                    </a:cubicBezTo>
                    <a:cubicBezTo>
                      <a:pt x="213" y="173"/>
                      <a:pt x="270" y="140"/>
                      <a:pt x="301" y="86"/>
                    </a:cubicBezTo>
                    <a:lnTo>
                      <a:pt x="151" y="0"/>
                    </a:lnTo>
                    <a:lnTo>
                      <a:pt x="0" y="86"/>
                    </a:lnTo>
                    <a:close/>
                  </a:path>
                </a:pathLst>
              </a:custGeom>
              <a:grpFill/>
              <a:ln w="19050" cap="flat" cmpd="sng">
                <a:solidFill>
                  <a:srgbClr val="FFFFFF"/>
                </a:solidFill>
                <a:round/>
                <a:headEnd/>
                <a:tailE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ysClr val="windowText" lastClr="000000"/>
                  </a:solidFill>
                  <a:effectLst/>
                  <a:uLnTx/>
                  <a:uFillTx/>
                  <a:cs typeface="+mn-ea"/>
                  <a:sym typeface="+mn-lt"/>
                </a:endParaRPr>
              </a:p>
            </p:txBody>
          </p:sp>
          <p:sp>
            <p:nvSpPr>
              <p:cNvPr id="13" name="AutoShape 9"/>
              <p:cNvSpPr>
                <a:spLocks noChangeArrowheads="1"/>
              </p:cNvSpPr>
              <p:nvPr/>
            </p:nvSpPr>
            <p:spPr bwMode="auto">
              <a:xfrm rot="20700000">
                <a:off x="6188185" y="4699151"/>
                <a:ext cx="318109" cy="347716"/>
              </a:xfrm>
              <a:prstGeom prst="rtTriangle">
                <a:avLst/>
              </a:prstGeom>
              <a:solidFill>
                <a:schemeClr val="bg1"/>
              </a:solidFill>
              <a:ln>
                <a:no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ysClr val="windowText" lastClr="000000"/>
                  </a:solidFill>
                  <a:effectLst/>
                  <a:uLnTx/>
                  <a:uFillTx/>
                  <a:cs typeface="+mn-ea"/>
                  <a:sym typeface="+mn-lt"/>
                </a:endParaRPr>
              </a:p>
            </p:txBody>
          </p:sp>
        </p:grpSp>
        <p:grpSp>
          <p:nvGrpSpPr>
            <p:cNvPr id="15" name="组合 16"/>
            <p:cNvGrpSpPr/>
            <p:nvPr/>
          </p:nvGrpSpPr>
          <p:grpSpPr>
            <a:xfrm>
              <a:off x="3129005" y="1539902"/>
              <a:ext cx="2821877" cy="2483930"/>
              <a:chOff x="2924288" y="2359542"/>
              <a:chExt cx="3450013" cy="3036841"/>
            </a:xfrm>
          </p:grpSpPr>
          <p:grpSp>
            <p:nvGrpSpPr>
              <p:cNvPr id="18" name="Group 10"/>
              <p:cNvGrpSpPr>
                <a:grpSpLocks/>
              </p:cNvGrpSpPr>
              <p:nvPr/>
            </p:nvGrpSpPr>
            <p:grpSpPr bwMode="auto">
              <a:xfrm rot="650306">
                <a:off x="2924288" y="2359542"/>
                <a:ext cx="3450013" cy="3036841"/>
                <a:chOff x="-54" y="0"/>
                <a:chExt cx="1287" cy="1134"/>
              </a:xfrm>
            </p:grpSpPr>
            <p:sp>
              <p:nvSpPr>
                <p:cNvPr id="20" name="Oval 11"/>
                <p:cNvSpPr>
                  <a:spLocks noChangeArrowheads="1"/>
                </p:cNvSpPr>
                <p:nvPr/>
              </p:nvSpPr>
              <p:spPr bwMode="auto">
                <a:xfrm>
                  <a:off x="-54" y="0"/>
                  <a:ext cx="1287" cy="1134"/>
                </a:xfrm>
                <a:prstGeom prst="ellipse">
                  <a:avLst/>
                </a:prstGeom>
                <a:solidFill>
                  <a:schemeClr val="bg1"/>
                </a:solidFill>
                <a:ln w="9525" cmpd="sng">
                  <a:no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ysClr val="windowText" lastClr="000000"/>
                    </a:solidFill>
                    <a:effectLst/>
                    <a:uLnTx/>
                    <a:uFillTx/>
                    <a:cs typeface="+mn-ea"/>
                    <a:sym typeface="+mn-lt"/>
                  </a:endParaRPr>
                </a:p>
              </p:txBody>
            </p:sp>
            <p:sp>
              <p:nvSpPr>
                <p:cNvPr id="21" name="Oval 12"/>
                <p:cNvSpPr>
                  <a:spLocks noChangeArrowheads="1"/>
                </p:cNvSpPr>
                <p:nvPr/>
              </p:nvSpPr>
              <p:spPr bwMode="auto">
                <a:xfrm>
                  <a:off x="3" y="62"/>
                  <a:ext cx="1163" cy="1010"/>
                </a:xfrm>
                <a:prstGeom prst="ellipse">
                  <a:avLst/>
                </a:prstGeom>
                <a:solidFill>
                  <a:schemeClr val="accent2"/>
                </a:solidFill>
                <a:ln w="9525" cmpd="sng">
                  <a:no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ysClr val="windowText" lastClr="000000"/>
                    </a:solidFill>
                    <a:effectLst/>
                    <a:uLnTx/>
                    <a:uFillTx/>
                    <a:cs typeface="+mn-ea"/>
                    <a:sym typeface="+mn-lt"/>
                  </a:endParaRPr>
                </a:p>
              </p:txBody>
            </p:sp>
          </p:grpSp>
          <p:sp>
            <p:nvSpPr>
              <p:cNvPr id="17" name="WordArt 17"/>
              <p:cNvSpPr>
                <a:spLocks noChangeArrowheads="1" noChangeShapeType="1"/>
              </p:cNvSpPr>
              <p:nvPr/>
            </p:nvSpPr>
            <p:spPr bwMode="auto">
              <a:xfrm>
                <a:off x="3247016" y="3187499"/>
                <a:ext cx="2589474" cy="1047694"/>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2400" i="0" u="none" strike="noStrike" kern="0" cap="none" spc="0" normalizeH="0" baseline="0" noProof="0" dirty="0">
                    <a:ln w="9525" cmpd="sng">
                      <a:noFill/>
                      <a:round/>
                      <a:headEnd/>
                      <a:tailEnd/>
                    </a:ln>
                    <a:solidFill>
                      <a:srgbClr val="FFFFFF"/>
                    </a:solidFill>
                    <a:effectLst/>
                    <a:uLnTx/>
                    <a:uFillTx/>
                    <a:latin typeface="Arial-Rounded" panose="020B0500000000000000" pitchFamily="34" charset="-93"/>
                    <a:ea typeface="Arial-Rounded" panose="020B0500000000000000" pitchFamily="34" charset="-93"/>
                    <a:cs typeface="Arial-Rounded" panose="020B0500000000000000" pitchFamily="34" charset="-93"/>
                    <a:sym typeface="+mn-lt"/>
                  </a:rPr>
                  <a:t>THỰC HÀNH</a:t>
                </a:r>
                <a:endParaRPr kumimoji="0" lang="zh-CN" altLang="en-US" sz="2400" i="0" u="none" strike="noStrike" kern="0" cap="none" spc="0" normalizeH="0" baseline="0" noProof="0" dirty="0">
                  <a:ln w="9525" cmpd="sng">
                    <a:noFill/>
                    <a:round/>
                    <a:headEnd/>
                    <a:tailEnd/>
                  </a:ln>
                  <a:solidFill>
                    <a:srgbClr val="FFFFFF"/>
                  </a:solidFill>
                  <a:effectLst/>
                  <a:uLnTx/>
                  <a:uFillTx/>
                  <a:latin typeface="Arial-Rounded" panose="020B0500000000000000" pitchFamily="34" charset="-93"/>
                  <a:ea typeface="Arial-Rounded" panose="020B0500000000000000" pitchFamily="34" charset="-93"/>
                  <a:cs typeface="Arial-Rounded" panose="020B0500000000000000" pitchFamily="34" charset="-93"/>
                  <a:sym typeface="+mn-lt"/>
                </a:endParaRPr>
              </a:p>
            </p:txBody>
          </p:sp>
        </p:grpSp>
      </p:grpSp>
    </p:spTree>
    <p:extLst>
      <p:ext uri="{BB962C8B-B14F-4D97-AF65-F5344CB8AC3E}">
        <p14:creationId xmlns:p14="http://schemas.microsoft.com/office/powerpoint/2010/main" val="4073527571"/>
      </p:ext>
    </p:extLst>
  </p:cSld>
  <p:clrMapOvr>
    <a:masterClrMapping/>
  </p:clrMapOvr>
  <p:transition spd="slow" advClick="0"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ed Rectangle 11"/>
          <p:cNvSpPr/>
          <p:nvPr/>
        </p:nvSpPr>
        <p:spPr>
          <a:xfrm>
            <a:off x="4480560" y="4358640"/>
            <a:ext cx="4663440" cy="525780"/>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10"/>
          <p:cNvSpPr/>
          <p:nvPr/>
        </p:nvSpPr>
        <p:spPr>
          <a:xfrm>
            <a:off x="674370" y="4320540"/>
            <a:ext cx="3437628" cy="525780"/>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任意多边形 4"/>
          <p:cNvSpPr/>
          <p:nvPr/>
        </p:nvSpPr>
        <p:spPr>
          <a:xfrm>
            <a:off x="2607170" y="3016735"/>
            <a:ext cx="3676706" cy="3741237"/>
          </a:xfrm>
          <a:custGeom>
            <a:avLst/>
            <a:gdLst>
              <a:gd name="connsiteX0" fmla="*/ 0 w 3948545"/>
              <a:gd name="connsiteY0" fmla="*/ 41592 h 4017847"/>
              <a:gd name="connsiteX1" fmla="*/ 0 w 3948545"/>
              <a:gd name="connsiteY1" fmla="*/ 41592 h 4017847"/>
              <a:gd name="connsiteX2" fmla="*/ 3131127 w 3948545"/>
              <a:gd name="connsiteY2" fmla="*/ 13883 h 4017847"/>
              <a:gd name="connsiteX3" fmla="*/ 3948545 w 3948545"/>
              <a:gd name="connsiteY3" fmla="*/ 28 h 4017847"/>
              <a:gd name="connsiteX4" fmla="*/ 3948545 w 3948545"/>
              <a:gd name="connsiteY4" fmla="*/ 4017847 h 40178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8545" h="4017847">
                <a:moveTo>
                  <a:pt x="0" y="41592"/>
                </a:moveTo>
                <a:lnTo>
                  <a:pt x="0" y="41592"/>
                </a:lnTo>
                <a:lnTo>
                  <a:pt x="3131127" y="13883"/>
                </a:lnTo>
                <a:cubicBezTo>
                  <a:pt x="4154421" y="-1277"/>
                  <a:pt x="3463851" y="28"/>
                  <a:pt x="3948545" y="28"/>
                </a:cubicBezTo>
                <a:lnTo>
                  <a:pt x="3948545" y="4017847"/>
                </a:lnTo>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20" name="Hình ảnh 19">
            <a:extLst>
              <a:ext uri="{FF2B5EF4-FFF2-40B4-BE49-F238E27FC236}">
                <a16:creationId xmlns:a16="http://schemas.microsoft.com/office/drawing/2014/main" id="{FEF33DC6-6278-4D65-8037-559762F6CBB3}"/>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0475" t="6822" r="81449" b="85973"/>
          <a:stretch/>
        </p:blipFill>
        <p:spPr>
          <a:xfrm>
            <a:off x="439720" y="454360"/>
            <a:ext cx="1168743" cy="1143585"/>
          </a:xfrm>
          <a:prstGeom prst="rect">
            <a:avLst/>
          </a:prstGeom>
          <a:ln>
            <a:noFill/>
          </a:ln>
          <a:effectLst>
            <a:softEdge rad="112500"/>
          </a:effectLst>
        </p:spPr>
      </p:pic>
      <p:sp>
        <p:nvSpPr>
          <p:cNvPr id="21" name="文本框 6">
            <a:extLst>
              <a:ext uri="{FF2B5EF4-FFF2-40B4-BE49-F238E27FC236}">
                <a16:creationId xmlns:a16="http://schemas.microsoft.com/office/drawing/2014/main" id="{67CB6753-1C5F-45EE-944A-2E803F95E5F8}"/>
              </a:ext>
            </a:extLst>
          </p:cNvPr>
          <p:cNvSpPr txBox="1">
            <a:spLocks noChangeArrowheads="1"/>
          </p:cNvSpPr>
          <p:nvPr>
            <p:custDataLst>
              <p:tags r:id="rId1"/>
            </p:custDataLst>
          </p:nvPr>
        </p:nvSpPr>
        <p:spPr bwMode="auto">
          <a:xfrm>
            <a:off x="1447886" y="508922"/>
            <a:ext cx="610976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r>
              <a:rPr lang="en-US" altLang="zh-CN" sz="2800" b="1" dirty="0" err="1">
                <a:solidFill>
                  <a:srgbClr val="83B40D"/>
                </a:solidFill>
                <a:latin typeface="Arial-Rounded" panose="020B0500000000000000" pitchFamily="34" charset="-93"/>
                <a:ea typeface="Arial-Rounded" panose="020B0500000000000000" pitchFamily="34" charset="-93"/>
                <a:cs typeface="Arial-Rounded" panose="020B0500000000000000" pitchFamily="34" charset="-93"/>
                <a:sym typeface="+mn-lt"/>
              </a:rPr>
              <a:t>Sắm</a:t>
            </a:r>
            <a:r>
              <a:rPr lang="en-US" altLang="zh-CN" sz="2800" b="1" dirty="0">
                <a:solidFill>
                  <a:srgbClr val="83B40D"/>
                </a:solidFill>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2800" b="1" dirty="0" err="1">
                <a:solidFill>
                  <a:srgbClr val="83B40D"/>
                </a:solidFill>
                <a:latin typeface="Arial-Rounded" panose="020B0500000000000000" pitchFamily="34" charset="-93"/>
                <a:ea typeface="Arial-Rounded" panose="020B0500000000000000" pitchFamily="34" charset="-93"/>
                <a:cs typeface="Arial-Rounded" panose="020B0500000000000000" pitchFamily="34" charset="-93"/>
                <a:sym typeface="+mn-lt"/>
              </a:rPr>
              <a:t>vai</a:t>
            </a:r>
            <a:r>
              <a:rPr lang="en-US" altLang="zh-CN" sz="2800" b="1" dirty="0">
                <a:solidFill>
                  <a:srgbClr val="83B40D"/>
                </a:solidFill>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2800" b="1" dirty="0" err="1">
                <a:solidFill>
                  <a:srgbClr val="83B40D"/>
                </a:solidFill>
                <a:latin typeface="Arial-Rounded" panose="020B0500000000000000" pitchFamily="34" charset="-93"/>
                <a:ea typeface="Arial-Rounded" panose="020B0500000000000000" pitchFamily="34" charset="-93"/>
                <a:cs typeface="Arial-Rounded" panose="020B0500000000000000" pitchFamily="34" charset="-93"/>
                <a:sym typeface="+mn-lt"/>
              </a:rPr>
              <a:t>xử</a:t>
            </a:r>
            <a:r>
              <a:rPr lang="en-US" altLang="zh-CN" sz="2800" b="1" dirty="0">
                <a:solidFill>
                  <a:srgbClr val="83B40D"/>
                </a:solidFill>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2800" b="1" dirty="0" err="1">
                <a:solidFill>
                  <a:srgbClr val="83B40D"/>
                </a:solidFill>
                <a:latin typeface="Arial-Rounded" panose="020B0500000000000000" pitchFamily="34" charset="-93"/>
                <a:ea typeface="Arial-Rounded" panose="020B0500000000000000" pitchFamily="34" charset="-93"/>
                <a:cs typeface="Arial-Rounded" panose="020B0500000000000000" pitchFamily="34" charset="-93"/>
                <a:sym typeface="+mn-lt"/>
              </a:rPr>
              <a:t>lí</a:t>
            </a:r>
            <a:r>
              <a:rPr lang="en-US" altLang="zh-CN" sz="2800" b="1" dirty="0">
                <a:solidFill>
                  <a:srgbClr val="83B40D"/>
                </a:solidFill>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2800" b="1" dirty="0" err="1">
                <a:solidFill>
                  <a:srgbClr val="83B40D"/>
                </a:solidFill>
                <a:latin typeface="Arial-Rounded" panose="020B0500000000000000" pitchFamily="34" charset="-93"/>
                <a:ea typeface="Arial-Rounded" panose="020B0500000000000000" pitchFamily="34" charset="-93"/>
                <a:cs typeface="Arial-Rounded" panose="020B0500000000000000" pitchFamily="34" charset="-93"/>
                <a:sym typeface="+mn-lt"/>
              </a:rPr>
              <a:t>tình</a:t>
            </a:r>
            <a:r>
              <a:rPr lang="en-US" altLang="zh-CN" sz="2800" b="1" dirty="0">
                <a:solidFill>
                  <a:srgbClr val="83B40D"/>
                </a:solidFill>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2800" b="1" dirty="0" err="1">
                <a:solidFill>
                  <a:srgbClr val="83B40D"/>
                </a:solidFill>
                <a:latin typeface="Arial-Rounded" panose="020B0500000000000000" pitchFamily="34" charset="-93"/>
                <a:ea typeface="Arial-Rounded" panose="020B0500000000000000" pitchFamily="34" charset="-93"/>
                <a:cs typeface="Arial-Rounded" panose="020B0500000000000000" pitchFamily="34" charset="-93"/>
                <a:sym typeface="+mn-lt"/>
              </a:rPr>
              <a:t>huống</a:t>
            </a:r>
            <a:endParaRPr lang="zh-CN" altLang="en-US" sz="2800" b="1" dirty="0">
              <a:solidFill>
                <a:srgbClr val="83B40D"/>
              </a:solidFill>
              <a:latin typeface="Arial-Rounded" panose="020B0500000000000000" pitchFamily="34" charset="-93"/>
              <a:ea typeface="Arial-Rounded" panose="020B0500000000000000" pitchFamily="34" charset="-93"/>
              <a:cs typeface="Arial-Rounded" panose="020B0500000000000000" pitchFamily="34" charset="-93"/>
              <a:sym typeface="+mn-lt"/>
            </a:endParaRPr>
          </a:p>
        </p:txBody>
      </p:sp>
      <p:sp>
        <p:nvSpPr>
          <p:cNvPr id="22" name="文本框 3">
            <a:extLst>
              <a:ext uri="{FF2B5EF4-FFF2-40B4-BE49-F238E27FC236}">
                <a16:creationId xmlns:a16="http://schemas.microsoft.com/office/drawing/2014/main" id="{8C08EF97-40EE-4A1F-ADE7-08E23EFD0A1F}"/>
              </a:ext>
            </a:extLst>
          </p:cNvPr>
          <p:cNvSpPr txBox="1"/>
          <p:nvPr/>
        </p:nvSpPr>
        <p:spPr>
          <a:xfrm>
            <a:off x="3686699" y="124376"/>
            <a:ext cx="1786066" cy="461665"/>
          </a:xfrm>
          <a:prstGeom prst="rect">
            <a:avLst/>
          </a:prstGeom>
          <a:noFill/>
        </p:spPr>
        <p:txBody>
          <a:bodyPr wrap="none" rtlCol="0">
            <a:spAutoFit/>
          </a:bodyPr>
          <a:lstStyle/>
          <a:p>
            <a:r>
              <a:rPr lang="en-US" altLang="zh-CN" sz="2400" b="1" dirty="0" err="1">
                <a:solidFill>
                  <a:schemeClr val="bg1"/>
                </a:solidFill>
                <a:effectLst>
                  <a:outerShdw blurRad="38100" dist="38100" dir="2700000" algn="tl">
                    <a:srgbClr val="000000">
                      <a:alpha val="43137"/>
                    </a:srgbClr>
                  </a:outerShdw>
                </a:effectLst>
                <a:latin typeface="Arial-Rounded" panose="020B0500000000000000" pitchFamily="34" charset="-93"/>
                <a:ea typeface="Arial-Rounded" panose="020B0500000000000000" pitchFamily="34" charset="-93"/>
                <a:cs typeface="Arial-Rounded" panose="020B0500000000000000" pitchFamily="34" charset="-93"/>
                <a:sym typeface="+mn-lt"/>
              </a:rPr>
              <a:t>Hoạt</a:t>
            </a:r>
            <a:r>
              <a:rPr lang="en-US" altLang="zh-CN" sz="2400" b="1" dirty="0">
                <a:solidFill>
                  <a:schemeClr val="bg1"/>
                </a:solidFill>
                <a:effectLst>
                  <a:outerShdw blurRad="38100" dist="38100" dir="2700000" algn="tl">
                    <a:srgbClr val="000000">
                      <a:alpha val="43137"/>
                    </a:srgbClr>
                  </a:outerShdw>
                </a:effectLst>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2400" b="1" dirty="0" err="1">
                <a:solidFill>
                  <a:schemeClr val="bg1"/>
                </a:solidFill>
                <a:effectLst>
                  <a:outerShdw blurRad="38100" dist="38100" dir="2700000" algn="tl">
                    <a:srgbClr val="000000">
                      <a:alpha val="43137"/>
                    </a:srgbClr>
                  </a:outerShdw>
                </a:effectLst>
                <a:latin typeface="Arial-Rounded" panose="020B0500000000000000" pitchFamily="34" charset="-93"/>
                <a:ea typeface="Arial-Rounded" panose="020B0500000000000000" pitchFamily="34" charset="-93"/>
                <a:cs typeface="Arial-Rounded" panose="020B0500000000000000" pitchFamily="34" charset="-93"/>
                <a:sym typeface="+mn-lt"/>
              </a:rPr>
              <a:t>động</a:t>
            </a:r>
            <a:r>
              <a:rPr lang="en-US" altLang="zh-CN" sz="2400" b="1" dirty="0">
                <a:solidFill>
                  <a:schemeClr val="bg1"/>
                </a:solidFill>
                <a:effectLst>
                  <a:outerShdw blurRad="38100" dist="38100" dir="2700000" algn="tl">
                    <a:srgbClr val="000000">
                      <a:alpha val="43137"/>
                    </a:srgbClr>
                  </a:outerShdw>
                </a:effectLst>
                <a:latin typeface="Arial-Rounded" panose="020B0500000000000000" pitchFamily="34" charset="-93"/>
                <a:ea typeface="Arial-Rounded" panose="020B0500000000000000" pitchFamily="34" charset="-93"/>
                <a:cs typeface="Arial-Rounded" panose="020B0500000000000000" pitchFamily="34" charset="-93"/>
                <a:sym typeface="+mn-lt"/>
              </a:rPr>
              <a:t> 3</a:t>
            </a:r>
            <a:endParaRPr lang="zh-CN" altLang="en-US" sz="2400" b="1" dirty="0">
              <a:solidFill>
                <a:schemeClr val="bg1"/>
              </a:solidFill>
              <a:effectLst>
                <a:outerShdw blurRad="38100" dist="38100" dir="2700000" algn="tl">
                  <a:srgbClr val="000000">
                    <a:alpha val="43137"/>
                  </a:srgbClr>
                </a:outerShdw>
              </a:effectLst>
              <a:latin typeface="Arial-Rounded" panose="020B0500000000000000" pitchFamily="34" charset="-93"/>
              <a:ea typeface="Arial-Rounded" panose="020B0500000000000000" pitchFamily="34" charset="-93"/>
              <a:cs typeface="Arial-Rounded" panose="020B0500000000000000" pitchFamily="34" charset="-93"/>
              <a:sym typeface="+mn-lt"/>
            </a:endParaRPr>
          </a:p>
        </p:txBody>
      </p:sp>
      <p:graphicFrame>
        <p:nvGraphicFramePr>
          <p:cNvPr id="6" name="Object 5"/>
          <p:cNvGraphicFramePr>
            <a:graphicFrameLocks noChangeAspect="1"/>
          </p:cNvGraphicFramePr>
          <p:nvPr>
            <p:extLst>
              <p:ext uri="{D42A27DB-BD31-4B8C-83A1-F6EECF244321}">
                <p14:modId xmlns:p14="http://schemas.microsoft.com/office/powerpoint/2010/main" val="2179233192"/>
              </p:ext>
            </p:extLst>
          </p:nvPr>
        </p:nvGraphicFramePr>
        <p:xfrm>
          <a:off x="1229292" y="1026356"/>
          <a:ext cx="2725763" cy="3115143"/>
        </p:xfrm>
        <a:graphic>
          <a:graphicData uri="http://schemas.openxmlformats.org/presentationml/2006/ole">
            <mc:AlternateContent xmlns:mc="http://schemas.openxmlformats.org/markup-compatibility/2006">
              <mc:Choice xmlns:v="urn:schemas-microsoft-com:vml" Requires="v">
                <p:oleObj r:id="rId7" imgW="3015360" imgH="3096360" progId="">
                  <p:embed/>
                </p:oleObj>
              </mc:Choice>
              <mc:Fallback>
                <p:oleObj r:id="rId7" imgW="3015360" imgH="3096360" progId="">
                  <p:embed/>
                  <p:pic>
                    <p:nvPicPr>
                      <p:cNvPr id="0" name="Picture 3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229292" y="1026356"/>
                        <a:ext cx="2725763" cy="311514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 name="Object 6"/>
          <p:cNvGraphicFramePr>
            <a:graphicFrameLocks noChangeAspect="1"/>
          </p:cNvGraphicFramePr>
          <p:nvPr>
            <p:extLst>
              <p:ext uri="{D42A27DB-BD31-4B8C-83A1-F6EECF244321}">
                <p14:modId xmlns:p14="http://schemas.microsoft.com/office/powerpoint/2010/main" val="2607362296"/>
              </p:ext>
            </p:extLst>
          </p:nvPr>
        </p:nvGraphicFramePr>
        <p:xfrm>
          <a:off x="4813353" y="1060646"/>
          <a:ext cx="3812571" cy="3272084"/>
        </p:xfrm>
        <a:graphic>
          <a:graphicData uri="http://schemas.openxmlformats.org/presentationml/2006/ole">
            <mc:AlternateContent xmlns:mc="http://schemas.openxmlformats.org/markup-compatibility/2006">
              <mc:Choice xmlns:v="urn:schemas-microsoft-com:vml" Requires="v">
                <p:oleObj r:id="rId9" imgW="3208320" imgH="3408480" progId="">
                  <p:embed/>
                </p:oleObj>
              </mc:Choice>
              <mc:Fallback>
                <p:oleObj r:id="rId9" imgW="3208320" imgH="3408480" progId="">
                  <p:embed/>
                  <p:pic>
                    <p:nvPicPr>
                      <p:cNvPr id="0" name="Picture 34"/>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813353" y="1060646"/>
                        <a:ext cx="3812571" cy="327208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 name="文本框 6">
            <a:extLst>
              <a:ext uri="{FF2B5EF4-FFF2-40B4-BE49-F238E27FC236}">
                <a16:creationId xmlns:a16="http://schemas.microsoft.com/office/drawing/2014/main" id="{67CB6753-1C5F-45EE-944A-2E803F95E5F8}"/>
              </a:ext>
            </a:extLst>
          </p:cNvPr>
          <p:cNvSpPr txBox="1">
            <a:spLocks noChangeArrowheads="1"/>
          </p:cNvSpPr>
          <p:nvPr>
            <p:custDataLst>
              <p:tags r:id="rId2"/>
            </p:custDataLst>
          </p:nvPr>
        </p:nvSpPr>
        <p:spPr bwMode="auto">
          <a:xfrm>
            <a:off x="-714495" y="4340681"/>
            <a:ext cx="610976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r>
              <a:rPr lang="en-US" altLang="zh-CN" sz="2000" b="1" dirty="0" err="1">
                <a:latin typeface="Arial-Rounded" panose="020B0500000000000000" pitchFamily="34" charset="-93"/>
                <a:ea typeface="Arial-Rounded" panose="020B0500000000000000" pitchFamily="34" charset="-93"/>
                <a:cs typeface="Arial-Rounded" panose="020B0500000000000000" pitchFamily="34" charset="-93"/>
                <a:sym typeface="+mn-lt"/>
              </a:rPr>
              <a:t>Em</a:t>
            </a:r>
            <a:r>
              <a:rPr lang="en-US" altLang="zh-CN" sz="2000" b="1" dirty="0">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2000" b="1" dirty="0" err="1">
                <a:latin typeface="Arial-Rounded" panose="020B0500000000000000" pitchFamily="34" charset="-93"/>
                <a:ea typeface="Arial-Rounded" panose="020B0500000000000000" pitchFamily="34" charset="-93"/>
                <a:cs typeface="Arial-Rounded" panose="020B0500000000000000" pitchFamily="34" charset="-93"/>
                <a:sym typeface="+mn-lt"/>
              </a:rPr>
              <a:t>thấy</a:t>
            </a:r>
            <a:r>
              <a:rPr lang="en-US" altLang="zh-CN" sz="2000" b="1" dirty="0">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2000" b="1" dirty="0" err="1">
                <a:latin typeface="Arial-Rounded" panose="020B0500000000000000" pitchFamily="34" charset="-93"/>
                <a:ea typeface="Arial-Rounded" panose="020B0500000000000000" pitchFamily="34" charset="-93"/>
                <a:cs typeface="Arial-Rounded" panose="020B0500000000000000" pitchFamily="34" charset="-93"/>
                <a:sym typeface="+mn-lt"/>
              </a:rPr>
              <a:t>cây</a:t>
            </a:r>
            <a:r>
              <a:rPr lang="en-US" altLang="zh-CN" sz="2000" b="1" dirty="0">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2000" b="1" dirty="0" err="1">
                <a:latin typeface="Arial-Rounded" panose="020B0500000000000000" pitchFamily="34" charset="-93"/>
                <a:ea typeface="Arial-Rounded" panose="020B0500000000000000" pitchFamily="34" charset="-93"/>
                <a:cs typeface="Arial-Rounded" panose="020B0500000000000000" pitchFamily="34" charset="-93"/>
                <a:sym typeface="+mn-lt"/>
              </a:rPr>
              <a:t>đang</a:t>
            </a:r>
            <a:r>
              <a:rPr lang="en-US" altLang="zh-CN" sz="2000" b="1" dirty="0">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2000" b="1" dirty="0" err="1">
                <a:latin typeface="Arial-Rounded" panose="020B0500000000000000" pitchFamily="34" charset="-93"/>
                <a:ea typeface="Arial-Rounded" panose="020B0500000000000000" pitchFamily="34" charset="-93"/>
                <a:cs typeface="Arial-Rounded" panose="020B0500000000000000" pitchFamily="34" charset="-93"/>
                <a:sym typeface="+mn-lt"/>
              </a:rPr>
              <a:t>bị</a:t>
            </a:r>
            <a:r>
              <a:rPr lang="en-US" altLang="zh-CN" sz="2000" b="1" dirty="0">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2000" b="1" dirty="0" err="1">
                <a:latin typeface="Arial-Rounded" panose="020B0500000000000000" pitchFamily="34" charset="-93"/>
                <a:ea typeface="Arial-Rounded" panose="020B0500000000000000" pitchFamily="34" charset="-93"/>
                <a:cs typeface="Arial-Rounded" panose="020B0500000000000000" pitchFamily="34" charset="-93"/>
                <a:sym typeface="+mn-lt"/>
              </a:rPr>
              <a:t>héo</a:t>
            </a:r>
            <a:r>
              <a:rPr lang="en-US" altLang="zh-CN" sz="2000" b="1" dirty="0">
                <a:latin typeface="Arial-Rounded" panose="020B0500000000000000" pitchFamily="34" charset="-93"/>
                <a:ea typeface="Arial-Rounded" panose="020B0500000000000000" pitchFamily="34" charset="-93"/>
                <a:cs typeface="Arial-Rounded" panose="020B0500000000000000" pitchFamily="34" charset="-93"/>
                <a:sym typeface="+mn-lt"/>
              </a:rPr>
              <a:t>.</a:t>
            </a:r>
            <a:endParaRPr lang="zh-CN" altLang="en-US" sz="2000" b="1" dirty="0">
              <a:latin typeface="Arial-Rounded" panose="020B0500000000000000" pitchFamily="34" charset="-93"/>
              <a:ea typeface="Arial-Rounded" panose="020B0500000000000000" pitchFamily="34" charset="-93"/>
              <a:cs typeface="Arial-Rounded" panose="020B0500000000000000" pitchFamily="34" charset="-93"/>
              <a:sym typeface="+mn-lt"/>
            </a:endParaRPr>
          </a:p>
        </p:txBody>
      </p:sp>
      <p:sp>
        <p:nvSpPr>
          <p:cNvPr id="9" name="文本框 6">
            <a:extLst>
              <a:ext uri="{FF2B5EF4-FFF2-40B4-BE49-F238E27FC236}">
                <a16:creationId xmlns:a16="http://schemas.microsoft.com/office/drawing/2014/main" id="{67CB6753-1C5F-45EE-944A-2E803F95E5F8}"/>
              </a:ext>
            </a:extLst>
          </p:cNvPr>
          <p:cNvSpPr txBox="1">
            <a:spLocks noChangeArrowheads="1"/>
          </p:cNvSpPr>
          <p:nvPr>
            <p:custDataLst>
              <p:tags r:id="rId3"/>
            </p:custDataLst>
          </p:nvPr>
        </p:nvSpPr>
        <p:spPr bwMode="auto">
          <a:xfrm>
            <a:off x="4309335" y="4393446"/>
            <a:ext cx="503200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r>
              <a:rPr lang="en-US" altLang="zh-CN" sz="2000" b="1" dirty="0" err="1">
                <a:latin typeface="Arial-Rounded" panose="020B0500000000000000" pitchFamily="34" charset="-93"/>
                <a:ea typeface="Arial-Rounded" panose="020B0500000000000000" pitchFamily="34" charset="-93"/>
                <a:cs typeface="Arial-Rounded" panose="020B0500000000000000" pitchFamily="34" charset="-93"/>
                <a:sym typeface="+mn-lt"/>
              </a:rPr>
              <a:t>Em</a:t>
            </a:r>
            <a:r>
              <a:rPr lang="en-US" altLang="zh-CN" sz="2000" b="1" dirty="0">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2000" b="1" dirty="0" err="1">
                <a:latin typeface="Arial-Rounded" panose="020B0500000000000000" pitchFamily="34" charset="-93"/>
                <a:ea typeface="Arial-Rounded" panose="020B0500000000000000" pitchFamily="34" charset="-93"/>
                <a:cs typeface="Arial-Rounded" panose="020B0500000000000000" pitchFamily="34" charset="-93"/>
                <a:sym typeface="+mn-lt"/>
              </a:rPr>
              <a:t>thấy</a:t>
            </a:r>
            <a:r>
              <a:rPr lang="en-US" altLang="zh-CN" sz="2000" b="1" dirty="0">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2000" b="1" dirty="0" err="1">
                <a:latin typeface="Arial-Rounded" panose="020B0500000000000000" pitchFamily="34" charset="-93"/>
                <a:ea typeface="Arial-Rounded" panose="020B0500000000000000" pitchFamily="34" charset="-93"/>
                <a:cs typeface="Arial-Rounded" panose="020B0500000000000000" pitchFamily="34" charset="-93"/>
                <a:sym typeface="+mn-lt"/>
              </a:rPr>
              <a:t>bạn</a:t>
            </a:r>
            <a:r>
              <a:rPr lang="en-US" altLang="zh-CN" sz="2000" b="1" dirty="0">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2000" b="1" dirty="0" err="1">
                <a:latin typeface="Arial-Rounded" panose="020B0500000000000000" pitchFamily="34" charset="-93"/>
                <a:ea typeface="Arial-Rounded" panose="020B0500000000000000" pitchFamily="34" charset="-93"/>
                <a:cs typeface="Arial-Rounded" panose="020B0500000000000000" pitchFamily="34" charset="-93"/>
                <a:sym typeface="+mn-lt"/>
              </a:rPr>
              <a:t>đang</a:t>
            </a:r>
            <a:r>
              <a:rPr lang="en-US" altLang="zh-CN" sz="2000" b="1" dirty="0">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2000" b="1" dirty="0" err="1">
                <a:latin typeface="Arial-Rounded" panose="020B0500000000000000" pitchFamily="34" charset="-93"/>
                <a:ea typeface="Arial-Rounded" panose="020B0500000000000000" pitchFamily="34" charset="-93"/>
                <a:cs typeface="Arial-Rounded" panose="020B0500000000000000" pitchFamily="34" charset="-93"/>
                <a:sym typeface="+mn-lt"/>
              </a:rPr>
              <a:t>khắc</a:t>
            </a:r>
            <a:r>
              <a:rPr lang="en-US" altLang="zh-CN" sz="2000" b="1" dirty="0">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2000" b="1" dirty="0" err="1">
                <a:latin typeface="Arial-Rounded" panose="020B0500000000000000" pitchFamily="34" charset="-93"/>
                <a:ea typeface="Arial-Rounded" panose="020B0500000000000000" pitchFamily="34" charset="-93"/>
                <a:cs typeface="Arial-Rounded" panose="020B0500000000000000" pitchFamily="34" charset="-93"/>
                <a:sym typeface="+mn-lt"/>
              </a:rPr>
              <a:t>hình</a:t>
            </a:r>
            <a:r>
              <a:rPr lang="en-US" altLang="zh-CN" sz="2000" b="1" dirty="0">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2000" b="1" dirty="0" err="1">
                <a:latin typeface="Arial-Rounded" panose="020B0500000000000000" pitchFamily="34" charset="-93"/>
                <a:ea typeface="Arial-Rounded" panose="020B0500000000000000" pitchFamily="34" charset="-93"/>
                <a:cs typeface="Arial-Rounded" panose="020B0500000000000000" pitchFamily="34" charset="-93"/>
                <a:sym typeface="+mn-lt"/>
              </a:rPr>
              <a:t>lên</a:t>
            </a:r>
            <a:r>
              <a:rPr lang="en-US" altLang="zh-CN" sz="2000" b="1" dirty="0">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2000" b="1" dirty="0" err="1">
                <a:latin typeface="Arial-Rounded" panose="020B0500000000000000" pitchFamily="34" charset="-93"/>
                <a:ea typeface="Arial-Rounded" panose="020B0500000000000000" pitchFamily="34" charset="-93"/>
                <a:cs typeface="Arial-Rounded" panose="020B0500000000000000" pitchFamily="34" charset="-93"/>
                <a:sym typeface="+mn-lt"/>
              </a:rPr>
              <a:t>cây</a:t>
            </a:r>
            <a:r>
              <a:rPr lang="en-US" altLang="zh-CN" sz="2000" b="1" dirty="0">
                <a:latin typeface="Arial-Rounded" panose="020B0500000000000000" pitchFamily="34" charset="-93"/>
                <a:ea typeface="Arial-Rounded" panose="020B0500000000000000" pitchFamily="34" charset="-93"/>
                <a:cs typeface="Arial-Rounded" panose="020B0500000000000000" pitchFamily="34" charset="-93"/>
                <a:sym typeface="+mn-lt"/>
              </a:rPr>
              <a:t>.</a:t>
            </a:r>
            <a:endParaRPr lang="zh-CN" altLang="en-US" sz="2000" b="1" dirty="0">
              <a:latin typeface="Arial-Rounded" panose="020B0500000000000000" pitchFamily="34" charset="-93"/>
              <a:ea typeface="Arial-Rounded" panose="020B0500000000000000" pitchFamily="34" charset="-93"/>
              <a:cs typeface="Arial-Rounded" panose="020B0500000000000000" pitchFamily="34" charset="-93"/>
              <a:sym typeface="+mn-lt"/>
            </a:endParaRPr>
          </a:p>
        </p:txBody>
      </p:sp>
    </p:spTree>
    <p:extLst>
      <p:ext uri="{BB962C8B-B14F-4D97-AF65-F5344CB8AC3E}">
        <p14:creationId xmlns:p14="http://schemas.microsoft.com/office/powerpoint/2010/main" val="73696586"/>
      </p:ext>
    </p:extLst>
  </p:cSld>
  <p:clrMapOvr>
    <a:masterClrMapping/>
  </p:clrMapOvr>
  <p:transition spd="slow" advClick="0"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barn(inVertical)">
                                      <p:cBhvr>
                                        <p:cTn id="7" dur="500"/>
                                        <p:tgtEl>
                                          <p:spTgt spid="20"/>
                                        </p:tgtEl>
                                      </p:cBhvr>
                                    </p:animEffect>
                                  </p:childTnLst>
                                </p:cTn>
                              </p:par>
                            </p:childTnLst>
                          </p:cTn>
                        </p:par>
                        <p:par>
                          <p:cTn id="8" fill="hold">
                            <p:stCondLst>
                              <p:cond delay="500"/>
                            </p:stCondLst>
                            <p:childTnLst>
                              <p:par>
                                <p:cTn id="9" presetID="12" presetClass="entr" presetSubtype="4" fill="hold" grpId="0" nodeType="afterEffect">
                                  <p:stCondLst>
                                    <p:cond delay="0"/>
                                  </p:stCondLst>
                                  <p:iterate type="lt">
                                    <p:tmPct val="13000"/>
                                  </p:iterate>
                                  <p:childTnLst>
                                    <p:set>
                                      <p:cBhvr>
                                        <p:cTn id="10" dur="1" fill="hold">
                                          <p:stCondLst>
                                            <p:cond delay="0"/>
                                          </p:stCondLst>
                                        </p:cTn>
                                        <p:tgtEl>
                                          <p:spTgt spid="22"/>
                                        </p:tgtEl>
                                        <p:attrNameLst>
                                          <p:attrName>style.visibility</p:attrName>
                                        </p:attrNameLst>
                                      </p:cBhvr>
                                      <p:to>
                                        <p:strVal val="visible"/>
                                      </p:to>
                                    </p:set>
                                    <p:anim calcmode="lin" valueType="num">
                                      <p:cBhvr additive="base">
                                        <p:cTn id="11" dur="500"/>
                                        <p:tgtEl>
                                          <p:spTgt spid="22"/>
                                        </p:tgtEl>
                                        <p:attrNameLst>
                                          <p:attrName>ppt_y</p:attrName>
                                        </p:attrNameLst>
                                      </p:cBhvr>
                                      <p:tavLst>
                                        <p:tav tm="0">
                                          <p:val>
                                            <p:strVal val="#ppt_y+#ppt_h*1.125000"/>
                                          </p:val>
                                        </p:tav>
                                        <p:tav tm="100000">
                                          <p:val>
                                            <p:strVal val="#ppt_y"/>
                                          </p:val>
                                        </p:tav>
                                      </p:tavLst>
                                    </p:anim>
                                    <p:animEffect transition="in" filter="wipe(up)">
                                      <p:cBhvr>
                                        <p:cTn id="12" dur="500"/>
                                        <p:tgtEl>
                                          <p:spTgt spid="22"/>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grpId="0" nodeType="clickEffect">
                                  <p:stCondLst>
                                    <p:cond delay="0"/>
                                  </p:stCondLst>
                                  <p:childTnLst>
                                    <p:set>
                                      <p:cBhvr>
                                        <p:cTn id="16" dur="1" fill="hold">
                                          <p:stCondLst>
                                            <p:cond delay="0"/>
                                          </p:stCondLst>
                                        </p:cTn>
                                        <p:tgtEl>
                                          <p:spTgt spid="21"/>
                                        </p:tgtEl>
                                        <p:attrNameLst>
                                          <p:attrName>style.visibility</p:attrName>
                                        </p:attrNameLst>
                                      </p:cBhvr>
                                      <p:to>
                                        <p:strVal val="visible"/>
                                      </p:to>
                                    </p:set>
                                    <p:anim calcmode="lin" valueType="num">
                                      <p:cBhvr>
                                        <p:cTn id="17" dur="500" fill="hold"/>
                                        <p:tgtEl>
                                          <p:spTgt spid="21"/>
                                        </p:tgtEl>
                                        <p:attrNameLst>
                                          <p:attrName>ppt_w</p:attrName>
                                        </p:attrNameLst>
                                      </p:cBhvr>
                                      <p:tavLst>
                                        <p:tav tm="0">
                                          <p:val>
                                            <p:fltVal val="0"/>
                                          </p:val>
                                        </p:tav>
                                        <p:tav tm="100000">
                                          <p:val>
                                            <p:strVal val="#ppt_w"/>
                                          </p:val>
                                        </p:tav>
                                      </p:tavLst>
                                    </p:anim>
                                    <p:anim calcmode="lin" valueType="num">
                                      <p:cBhvr>
                                        <p:cTn id="18" dur="500" fill="hold"/>
                                        <p:tgtEl>
                                          <p:spTgt spid="21"/>
                                        </p:tgtEl>
                                        <p:attrNameLst>
                                          <p:attrName>ppt_h</p:attrName>
                                        </p:attrNameLst>
                                      </p:cBhvr>
                                      <p:tavLst>
                                        <p:tav tm="0">
                                          <p:val>
                                            <p:fltVal val="0"/>
                                          </p:val>
                                        </p:tav>
                                        <p:tav tm="100000">
                                          <p:val>
                                            <p:strVal val="#ppt_h"/>
                                          </p:val>
                                        </p:tav>
                                      </p:tavLst>
                                    </p:anim>
                                    <p:animEffect transition="in" filter="fade">
                                      <p:cBhvr>
                                        <p:cTn id="19" dur="500"/>
                                        <p:tgtEl>
                                          <p:spTgt spid="21"/>
                                        </p:tgtEl>
                                      </p:cBhvr>
                                    </p:animEffec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6"/>
                                        </p:tgtEl>
                                        <p:attrNameLst>
                                          <p:attrName>style.visibility</p:attrName>
                                        </p:attrNameLst>
                                      </p:cBhvr>
                                      <p:to>
                                        <p:strVal val="visible"/>
                                      </p:to>
                                    </p:set>
                                  </p:childTnLst>
                                </p:cTn>
                              </p:par>
                              <p:par>
                                <p:cTn id="24" presetID="53" presetClass="entr" presetSubtype="16" fill="hold" grpId="0" nodeType="withEffect">
                                  <p:stCondLst>
                                    <p:cond delay="0"/>
                                  </p:stCondLst>
                                  <p:childTnLst>
                                    <p:set>
                                      <p:cBhvr>
                                        <p:cTn id="25" dur="1" fill="hold">
                                          <p:stCondLst>
                                            <p:cond delay="0"/>
                                          </p:stCondLst>
                                        </p:cTn>
                                        <p:tgtEl>
                                          <p:spTgt spid="8"/>
                                        </p:tgtEl>
                                        <p:attrNameLst>
                                          <p:attrName>style.visibility</p:attrName>
                                        </p:attrNameLst>
                                      </p:cBhvr>
                                      <p:to>
                                        <p:strVal val="visible"/>
                                      </p:to>
                                    </p:set>
                                    <p:anim calcmode="lin" valueType="num">
                                      <p:cBhvr>
                                        <p:cTn id="26" dur="500" fill="hold"/>
                                        <p:tgtEl>
                                          <p:spTgt spid="8"/>
                                        </p:tgtEl>
                                        <p:attrNameLst>
                                          <p:attrName>ppt_w</p:attrName>
                                        </p:attrNameLst>
                                      </p:cBhvr>
                                      <p:tavLst>
                                        <p:tav tm="0">
                                          <p:val>
                                            <p:fltVal val="0"/>
                                          </p:val>
                                        </p:tav>
                                        <p:tav tm="100000">
                                          <p:val>
                                            <p:strVal val="#ppt_w"/>
                                          </p:val>
                                        </p:tav>
                                      </p:tavLst>
                                    </p:anim>
                                    <p:anim calcmode="lin" valueType="num">
                                      <p:cBhvr>
                                        <p:cTn id="27" dur="500" fill="hold"/>
                                        <p:tgtEl>
                                          <p:spTgt spid="8"/>
                                        </p:tgtEl>
                                        <p:attrNameLst>
                                          <p:attrName>ppt_h</p:attrName>
                                        </p:attrNameLst>
                                      </p:cBhvr>
                                      <p:tavLst>
                                        <p:tav tm="0">
                                          <p:val>
                                            <p:fltVal val="0"/>
                                          </p:val>
                                        </p:tav>
                                        <p:tav tm="100000">
                                          <p:val>
                                            <p:strVal val="#ppt_h"/>
                                          </p:val>
                                        </p:tav>
                                      </p:tavLst>
                                    </p:anim>
                                    <p:animEffect transition="in" filter="fade">
                                      <p:cBhvr>
                                        <p:cTn id="28" dur="500"/>
                                        <p:tgtEl>
                                          <p:spTgt spid="8"/>
                                        </p:tgtEl>
                                      </p:cBhvr>
                                    </p:animEffect>
                                  </p:childTnLst>
                                </p:cTn>
                              </p:par>
                              <p:par>
                                <p:cTn id="29" presetID="1" presetClass="entr" presetSubtype="0" fill="hold" grpId="0" nodeType="with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7"/>
                                        </p:tgtEl>
                                        <p:attrNameLst>
                                          <p:attrName>style.visibility</p:attrName>
                                        </p:attrNameLst>
                                      </p:cBhvr>
                                      <p:to>
                                        <p:strVal val="visible"/>
                                      </p:to>
                                    </p:set>
                                  </p:childTnLst>
                                </p:cTn>
                              </p:par>
                              <p:par>
                                <p:cTn id="35" presetID="53" presetClass="entr" presetSubtype="16" fill="hold" grpId="0" nodeType="withEffect">
                                  <p:stCondLst>
                                    <p:cond delay="0"/>
                                  </p:stCondLst>
                                  <p:childTnLst>
                                    <p:set>
                                      <p:cBhvr>
                                        <p:cTn id="36" dur="1" fill="hold">
                                          <p:stCondLst>
                                            <p:cond delay="0"/>
                                          </p:stCondLst>
                                        </p:cTn>
                                        <p:tgtEl>
                                          <p:spTgt spid="9"/>
                                        </p:tgtEl>
                                        <p:attrNameLst>
                                          <p:attrName>style.visibility</p:attrName>
                                        </p:attrNameLst>
                                      </p:cBhvr>
                                      <p:to>
                                        <p:strVal val="visible"/>
                                      </p:to>
                                    </p:set>
                                    <p:anim calcmode="lin" valueType="num">
                                      <p:cBhvr>
                                        <p:cTn id="37" dur="500" fill="hold"/>
                                        <p:tgtEl>
                                          <p:spTgt spid="9"/>
                                        </p:tgtEl>
                                        <p:attrNameLst>
                                          <p:attrName>ppt_w</p:attrName>
                                        </p:attrNameLst>
                                      </p:cBhvr>
                                      <p:tavLst>
                                        <p:tav tm="0">
                                          <p:val>
                                            <p:fltVal val="0"/>
                                          </p:val>
                                        </p:tav>
                                        <p:tav tm="100000">
                                          <p:val>
                                            <p:strVal val="#ppt_w"/>
                                          </p:val>
                                        </p:tav>
                                      </p:tavLst>
                                    </p:anim>
                                    <p:anim calcmode="lin" valueType="num">
                                      <p:cBhvr>
                                        <p:cTn id="38" dur="500" fill="hold"/>
                                        <p:tgtEl>
                                          <p:spTgt spid="9"/>
                                        </p:tgtEl>
                                        <p:attrNameLst>
                                          <p:attrName>ppt_h</p:attrName>
                                        </p:attrNameLst>
                                      </p:cBhvr>
                                      <p:tavLst>
                                        <p:tav tm="0">
                                          <p:val>
                                            <p:fltVal val="0"/>
                                          </p:val>
                                        </p:tav>
                                        <p:tav tm="100000">
                                          <p:val>
                                            <p:strVal val="#ppt_h"/>
                                          </p:val>
                                        </p:tav>
                                      </p:tavLst>
                                    </p:anim>
                                    <p:animEffect transition="in" filter="fade">
                                      <p:cBhvr>
                                        <p:cTn id="39" dur="500"/>
                                        <p:tgtEl>
                                          <p:spTgt spid="9"/>
                                        </p:tgtEl>
                                      </p:cBhvr>
                                    </p:animEffect>
                                  </p:childTnLst>
                                </p:cTn>
                              </p:par>
                              <p:par>
                                <p:cTn id="40" presetID="1" presetClass="entr" presetSubtype="0" fill="hold" grpId="0" nodeType="withEffect">
                                  <p:stCondLst>
                                    <p:cond delay="0"/>
                                  </p:stCondLst>
                                  <p:childTnLst>
                                    <p:set>
                                      <p:cBhvr>
                                        <p:cTn id="41"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1" grpId="0" animBg="1"/>
      <p:bldP spid="21" grpId="0"/>
      <p:bldP spid="22" grpId="0"/>
      <p:bldP spid="8" grpId="0"/>
      <p:bldP spid="9"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1838960" y="942204"/>
            <a:ext cx="5628638" cy="3759850"/>
            <a:chOff x="2635700" y="942204"/>
            <a:chExt cx="3682042" cy="3759850"/>
          </a:xfrm>
        </p:grpSpPr>
        <p:grpSp>
          <p:nvGrpSpPr>
            <p:cNvPr id="3" name="组合 4"/>
            <p:cNvGrpSpPr/>
            <p:nvPr/>
          </p:nvGrpSpPr>
          <p:grpSpPr>
            <a:xfrm>
              <a:off x="4274453" y="942204"/>
              <a:ext cx="2043289" cy="2739429"/>
              <a:chOff x="4324709" y="1628800"/>
              <a:chExt cx="2498116" cy="3349212"/>
            </a:xfrm>
            <a:solidFill>
              <a:schemeClr val="accent3"/>
            </a:solidFill>
          </p:grpSpPr>
          <p:sp>
            <p:nvSpPr>
              <p:cNvPr id="4" name="未知"/>
              <p:cNvSpPr>
                <a:spLocks/>
              </p:cNvSpPr>
              <p:nvPr/>
            </p:nvSpPr>
            <p:spPr bwMode="auto">
              <a:xfrm>
                <a:off x="4580276" y="1628800"/>
                <a:ext cx="2242549" cy="3349212"/>
              </a:xfrm>
              <a:custGeom>
                <a:avLst/>
                <a:gdLst>
                  <a:gd name="T0" fmla="*/ 150 w 174"/>
                  <a:gd name="T1" fmla="*/ 260 h 260"/>
                  <a:gd name="T2" fmla="*/ 174 w 174"/>
                  <a:gd name="T3" fmla="*/ 174 h 260"/>
                  <a:gd name="T4" fmla="*/ 0 w 174"/>
                  <a:gd name="T5" fmla="*/ 0 h 260"/>
                  <a:gd name="T6" fmla="*/ 0 w 174"/>
                  <a:gd name="T7" fmla="*/ 174 h 260"/>
                  <a:gd name="T8" fmla="*/ 150 w 174"/>
                  <a:gd name="T9" fmla="*/ 260 h 260"/>
                </a:gdLst>
                <a:ahLst/>
                <a:cxnLst>
                  <a:cxn ang="0">
                    <a:pos x="T0" y="T1"/>
                  </a:cxn>
                  <a:cxn ang="0">
                    <a:pos x="T2" y="T3"/>
                  </a:cxn>
                  <a:cxn ang="0">
                    <a:pos x="T4" y="T5"/>
                  </a:cxn>
                  <a:cxn ang="0">
                    <a:pos x="T6" y="T7"/>
                  </a:cxn>
                  <a:cxn ang="0">
                    <a:pos x="T8" y="T9"/>
                  </a:cxn>
                </a:cxnLst>
                <a:rect l="0" t="0" r="r" b="b"/>
                <a:pathLst>
                  <a:path w="174" h="260">
                    <a:moveTo>
                      <a:pt x="150" y="260"/>
                    </a:moveTo>
                    <a:cubicBezTo>
                      <a:pt x="165" y="234"/>
                      <a:pt x="174" y="204"/>
                      <a:pt x="174" y="174"/>
                    </a:cubicBezTo>
                    <a:cubicBezTo>
                      <a:pt x="174" y="77"/>
                      <a:pt x="96" y="0"/>
                      <a:pt x="0" y="0"/>
                    </a:cubicBezTo>
                    <a:lnTo>
                      <a:pt x="0" y="174"/>
                    </a:lnTo>
                    <a:lnTo>
                      <a:pt x="150" y="260"/>
                    </a:lnTo>
                    <a:close/>
                  </a:path>
                </a:pathLst>
              </a:custGeom>
              <a:grpFill/>
              <a:ln w="19050" cap="flat" cmpd="sng">
                <a:solidFill>
                  <a:srgbClr val="FFFFFF"/>
                </a:solidFill>
                <a:round/>
                <a:headEnd/>
                <a:tailE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ysClr val="windowText" lastClr="000000"/>
                  </a:solidFill>
                  <a:effectLst/>
                  <a:uLnTx/>
                  <a:uFillTx/>
                  <a:cs typeface="+mn-ea"/>
                  <a:sym typeface="+mn-lt"/>
                </a:endParaRPr>
              </a:p>
            </p:txBody>
          </p:sp>
          <p:sp>
            <p:nvSpPr>
              <p:cNvPr id="5" name="AutoShape 8"/>
              <p:cNvSpPr>
                <a:spLocks noChangeArrowheads="1"/>
              </p:cNvSpPr>
              <p:nvPr/>
            </p:nvSpPr>
            <p:spPr bwMode="auto">
              <a:xfrm rot="13500000">
                <a:off x="4270173" y="1805436"/>
                <a:ext cx="553662" cy="444590"/>
              </a:xfrm>
              <a:prstGeom prst="rtTriangle">
                <a:avLst/>
              </a:prstGeom>
              <a:solidFill>
                <a:schemeClr val="bg1"/>
              </a:solidFill>
              <a:ln>
                <a:no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ysClr val="windowText" lastClr="000000"/>
                  </a:solidFill>
                  <a:effectLst/>
                  <a:uLnTx/>
                  <a:uFillTx/>
                  <a:cs typeface="+mn-ea"/>
                  <a:sym typeface="+mn-lt"/>
                </a:endParaRPr>
              </a:p>
            </p:txBody>
          </p:sp>
        </p:grpSp>
        <p:grpSp>
          <p:nvGrpSpPr>
            <p:cNvPr id="7" name="组合 8"/>
            <p:cNvGrpSpPr/>
            <p:nvPr/>
          </p:nvGrpSpPr>
          <p:grpSpPr>
            <a:xfrm>
              <a:off x="2635700" y="943895"/>
              <a:ext cx="1844406" cy="2834132"/>
              <a:chOff x="2321176" y="1630868"/>
              <a:chExt cx="2254962" cy="3464995"/>
            </a:xfrm>
            <a:solidFill>
              <a:schemeClr val="accent3"/>
            </a:solidFill>
          </p:grpSpPr>
          <p:sp>
            <p:nvSpPr>
              <p:cNvPr id="8" name="未知"/>
              <p:cNvSpPr>
                <a:spLocks/>
              </p:cNvSpPr>
              <p:nvPr/>
            </p:nvSpPr>
            <p:spPr bwMode="auto">
              <a:xfrm>
                <a:off x="2321176" y="1630868"/>
                <a:ext cx="2254962" cy="3349214"/>
              </a:xfrm>
              <a:custGeom>
                <a:avLst/>
                <a:gdLst>
                  <a:gd name="T0" fmla="*/ 174 w 175"/>
                  <a:gd name="T1" fmla="*/ 0 h 260"/>
                  <a:gd name="T2" fmla="*/ 1 w 175"/>
                  <a:gd name="T3" fmla="*/ 173 h 260"/>
                  <a:gd name="T4" fmla="*/ 24 w 175"/>
                  <a:gd name="T5" fmla="*/ 260 h 260"/>
                  <a:gd name="T6" fmla="*/ 175 w 175"/>
                  <a:gd name="T7" fmla="*/ 174 h 260"/>
                  <a:gd name="T8" fmla="*/ 174 w 175"/>
                  <a:gd name="T9" fmla="*/ 0 h 260"/>
                </a:gdLst>
                <a:ahLst/>
                <a:cxnLst>
                  <a:cxn ang="0">
                    <a:pos x="T0" y="T1"/>
                  </a:cxn>
                  <a:cxn ang="0">
                    <a:pos x="T2" y="T3"/>
                  </a:cxn>
                  <a:cxn ang="0">
                    <a:pos x="T4" y="T5"/>
                  </a:cxn>
                  <a:cxn ang="0">
                    <a:pos x="T6" y="T7"/>
                  </a:cxn>
                  <a:cxn ang="0">
                    <a:pos x="T8" y="T9"/>
                  </a:cxn>
                </a:cxnLst>
                <a:rect l="0" t="0" r="r" b="b"/>
                <a:pathLst>
                  <a:path w="175" h="260">
                    <a:moveTo>
                      <a:pt x="174" y="0"/>
                    </a:moveTo>
                    <a:cubicBezTo>
                      <a:pt x="78" y="0"/>
                      <a:pt x="1" y="77"/>
                      <a:pt x="1" y="173"/>
                    </a:cubicBezTo>
                    <a:cubicBezTo>
                      <a:pt x="0" y="204"/>
                      <a:pt x="9" y="234"/>
                      <a:pt x="24" y="260"/>
                    </a:cubicBezTo>
                    <a:lnTo>
                      <a:pt x="175" y="174"/>
                    </a:lnTo>
                    <a:lnTo>
                      <a:pt x="174" y="0"/>
                    </a:lnTo>
                    <a:close/>
                  </a:path>
                </a:pathLst>
              </a:custGeom>
              <a:grpFill/>
              <a:ln w="19050" cap="flat" cmpd="sng">
                <a:solidFill>
                  <a:srgbClr val="FFFFFF"/>
                </a:solidFill>
                <a:round/>
                <a:headEnd/>
                <a:tailE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ysClr val="windowText" lastClr="000000"/>
                  </a:solidFill>
                  <a:effectLst/>
                  <a:uLnTx/>
                  <a:uFillTx/>
                  <a:cs typeface="+mn-ea"/>
                  <a:sym typeface="+mn-lt"/>
                </a:endParaRPr>
              </a:p>
            </p:txBody>
          </p:sp>
          <p:sp>
            <p:nvSpPr>
              <p:cNvPr id="9" name="AutoShape 7"/>
              <p:cNvSpPr>
                <a:spLocks noChangeArrowheads="1"/>
              </p:cNvSpPr>
              <p:nvPr/>
            </p:nvSpPr>
            <p:spPr bwMode="auto">
              <a:xfrm rot="6300000">
                <a:off x="2666543" y="4455489"/>
                <a:ext cx="669140" cy="611607"/>
              </a:xfrm>
              <a:prstGeom prst="rtTriangle">
                <a:avLst/>
              </a:prstGeom>
              <a:solidFill>
                <a:schemeClr val="bg1"/>
              </a:solidFill>
              <a:ln>
                <a:no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ysClr val="windowText" lastClr="000000"/>
                  </a:solidFill>
                  <a:effectLst/>
                  <a:uLnTx/>
                  <a:uFillTx/>
                  <a:cs typeface="+mn-ea"/>
                  <a:sym typeface="+mn-lt"/>
                </a:endParaRPr>
              </a:p>
            </p:txBody>
          </p:sp>
        </p:grpSp>
        <p:grpSp>
          <p:nvGrpSpPr>
            <p:cNvPr id="11" name="组合 12"/>
            <p:cNvGrpSpPr/>
            <p:nvPr/>
          </p:nvGrpSpPr>
          <p:grpSpPr>
            <a:xfrm>
              <a:off x="2867379" y="2768601"/>
              <a:ext cx="3300996" cy="1933453"/>
              <a:chOff x="2604426" y="3861743"/>
              <a:chExt cx="4035782" cy="2363830"/>
            </a:xfrm>
            <a:solidFill>
              <a:schemeClr val="accent3"/>
            </a:solidFill>
          </p:grpSpPr>
          <p:sp>
            <p:nvSpPr>
              <p:cNvPr id="12" name="未知"/>
              <p:cNvSpPr>
                <a:spLocks/>
              </p:cNvSpPr>
              <p:nvPr/>
            </p:nvSpPr>
            <p:spPr bwMode="auto">
              <a:xfrm>
                <a:off x="2604426" y="3861743"/>
                <a:ext cx="3862236" cy="2363830"/>
              </a:xfrm>
              <a:custGeom>
                <a:avLst/>
                <a:gdLst>
                  <a:gd name="T0" fmla="*/ 0 w 301"/>
                  <a:gd name="T1" fmla="*/ 86 h 173"/>
                  <a:gd name="T2" fmla="*/ 151 w 301"/>
                  <a:gd name="T3" fmla="*/ 173 h 173"/>
                  <a:gd name="T4" fmla="*/ 301 w 301"/>
                  <a:gd name="T5" fmla="*/ 86 h 173"/>
                  <a:gd name="T6" fmla="*/ 151 w 301"/>
                  <a:gd name="T7" fmla="*/ 0 h 173"/>
                  <a:gd name="T8" fmla="*/ 0 w 301"/>
                  <a:gd name="T9" fmla="*/ 86 h 173"/>
                </a:gdLst>
                <a:ahLst/>
                <a:cxnLst>
                  <a:cxn ang="0">
                    <a:pos x="T0" y="T1"/>
                  </a:cxn>
                  <a:cxn ang="0">
                    <a:pos x="T2" y="T3"/>
                  </a:cxn>
                  <a:cxn ang="0">
                    <a:pos x="T4" y="T5"/>
                  </a:cxn>
                  <a:cxn ang="0">
                    <a:pos x="T6" y="T7"/>
                  </a:cxn>
                  <a:cxn ang="0">
                    <a:pos x="T8" y="T9"/>
                  </a:cxn>
                </a:cxnLst>
                <a:rect l="0" t="0" r="r" b="b"/>
                <a:pathLst>
                  <a:path w="301" h="173">
                    <a:moveTo>
                      <a:pt x="0" y="86"/>
                    </a:moveTo>
                    <a:cubicBezTo>
                      <a:pt x="31" y="140"/>
                      <a:pt x="88" y="173"/>
                      <a:pt x="151" y="173"/>
                    </a:cubicBezTo>
                    <a:cubicBezTo>
                      <a:pt x="213" y="173"/>
                      <a:pt x="270" y="140"/>
                      <a:pt x="301" y="86"/>
                    </a:cubicBezTo>
                    <a:lnTo>
                      <a:pt x="151" y="0"/>
                    </a:lnTo>
                    <a:lnTo>
                      <a:pt x="0" y="86"/>
                    </a:lnTo>
                    <a:close/>
                  </a:path>
                </a:pathLst>
              </a:custGeom>
              <a:grpFill/>
              <a:ln w="19050" cap="flat" cmpd="sng">
                <a:solidFill>
                  <a:srgbClr val="FFFFFF"/>
                </a:solidFill>
                <a:round/>
                <a:headEnd/>
                <a:tailE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ysClr val="windowText" lastClr="000000"/>
                  </a:solidFill>
                  <a:effectLst/>
                  <a:uLnTx/>
                  <a:uFillTx/>
                  <a:cs typeface="+mn-ea"/>
                  <a:sym typeface="+mn-lt"/>
                </a:endParaRPr>
              </a:p>
            </p:txBody>
          </p:sp>
          <p:sp>
            <p:nvSpPr>
              <p:cNvPr id="13" name="AutoShape 9"/>
              <p:cNvSpPr>
                <a:spLocks noChangeArrowheads="1"/>
              </p:cNvSpPr>
              <p:nvPr/>
            </p:nvSpPr>
            <p:spPr bwMode="auto">
              <a:xfrm rot="20700000">
                <a:off x="6133358" y="4602923"/>
                <a:ext cx="506850" cy="510968"/>
              </a:xfrm>
              <a:prstGeom prst="rtTriangle">
                <a:avLst/>
              </a:prstGeom>
              <a:solidFill>
                <a:schemeClr val="bg1"/>
              </a:solidFill>
              <a:ln>
                <a:no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ysClr val="windowText" lastClr="000000"/>
                  </a:solidFill>
                  <a:effectLst/>
                  <a:uLnTx/>
                  <a:uFillTx/>
                  <a:cs typeface="+mn-ea"/>
                  <a:sym typeface="+mn-lt"/>
                </a:endParaRPr>
              </a:p>
            </p:txBody>
          </p:sp>
        </p:grpSp>
        <p:grpSp>
          <p:nvGrpSpPr>
            <p:cNvPr id="15" name="组合 16"/>
            <p:cNvGrpSpPr/>
            <p:nvPr/>
          </p:nvGrpSpPr>
          <p:grpSpPr>
            <a:xfrm>
              <a:off x="3076945" y="1485331"/>
              <a:ext cx="2821877" cy="2483930"/>
              <a:chOff x="2860640" y="2292824"/>
              <a:chExt cx="3450013" cy="3036841"/>
            </a:xfrm>
          </p:grpSpPr>
          <p:grpSp>
            <p:nvGrpSpPr>
              <p:cNvPr id="18" name="Group 10"/>
              <p:cNvGrpSpPr>
                <a:grpSpLocks/>
              </p:cNvGrpSpPr>
              <p:nvPr/>
            </p:nvGrpSpPr>
            <p:grpSpPr bwMode="auto">
              <a:xfrm rot="650306">
                <a:off x="2860640" y="2292824"/>
                <a:ext cx="3450013" cy="3036841"/>
                <a:chOff x="-82" y="-20"/>
                <a:chExt cx="1287" cy="1134"/>
              </a:xfrm>
            </p:grpSpPr>
            <p:sp>
              <p:nvSpPr>
                <p:cNvPr id="20" name="Oval 11"/>
                <p:cNvSpPr>
                  <a:spLocks noChangeArrowheads="1"/>
                </p:cNvSpPr>
                <p:nvPr/>
              </p:nvSpPr>
              <p:spPr bwMode="auto">
                <a:xfrm>
                  <a:off x="-82" y="-20"/>
                  <a:ext cx="1287" cy="1134"/>
                </a:xfrm>
                <a:prstGeom prst="ellipse">
                  <a:avLst/>
                </a:prstGeom>
                <a:solidFill>
                  <a:schemeClr val="bg1"/>
                </a:solidFill>
                <a:ln w="9525" cmpd="sng">
                  <a:no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ysClr val="windowText" lastClr="000000"/>
                    </a:solidFill>
                    <a:effectLst/>
                    <a:uLnTx/>
                    <a:uFillTx/>
                    <a:cs typeface="+mn-ea"/>
                    <a:sym typeface="+mn-lt"/>
                  </a:endParaRPr>
                </a:p>
              </p:txBody>
            </p:sp>
            <p:sp>
              <p:nvSpPr>
                <p:cNvPr id="21" name="Oval 12"/>
                <p:cNvSpPr>
                  <a:spLocks noChangeArrowheads="1"/>
                </p:cNvSpPr>
                <p:nvPr/>
              </p:nvSpPr>
              <p:spPr bwMode="auto">
                <a:xfrm>
                  <a:off x="3" y="62"/>
                  <a:ext cx="1163" cy="1010"/>
                </a:xfrm>
                <a:prstGeom prst="ellipse">
                  <a:avLst/>
                </a:prstGeom>
                <a:solidFill>
                  <a:schemeClr val="accent2"/>
                </a:solidFill>
                <a:ln w="9525" cmpd="sng">
                  <a:no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ysClr val="windowText" lastClr="000000"/>
                    </a:solidFill>
                    <a:effectLst/>
                    <a:uLnTx/>
                    <a:uFillTx/>
                    <a:cs typeface="+mn-ea"/>
                    <a:sym typeface="+mn-lt"/>
                  </a:endParaRPr>
                </a:p>
              </p:txBody>
            </p:sp>
          </p:grpSp>
          <p:sp>
            <p:nvSpPr>
              <p:cNvPr id="17" name="WordArt 17"/>
              <p:cNvSpPr>
                <a:spLocks noChangeArrowheads="1" noChangeShapeType="1"/>
              </p:cNvSpPr>
              <p:nvPr/>
            </p:nvSpPr>
            <p:spPr bwMode="auto">
              <a:xfrm>
                <a:off x="3247016" y="3187499"/>
                <a:ext cx="2589474" cy="1047694"/>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2400" i="0" u="none" strike="noStrike" kern="0" cap="none" spc="0" normalizeH="0" baseline="0" noProof="0" dirty="0">
                    <a:ln w="9525" cmpd="sng">
                      <a:noFill/>
                      <a:round/>
                      <a:headEnd/>
                      <a:tailEnd/>
                    </a:ln>
                    <a:solidFill>
                      <a:srgbClr val="FFFFFF"/>
                    </a:solidFill>
                    <a:effectLst/>
                    <a:uLnTx/>
                    <a:uFillTx/>
                    <a:latin typeface="Arial-Rounded" panose="020B0500000000000000" pitchFamily="34" charset="-93"/>
                    <a:ea typeface="Arial-Rounded" panose="020B0500000000000000" pitchFamily="34" charset="-93"/>
                    <a:cs typeface="Arial-Rounded" panose="020B0500000000000000" pitchFamily="34" charset="-93"/>
                    <a:sym typeface="+mn-lt"/>
                  </a:rPr>
                  <a:t>VẬN DỤNG</a:t>
                </a:r>
                <a:endParaRPr kumimoji="0" lang="zh-CN" altLang="en-US" sz="2400" i="0" u="none" strike="noStrike" kern="0" cap="none" spc="0" normalizeH="0" baseline="0" noProof="0" dirty="0">
                  <a:ln w="9525" cmpd="sng">
                    <a:noFill/>
                    <a:round/>
                    <a:headEnd/>
                    <a:tailEnd/>
                  </a:ln>
                  <a:solidFill>
                    <a:srgbClr val="FFFFFF"/>
                  </a:solidFill>
                  <a:effectLst/>
                  <a:uLnTx/>
                  <a:uFillTx/>
                  <a:latin typeface="Arial-Rounded" panose="020B0500000000000000" pitchFamily="34" charset="-93"/>
                  <a:ea typeface="Arial-Rounded" panose="020B0500000000000000" pitchFamily="34" charset="-93"/>
                  <a:cs typeface="Arial-Rounded" panose="020B0500000000000000" pitchFamily="34" charset="-93"/>
                  <a:sym typeface="+mn-lt"/>
                </a:endParaRPr>
              </a:p>
            </p:txBody>
          </p:sp>
        </p:grpSp>
      </p:grpSp>
    </p:spTree>
    <p:extLst>
      <p:ext uri="{BB962C8B-B14F-4D97-AF65-F5344CB8AC3E}">
        <p14:creationId xmlns:p14="http://schemas.microsoft.com/office/powerpoint/2010/main" val="3984175086"/>
      </p:ext>
    </p:extLst>
  </p:cSld>
  <p:clrMapOvr>
    <a:masterClrMapping/>
  </p:clrMapOvr>
  <p:transition spd="slow" advClick="0"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任意多边形 4"/>
          <p:cNvSpPr/>
          <p:nvPr/>
        </p:nvSpPr>
        <p:spPr>
          <a:xfrm>
            <a:off x="2607170" y="3016735"/>
            <a:ext cx="3676706" cy="3741237"/>
          </a:xfrm>
          <a:custGeom>
            <a:avLst/>
            <a:gdLst>
              <a:gd name="connsiteX0" fmla="*/ 0 w 3948545"/>
              <a:gd name="connsiteY0" fmla="*/ 41592 h 4017847"/>
              <a:gd name="connsiteX1" fmla="*/ 0 w 3948545"/>
              <a:gd name="connsiteY1" fmla="*/ 41592 h 4017847"/>
              <a:gd name="connsiteX2" fmla="*/ 3131127 w 3948545"/>
              <a:gd name="connsiteY2" fmla="*/ 13883 h 4017847"/>
              <a:gd name="connsiteX3" fmla="*/ 3948545 w 3948545"/>
              <a:gd name="connsiteY3" fmla="*/ 28 h 4017847"/>
              <a:gd name="connsiteX4" fmla="*/ 3948545 w 3948545"/>
              <a:gd name="connsiteY4" fmla="*/ 4017847 h 40178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8545" h="4017847">
                <a:moveTo>
                  <a:pt x="0" y="41592"/>
                </a:moveTo>
                <a:lnTo>
                  <a:pt x="0" y="41592"/>
                </a:lnTo>
                <a:lnTo>
                  <a:pt x="3131127" y="13883"/>
                </a:lnTo>
                <a:cubicBezTo>
                  <a:pt x="4154421" y="-1277"/>
                  <a:pt x="3463851" y="28"/>
                  <a:pt x="3948545" y="28"/>
                </a:cubicBezTo>
                <a:lnTo>
                  <a:pt x="3948545" y="4017847"/>
                </a:lnTo>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21" name="文本框 6">
            <a:extLst>
              <a:ext uri="{FF2B5EF4-FFF2-40B4-BE49-F238E27FC236}">
                <a16:creationId xmlns:a16="http://schemas.microsoft.com/office/drawing/2014/main" id="{67CB6753-1C5F-45EE-944A-2E803F95E5F8}"/>
              </a:ext>
            </a:extLst>
          </p:cNvPr>
          <p:cNvSpPr txBox="1">
            <a:spLocks noChangeArrowheads="1"/>
          </p:cNvSpPr>
          <p:nvPr>
            <p:custDataLst>
              <p:tags r:id="rId1"/>
            </p:custDataLst>
          </p:nvPr>
        </p:nvSpPr>
        <p:spPr bwMode="auto">
          <a:xfrm>
            <a:off x="690640" y="685194"/>
            <a:ext cx="874432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r>
              <a:rPr lang="en-US" altLang="zh-CN" sz="2400" b="1" dirty="0" err="1">
                <a:solidFill>
                  <a:srgbClr val="83B40D"/>
                </a:solidFill>
                <a:latin typeface="Arial-Rounded" panose="020B0500000000000000" pitchFamily="34" charset="-93"/>
                <a:ea typeface="Arial-Rounded" panose="020B0500000000000000" pitchFamily="34" charset="-93"/>
                <a:cs typeface="Arial-Rounded" panose="020B0500000000000000" pitchFamily="34" charset="-93"/>
                <a:sym typeface="+mn-lt"/>
              </a:rPr>
              <a:t>Tham</a:t>
            </a:r>
            <a:r>
              <a:rPr lang="en-US" altLang="zh-CN" sz="2400" b="1" dirty="0">
                <a:solidFill>
                  <a:srgbClr val="83B40D"/>
                </a:solidFill>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2400" b="1" dirty="0" err="1">
                <a:solidFill>
                  <a:srgbClr val="83B40D"/>
                </a:solidFill>
                <a:latin typeface="Arial-Rounded" panose="020B0500000000000000" pitchFamily="34" charset="-93"/>
                <a:ea typeface="Arial-Rounded" panose="020B0500000000000000" pitchFamily="34" charset="-93"/>
                <a:cs typeface="Arial-Rounded" panose="020B0500000000000000" pitchFamily="34" charset="-93"/>
                <a:sym typeface="+mn-lt"/>
              </a:rPr>
              <a:t>gia</a:t>
            </a:r>
            <a:r>
              <a:rPr lang="en-US" altLang="zh-CN" sz="2400" b="1" dirty="0">
                <a:solidFill>
                  <a:srgbClr val="83B40D"/>
                </a:solidFill>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2400" b="1" dirty="0" err="1">
                <a:solidFill>
                  <a:srgbClr val="83B40D"/>
                </a:solidFill>
                <a:latin typeface="Arial-Rounded" panose="020B0500000000000000" pitchFamily="34" charset="-93"/>
                <a:ea typeface="Arial-Rounded" panose="020B0500000000000000" pitchFamily="34" charset="-93"/>
                <a:cs typeface="Arial-Rounded" panose="020B0500000000000000" pitchFamily="34" charset="-93"/>
                <a:sym typeface="+mn-lt"/>
              </a:rPr>
              <a:t>các</a:t>
            </a:r>
            <a:r>
              <a:rPr lang="en-US" altLang="zh-CN" sz="2400" b="1" dirty="0">
                <a:solidFill>
                  <a:srgbClr val="83B40D"/>
                </a:solidFill>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2400" b="1" dirty="0" err="1">
                <a:solidFill>
                  <a:srgbClr val="83B40D"/>
                </a:solidFill>
                <a:latin typeface="Arial-Rounded" panose="020B0500000000000000" pitchFamily="34" charset="-93"/>
                <a:ea typeface="Arial-Rounded" panose="020B0500000000000000" pitchFamily="34" charset="-93"/>
                <a:cs typeface="Arial-Rounded" panose="020B0500000000000000" pitchFamily="34" charset="-93"/>
                <a:sym typeface="+mn-lt"/>
              </a:rPr>
              <a:t>hoạt</a:t>
            </a:r>
            <a:r>
              <a:rPr lang="en-US" altLang="zh-CN" sz="2400" b="1" dirty="0">
                <a:solidFill>
                  <a:srgbClr val="83B40D"/>
                </a:solidFill>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2400" b="1" dirty="0" err="1">
                <a:solidFill>
                  <a:srgbClr val="83B40D"/>
                </a:solidFill>
                <a:latin typeface="Arial-Rounded" panose="020B0500000000000000" pitchFamily="34" charset="-93"/>
                <a:ea typeface="Arial-Rounded" panose="020B0500000000000000" pitchFamily="34" charset="-93"/>
                <a:cs typeface="Arial-Rounded" panose="020B0500000000000000" pitchFamily="34" charset="-93"/>
                <a:sym typeface="+mn-lt"/>
              </a:rPr>
              <a:t>động</a:t>
            </a:r>
            <a:r>
              <a:rPr lang="en-US" altLang="zh-CN" sz="2400" b="1" dirty="0">
                <a:solidFill>
                  <a:srgbClr val="83B40D"/>
                </a:solidFill>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2400" b="1" dirty="0" err="1">
                <a:solidFill>
                  <a:srgbClr val="83B40D"/>
                </a:solidFill>
                <a:latin typeface="Arial-Rounded" panose="020B0500000000000000" pitchFamily="34" charset="-93"/>
                <a:ea typeface="Arial-Rounded" panose="020B0500000000000000" pitchFamily="34" charset="-93"/>
                <a:cs typeface="Arial-Rounded" panose="020B0500000000000000" pitchFamily="34" charset="-93"/>
                <a:sym typeface="+mn-lt"/>
              </a:rPr>
              <a:t>bảo</a:t>
            </a:r>
            <a:r>
              <a:rPr lang="en-US" altLang="zh-CN" sz="2400" b="1" dirty="0">
                <a:solidFill>
                  <a:srgbClr val="83B40D"/>
                </a:solidFill>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2400" b="1" dirty="0" err="1">
                <a:solidFill>
                  <a:srgbClr val="83B40D"/>
                </a:solidFill>
                <a:latin typeface="Arial-Rounded" panose="020B0500000000000000" pitchFamily="34" charset="-93"/>
                <a:ea typeface="Arial-Rounded" panose="020B0500000000000000" pitchFamily="34" charset="-93"/>
                <a:cs typeface="Arial-Rounded" panose="020B0500000000000000" pitchFamily="34" charset="-93"/>
                <a:sym typeface="+mn-lt"/>
              </a:rPr>
              <a:t>vệ</a:t>
            </a:r>
            <a:r>
              <a:rPr lang="en-US" altLang="zh-CN" sz="2400" b="1" dirty="0">
                <a:solidFill>
                  <a:srgbClr val="83B40D"/>
                </a:solidFill>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2400" b="1" dirty="0" err="1">
                <a:solidFill>
                  <a:srgbClr val="83B40D"/>
                </a:solidFill>
                <a:latin typeface="Arial-Rounded" panose="020B0500000000000000" pitchFamily="34" charset="-93"/>
                <a:ea typeface="Arial-Rounded" panose="020B0500000000000000" pitchFamily="34" charset="-93"/>
                <a:cs typeface="Arial-Rounded" panose="020B0500000000000000" pitchFamily="34" charset="-93"/>
                <a:sym typeface="+mn-lt"/>
              </a:rPr>
              <a:t>cảnh</a:t>
            </a:r>
            <a:r>
              <a:rPr lang="en-US" altLang="zh-CN" sz="2400" b="1" dirty="0">
                <a:solidFill>
                  <a:srgbClr val="83B40D"/>
                </a:solidFill>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2400" b="1" dirty="0" err="1">
                <a:solidFill>
                  <a:srgbClr val="83B40D"/>
                </a:solidFill>
                <a:latin typeface="Arial-Rounded" panose="020B0500000000000000" pitchFamily="34" charset="-93"/>
                <a:ea typeface="Arial-Rounded" panose="020B0500000000000000" pitchFamily="34" charset="-93"/>
                <a:cs typeface="Arial-Rounded" panose="020B0500000000000000" pitchFamily="34" charset="-93"/>
                <a:sym typeface="+mn-lt"/>
              </a:rPr>
              <a:t>quan</a:t>
            </a:r>
            <a:r>
              <a:rPr lang="en-US" altLang="zh-CN" sz="2400" b="1" dirty="0">
                <a:solidFill>
                  <a:srgbClr val="83B40D"/>
                </a:solidFill>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2400" b="1" dirty="0" err="1">
                <a:solidFill>
                  <a:srgbClr val="83B40D"/>
                </a:solidFill>
                <a:latin typeface="Arial-Rounded" panose="020B0500000000000000" pitchFamily="34" charset="-93"/>
                <a:ea typeface="Arial-Rounded" panose="020B0500000000000000" pitchFamily="34" charset="-93"/>
                <a:cs typeface="Arial-Rounded" panose="020B0500000000000000" pitchFamily="34" charset="-93"/>
                <a:sym typeface="+mn-lt"/>
              </a:rPr>
              <a:t>thiên</a:t>
            </a:r>
            <a:r>
              <a:rPr lang="en-US" altLang="zh-CN" sz="2400" b="1" dirty="0">
                <a:solidFill>
                  <a:srgbClr val="83B40D"/>
                </a:solidFill>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2400" b="1" dirty="0" err="1">
                <a:solidFill>
                  <a:srgbClr val="83B40D"/>
                </a:solidFill>
                <a:latin typeface="Arial-Rounded" panose="020B0500000000000000" pitchFamily="34" charset="-93"/>
                <a:ea typeface="Arial-Rounded" panose="020B0500000000000000" pitchFamily="34" charset="-93"/>
                <a:cs typeface="Arial-Rounded" panose="020B0500000000000000" pitchFamily="34" charset="-93"/>
                <a:sym typeface="+mn-lt"/>
              </a:rPr>
              <a:t>nhiên</a:t>
            </a:r>
            <a:endParaRPr lang="zh-CN" altLang="en-US" sz="2400" b="1" dirty="0">
              <a:solidFill>
                <a:srgbClr val="83B40D"/>
              </a:solidFill>
              <a:latin typeface="Arial-Rounded" panose="020B0500000000000000" pitchFamily="34" charset="-93"/>
              <a:ea typeface="Arial-Rounded" panose="020B0500000000000000" pitchFamily="34" charset="-93"/>
              <a:cs typeface="Arial-Rounded" panose="020B0500000000000000" pitchFamily="34" charset="-93"/>
              <a:sym typeface="+mn-lt"/>
            </a:endParaRPr>
          </a:p>
        </p:txBody>
      </p:sp>
      <p:sp>
        <p:nvSpPr>
          <p:cNvPr id="22" name="文本框 3">
            <a:extLst>
              <a:ext uri="{FF2B5EF4-FFF2-40B4-BE49-F238E27FC236}">
                <a16:creationId xmlns:a16="http://schemas.microsoft.com/office/drawing/2014/main" id="{8C08EF97-40EE-4A1F-ADE7-08E23EFD0A1F}"/>
              </a:ext>
            </a:extLst>
          </p:cNvPr>
          <p:cNvSpPr txBox="1"/>
          <p:nvPr/>
        </p:nvSpPr>
        <p:spPr>
          <a:xfrm>
            <a:off x="3635685" y="138570"/>
            <a:ext cx="1872629" cy="461665"/>
          </a:xfrm>
          <a:prstGeom prst="rect">
            <a:avLst/>
          </a:prstGeom>
          <a:noFill/>
        </p:spPr>
        <p:txBody>
          <a:bodyPr wrap="none" rtlCol="0">
            <a:spAutoFit/>
          </a:bodyPr>
          <a:lstStyle/>
          <a:p>
            <a:r>
              <a:rPr lang="en-US" altLang="zh-CN" sz="2400" b="1" dirty="0" err="1">
                <a:solidFill>
                  <a:schemeClr val="bg1"/>
                </a:solidFill>
                <a:effectLst>
                  <a:outerShdw blurRad="38100" dist="38100" dir="2700000" algn="tl">
                    <a:srgbClr val="000000">
                      <a:alpha val="43137"/>
                    </a:srgbClr>
                  </a:outerShdw>
                </a:effectLst>
                <a:latin typeface="Arial-Rounded" panose="020B0500000000000000" pitchFamily="34" charset="-93"/>
                <a:ea typeface="Arial-Rounded" panose="020B0500000000000000" pitchFamily="34" charset="-93"/>
                <a:cs typeface="Arial-Rounded" panose="020B0500000000000000" pitchFamily="34" charset="-93"/>
                <a:sym typeface="+mn-lt"/>
              </a:rPr>
              <a:t>Hoạt</a:t>
            </a:r>
            <a:r>
              <a:rPr lang="en-US" altLang="zh-CN" sz="2400" b="1" dirty="0">
                <a:solidFill>
                  <a:schemeClr val="bg1"/>
                </a:solidFill>
                <a:effectLst>
                  <a:outerShdw blurRad="38100" dist="38100" dir="2700000" algn="tl">
                    <a:srgbClr val="000000">
                      <a:alpha val="43137"/>
                    </a:srgbClr>
                  </a:outerShdw>
                </a:effectLst>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2400" b="1" dirty="0" err="1">
                <a:solidFill>
                  <a:schemeClr val="bg1"/>
                </a:solidFill>
                <a:effectLst>
                  <a:outerShdw blurRad="38100" dist="38100" dir="2700000" algn="tl">
                    <a:srgbClr val="000000">
                      <a:alpha val="43137"/>
                    </a:srgbClr>
                  </a:outerShdw>
                </a:effectLst>
                <a:latin typeface="Arial-Rounded" panose="020B0500000000000000" pitchFamily="34" charset="-93"/>
                <a:ea typeface="Arial-Rounded" panose="020B0500000000000000" pitchFamily="34" charset="-93"/>
                <a:cs typeface="Arial-Rounded" panose="020B0500000000000000" pitchFamily="34" charset="-93"/>
                <a:sym typeface="+mn-lt"/>
              </a:rPr>
              <a:t>động</a:t>
            </a:r>
            <a:r>
              <a:rPr lang="en-US" altLang="zh-CN" sz="2400" b="1" dirty="0">
                <a:solidFill>
                  <a:schemeClr val="bg1"/>
                </a:solidFill>
                <a:effectLst>
                  <a:outerShdw blurRad="38100" dist="38100" dir="2700000" algn="tl">
                    <a:srgbClr val="000000">
                      <a:alpha val="43137"/>
                    </a:srgbClr>
                  </a:outerShdw>
                </a:effectLst>
                <a:latin typeface="Arial-Rounded" panose="020B0500000000000000" pitchFamily="34" charset="-93"/>
                <a:ea typeface="Arial-Rounded" panose="020B0500000000000000" pitchFamily="34" charset="-93"/>
                <a:cs typeface="Arial-Rounded" panose="020B0500000000000000" pitchFamily="34" charset="-93"/>
                <a:sym typeface="+mn-lt"/>
              </a:rPr>
              <a:t> 4</a:t>
            </a:r>
            <a:endParaRPr lang="zh-CN" altLang="en-US" sz="2400" b="1" dirty="0">
              <a:solidFill>
                <a:schemeClr val="bg1"/>
              </a:solidFill>
              <a:effectLst>
                <a:outerShdw blurRad="38100" dist="38100" dir="2700000" algn="tl">
                  <a:srgbClr val="000000">
                    <a:alpha val="43137"/>
                  </a:srgbClr>
                </a:outerShdw>
              </a:effectLst>
              <a:latin typeface="Arial-Rounded" panose="020B0500000000000000" pitchFamily="34" charset="-93"/>
              <a:ea typeface="Arial-Rounded" panose="020B0500000000000000" pitchFamily="34" charset="-93"/>
              <a:cs typeface="Arial-Rounded" panose="020B0500000000000000" pitchFamily="34" charset="-93"/>
              <a:sym typeface="+mn-lt"/>
            </a:endParaRPr>
          </a:p>
        </p:txBody>
      </p:sp>
      <p:sp>
        <p:nvSpPr>
          <p:cNvPr id="7" name="文本框 6">
            <a:extLst>
              <a:ext uri="{FF2B5EF4-FFF2-40B4-BE49-F238E27FC236}">
                <a16:creationId xmlns:a16="http://schemas.microsoft.com/office/drawing/2014/main" id="{67CB6753-1C5F-45EE-944A-2E803F95E5F8}"/>
              </a:ext>
            </a:extLst>
          </p:cNvPr>
          <p:cNvSpPr txBox="1">
            <a:spLocks noChangeArrowheads="1"/>
          </p:cNvSpPr>
          <p:nvPr>
            <p:custDataLst>
              <p:tags r:id="rId2"/>
            </p:custDataLst>
          </p:nvPr>
        </p:nvSpPr>
        <p:spPr bwMode="auto">
          <a:xfrm>
            <a:off x="798688" y="3534408"/>
            <a:ext cx="7111999"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r>
              <a:rPr lang="en-US" altLang="zh-CN" sz="2800" b="1" dirty="0" err="1">
                <a:latin typeface="Arial-Rounded" panose="020B0500000000000000" pitchFamily="34" charset="-93"/>
                <a:ea typeface="Arial-Rounded" panose="020B0500000000000000" pitchFamily="34" charset="-93"/>
                <a:cs typeface="Arial-Rounded" panose="020B0500000000000000" pitchFamily="34" charset="-93"/>
                <a:sym typeface="+mn-lt"/>
              </a:rPr>
              <a:t>Hãy</a:t>
            </a:r>
            <a:r>
              <a:rPr lang="en-US" altLang="zh-CN" sz="2800" b="1" dirty="0">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2800" b="1" dirty="0" err="1">
                <a:latin typeface="Arial-Rounded" panose="020B0500000000000000" pitchFamily="34" charset="-93"/>
                <a:ea typeface="Arial-Rounded" panose="020B0500000000000000" pitchFamily="34" charset="-93"/>
                <a:cs typeface="Arial-Rounded" panose="020B0500000000000000" pitchFamily="34" charset="-93"/>
                <a:sym typeface="+mn-lt"/>
              </a:rPr>
              <a:t>kể</a:t>
            </a:r>
            <a:r>
              <a:rPr lang="en-US" altLang="zh-CN" sz="2800" b="1" dirty="0">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2800" b="1" dirty="0" err="1">
                <a:latin typeface="Arial-Rounded" panose="020B0500000000000000" pitchFamily="34" charset="-93"/>
                <a:ea typeface="Arial-Rounded" panose="020B0500000000000000" pitchFamily="34" charset="-93"/>
                <a:cs typeface="Arial-Rounded" panose="020B0500000000000000" pitchFamily="34" charset="-93"/>
                <a:sym typeface="+mn-lt"/>
              </a:rPr>
              <a:t>em</a:t>
            </a:r>
            <a:r>
              <a:rPr lang="en-US" altLang="zh-CN" sz="2800" b="1" dirty="0">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2800" b="1" dirty="0" err="1">
                <a:latin typeface="Arial-Rounded" panose="020B0500000000000000" pitchFamily="34" charset="-93"/>
                <a:ea typeface="Arial-Rounded" panose="020B0500000000000000" pitchFamily="34" charset="-93"/>
                <a:cs typeface="Arial-Rounded" panose="020B0500000000000000" pitchFamily="34" charset="-93"/>
                <a:sym typeface="+mn-lt"/>
              </a:rPr>
              <a:t>đã</a:t>
            </a:r>
            <a:r>
              <a:rPr lang="en-US" altLang="zh-CN" sz="2800" b="1" dirty="0">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2800" b="1" dirty="0" err="1">
                <a:latin typeface="Arial-Rounded" panose="020B0500000000000000" pitchFamily="34" charset="-93"/>
                <a:ea typeface="Arial-Rounded" panose="020B0500000000000000" pitchFamily="34" charset="-93"/>
                <a:cs typeface="Arial-Rounded" panose="020B0500000000000000" pitchFamily="34" charset="-93"/>
                <a:sym typeface="+mn-lt"/>
              </a:rPr>
              <a:t>tham</a:t>
            </a:r>
            <a:r>
              <a:rPr lang="en-US" altLang="zh-CN" sz="2800" b="1" dirty="0">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2800" b="1" dirty="0" err="1">
                <a:latin typeface="Arial-Rounded" panose="020B0500000000000000" pitchFamily="34" charset="-93"/>
                <a:ea typeface="Arial-Rounded" panose="020B0500000000000000" pitchFamily="34" charset="-93"/>
                <a:cs typeface="Arial-Rounded" panose="020B0500000000000000" pitchFamily="34" charset="-93"/>
                <a:sym typeface="+mn-lt"/>
              </a:rPr>
              <a:t>gia</a:t>
            </a:r>
            <a:r>
              <a:rPr lang="en-US" altLang="zh-CN" sz="2800" b="1" dirty="0">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2800" b="1" dirty="0" err="1">
                <a:latin typeface="Arial-Rounded" panose="020B0500000000000000" pitchFamily="34" charset="-93"/>
                <a:ea typeface="Arial-Rounded" panose="020B0500000000000000" pitchFamily="34" charset="-93"/>
                <a:cs typeface="Arial-Rounded" panose="020B0500000000000000" pitchFamily="34" charset="-93"/>
                <a:sym typeface="+mn-lt"/>
              </a:rPr>
              <a:t>các</a:t>
            </a:r>
            <a:r>
              <a:rPr lang="en-US" altLang="zh-CN" sz="2800" b="1" dirty="0">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2800" b="1" dirty="0" err="1">
                <a:latin typeface="Arial-Rounded" panose="020B0500000000000000" pitchFamily="34" charset="-93"/>
                <a:ea typeface="Arial-Rounded" panose="020B0500000000000000" pitchFamily="34" charset="-93"/>
                <a:cs typeface="Arial-Rounded" panose="020B0500000000000000" pitchFamily="34" charset="-93"/>
                <a:sym typeface="+mn-lt"/>
              </a:rPr>
              <a:t>hoạt</a:t>
            </a:r>
            <a:r>
              <a:rPr lang="en-US" altLang="zh-CN" sz="2800" b="1" dirty="0">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2800" b="1" dirty="0" err="1">
                <a:latin typeface="Arial-Rounded" panose="020B0500000000000000" pitchFamily="34" charset="-93"/>
                <a:ea typeface="Arial-Rounded" panose="020B0500000000000000" pitchFamily="34" charset="-93"/>
                <a:cs typeface="Arial-Rounded" panose="020B0500000000000000" pitchFamily="34" charset="-93"/>
                <a:sym typeface="+mn-lt"/>
              </a:rPr>
              <a:t>động</a:t>
            </a:r>
            <a:r>
              <a:rPr lang="en-US" altLang="zh-CN" sz="2800" b="1" dirty="0">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2800" b="1" dirty="0" err="1">
                <a:latin typeface="Arial-Rounded" panose="020B0500000000000000" pitchFamily="34" charset="-93"/>
                <a:ea typeface="Arial-Rounded" panose="020B0500000000000000" pitchFamily="34" charset="-93"/>
                <a:cs typeface="Arial-Rounded" panose="020B0500000000000000" pitchFamily="34" charset="-93"/>
                <a:sym typeface="+mn-lt"/>
              </a:rPr>
              <a:t>bảo</a:t>
            </a:r>
            <a:r>
              <a:rPr lang="en-US" altLang="zh-CN" sz="2800" b="1" dirty="0">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2800" b="1" dirty="0" err="1">
                <a:latin typeface="Arial-Rounded" panose="020B0500000000000000" pitchFamily="34" charset="-93"/>
                <a:ea typeface="Arial-Rounded" panose="020B0500000000000000" pitchFamily="34" charset="-93"/>
                <a:cs typeface="Arial-Rounded" panose="020B0500000000000000" pitchFamily="34" charset="-93"/>
                <a:sym typeface="+mn-lt"/>
              </a:rPr>
              <a:t>vệ</a:t>
            </a:r>
            <a:r>
              <a:rPr lang="en-US" altLang="zh-CN" sz="2800" b="1" dirty="0">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2800" b="1" dirty="0" err="1">
                <a:latin typeface="Arial-Rounded" panose="020B0500000000000000" pitchFamily="34" charset="-93"/>
                <a:ea typeface="Arial-Rounded" panose="020B0500000000000000" pitchFamily="34" charset="-93"/>
                <a:cs typeface="Arial-Rounded" panose="020B0500000000000000" pitchFamily="34" charset="-93"/>
                <a:sym typeface="+mn-lt"/>
              </a:rPr>
              <a:t>cảnh</a:t>
            </a:r>
            <a:r>
              <a:rPr lang="en-US" altLang="zh-CN" sz="2800" b="1" dirty="0">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2800" b="1" dirty="0" err="1">
                <a:latin typeface="Arial-Rounded" panose="020B0500000000000000" pitchFamily="34" charset="-93"/>
                <a:ea typeface="Arial-Rounded" panose="020B0500000000000000" pitchFamily="34" charset="-93"/>
                <a:cs typeface="Arial-Rounded" panose="020B0500000000000000" pitchFamily="34" charset="-93"/>
                <a:sym typeface="+mn-lt"/>
              </a:rPr>
              <a:t>quan</a:t>
            </a:r>
            <a:r>
              <a:rPr lang="en-US" altLang="zh-CN" sz="2800" b="1" dirty="0">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2800" b="1" dirty="0" err="1">
                <a:latin typeface="Arial-Rounded" panose="020B0500000000000000" pitchFamily="34" charset="-93"/>
                <a:ea typeface="Arial-Rounded" panose="020B0500000000000000" pitchFamily="34" charset="-93"/>
                <a:cs typeface="Arial-Rounded" panose="020B0500000000000000" pitchFamily="34" charset="-93"/>
                <a:sym typeface="+mn-lt"/>
              </a:rPr>
              <a:t>thiên</a:t>
            </a:r>
            <a:r>
              <a:rPr lang="en-US" altLang="zh-CN" sz="2800" b="1" dirty="0">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2800" b="1" dirty="0" err="1">
                <a:latin typeface="Arial-Rounded" panose="020B0500000000000000" pitchFamily="34" charset="-93"/>
                <a:ea typeface="Arial-Rounded" panose="020B0500000000000000" pitchFamily="34" charset="-93"/>
                <a:cs typeface="Arial-Rounded" panose="020B0500000000000000" pitchFamily="34" charset="-93"/>
                <a:sym typeface="+mn-lt"/>
              </a:rPr>
              <a:t>nhiên</a:t>
            </a:r>
            <a:r>
              <a:rPr lang="en-US" altLang="zh-CN" sz="2800" b="1" dirty="0">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2800" b="1" dirty="0" err="1">
                <a:latin typeface="Arial-Rounded" panose="020B0500000000000000" pitchFamily="34" charset="-93"/>
                <a:ea typeface="Arial-Rounded" panose="020B0500000000000000" pitchFamily="34" charset="-93"/>
                <a:cs typeface="Arial-Rounded" panose="020B0500000000000000" pitchFamily="34" charset="-93"/>
                <a:sym typeface="+mn-lt"/>
              </a:rPr>
              <a:t>nào</a:t>
            </a:r>
            <a:r>
              <a:rPr lang="en-US" altLang="zh-CN" sz="2800" b="1" dirty="0">
                <a:latin typeface="Arial-Rounded" panose="020B0500000000000000" pitchFamily="34" charset="-93"/>
                <a:ea typeface="Arial-Rounded" panose="020B0500000000000000" pitchFamily="34" charset="-93"/>
                <a:cs typeface="Arial-Rounded" panose="020B0500000000000000" pitchFamily="34" charset="-93"/>
                <a:sym typeface="+mn-lt"/>
              </a:rPr>
              <a:t>?</a:t>
            </a:r>
            <a:endParaRPr lang="zh-CN" altLang="en-US" sz="2800" b="1" dirty="0">
              <a:latin typeface="Arial-Rounded" panose="020B0500000000000000" pitchFamily="34" charset="-93"/>
              <a:ea typeface="Arial-Rounded" panose="020B0500000000000000" pitchFamily="34" charset="-93"/>
              <a:cs typeface="Arial-Rounded" panose="020B0500000000000000" pitchFamily="34" charset="-93"/>
              <a:sym typeface="+mn-lt"/>
            </a:endParaRPr>
          </a:p>
        </p:txBody>
      </p:sp>
      <p:graphicFrame>
        <p:nvGraphicFramePr>
          <p:cNvPr id="8" name="Object 7"/>
          <p:cNvGraphicFramePr>
            <a:graphicFrameLocks noChangeAspect="1"/>
          </p:cNvGraphicFramePr>
          <p:nvPr>
            <p:extLst>
              <p:ext uri="{D42A27DB-BD31-4B8C-83A1-F6EECF244321}">
                <p14:modId xmlns:p14="http://schemas.microsoft.com/office/powerpoint/2010/main" val="1916310254"/>
              </p:ext>
            </p:extLst>
          </p:nvPr>
        </p:nvGraphicFramePr>
        <p:xfrm>
          <a:off x="2455331" y="1066910"/>
          <a:ext cx="4000887" cy="2560569"/>
        </p:xfrm>
        <a:graphic>
          <a:graphicData uri="http://schemas.openxmlformats.org/presentationml/2006/ole">
            <mc:AlternateContent xmlns:mc="http://schemas.openxmlformats.org/markup-compatibility/2006">
              <mc:Choice xmlns:v="urn:schemas-microsoft-com:vml" Requires="v">
                <p:oleObj r:id="rId5" imgW="3860280" imgH="3630600" progId="">
                  <p:embed/>
                </p:oleObj>
              </mc:Choice>
              <mc:Fallback>
                <p:oleObj r:id="rId5" imgW="3860280" imgH="3630600" progId="">
                  <p:embed/>
                  <p:pic>
                    <p:nvPicPr>
                      <p:cNvPr id="0" name="Picture 1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55331" y="1066910"/>
                        <a:ext cx="4000887" cy="256056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9" name="Hình ảnh 19">
            <a:extLst>
              <a:ext uri="{FF2B5EF4-FFF2-40B4-BE49-F238E27FC236}">
                <a16:creationId xmlns:a16="http://schemas.microsoft.com/office/drawing/2014/main" id="{FEF33DC6-6278-4D65-8037-559762F6CBB3}"/>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10475" t="6822" r="81449" b="85973"/>
          <a:stretch/>
        </p:blipFill>
        <p:spPr>
          <a:xfrm>
            <a:off x="0" y="-227559"/>
            <a:ext cx="1168743" cy="1143585"/>
          </a:xfrm>
          <a:prstGeom prst="rect">
            <a:avLst/>
          </a:prstGeom>
          <a:ln>
            <a:noFill/>
          </a:ln>
          <a:effectLst>
            <a:softEdge rad="112500"/>
          </a:effectLst>
        </p:spPr>
      </p:pic>
    </p:spTree>
    <p:extLst>
      <p:ext uri="{BB962C8B-B14F-4D97-AF65-F5344CB8AC3E}">
        <p14:creationId xmlns:p14="http://schemas.microsoft.com/office/powerpoint/2010/main" val="3749060487"/>
      </p:ext>
    </p:extLst>
  </p:cSld>
  <p:clrMapOvr>
    <a:masterClrMapping/>
  </p:clrMapOvr>
  <p:transition spd="slow" advClick="0"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afterEffect">
                                  <p:stCondLst>
                                    <p:cond delay="0"/>
                                  </p:stCondLst>
                                  <p:iterate type="lt">
                                    <p:tmPct val="13000"/>
                                  </p:iterate>
                                  <p:childTnLst>
                                    <p:set>
                                      <p:cBhvr>
                                        <p:cTn id="6" dur="1" fill="hold">
                                          <p:stCondLst>
                                            <p:cond delay="0"/>
                                          </p:stCondLst>
                                        </p:cTn>
                                        <p:tgtEl>
                                          <p:spTgt spid="22"/>
                                        </p:tgtEl>
                                        <p:attrNameLst>
                                          <p:attrName>style.visibility</p:attrName>
                                        </p:attrNameLst>
                                      </p:cBhvr>
                                      <p:to>
                                        <p:strVal val="visible"/>
                                      </p:to>
                                    </p:set>
                                    <p:anim calcmode="lin" valueType="num">
                                      <p:cBhvr additive="base">
                                        <p:cTn id="7" dur="500"/>
                                        <p:tgtEl>
                                          <p:spTgt spid="22"/>
                                        </p:tgtEl>
                                        <p:attrNameLst>
                                          <p:attrName>ppt_y</p:attrName>
                                        </p:attrNameLst>
                                      </p:cBhvr>
                                      <p:tavLst>
                                        <p:tav tm="0">
                                          <p:val>
                                            <p:strVal val="#ppt_y+#ppt_h*1.125000"/>
                                          </p:val>
                                        </p:tav>
                                        <p:tav tm="100000">
                                          <p:val>
                                            <p:strVal val="#ppt_y"/>
                                          </p:val>
                                        </p:tav>
                                      </p:tavLst>
                                    </p:anim>
                                    <p:animEffect transition="in" filter="wipe(up)">
                                      <p:cBhvr>
                                        <p:cTn id="8" dur="500"/>
                                        <p:tgtEl>
                                          <p:spTgt spid="22"/>
                                        </p:tgtEl>
                                      </p:cBhvr>
                                    </p:animEffect>
                                  </p:childTnLst>
                                </p:cTn>
                              </p:par>
                              <p:par>
                                <p:cTn id="9" presetID="16" presetClass="entr" presetSubtype="21" fill="hold" nodeType="with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barn(inVertical)">
                                      <p:cBhvr>
                                        <p:cTn id="11" dur="500"/>
                                        <p:tgtEl>
                                          <p:spTgt spid="9"/>
                                        </p:tgtEl>
                                      </p:cBhvr>
                                    </p:animEffect>
                                  </p:childTnLst>
                                </p:cTn>
                              </p:par>
                            </p:childTnLst>
                          </p:cTn>
                        </p:par>
                      </p:childTnLst>
                    </p:cTn>
                  </p:par>
                  <p:par>
                    <p:cTn id="12" fill="hold">
                      <p:stCondLst>
                        <p:cond delay="indefinite"/>
                      </p:stCondLst>
                      <p:childTnLst>
                        <p:par>
                          <p:cTn id="13" fill="hold">
                            <p:stCondLst>
                              <p:cond delay="0"/>
                            </p:stCondLst>
                            <p:childTnLst>
                              <p:par>
                                <p:cTn id="14" presetID="53" presetClass="entr" presetSubtype="16" fill="hold" grpId="0" nodeType="clickEffect">
                                  <p:stCondLst>
                                    <p:cond delay="0"/>
                                  </p:stCondLst>
                                  <p:childTnLst>
                                    <p:set>
                                      <p:cBhvr>
                                        <p:cTn id="15" dur="1" fill="hold">
                                          <p:stCondLst>
                                            <p:cond delay="0"/>
                                          </p:stCondLst>
                                        </p:cTn>
                                        <p:tgtEl>
                                          <p:spTgt spid="21"/>
                                        </p:tgtEl>
                                        <p:attrNameLst>
                                          <p:attrName>style.visibility</p:attrName>
                                        </p:attrNameLst>
                                      </p:cBhvr>
                                      <p:to>
                                        <p:strVal val="visible"/>
                                      </p:to>
                                    </p:set>
                                    <p:anim calcmode="lin" valueType="num">
                                      <p:cBhvr>
                                        <p:cTn id="16" dur="500" fill="hold"/>
                                        <p:tgtEl>
                                          <p:spTgt spid="21"/>
                                        </p:tgtEl>
                                        <p:attrNameLst>
                                          <p:attrName>ppt_w</p:attrName>
                                        </p:attrNameLst>
                                      </p:cBhvr>
                                      <p:tavLst>
                                        <p:tav tm="0">
                                          <p:val>
                                            <p:fltVal val="0"/>
                                          </p:val>
                                        </p:tav>
                                        <p:tav tm="100000">
                                          <p:val>
                                            <p:strVal val="#ppt_w"/>
                                          </p:val>
                                        </p:tav>
                                      </p:tavLst>
                                    </p:anim>
                                    <p:anim calcmode="lin" valueType="num">
                                      <p:cBhvr>
                                        <p:cTn id="17" dur="500" fill="hold"/>
                                        <p:tgtEl>
                                          <p:spTgt spid="21"/>
                                        </p:tgtEl>
                                        <p:attrNameLst>
                                          <p:attrName>ppt_h</p:attrName>
                                        </p:attrNameLst>
                                      </p:cBhvr>
                                      <p:tavLst>
                                        <p:tav tm="0">
                                          <p:val>
                                            <p:fltVal val="0"/>
                                          </p:val>
                                        </p:tav>
                                        <p:tav tm="100000">
                                          <p:val>
                                            <p:strVal val="#ppt_h"/>
                                          </p:val>
                                        </p:tav>
                                      </p:tavLst>
                                    </p:anim>
                                    <p:animEffect transition="in" filter="fade">
                                      <p:cBhvr>
                                        <p:cTn id="18" dur="500"/>
                                        <p:tgtEl>
                                          <p:spTgt spid="21"/>
                                        </p:tgtEl>
                                      </p:cBhvr>
                                    </p:animEffec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 calcmode="lin" valueType="num">
                                      <p:cBhvr>
                                        <p:cTn id="27" dur="500" fill="hold"/>
                                        <p:tgtEl>
                                          <p:spTgt spid="7"/>
                                        </p:tgtEl>
                                        <p:attrNameLst>
                                          <p:attrName>ppt_w</p:attrName>
                                        </p:attrNameLst>
                                      </p:cBhvr>
                                      <p:tavLst>
                                        <p:tav tm="0">
                                          <p:val>
                                            <p:fltVal val="0"/>
                                          </p:val>
                                        </p:tav>
                                        <p:tav tm="100000">
                                          <p:val>
                                            <p:strVal val="#ppt_w"/>
                                          </p:val>
                                        </p:tav>
                                      </p:tavLst>
                                    </p:anim>
                                    <p:anim calcmode="lin" valueType="num">
                                      <p:cBhvr>
                                        <p:cTn id="28" dur="500" fill="hold"/>
                                        <p:tgtEl>
                                          <p:spTgt spid="7"/>
                                        </p:tgtEl>
                                        <p:attrNameLst>
                                          <p:attrName>ppt_h</p:attrName>
                                        </p:attrNameLst>
                                      </p:cBhvr>
                                      <p:tavLst>
                                        <p:tav tm="0">
                                          <p:val>
                                            <p:fltVal val="0"/>
                                          </p:val>
                                        </p:tav>
                                        <p:tav tm="100000">
                                          <p:val>
                                            <p:strVal val="#ppt_h"/>
                                          </p:val>
                                        </p:tav>
                                      </p:tavLst>
                                    </p:anim>
                                    <p:animEffect transition="in" filter="fade">
                                      <p:cBhvr>
                                        <p:cTn id="2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p:bldP spid="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8" cstate="print">
            <a:extLst>
              <a:ext uri="{28A0092B-C50C-407E-A947-70E740481C1C}">
                <a14:useLocalDpi xmlns:a14="http://schemas.microsoft.com/office/drawing/2010/main" val="0"/>
              </a:ext>
            </a:extLst>
          </a:blip>
          <a:srcRect t="30371" b="19753"/>
          <a:stretch/>
        </p:blipFill>
        <p:spPr>
          <a:xfrm>
            <a:off x="1354" y="-14487"/>
            <a:ext cx="9141291" cy="1254007"/>
          </a:xfrm>
          <a:prstGeom prst="rect">
            <a:avLst/>
          </a:prstGeom>
        </p:spPr>
      </p:pic>
      <p:sp>
        <p:nvSpPr>
          <p:cNvPr id="25" name="文本框 6"/>
          <p:cNvSpPr txBox="1">
            <a:spLocks noChangeArrowheads="1"/>
          </p:cNvSpPr>
          <p:nvPr>
            <p:custDataLst>
              <p:tags r:id="rId1"/>
            </p:custDataLst>
          </p:nvPr>
        </p:nvSpPr>
        <p:spPr bwMode="auto">
          <a:xfrm>
            <a:off x="353096" y="1392066"/>
            <a:ext cx="887848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a:r>
              <a:rPr lang="en-US" altLang="zh-CN" sz="3600" b="1" dirty="0" err="1">
                <a:solidFill>
                  <a:srgbClr val="83B40D"/>
                </a:solidFill>
                <a:latin typeface="Arial-Rounded" panose="020B0500000000000000" pitchFamily="34" charset="-93"/>
                <a:ea typeface="Arial-Rounded" panose="020B0500000000000000" pitchFamily="34" charset="-93"/>
                <a:cs typeface="Arial-Rounded" panose="020B0500000000000000" pitchFamily="34" charset="-93"/>
                <a:sym typeface="+mn-lt"/>
              </a:rPr>
              <a:t>Em</a:t>
            </a:r>
            <a:r>
              <a:rPr lang="en-US" altLang="zh-CN" sz="3600" b="1" dirty="0">
                <a:solidFill>
                  <a:srgbClr val="83B40D"/>
                </a:solidFill>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3600" b="1" dirty="0" err="1">
                <a:solidFill>
                  <a:srgbClr val="83B40D"/>
                </a:solidFill>
                <a:latin typeface="Arial-Rounded" panose="020B0500000000000000" pitchFamily="34" charset="-93"/>
                <a:ea typeface="Arial-Rounded" panose="020B0500000000000000" pitchFamily="34" charset="-93"/>
                <a:cs typeface="Arial-Rounded" panose="020B0500000000000000" pitchFamily="34" charset="-93"/>
                <a:sym typeface="+mn-lt"/>
              </a:rPr>
              <a:t>thực</a:t>
            </a:r>
            <a:r>
              <a:rPr lang="en-US" altLang="zh-CN" sz="3600" b="1" dirty="0">
                <a:solidFill>
                  <a:srgbClr val="83B40D"/>
                </a:solidFill>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3600" b="1" dirty="0" err="1">
                <a:solidFill>
                  <a:srgbClr val="83B40D"/>
                </a:solidFill>
                <a:latin typeface="Arial-Rounded" panose="020B0500000000000000" pitchFamily="34" charset="-93"/>
                <a:ea typeface="Arial-Rounded" panose="020B0500000000000000" pitchFamily="34" charset="-93"/>
                <a:cs typeface="Arial-Rounded" panose="020B0500000000000000" pitchFamily="34" charset="-93"/>
                <a:sym typeface="+mn-lt"/>
              </a:rPr>
              <a:t>hiện</a:t>
            </a:r>
            <a:r>
              <a:rPr lang="en-US" altLang="zh-CN" sz="3600" b="1" dirty="0">
                <a:solidFill>
                  <a:srgbClr val="83B40D"/>
                </a:solidFill>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3600" b="1" dirty="0" err="1">
                <a:solidFill>
                  <a:srgbClr val="83B40D"/>
                </a:solidFill>
                <a:latin typeface="Arial-Rounded" panose="020B0500000000000000" pitchFamily="34" charset="-93"/>
                <a:ea typeface="Arial-Rounded" panose="020B0500000000000000" pitchFamily="34" charset="-93"/>
                <a:cs typeface="Arial-Rounded" panose="020B0500000000000000" pitchFamily="34" charset="-93"/>
                <a:sym typeface="+mn-lt"/>
              </a:rPr>
              <a:t>công</a:t>
            </a:r>
            <a:r>
              <a:rPr lang="en-US" altLang="zh-CN" sz="3600" b="1" dirty="0">
                <a:solidFill>
                  <a:srgbClr val="83B40D"/>
                </a:solidFill>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3600" b="1" dirty="0" err="1">
                <a:solidFill>
                  <a:srgbClr val="83B40D"/>
                </a:solidFill>
                <a:latin typeface="Arial-Rounded" panose="020B0500000000000000" pitchFamily="34" charset="-93"/>
                <a:ea typeface="Arial-Rounded" panose="020B0500000000000000" pitchFamily="34" charset="-93"/>
                <a:cs typeface="Arial-Rounded" panose="020B0500000000000000" pitchFamily="34" charset="-93"/>
                <a:sym typeface="+mn-lt"/>
              </a:rPr>
              <a:t>thức</a:t>
            </a:r>
            <a:r>
              <a:rPr lang="en-US" altLang="zh-CN" sz="3600" b="1" dirty="0">
                <a:solidFill>
                  <a:srgbClr val="83B40D"/>
                </a:solidFill>
                <a:latin typeface="Arial-Rounded" panose="020B0500000000000000" pitchFamily="34" charset="-93"/>
                <a:ea typeface="Arial-Rounded" panose="020B0500000000000000" pitchFamily="34" charset="-93"/>
                <a:cs typeface="Arial-Rounded" panose="020B0500000000000000" pitchFamily="34" charset="-93"/>
                <a:sym typeface="+mn-lt"/>
              </a:rPr>
              <a:t> “ Ba </a:t>
            </a:r>
            <a:r>
              <a:rPr lang="en-US" altLang="zh-CN" sz="3600" b="1" dirty="0" err="1">
                <a:solidFill>
                  <a:srgbClr val="83B40D"/>
                </a:solidFill>
                <a:latin typeface="Arial-Rounded" panose="020B0500000000000000" pitchFamily="34" charset="-93"/>
                <a:ea typeface="Arial-Rounded" panose="020B0500000000000000" pitchFamily="34" charset="-93"/>
                <a:cs typeface="Arial-Rounded" panose="020B0500000000000000" pitchFamily="34" charset="-93"/>
                <a:sym typeface="+mn-lt"/>
              </a:rPr>
              <a:t>không</a:t>
            </a:r>
            <a:r>
              <a:rPr lang="en-US" altLang="zh-CN" sz="3600" b="1" dirty="0">
                <a:solidFill>
                  <a:srgbClr val="83B40D"/>
                </a:solidFill>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3600" b="1" dirty="0" err="1">
                <a:solidFill>
                  <a:srgbClr val="83B40D"/>
                </a:solidFill>
                <a:latin typeface="Arial-Rounded" panose="020B0500000000000000" pitchFamily="34" charset="-93"/>
                <a:ea typeface="Arial-Rounded" panose="020B0500000000000000" pitchFamily="34" charset="-93"/>
                <a:cs typeface="Arial-Rounded" panose="020B0500000000000000" pitchFamily="34" charset="-93"/>
                <a:sym typeface="+mn-lt"/>
              </a:rPr>
              <a:t>để</a:t>
            </a:r>
            <a:r>
              <a:rPr lang="en-US" altLang="zh-CN" sz="3600" b="1" dirty="0">
                <a:solidFill>
                  <a:srgbClr val="83B40D"/>
                </a:solidFill>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3600" b="1" dirty="0" err="1">
                <a:solidFill>
                  <a:srgbClr val="83B40D"/>
                </a:solidFill>
                <a:latin typeface="Arial-Rounded" panose="020B0500000000000000" pitchFamily="34" charset="-93"/>
                <a:ea typeface="Arial-Rounded" panose="020B0500000000000000" pitchFamily="34" charset="-93"/>
                <a:cs typeface="Arial-Rounded" panose="020B0500000000000000" pitchFamily="34" charset="-93"/>
                <a:sym typeface="+mn-lt"/>
              </a:rPr>
              <a:t>bảo</a:t>
            </a:r>
            <a:r>
              <a:rPr lang="en-US" altLang="zh-CN" sz="3600" b="1" dirty="0">
                <a:solidFill>
                  <a:srgbClr val="83B40D"/>
                </a:solidFill>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3600" b="1" dirty="0" err="1">
                <a:solidFill>
                  <a:srgbClr val="83B40D"/>
                </a:solidFill>
                <a:latin typeface="Arial-Rounded" panose="020B0500000000000000" pitchFamily="34" charset="-93"/>
                <a:ea typeface="Arial-Rounded" panose="020B0500000000000000" pitchFamily="34" charset="-93"/>
                <a:cs typeface="Arial-Rounded" panose="020B0500000000000000" pitchFamily="34" charset="-93"/>
                <a:sym typeface="+mn-lt"/>
              </a:rPr>
              <a:t>vệ</a:t>
            </a:r>
            <a:r>
              <a:rPr lang="en-US" altLang="zh-CN" sz="3600" b="1" dirty="0">
                <a:solidFill>
                  <a:srgbClr val="83B40D"/>
                </a:solidFill>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3600" b="1" dirty="0" err="1">
                <a:solidFill>
                  <a:srgbClr val="83B40D"/>
                </a:solidFill>
                <a:latin typeface="Arial-Rounded" panose="020B0500000000000000" pitchFamily="34" charset="-93"/>
                <a:ea typeface="Arial-Rounded" panose="020B0500000000000000" pitchFamily="34" charset="-93"/>
                <a:cs typeface="Arial-Rounded" panose="020B0500000000000000" pitchFamily="34" charset="-93"/>
                <a:sym typeface="+mn-lt"/>
              </a:rPr>
              <a:t>cảnh</a:t>
            </a:r>
            <a:r>
              <a:rPr lang="en-US" altLang="zh-CN" sz="3600" b="1" dirty="0">
                <a:solidFill>
                  <a:srgbClr val="83B40D"/>
                </a:solidFill>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3600" b="1" dirty="0" err="1">
                <a:solidFill>
                  <a:srgbClr val="83B40D"/>
                </a:solidFill>
                <a:latin typeface="Arial-Rounded" panose="020B0500000000000000" pitchFamily="34" charset="-93"/>
                <a:ea typeface="Arial-Rounded" panose="020B0500000000000000" pitchFamily="34" charset="-93"/>
                <a:cs typeface="Arial-Rounded" panose="020B0500000000000000" pitchFamily="34" charset="-93"/>
                <a:sym typeface="+mn-lt"/>
              </a:rPr>
              <a:t>quan</a:t>
            </a:r>
            <a:r>
              <a:rPr lang="en-US" altLang="zh-CN" sz="3600" b="1" dirty="0">
                <a:solidFill>
                  <a:srgbClr val="83B40D"/>
                </a:solidFill>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3600" b="1" dirty="0" err="1">
                <a:solidFill>
                  <a:srgbClr val="83B40D"/>
                </a:solidFill>
                <a:latin typeface="Arial-Rounded" panose="020B0500000000000000" pitchFamily="34" charset="-93"/>
                <a:ea typeface="Arial-Rounded" panose="020B0500000000000000" pitchFamily="34" charset="-93"/>
                <a:cs typeface="Arial-Rounded" panose="020B0500000000000000" pitchFamily="34" charset="-93"/>
                <a:sym typeface="+mn-lt"/>
              </a:rPr>
              <a:t>thiên</a:t>
            </a:r>
            <a:r>
              <a:rPr lang="en-US" altLang="zh-CN" sz="3600" b="1" dirty="0">
                <a:solidFill>
                  <a:srgbClr val="83B40D"/>
                </a:solidFill>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3600" b="1" dirty="0" err="1">
                <a:solidFill>
                  <a:srgbClr val="83B40D"/>
                </a:solidFill>
                <a:latin typeface="Arial-Rounded" panose="020B0500000000000000" pitchFamily="34" charset="-93"/>
                <a:ea typeface="Arial-Rounded" panose="020B0500000000000000" pitchFamily="34" charset="-93"/>
                <a:cs typeface="Arial-Rounded" panose="020B0500000000000000" pitchFamily="34" charset="-93"/>
                <a:sym typeface="+mn-lt"/>
              </a:rPr>
              <a:t>nhiên</a:t>
            </a:r>
            <a:endParaRPr lang="vi-VN" altLang="zh-CN" sz="3600" b="1" dirty="0">
              <a:solidFill>
                <a:srgbClr val="83B40D"/>
              </a:solidFill>
              <a:latin typeface="Arial-Rounded" panose="020B0500000000000000" pitchFamily="34" charset="-93"/>
              <a:ea typeface="Arial-Rounded" panose="020B0500000000000000" pitchFamily="34" charset="-93"/>
              <a:cs typeface="Arial-Rounded" panose="020B0500000000000000" pitchFamily="34" charset="-93"/>
              <a:sym typeface="+mn-lt"/>
            </a:endParaRPr>
          </a:p>
        </p:txBody>
      </p:sp>
      <p:sp>
        <p:nvSpPr>
          <p:cNvPr id="4" name="文本框 6">
            <a:extLst>
              <a:ext uri="{FF2B5EF4-FFF2-40B4-BE49-F238E27FC236}">
                <a16:creationId xmlns:a16="http://schemas.microsoft.com/office/drawing/2014/main" id="{961183D3-A832-45F9-BB32-83B05ECF1663}"/>
              </a:ext>
            </a:extLst>
          </p:cNvPr>
          <p:cNvSpPr txBox="1">
            <a:spLocks noChangeArrowheads="1"/>
          </p:cNvSpPr>
          <p:nvPr>
            <p:custDataLst>
              <p:tags r:id="rId2"/>
            </p:custDataLst>
          </p:nvPr>
        </p:nvSpPr>
        <p:spPr bwMode="auto">
          <a:xfrm>
            <a:off x="278959" y="2860474"/>
            <a:ext cx="887848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r>
              <a:rPr lang="vi-VN" altLang="zh-CN" sz="3200" b="1" dirty="0">
                <a:solidFill>
                  <a:srgbClr val="0070C0"/>
                </a:solidFill>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3200" b="1" dirty="0" err="1">
                <a:solidFill>
                  <a:srgbClr val="0070C0"/>
                </a:solidFill>
                <a:latin typeface="Arial-Rounded" panose="020B0500000000000000" pitchFamily="34" charset="-93"/>
                <a:ea typeface="Arial-Rounded" panose="020B0500000000000000" pitchFamily="34" charset="-93"/>
                <a:cs typeface="Arial-Rounded" panose="020B0500000000000000" pitchFamily="34" charset="-93"/>
                <a:sym typeface="+mn-lt"/>
              </a:rPr>
              <a:t>Không</a:t>
            </a:r>
            <a:r>
              <a:rPr lang="en-US" altLang="zh-CN" sz="3200" b="1" dirty="0">
                <a:solidFill>
                  <a:srgbClr val="0070C0"/>
                </a:solidFill>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3200" b="1" dirty="0" err="1">
                <a:solidFill>
                  <a:srgbClr val="0070C0"/>
                </a:solidFill>
                <a:latin typeface="Arial-Rounded" panose="020B0500000000000000" pitchFamily="34" charset="-93"/>
                <a:ea typeface="Arial-Rounded" panose="020B0500000000000000" pitchFamily="34" charset="-93"/>
                <a:cs typeface="Arial-Rounded" panose="020B0500000000000000" pitchFamily="34" charset="-93"/>
                <a:sym typeface="+mn-lt"/>
              </a:rPr>
              <a:t>vứt</a:t>
            </a:r>
            <a:r>
              <a:rPr lang="en-US" altLang="zh-CN" sz="3200" b="1" dirty="0">
                <a:solidFill>
                  <a:srgbClr val="0070C0"/>
                </a:solidFill>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3200" b="1" dirty="0" err="1">
                <a:solidFill>
                  <a:srgbClr val="0070C0"/>
                </a:solidFill>
                <a:latin typeface="Arial-Rounded" panose="020B0500000000000000" pitchFamily="34" charset="-93"/>
                <a:ea typeface="Arial-Rounded" panose="020B0500000000000000" pitchFamily="34" charset="-93"/>
                <a:cs typeface="Arial-Rounded" panose="020B0500000000000000" pitchFamily="34" charset="-93"/>
                <a:sym typeface="+mn-lt"/>
              </a:rPr>
              <a:t>rác</a:t>
            </a:r>
            <a:r>
              <a:rPr lang="en-US" altLang="zh-CN" sz="3200" b="1" dirty="0">
                <a:solidFill>
                  <a:srgbClr val="0070C0"/>
                </a:solidFill>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3200" b="1" dirty="0" err="1">
                <a:solidFill>
                  <a:srgbClr val="0070C0"/>
                </a:solidFill>
                <a:latin typeface="Arial-Rounded" panose="020B0500000000000000" pitchFamily="34" charset="-93"/>
                <a:ea typeface="Arial-Rounded" panose="020B0500000000000000" pitchFamily="34" charset="-93"/>
                <a:cs typeface="Arial-Rounded" panose="020B0500000000000000" pitchFamily="34" charset="-93"/>
                <a:sym typeface="+mn-lt"/>
              </a:rPr>
              <a:t>bừa</a:t>
            </a:r>
            <a:r>
              <a:rPr lang="en-US" altLang="zh-CN" sz="3200" b="1" dirty="0">
                <a:solidFill>
                  <a:srgbClr val="0070C0"/>
                </a:solidFill>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3200" b="1" dirty="0" err="1">
                <a:solidFill>
                  <a:srgbClr val="0070C0"/>
                </a:solidFill>
                <a:latin typeface="Arial-Rounded" panose="020B0500000000000000" pitchFamily="34" charset="-93"/>
                <a:ea typeface="Arial-Rounded" panose="020B0500000000000000" pitchFamily="34" charset="-93"/>
                <a:cs typeface="Arial-Rounded" panose="020B0500000000000000" pitchFamily="34" charset="-93"/>
                <a:sym typeface="+mn-lt"/>
              </a:rPr>
              <a:t>bãi</a:t>
            </a:r>
            <a:r>
              <a:rPr lang="en-US" altLang="zh-CN" sz="3200" b="1" dirty="0">
                <a:solidFill>
                  <a:srgbClr val="0070C0"/>
                </a:solidFill>
                <a:latin typeface="Arial-Rounded" panose="020B0500000000000000" pitchFamily="34" charset="-93"/>
                <a:ea typeface="Arial-Rounded" panose="020B0500000000000000" pitchFamily="34" charset="-93"/>
                <a:cs typeface="Arial-Rounded" panose="020B0500000000000000" pitchFamily="34" charset="-93"/>
                <a:sym typeface="+mn-lt"/>
              </a:rPr>
              <a:t>.</a:t>
            </a:r>
            <a:endParaRPr lang="vi-VN" altLang="zh-CN" sz="3200" b="1" dirty="0">
              <a:solidFill>
                <a:srgbClr val="0070C0"/>
              </a:solidFill>
              <a:latin typeface="Arial-Rounded" panose="020B0500000000000000" pitchFamily="34" charset="-93"/>
              <a:ea typeface="Arial-Rounded" panose="020B0500000000000000" pitchFamily="34" charset="-93"/>
              <a:cs typeface="Arial-Rounded" panose="020B0500000000000000" pitchFamily="34" charset="-93"/>
              <a:sym typeface="+mn-lt"/>
            </a:endParaRPr>
          </a:p>
        </p:txBody>
      </p:sp>
      <p:sp>
        <p:nvSpPr>
          <p:cNvPr id="5" name="文本框 6">
            <a:extLst>
              <a:ext uri="{FF2B5EF4-FFF2-40B4-BE49-F238E27FC236}">
                <a16:creationId xmlns:a16="http://schemas.microsoft.com/office/drawing/2014/main" id="{3556C26F-C632-4FB8-AF0B-2972EAEA8C96}"/>
              </a:ext>
            </a:extLst>
          </p:cNvPr>
          <p:cNvSpPr txBox="1">
            <a:spLocks noChangeArrowheads="1"/>
          </p:cNvSpPr>
          <p:nvPr>
            <p:custDataLst>
              <p:tags r:id="rId3"/>
            </p:custDataLst>
          </p:nvPr>
        </p:nvSpPr>
        <p:spPr bwMode="auto">
          <a:xfrm>
            <a:off x="278960" y="3549393"/>
            <a:ext cx="887848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r>
              <a:rPr lang="en-US" altLang="zh-CN" sz="3200" b="1">
                <a:solidFill>
                  <a:srgbClr val="0070C0"/>
                </a:solidFill>
                <a:latin typeface="Arial-Rounded" panose="020B0500000000000000" pitchFamily="34" charset="-93"/>
                <a:ea typeface="Arial-Rounded" panose="020B0500000000000000" pitchFamily="34" charset="-93"/>
                <a:cs typeface="Arial-Rounded" panose="020B0500000000000000" pitchFamily="34" charset="-93"/>
                <a:sym typeface="+mn-lt"/>
              </a:rPr>
              <a:t>+ Không </a:t>
            </a:r>
            <a:r>
              <a:rPr lang="en-US" altLang="zh-CN" sz="3200" b="1" dirty="0" err="1">
                <a:solidFill>
                  <a:srgbClr val="0070C0"/>
                </a:solidFill>
                <a:latin typeface="Arial-Rounded" panose="020B0500000000000000" pitchFamily="34" charset="-93"/>
                <a:ea typeface="Arial-Rounded" panose="020B0500000000000000" pitchFamily="34" charset="-93"/>
                <a:cs typeface="Arial-Rounded" panose="020B0500000000000000" pitchFamily="34" charset="-93"/>
                <a:sym typeface="+mn-lt"/>
              </a:rPr>
              <a:t>chặt</a:t>
            </a:r>
            <a:r>
              <a:rPr lang="en-US" altLang="zh-CN" sz="3200" b="1" dirty="0">
                <a:solidFill>
                  <a:srgbClr val="0070C0"/>
                </a:solidFill>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3200" b="1" dirty="0" err="1">
                <a:solidFill>
                  <a:srgbClr val="0070C0"/>
                </a:solidFill>
                <a:latin typeface="Arial-Rounded" panose="020B0500000000000000" pitchFamily="34" charset="-93"/>
                <a:ea typeface="Arial-Rounded" panose="020B0500000000000000" pitchFamily="34" charset="-93"/>
                <a:cs typeface="Arial-Rounded" panose="020B0500000000000000" pitchFamily="34" charset="-93"/>
                <a:sym typeface="+mn-lt"/>
              </a:rPr>
              <a:t>phá</a:t>
            </a:r>
            <a:r>
              <a:rPr lang="en-US" altLang="zh-CN" sz="3200" b="1" dirty="0">
                <a:solidFill>
                  <a:srgbClr val="0070C0"/>
                </a:solidFill>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3200" b="1" dirty="0" err="1">
                <a:solidFill>
                  <a:srgbClr val="0070C0"/>
                </a:solidFill>
                <a:latin typeface="Arial-Rounded" panose="020B0500000000000000" pitchFamily="34" charset="-93"/>
                <a:ea typeface="Arial-Rounded" panose="020B0500000000000000" pitchFamily="34" charset="-93"/>
                <a:cs typeface="Arial-Rounded" panose="020B0500000000000000" pitchFamily="34" charset="-93"/>
                <a:sym typeface="+mn-lt"/>
              </a:rPr>
              <a:t>cây</a:t>
            </a:r>
            <a:r>
              <a:rPr lang="en-US" altLang="zh-CN" sz="3200" b="1" dirty="0">
                <a:solidFill>
                  <a:srgbClr val="0070C0"/>
                </a:solidFill>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3200" b="1" dirty="0" err="1">
                <a:solidFill>
                  <a:srgbClr val="0070C0"/>
                </a:solidFill>
                <a:latin typeface="Arial-Rounded" panose="020B0500000000000000" pitchFamily="34" charset="-93"/>
                <a:ea typeface="Arial-Rounded" panose="020B0500000000000000" pitchFamily="34" charset="-93"/>
                <a:cs typeface="Arial-Rounded" panose="020B0500000000000000" pitchFamily="34" charset="-93"/>
                <a:sym typeface="+mn-lt"/>
              </a:rPr>
              <a:t>xanh</a:t>
            </a:r>
            <a:r>
              <a:rPr lang="vi-VN" altLang="zh-CN" sz="3200" b="1" dirty="0">
                <a:solidFill>
                  <a:srgbClr val="0070C0"/>
                </a:solidFill>
                <a:latin typeface="Arial-Rounded" panose="020B0500000000000000" pitchFamily="34" charset="-93"/>
                <a:ea typeface="Arial-Rounded" panose="020B0500000000000000" pitchFamily="34" charset="-93"/>
                <a:cs typeface="Arial-Rounded" panose="020B0500000000000000" pitchFamily="34" charset="-93"/>
                <a:sym typeface="+mn-lt"/>
              </a:rPr>
              <a:t>.</a:t>
            </a:r>
          </a:p>
        </p:txBody>
      </p:sp>
      <p:sp>
        <p:nvSpPr>
          <p:cNvPr id="6" name="文本框 6">
            <a:extLst>
              <a:ext uri="{FF2B5EF4-FFF2-40B4-BE49-F238E27FC236}">
                <a16:creationId xmlns:a16="http://schemas.microsoft.com/office/drawing/2014/main" id="{2D6B8757-AE21-4BBA-9D72-4799F69A802E}"/>
              </a:ext>
            </a:extLst>
          </p:cNvPr>
          <p:cNvSpPr txBox="1">
            <a:spLocks noChangeArrowheads="1"/>
          </p:cNvSpPr>
          <p:nvPr>
            <p:custDataLst>
              <p:tags r:id="rId4"/>
            </p:custDataLst>
          </p:nvPr>
        </p:nvSpPr>
        <p:spPr bwMode="auto">
          <a:xfrm>
            <a:off x="265516" y="4238312"/>
            <a:ext cx="8878484"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r>
              <a:rPr lang="vi-VN" altLang="zh-CN" sz="3200" b="1" dirty="0">
                <a:solidFill>
                  <a:srgbClr val="0070C0"/>
                </a:solidFill>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3200" b="1" dirty="0" err="1">
                <a:solidFill>
                  <a:srgbClr val="0070C0"/>
                </a:solidFill>
                <a:latin typeface="Arial-Rounded" panose="020B0500000000000000" pitchFamily="34" charset="-93"/>
                <a:ea typeface="Arial-Rounded" panose="020B0500000000000000" pitchFamily="34" charset="-93"/>
                <a:cs typeface="Arial-Rounded" panose="020B0500000000000000" pitchFamily="34" charset="-93"/>
                <a:sym typeface="+mn-lt"/>
              </a:rPr>
              <a:t>Không</a:t>
            </a:r>
            <a:r>
              <a:rPr lang="en-US" altLang="zh-CN" sz="3200" b="1" dirty="0">
                <a:solidFill>
                  <a:srgbClr val="0070C0"/>
                </a:solidFill>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3200" b="1" dirty="0" err="1">
                <a:solidFill>
                  <a:srgbClr val="0070C0"/>
                </a:solidFill>
                <a:latin typeface="Arial-Rounded" panose="020B0500000000000000" pitchFamily="34" charset="-93"/>
                <a:ea typeface="Arial-Rounded" panose="020B0500000000000000" pitchFamily="34" charset="-93"/>
                <a:cs typeface="Arial-Rounded" panose="020B0500000000000000" pitchFamily="34" charset="-93"/>
                <a:sym typeface="+mn-lt"/>
              </a:rPr>
              <a:t>khai</a:t>
            </a:r>
            <a:r>
              <a:rPr lang="en-US" altLang="zh-CN" sz="3200" b="1" dirty="0">
                <a:solidFill>
                  <a:srgbClr val="0070C0"/>
                </a:solidFill>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3200" b="1" dirty="0" err="1">
                <a:solidFill>
                  <a:srgbClr val="0070C0"/>
                </a:solidFill>
                <a:latin typeface="Arial-Rounded" panose="020B0500000000000000" pitchFamily="34" charset="-93"/>
                <a:ea typeface="Arial-Rounded" panose="020B0500000000000000" pitchFamily="34" charset="-93"/>
                <a:cs typeface="Arial-Rounded" panose="020B0500000000000000" pitchFamily="34" charset="-93"/>
                <a:sym typeface="+mn-lt"/>
              </a:rPr>
              <a:t>thác</a:t>
            </a:r>
            <a:r>
              <a:rPr lang="en-US" altLang="zh-CN" sz="3200" b="1" dirty="0">
                <a:solidFill>
                  <a:srgbClr val="0070C0"/>
                </a:solidFill>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3200" b="1" dirty="0" err="1">
                <a:solidFill>
                  <a:srgbClr val="0070C0"/>
                </a:solidFill>
                <a:latin typeface="Arial-Rounded" panose="020B0500000000000000" pitchFamily="34" charset="-93"/>
                <a:ea typeface="Arial-Rounded" panose="020B0500000000000000" pitchFamily="34" charset="-93"/>
                <a:cs typeface="Arial-Rounded" panose="020B0500000000000000" pitchFamily="34" charset="-93"/>
                <a:sym typeface="+mn-lt"/>
              </a:rPr>
              <a:t>cạn</a:t>
            </a:r>
            <a:r>
              <a:rPr lang="en-US" altLang="zh-CN" sz="3200" b="1" dirty="0">
                <a:solidFill>
                  <a:srgbClr val="0070C0"/>
                </a:solidFill>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3200" b="1" dirty="0" err="1">
                <a:solidFill>
                  <a:srgbClr val="0070C0"/>
                </a:solidFill>
                <a:latin typeface="Arial-Rounded" panose="020B0500000000000000" pitchFamily="34" charset="-93"/>
                <a:ea typeface="Arial-Rounded" panose="020B0500000000000000" pitchFamily="34" charset="-93"/>
                <a:cs typeface="Arial-Rounded" panose="020B0500000000000000" pitchFamily="34" charset="-93"/>
                <a:sym typeface="+mn-lt"/>
              </a:rPr>
              <a:t>kiệt</a:t>
            </a:r>
            <a:r>
              <a:rPr lang="en-US" altLang="zh-CN" sz="3200" b="1" dirty="0">
                <a:solidFill>
                  <a:srgbClr val="0070C0"/>
                </a:solidFill>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3200" b="1" dirty="0" err="1">
                <a:solidFill>
                  <a:srgbClr val="0070C0"/>
                </a:solidFill>
                <a:latin typeface="Arial-Rounded" panose="020B0500000000000000" pitchFamily="34" charset="-93"/>
                <a:ea typeface="Arial-Rounded" panose="020B0500000000000000" pitchFamily="34" charset="-93"/>
                <a:cs typeface="Arial-Rounded" panose="020B0500000000000000" pitchFamily="34" charset="-93"/>
                <a:sym typeface="+mn-lt"/>
              </a:rPr>
              <a:t>nguồn</a:t>
            </a:r>
            <a:r>
              <a:rPr lang="en-US" altLang="zh-CN" sz="3200" b="1" dirty="0">
                <a:solidFill>
                  <a:srgbClr val="0070C0"/>
                </a:solidFill>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3200" b="1" dirty="0" err="1">
                <a:solidFill>
                  <a:srgbClr val="0070C0"/>
                </a:solidFill>
                <a:latin typeface="Arial-Rounded" panose="020B0500000000000000" pitchFamily="34" charset="-93"/>
                <a:ea typeface="Arial-Rounded" panose="020B0500000000000000" pitchFamily="34" charset="-93"/>
                <a:cs typeface="Arial-Rounded" panose="020B0500000000000000" pitchFamily="34" charset="-93"/>
                <a:sym typeface="+mn-lt"/>
              </a:rPr>
              <a:t>tài</a:t>
            </a:r>
            <a:r>
              <a:rPr lang="en-US" altLang="zh-CN" sz="3200" b="1" dirty="0">
                <a:solidFill>
                  <a:srgbClr val="0070C0"/>
                </a:solidFill>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3200" b="1" dirty="0" err="1">
                <a:solidFill>
                  <a:srgbClr val="0070C0"/>
                </a:solidFill>
                <a:latin typeface="Arial-Rounded" panose="020B0500000000000000" pitchFamily="34" charset="-93"/>
                <a:ea typeface="Arial-Rounded" panose="020B0500000000000000" pitchFamily="34" charset="-93"/>
                <a:cs typeface="Arial-Rounded" panose="020B0500000000000000" pitchFamily="34" charset="-93"/>
                <a:sym typeface="+mn-lt"/>
              </a:rPr>
              <a:t>nguyên</a:t>
            </a:r>
            <a:r>
              <a:rPr lang="en-US" altLang="zh-CN" sz="3200" b="1">
                <a:solidFill>
                  <a:srgbClr val="0070C0"/>
                </a:solidFill>
                <a:latin typeface="Arial-Rounded" panose="020B0500000000000000" pitchFamily="34" charset="-93"/>
                <a:ea typeface="Arial-Rounded" panose="020B0500000000000000" pitchFamily="34" charset="-93"/>
                <a:cs typeface="Arial-Rounded" panose="020B0500000000000000" pitchFamily="34" charset="-93"/>
                <a:sym typeface="+mn-lt"/>
              </a:rPr>
              <a:t>.</a:t>
            </a:r>
            <a:endParaRPr lang="vi-VN" altLang="zh-CN" sz="3200" b="1" dirty="0">
              <a:solidFill>
                <a:srgbClr val="0070C0"/>
              </a:solidFill>
              <a:latin typeface="Arial-Rounded" panose="020B0500000000000000" pitchFamily="34" charset="-93"/>
              <a:ea typeface="Arial-Rounded" panose="020B0500000000000000" pitchFamily="34" charset="-93"/>
              <a:cs typeface="Arial-Rounded" panose="020B0500000000000000" pitchFamily="34" charset="-93"/>
              <a:sym typeface="+mn-lt"/>
            </a:endParaRPr>
          </a:p>
        </p:txBody>
      </p:sp>
      <p:sp>
        <p:nvSpPr>
          <p:cNvPr id="7" name="文本框 6">
            <a:extLst>
              <a:ext uri="{FF2B5EF4-FFF2-40B4-BE49-F238E27FC236}">
                <a16:creationId xmlns:a16="http://schemas.microsoft.com/office/drawing/2014/main" id="{9384FD50-2BA6-45DE-B4C5-FCA56569D0F8}"/>
              </a:ext>
            </a:extLst>
          </p:cNvPr>
          <p:cNvSpPr txBox="1">
            <a:spLocks noChangeArrowheads="1"/>
          </p:cNvSpPr>
          <p:nvPr>
            <p:custDataLst>
              <p:tags r:id="rId5"/>
            </p:custDataLst>
          </p:nvPr>
        </p:nvSpPr>
        <p:spPr bwMode="auto">
          <a:xfrm>
            <a:off x="99150" y="218463"/>
            <a:ext cx="2948850" cy="940653"/>
          </a:xfrm>
          <a:prstGeom prst="doubleWave">
            <a:avLst/>
          </a:prstGeom>
          <a:ln/>
          <a:effectLst>
            <a:glow rad="101600">
              <a:schemeClr val="accent2">
                <a:satMod val="175000"/>
                <a:alpha val="40000"/>
              </a:schemeClr>
            </a:glow>
            <a:outerShdw blurRad="50800" dist="38100" algn="l" rotWithShape="0">
              <a:prstClr val="black">
                <a:alpha val="40000"/>
              </a:prstClr>
            </a:outerShdw>
          </a:effectLst>
        </p:spPr>
        <p:style>
          <a:lnRef idx="0">
            <a:schemeClr val="accent3"/>
          </a:lnRef>
          <a:fillRef idx="3">
            <a:schemeClr val="accent3"/>
          </a:fillRef>
          <a:effectRef idx="3">
            <a:schemeClr val="accent3"/>
          </a:effectRef>
          <a:fontRef idx="minor">
            <a:schemeClr val="lt1"/>
          </a:fontRef>
        </p:style>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a:r>
              <a:rPr lang="vi-VN" altLang="zh-CN" sz="4000" b="1" dirty="0">
                <a:ln w="9525">
                  <a:solidFill>
                    <a:schemeClr val="bg1"/>
                  </a:solidFill>
                  <a:prstDash val="solid"/>
                </a:ln>
                <a:solidFill>
                  <a:schemeClr val="bg1"/>
                </a:solidFill>
                <a:effectLst>
                  <a:outerShdw blurRad="12700" dist="38100" dir="2700000" algn="tl" rotWithShape="0">
                    <a:schemeClr val="bg1">
                      <a:lumMod val="50000"/>
                    </a:schemeClr>
                  </a:outerShdw>
                </a:effectLst>
                <a:latin typeface="Arial-Rounded" panose="020B0500000000000000" pitchFamily="34" charset="-93"/>
                <a:ea typeface="Arial-Rounded" panose="020B0500000000000000" pitchFamily="34" charset="-93"/>
                <a:cs typeface="Arial-Rounded" panose="020B0500000000000000" pitchFamily="34" charset="-93"/>
                <a:sym typeface="+mn-lt"/>
              </a:rPr>
              <a:t>TỔNG KẾT</a:t>
            </a:r>
          </a:p>
        </p:txBody>
      </p:sp>
    </p:spTree>
    <p:extLst>
      <p:ext uri="{BB962C8B-B14F-4D97-AF65-F5344CB8AC3E}">
        <p14:creationId xmlns:p14="http://schemas.microsoft.com/office/powerpoint/2010/main" val="369433564"/>
      </p:ext>
    </p:extLst>
  </p:cSld>
  <p:clrMapOvr>
    <a:masterClrMapping/>
  </p:clrMapOvr>
  <p:transition spd="slow" advClick="0"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25"/>
                                        </p:tgtEl>
                                        <p:attrNameLst>
                                          <p:attrName>style.visibility</p:attrName>
                                        </p:attrNameLst>
                                      </p:cBhvr>
                                      <p:to>
                                        <p:strVal val="visible"/>
                                      </p:to>
                                    </p:set>
                                    <p:anim calcmode="lin" valueType="num">
                                      <p:cBhvr>
                                        <p:cTn id="14" dur="500" fill="hold"/>
                                        <p:tgtEl>
                                          <p:spTgt spid="25"/>
                                        </p:tgtEl>
                                        <p:attrNameLst>
                                          <p:attrName>ppt_w</p:attrName>
                                        </p:attrNameLst>
                                      </p:cBhvr>
                                      <p:tavLst>
                                        <p:tav tm="0">
                                          <p:val>
                                            <p:fltVal val="0"/>
                                          </p:val>
                                        </p:tav>
                                        <p:tav tm="100000">
                                          <p:val>
                                            <p:strVal val="#ppt_w"/>
                                          </p:val>
                                        </p:tav>
                                      </p:tavLst>
                                    </p:anim>
                                    <p:anim calcmode="lin" valueType="num">
                                      <p:cBhvr>
                                        <p:cTn id="15" dur="500" fill="hold"/>
                                        <p:tgtEl>
                                          <p:spTgt spid="25"/>
                                        </p:tgtEl>
                                        <p:attrNameLst>
                                          <p:attrName>ppt_h</p:attrName>
                                        </p:attrNameLst>
                                      </p:cBhvr>
                                      <p:tavLst>
                                        <p:tav tm="0">
                                          <p:val>
                                            <p:fltVal val="0"/>
                                          </p:val>
                                        </p:tav>
                                        <p:tav tm="100000">
                                          <p:val>
                                            <p:strVal val="#ppt_h"/>
                                          </p:val>
                                        </p:tav>
                                      </p:tavLst>
                                    </p:anim>
                                    <p:animEffect transition="in" filter="fade">
                                      <p:cBhvr>
                                        <p:cTn id="16" dur="500"/>
                                        <p:tgtEl>
                                          <p:spTgt spid="25"/>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p:cTn id="21" dur="500" fill="hold"/>
                                        <p:tgtEl>
                                          <p:spTgt spid="4"/>
                                        </p:tgtEl>
                                        <p:attrNameLst>
                                          <p:attrName>ppt_w</p:attrName>
                                        </p:attrNameLst>
                                      </p:cBhvr>
                                      <p:tavLst>
                                        <p:tav tm="0">
                                          <p:val>
                                            <p:fltVal val="0"/>
                                          </p:val>
                                        </p:tav>
                                        <p:tav tm="100000">
                                          <p:val>
                                            <p:strVal val="#ppt_w"/>
                                          </p:val>
                                        </p:tav>
                                      </p:tavLst>
                                    </p:anim>
                                    <p:anim calcmode="lin" valueType="num">
                                      <p:cBhvr>
                                        <p:cTn id="22" dur="500" fill="hold"/>
                                        <p:tgtEl>
                                          <p:spTgt spid="4"/>
                                        </p:tgtEl>
                                        <p:attrNameLst>
                                          <p:attrName>ppt_h</p:attrName>
                                        </p:attrNameLst>
                                      </p:cBhvr>
                                      <p:tavLst>
                                        <p:tav tm="0">
                                          <p:val>
                                            <p:fltVal val="0"/>
                                          </p:val>
                                        </p:tav>
                                        <p:tav tm="100000">
                                          <p:val>
                                            <p:strVal val="#ppt_h"/>
                                          </p:val>
                                        </p:tav>
                                      </p:tavLst>
                                    </p:anim>
                                    <p:animEffect transition="in" filter="fade">
                                      <p:cBhvr>
                                        <p:cTn id="23" dur="500"/>
                                        <p:tgtEl>
                                          <p:spTgt spid="4"/>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5"/>
                                        </p:tgtEl>
                                        <p:attrNameLst>
                                          <p:attrName>style.visibility</p:attrName>
                                        </p:attrNameLst>
                                      </p:cBhvr>
                                      <p:to>
                                        <p:strVal val="visible"/>
                                      </p:to>
                                    </p:set>
                                    <p:anim calcmode="lin" valueType="num">
                                      <p:cBhvr>
                                        <p:cTn id="28" dur="500" fill="hold"/>
                                        <p:tgtEl>
                                          <p:spTgt spid="5"/>
                                        </p:tgtEl>
                                        <p:attrNameLst>
                                          <p:attrName>ppt_w</p:attrName>
                                        </p:attrNameLst>
                                      </p:cBhvr>
                                      <p:tavLst>
                                        <p:tav tm="0">
                                          <p:val>
                                            <p:fltVal val="0"/>
                                          </p:val>
                                        </p:tav>
                                        <p:tav tm="100000">
                                          <p:val>
                                            <p:strVal val="#ppt_w"/>
                                          </p:val>
                                        </p:tav>
                                      </p:tavLst>
                                    </p:anim>
                                    <p:anim calcmode="lin" valueType="num">
                                      <p:cBhvr>
                                        <p:cTn id="29" dur="500" fill="hold"/>
                                        <p:tgtEl>
                                          <p:spTgt spid="5"/>
                                        </p:tgtEl>
                                        <p:attrNameLst>
                                          <p:attrName>ppt_h</p:attrName>
                                        </p:attrNameLst>
                                      </p:cBhvr>
                                      <p:tavLst>
                                        <p:tav tm="0">
                                          <p:val>
                                            <p:fltVal val="0"/>
                                          </p:val>
                                        </p:tav>
                                        <p:tav tm="100000">
                                          <p:val>
                                            <p:strVal val="#ppt_h"/>
                                          </p:val>
                                        </p:tav>
                                      </p:tavLst>
                                    </p:anim>
                                    <p:animEffect transition="in" filter="fade">
                                      <p:cBhvr>
                                        <p:cTn id="30" dur="500"/>
                                        <p:tgtEl>
                                          <p:spTgt spid="5"/>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6"/>
                                        </p:tgtEl>
                                        <p:attrNameLst>
                                          <p:attrName>style.visibility</p:attrName>
                                        </p:attrNameLst>
                                      </p:cBhvr>
                                      <p:to>
                                        <p:strVal val="visible"/>
                                      </p:to>
                                    </p:set>
                                    <p:anim calcmode="lin" valueType="num">
                                      <p:cBhvr>
                                        <p:cTn id="35" dur="500" fill="hold"/>
                                        <p:tgtEl>
                                          <p:spTgt spid="6"/>
                                        </p:tgtEl>
                                        <p:attrNameLst>
                                          <p:attrName>ppt_w</p:attrName>
                                        </p:attrNameLst>
                                      </p:cBhvr>
                                      <p:tavLst>
                                        <p:tav tm="0">
                                          <p:val>
                                            <p:fltVal val="0"/>
                                          </p:val>
                                        </p:tav>
                                        <p:tav tm="100000">
                                          <p:val>
                                            <p:strVal val="#ppt_w"/>
                                          </p:val>
                                        </p:tav>
                                      </p:tavLst>
                                    </p:anim>
                                    <p:anim calcmode="lin" valueType="num">
                                      <p:cBhvr>
                                        <p:cTn id="36" dur="500" fill="hold"/>
                                        <p:tgtEl>
                                          <p:spTgt spid="6"/>
                                        </p:tgtEl>
                                        <p:attrNameLst>
                                          <p:attrName>ppt_h</p:attrName>
                                        </p:attrNameLst>
                                      </p:cBhvr>
                                      <p:tavLst>
                                        <p:tav tm="0">
                                          <p:val>
                                            <p:fltVal val="0"/>
                                          </p:val>
                                        </p:tav>
                                        <p:tav tm="100000">
                                          <p:val>
                                            <p:strVal val="#ppt_h"/>
                                          </p:val>
                                        </p:tav>
                                      </p:tavLst>
                                    </p:anim>
                                    <p:animEffect transition="in" filter="fade">
                                      <p:cBhvr>
                                        <p:cTn id="3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4" grpId="0"/>
      <p:bldP spid="5" grpId="0"/>
      <p:bldP spid="6" grpId="0"/>
      <p:bldP spid="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3" cstate="print">
            <a:extLst>
              <a:ext uri="{28A0092B-C50C-407E-A947-70E740481C1C}">
                <a14:useLocalDpi xmlns:a14="http://schemas.microsoft.com/office/drawing/2010/main" val="0"/>
              </a:ext>
            </a:extLst>
          </a:blip>
          <a:srcRect l="7607" t="33863" r="20308"/>
          <a:stretch/>
        </p:blipFill>
        <p:spPr>
          <a:xfrm>
            <a:off x="653144" y="2821426"/>
            <a:ext cx="4180113" cy="2157960"/>
          </a:xfrm>
          <a:prstGeom prst="rect">
            <a:avLst/>
          </a:prstGeom>
        </p:spPr>
      </p:pic>
      <p:sp>
        <p:nvSpPr>
          <p:cNvPr id="4" name="文本框 3"/>
          <p:cNvSpPr txBox="1"/>
          <p:nvPr/>
        </p:nvSpPr>
        <p:spPr>
          <a:xfrm>
            <a:off x="1203931" y="1002090"/>
            <a:ext cx="6736138" cy="1323439"/>
          </a:xfrm>
          <a:prstGeom prst="rect">
            <a:avLst/>
          </a:prstGeom>
          <a:noFill/>
        </p:spPr>
        <p:txBody>
          <a:bodyPr wrap="none" rtlCol="0">
            <a:spAutoFit/>
          </a:bodyPr>
          <a:lstStyle/>
          <a:p>
            <a:pPr algn="ctr"/>
            <a:r>
              <a:rPr lang="en-US" altLang="zh-CN" sz="4000" b="1" dirty="0">
                <a:solidFill>
                  <a:schemeClr val="bg1"/>
                </a:solidFill>
                <a:effectLst>
                  <a:outerShdw blurRad="38100" dist="38100" dir="2700000" algn="tl">
                    <a:srgbClr val="000000">
                      <a:alpha val="43137"/>
                    </a:srgbClr>
                  </a:outerShdw>
                </a:effectLst>
                <a:latin typeface="Arial-Rounded" panose="020B0500000000000000" pitchFamily="34" charset="-93"/>
                <a:ea typeface="Arial-Rounded" panose="020B0500000000000000" pitchFamily="34" charset="-93"/>
                <a:cs typeface="Arial-Rounded" panose="020B0500000000000000" pitchFamily="34" charset="-93"/>
                <a:sym typeface="+mn-lt"/>
              </a:rPr>
              <a:t>EM BẢO VỆ </a:t>
            </a:r>
          </a:p>
          <a:p>
            <a:pPr algn="ctr"/>
            <a:r>
              <a:rPr lang="en-US" altLang="zh-CN" sz="4000" b="1" dirty="0">
                <a:solidFill>
                  <a:schemeClr val="bg1"/>
                </a:solidFill>
                <a:effectLst>
                  <a:outerShdw blurRad="38100" dist="38100" dir="2700000" algn="tl">
                    <a:srgbClr val="000000">
                      <a:alpha val="43137"/>
                    </a:srgbClr>
                  </a:outerShdw>
                </a:effectLst>
                <a:latin typeface="Arial-Rounded" panose="020B0500000000000000" pitchFamily="34" charset="-93"/>
                <a:ea typeface="Arial-Rounded" panose="020B0500000000000000" pitchFamily="34" charset="-93"/>
                <a:cs typeface="Arial-Rounded" panose="020B0500000000000000" pitchFamily="34" charset="-93"/>
                <a:sym typeface="+mn-lt"/>
              </a:rPr>
              <a:t>CẢNH QUAN THIÊN NHIÊN</a:t>
            </a:r>
            <a:endParaRPr lang="zh-CN" altLang="en-US" sz="4000" b="1" dirty="0">
              <a:solidFill>
                <a:schemeClr val="bg1"/>
              </a:solidFill>
              <a:effectLst>
                <a:outerShdw blurRad="38100" dist="38100" dir="2700000" algn="tl">
                  <a:srgbClr val="000000">
                    <a:alpha val="43137"/>
                  </a:srgbClr>
                </a:outerShdw>
              </a:effectLst>
              <a:latin typeface="Arial-Rounded" panose="020B0500000000000000" pitchFamily="34" charset="-93"/>
              <a:ea typeface="Arial-Rounded" panose="020B0500000000000000" pitchFamily="34" charset="-93"/>
              <a:cs typeface="Arial-Rounded" panose="020B0500000000000000" pitchFamily="34" charset="-93"/>
              <a:sym typeface="+mn-lt"/>
            </a:endParaRPr>
          </a:p>
        </p:txBody>
      </p:sp>
      <p:grpSp>
        <p:nvGrpSpPr>
          <p:cNvPr id="8" name="组合 7"/>
          <p:cNvGrpSpPr/>
          <p:nvPr/>
        </p:nvGrpSpPr>
        <p:grpSpPr>
          <a:xfrm>
            <a:off x="3691850" y="157414"/>
            <a:ext cx="1760300" cy="777411"/>
            <a:chOff x="-410581" y="1660350"/>
            <a:chExt cx="3744689" cy="345516"/>
          </a:xfrm>
        </p:grpSpPr>
        <p:sp>
          <p:nvSpPr>
            <p:cNvPr id="7" name="圆角矩形 6"/>
            <p:cNvSpPr/>
            <p:nvPr/>
          </p:nvSpPr>
          <p:spPr>
            <a:xfrm>
              <a:off x="-410581" y="1660350"/>
              <a:ext cx="3178629" cy="345516"/>
            </a:xfrm>
            <a:prstGeom prst="roundRect">
              <a:avLst/>
            </a:prstGeom>
            <a:solidFill>
              <a:srgbClr val="6EB1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文本框 5"/>
            <p:cNvSpPr txBox="1"/>
            <p:nvPr/>
          </p:nvSpPr>
          <p:spPr>
            <a:xfrm>
              <a:off x="-265031" y="1711898"/>
              <a:ext cx="3599139" cy="259900"/>
            </a:xfrm>
            <a:prstGeom prst="rect">
              <a:avLst/>
            </a:prstGeom>
            <a:noFill/>
          </p:spPr>
          <p:txBody>
            <a:bodyPr wrap="square" rtlCol="0">
              <a:spAutoFit/>
            </a:bodyPr>
            <a:lstStyle/>
            <a:p>
              <a:r>
                <a:rPr lang="en-US" altLang="zh-CN" sz="3200" dirty="0">
                  <a:solidFill>
                    <a:schemeClr val="bg1"/>
                  </a:solidFill>
                  <a:latin typeface="Arial-Rounded" panose="020B0500000000000000" pitchFamily="34" charset="-93"/>
                  <a:ea typeface="Arial-Rounded" panose="020B0500000000000000" pitchFamily="34" charset="-93"/>
                  <a:cs typeface="Arial-Rounded" panose="020B0500000000000000" pitchFamily="34" charset="-93"/>
                  <a:sym typeface="+mn-lt"/>
                </a:rPr>
                <a:t>BÀI 20</a:t>
              </a:r>
              <a:endParaRPr lang="zh-CN" altLang="en-US" sz="3200" dirty="0">
                <a:solidFill>
                  <a:schemeClr val="bg1"/>
                </a:solidFill>
                <a:latin typeface="Arial-Rounded" panose="020B0500000000000000" pitchFamily="34" charset="-93"/>
                <a:ea typeface="Arial-Rounded" panose="020B0500000000000000" pitchFamily="34" charset="-93"/>
                <a:cs typeface="Arial-Rounded" panose="020B0500000000000000" pitchFamily="34" charset="-93"/>
                <a:sym typeface="+mn-lt"/>
              </a:endParaRPr>
            </a:p>
          </p:txBody>
        </p:sp>
      </p:grpSp>
    </p:spTree>
    <p:extLst>
      <p:ext uri="{BB962C8B-B14F-4D97-AF65-F5344CB8AC3E}">
        <p14:creationId xmlns:p14="http://schemas.microsoft.com/office/powerpoint/2010/main" val="2412638660"/>
      </p:ext>
    </p:extLst>
  </p:cSld>
  <p:clrMapOvr>
    <a:masterClrMapping/>
  </p:clrMapOvr>
  <p:transition spd="slow" advClick="0"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0-#ppt_w/2"/>
                                          </p:val>
                                        </p:tav>
                                        <p:tav tm="100000">
                                          <p:val>
                                            <p:strVal val="#ppt_x"/>
                                          </p:val>
                                        </p:tav>
                                      </p:tavLst>
                                    </p:anim>
                                    <p:anim calcmode="lin" valueType="num">
                                      <p:cBhvr additive="base">
                                        <p:cTn id="8" dur="1000" fill="hold"/>
                                        <p:tgtEl>
                                          <p:spTgt spid="2"/>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16" presetClass="entr" presetSubtype="21" fill="hold" nodeType="after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750"/>
                                        <p:tgtEl>
                                          <p:spTgt spid="8"/>
                                        </p:tgtEl>
                                      </p:cBhvr>
                                    </p:animEffect>
                                  </p:childTnLst>
                                </p:cTn>
                              </p:par>
                            </p:childTnLst>
                          </p:cTn>
                        </p:par>
                        <p:par>
                          <p:cTn id="13" fill="hold">
                            <p:stCondLst>
                              <p:cond delay="1750"/>
                            </p:stCondLst>
                            <p:childTnLst>
                              <p:par>
                                <p:cTn id="14" presetID="12" presetClass="entr" presetSubtype="4" fill="hold" grpId="0" nodeType="afterEffect">
                                  <p:stCondLst>
                                    <p:cond delay="0"/>
                                  </p:stCondLst>
                                  <p:iterate type="lt">
                                    <p:tmPct val="13000"/>
                                  </p:iterate>
                                  <p:childTnLst>
                                    <p:set>
                                      <p:cBhvr>
                                        <p:cTn id="15" dur="1" fill="hold">
                                          <p:stCondLst>
                                            <p:cond delay="0"/>
                                          </p:stCondLst>
                                        </p:cTn>
                                        <p:tgtEl>
                                          <p:spTgt spid="4"/>
                                        </p:tgtEl>
                                        <p:attrNameLst>
                                          <p:attrName>style.visibility</p:attrName>
                                        </p:attrNameLst>
                                      </p:cBhvr>
                                      <p:to>
                                        <p:strVal val="visible"/>
                                      </p:to>
                                    </p:set>
                                    <p:anim calcmode="lin" valueType="num">
                                      <p:cBhvr additive="base">
                                        <p:cTn id="16" dur="500"/>
                                        <p:tgtEl>
                                          <p:spTgt spid="4"/>
                                        </p:tgtEl>
                                        <p:attrNameLst>
                                          <p:attrName>ppt_y</p:attrName>
                                        </p:attrNameLst>
                                      </p:cBhvr>
                                      <p:tavLst>
                                        <p:tav tm="0">
                                          <p:val>
                                            <p:strVal val="#ppt_y+#ppt_h*1.125000"/>
                                          </p:val>
                                        </p:tav>
                                        <p:tav tm="100000">
                                          <p:val>
                                            <p:strVal val="#ppt_y"/>
                                          </p:val>
                                        </p:tav>
                                      </p:tavLst>
                                    </p:anim>
                                    <p:animEffect transition="in" filter="wipe(up)">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文本框 6"/>
          <p:cNvSpPr txBox="1">
            <a:spLocks noChangeArrowheads="1"/>
          </p:cNvSpPr>
          <p:nvPr>
            <p:custDataLst>
              <p:tags r:id="rId1"/>
            </p:custDataLst>
          </p:nvPr>
        </p:nvSpPr>
        <p:spPr bwMode="auto">
          <a:xfrm>
            <a:off x="0" y="0"/>
            <a:ext cx="9144000" cy="1677382"/>
          </a:xfrm>
          <a:prstGeom prst="rect">
            <a:avLst/>
          </a:prstGeom>
          <a:noFill/>
          <a:ln>
            <a:noFill/>
          </a:ln>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r>
              <a:rPr lang="en-US" altLang="zh-CN" sz="10300" b="1" dirty="0">
                <a:solidFill>
                  <a:schemeClr val="bg1"/>
                </a:solidFill>
                <a:latin typeface="Arial-Rounded" panose="020B0500000000000000" pitchFamily="34" charset="-93"/>
                <a:ea typeface="Arial-Rounded" panose="020B0500000000000000" pitchFamily="34" charset="-93"/>
                <a:cs typeface="Arial-Rounded" panose="020B0500000000000000" pitchFamily="34" charset="-93"/>
                <a:sym typeface="+mn-lt"/>
              </a:rPr>
              <a:t>TIẾT 1</a:t>
            </a:r>
            <a:endParaRPr lang="zh-CN" altLang="en-US" sz="10300" b="1" dirty="0">
              <a:solidFill>
                <a:schemeClr val="bg1"/>
              </a:solidFill>
              <a:latin typeface="Arial-Rounded" panose="020B0500000000000000" pitchFamily="34" charset="-93"/>
              <a:ea typeface="Arial-Rounded" panose="020B0500000000000000" pitchFamily="34" charset="-93"/>
              <a:cs typeface="Arial-Rounded" panose="020B0500000000000000" pitchFamily="34" charset="-93"/>
              <a:sym typeface="+mn-lt"/>
            </a:endParaRPr>
          </a:p>
        </p:txBody>
      </p:sp>
    </p:spTree>
    <p:extLst>
      <p:ext uri="{BB962C8B-B14F-4D97-AF65-F5344CB8AC3E}">
        <p14:creationId xmlns:p14="http://schemas.microsoft.com/office/powerpoint/2010/main" val="971433870"/>
      </p:ext>
    </p:extLst>
  </p:cSld>
  <p:clrMapOvr>
    <a:masterClrMapping/>
  </p:clrMapOvr>
  <p:transition spd="slow" advClick="0"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p:cTn id="7" dur="500" fill="hold"/>
                                        <p:tgtEl>
                                          <p:spTgt spid="25"/>
                                        </p:tgtEl>
                                        <p:attrNameLst>
                                          <p:attrName>ppt_w</p:attrName>
                                        </p:attrNameLst>
                                      </p:cBhvr>
                                      <p:tavLst>
                                        <p:tav tm="0">
                                          <p:val>
                                            <p:fltVal val="0"/>
                                          </p:val>
                                        </p:tav>
                                        <p:tav tm="100000">
                                          <p:val>
                                            <p:strVal val="#ppt_w"/>
                                          </p:val>
                                        </p:tav>
                                      </p:tavLst>
                                    </p:anim>
                                    <p:anim calcmode="lin" valueType="num">
                                      <p:cBhvr>
                                        <p:cTn id="8" dur="500" fill="hold"/>
                                        <p:tgtEl>
                                          <p:spTgt spid="25"/>
                                        </p:tgtEl>
                                        <p:attrNameLst>
                                          <p:attrName>ppt_h</p:attrName>
                                        </p:attrNameLst>
                                      </p:cBhvr>
                                      <p:tavLst>
                                        <p:tav tm="0">
                                          <p:val>
                                            <p:fltVal val="0"/>
                                          </p:val>
                                        </p:tav>
                                        <p:tav tm="100000">
                                          <p:val>
                                            <p:strVal val="#ppt_h"/>
                                          </p:val>
                                        </p:tav>
                                      </p:tavLst>
                                    </p:anim>
                                    <p:animEffect transition="in" filter="fade">
                                      <p:cBhvr>
                                        <p:cTn id="9"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1838960" y="942204"/>
            <a:ext cx="5628638" cy="3653136"/>
            <a:chOff x="2635700" y="942204"/>
            <a:chExt cx="3682042" cy="3653136"/>
          </a:xfrm>
        </p:grpSpPr>
        <p:grpSp>
          <p:nvGrpSpPr>
            <p:cNvPr id="3" name="组合 4"/>
            <p:cNvGrpSpPr/>
            <p:nvPr/>
          </p:nvGrpSpPr>
          <p:grpSpPr>
            <a:xfrm>
              <a:off x="4274453" y="942204"/>
              <a:ext cx="2043289" cy="2739429"/>
              <a:chOff x="4324709" y="1628800"/>
              <a:chExt cx="2498116" cy="3349212"/>
            </a:xfrm>
            <a:solidFill>
              <a:schemeClr val="accent3"/>
            </a:solidFill>
          </p:grpSpPr>
          <p:sp>
            <p:nvSpPr>
              <p:cNvPr id="4" name="未知"/>
              <p:cNvSpPr>
                <a:spLocks/>
              </p:cNvSpPr>
              <p:nvPr/>
            </p:nvSpPr>
            <p:spPr bwMode="auto">
              <a:xfrm>
                <a:off x="4580276" y="1628800"/>
                <a:ext cx="2242549" cy="3349212"/>
              </a:xfrm>
              <a:custGeom>
                <a:avLst/>
                <a:gdLst>
                  <a:gd name="T0" fmla="*/ 150 w 174"/>
                  <a:gd name="T1" fmla="*/ 260 h 260"/>
                  <a:gd name="T2" fmla="*/ 174 w 174"/>
                  <a:gd name="T3" fmla="*/ 174 h 260"/>
                  <a:gd name="T4" fmla="*/ 0 w 174"/>
                  <a:gd name="T5" fmla="*/ 0 h 260"/>
                  <a:gd name="T6" fmla="*/ 0 w 174"/>
                  <a:gd name="T7" fmla="*/ 174 h 260"/>
                  <a:gd name="T8" fmla="*/ 150 w 174"/>
                  <a:gd name="T9" fmla="*/ 260 h 260"/>
                </a:gdLst>
                <a:ahLst/>
                <a:cxnLst>
                  <a:cxn ang="0">
                    <a:pos x="T0" y="T1"/>
                  </a:cxn>
                  <a:cxn ang="0">
                    <a:pos x="T2" y="T3"/>
                  </a:cxn>
                  <a:cxn ang="0">
                    <a:pos x="T4" y="T5"/>
                  </a:cxn>
                  <a:cxn ang="0">
                    <a:pos x="T6" y="T7"/>
                  </a:cxn>
                  <a:cxn ang="0">
                    <a:pos x="T8" y="T9"/>
                  </a:cxn>
                </a:cxnLst>
                <a:rect l="0" t="0" r="r" b="b"/>
                <a:pathLst>
                  <a:path w="174" h="260">
                    <a:moveTo>
                      <a:pt x="150" y="260"/>
                    </a:moveTo>
                    <a:cubicBezTo>
                      <a:pt x="165" y="234"/>
                      <a:pt x="174" y="204"/>
                      <a:pt x="174" y="174"/>
                    </a:cubicBezTo>
                    <a:cubicBezTo>
                      <a:pt x="174" y="77"/>
                      <a:pt x="96" y="0"/>
                      <a:pt x="0" y="0"/>
                    </a:cubicBezTo>
                    <a:lnTo>
                      <a:pt x="0" y="174"/>
                    </a:lnTo>
                    <a:lnTo>
                      <a:pt x="150" y="260"/>
                    </a:lnTo>
                    <a:close/>
                  </a:path>
                </a:pathLst>
              </a:custGeom>
              <a:grpFill/>
              <a:ln w="19050" cap="flat" cmpd="sng">
                <a:solidFill>
                  <a:srgbClr val="FFFFFF"/>
                </a:solidFill>
                <a:round/>
                <a:headEnd/>
                <a:tailE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ysClr val="windowText" lastClr="000000"/>
                  </a:solidFill>
                  <a:effectLst/>
                  <a:uLnTx/>
                  <a:uFillTx/>
                  <a:cs typeface="+mn-ea"/>
                  <a:sym typeface="+mn-lt"/>
                </a:endParaRPr>
              </a:p>
            </p:txBody>
          </p:sp>
          <p:sp>
            <p:nvSpPr>
              <p:cNvPr id="5" name="AutoShape 8"/>
              <p:cNvSpPr>
                <a:spLocks noChangeArrowheads="1"/>
              </p:cNvSpPr>
              <p:nvPr/>
            </p:nvSpPr>
            <p:spPr bwMode="auto">
              <a:xfrm rot="13500000">
                <a:off x="4270173" y="1805436"/>
                <a:ext cx="553662" cy="444590"/>
              </a:xfrm>
              <a:prstGeom prst="rtTriangle">
                <a:avLst/>
              </a:prstGeom>
              <a:solidFill>
                <a:schemeClr val="bg1"/>
              </a:solidFill>
              <a:ln>
                <a:no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ysClr val="windowText" lastClr="000000"/>
                  </a:solidFill>
                  <a:effectLst/>
                  <a:uLnTx/>
                  <a:uFillTx/>
                  <a:cs typeface="+mn-ea"/>
                  <a:sym typeface="+mn-lt"/>
                </a:endParaRPr>
              </a:p>
            </p:txBody>
          </p:sp>
        </p:grpSp>
        <p:grpSp>
          <p:nvGrpSpPr>
            <p:cNvPr id="7" name="组合 8"/>
            <p:cNvGrpSpPr/>
            <p:nvPr/>
          </p:nvGrpSpPr>
          <p:grpSpPr>
            <a:xfrm>
              <a:off x="2635700" y="943895"/>
              <a:ext cx="1844406" cy="2834132"/>
              <a:chOff x="2321176" y="1630868"/>
              <a:chExt cx="2254962" cy="3464995"/>
            </a:xfrm>
            <a:solidFill>
              <a:schemeClr val="accent3"/>
            </a:solidFill>
          </p:grpSpPr>
          <p:sp>
            <p:nvSpPr>
              <p:cNvPr id="8" name="未知"/>
              <p:cNvSpPr>
                <a:spLocks/>
              </p:cNvSpPr>
              <p:nvPr/>
            </p:nvSpPr>
            <p:spPr bwMode="auto">
              <a:xfrm>
                <a:off x="2321176" y="1630868"/>
                <a:ext cx="2254962" cy="3349214"/>
              </a:xfrm>
              <a:custGeom>
                <a:avLst/>
                <a:gdLst>
                  <a:gd name="T0" fmla="*/ 174 w 175"/>
                  <a:gd name="T1" fmla="*/ 0 h 260"/>
                  <a:gd name="T2" fmla="*/ 1 w 175"/>
                  <a:gd name="T3" fmla="*/ 173 h 260"/>
                  <a:gd name="T4" fmla="*/ 24 w 175"/>
                  <a:gd name="T5" fmla="*/ 260 h 260"/>
                  <a:gd name="T6" fmla="*/ 175 w 175"/>
                  <a:gd name="T7" fmla="*/ 174 h 260"/>
                  <a:gd name="T8" fmla="*/ 174 w 175"/>
                  <a:gd name="T9" fmla="*/ 0 h 260"/>
                </a:gdLst>
                <a:ahLst/>
                <a:cxnLst>
                  <a:cxn ang="0">
                    <a:pos x="T0" y="T1"/>
                  </a:cxn>
                  <a:cxn ang="0">
                    <a:pos x="T2" y="T3"/>
                  </a:cxn>
                  <a:cxn ang="0">
                    <a:pos x="T4" y="T5"/>
                  </a:cxn>
                  <a:cxn ang="0">
                    <a:pos x="T6" y="T7"/>
                  </a:cxn>
                  <a:cxn ang="0">
                    <a:pos x="T8" y="T9"/>
                  </a:cxn>
                </a:cxnLst>
                <a:rect l="0" t="0" r="r" b="b"/>
                <a:pathLst>
                  <a:path w="175" h="260">
                    <a:moveTo>
                      <a:pt x="174" y="0"/>
                    </a:moveTo>
                    <a:cubicBezTo>
                      <a:pt x="78" y="0"/>
                      <a:pt x="1" y="77"/>
                      <a:pt x="1" y="173"/>
                    </a:cubicBezTo>
                    <a:cubicBezTo>
                      <a:pt x="0" y="204"/>
                      <a:pt x="9" y="234"/>
                      <a:pt x="24" y="260"/>
                    </a:cubicBezTo>
                    <a:lnTo>
                      <a:pt x="175" y="174"/>
                    </a:lnTo>
                    <a:lnTo>
                      <a:pt x="174" y="0"/>
                    </a:lnTo>
                    <a:close/>
                  </a:path>
                </a:pathLst>
              </a:custGeom>
              <a:grpFill/>
              <a:ln w="19050" cap="flat" cmpd="sng">
                <a:solidFill>
                  <a:srgbClr val="FFFFFF"/>
                </a:solidFill>
                <a:round/>
                <a:headEnd/>
                <a:tailE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ysClr val="windowText" lastClr="000000"/>
                  </a:solidFill>
                  <a:effectLst/>
                  <a:uLnTx/>
                  <a:uFillTx/>
                  <a:cs typeface="+mn-ea"/>
                  <a:sym typeface="+mn-lt"/>
                </a:endParaRPr>
              </a:p>
            </p:txBody>
          </p:sp>
          <p:sp>
            <p:nvSpPr>
              <p:cNvPr id="9" name="AutoShape 7"/>
              <p:cNvSpPr>
                <a:spLocks noChangeArrowheads="1"/>
              </p:cNvSpPr>
              <p:nvPr/>
            </p:nvSpPr>
            <p:spPr bwMode="auto">
              <a:xfrm rot="6300000">
                <a:off x="2666543" y="4455489"/>
                <a:ext cx="669140" cy="611607"/>
              </a:xfrm>
              <a:prstGeom prst="rtTriangle">
                <a:avLst/>
              </a:prstGeom>
              <a:solidFill>
                <a:schemeClr val="bg1"/>
              </a:solidFill>
              <a:ln>
                <a:no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ysClr val="windowText" lastClr="000000"/>
                  </a:solidFill>
                  <a:effectLst/>
                  <a:uLnTx/>
                  <a:uFillTx/>
                  <a:cs typeface="+mn-ea"/>
                  <a:sym typeface="+mn-lt"/>
                </a:endParaRPr>
              </a:p>
            </p:txBody>
          </p:sp>
        </p:grpSp>
        <p:grpSp>
          <p:nvGrpSpPr>
            <p:cNvPr id="11" name="组合 12"/>
            <p:cNvGrpSpPr/>
            <p:nvPr/>
          </p:nvGrpSpPr>
          <p:grpSpPr>
            <a:xfrm>
              <a:off x="2886133" y="2774694"/>
              <a:ext cx="3177793" cy="1820646"/>
              <a:chOff x="2627355" y="3869193"/>
              <a:chExt cx="3885155" cy="2225913"/>
            </a:xfrm>
            <a:solidFill>
              <a:schemeClr val="accent3"/>
            </a:solidFill>
          </p:grpSpPr>
          <p:sp>
            <p:nvSpPr>
              <p:cNvPr id="12" name="未知"/>
              <p:cNvSpPr>
                <a:spLocks/>
              </p:cNvSpPr>
              <p:nvPr/>
            </p:nvSpPr>
            <p:spPr bwMode="auto">
              <a:xfrm>
                <a:off x="2627355" y="3869193"/>
                <a:ext cx="3885155" cy="2225913"/>
              </a:xfrm>
              <a:custGeom>
                <a:avLst/>
                <a:gdLst>
                  <a:gd name="T0" fmla="*/ 0 w 301"/>
                  <a:gd name="T1" fmla="*/ 86 h 173"/>
                  <a:gd name="T2" fmla="*/ 151 w 301"/>
                  <a:gd name="T3" fmla="*/ 173 h 173"/>
                  <a:gd name="T4" fmla="*/ 301 w 301"/>
                  <a:gd name="T5" fmla="*/ 86 h 173"/>
                  <a:gd name="T6" fmla="*/ 151 w 301"/>
                  <a:gd name="T7" fmla="*/ 0 h 173"/>
                  <a:gd name="T8" fmla="*/ 0 w 301"/>
                  <a:gd name="T9" fmla="*/ 86 h 173"/>
                </a:gdLst>
                <a:ahLst/>
                <a:cxnLst>
                  <a:cxn ang="0">
                    <a:pos x="T0" y="T1"/>
                  </a:cxn>
                  <a:cxn ang="0">
                    <a:pos x="T2" y="T3"/>
                  </a:cxn>
                  <a:cxn ang="0">
                    <a:pos x="T4" y="T5"/>
                  </a:cxn>
                  <a:cxn ang="0">
                    <a:pos x="T6" y="T7"/>
                  </a:cxn>
                  <a:cxn ang="0">
                    <a:pos x="T8" y="T9"/>
                  </a:cxn>
                </a:cxnLst>
                <a:rect l="0" t="0" r="r" b="b"/>
                <a:pathLst>
                  <a:path w="301" h="173">
                    <a:moveTo>
                      <a:pt x="0" y="86"/>
                    </a:moveTo>
                    <a:cubicBezTo>
                      <a:pt x="31" y="140"/>
                      <a:pt x="88" y="173"/>
                      <a:pt x="151" y="173"/>
                    </a:cubicBezTo>
                    <a:cubicBezTo>
                      <a:pt x="213" y="173"/>
                      <a:pt x="270" y="140"/>
                      <a:pt x="301" y="86"/>
                    </a:cubicBezTo>
                    <a:lnTo>
                      <a:pt x="151" y="0"/>
                    </a:lnTo>
                    <a:lnTo>
                      <a:pt x="0" y="86"/>
                    </a:lnTo>
                    <a:close/>
                  </a:path>
                </a:pathLst>
              </a:custGeom>
              <a:grpFill/>
              <a:ln w="19050" cap="flat" cmpd="sng">
                <a:solidFill>
                  <a:srgbClr val="FFFFFF"/>
                </a:solidFill>
                <a:round/>
                <a:headEnd/>
                <a:tailE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ysClr val="windowText" lastClr="000000"/>
                  </a:solidFill>
                  <a:effectLst/>
                  <a:uLnTx/>
                  <a:uFillTx/>
                  <a:cs typeface="+mn-ea"/>
                  <a:sym typeface="+mn-lt"/>
                </a:endParaRPr>
              </a:p>
            </p:txBody>
          </p:sp>
          <p:sp>
            <p:nvSpPr>
              <p:cNvPr id="13" name="AutoShape 9"/>
              <p:cNvSpPr>
                <a:spLocks noChangeArrowheads="1"/>
              </p:cNvSpPr>
              <p:nvPr/>
            </p:nvSpPr>
            <p:spPr bwMode="auto">
              <a:xfrm rot="20700000">
                <a:off x="6197925" y="4721936"/>
                <a:ext cx="284003" cy="317672"/>
              </a:xfrm>
              <a:prstGeom prst="rtTriangle">
                <a:avLst/>
              </a:prstGeom>
              <a:solidFill>
                <a:schemeClr val="bg1"/>
              </a:solidFill>
              <a:ln>
                <a:no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ysClr val="windowText" lastClr="000000"/>
                  </a:solidFill>
                  <a:effectLst/>
                  <a:uLnTx/>
                  <a:uFillTx/>
                  <a:cs typeface="+mn-ea"/>
                  <a:sym typeface="+mn-lt"/>
                </a:endParaRPr>
              </a:p>
            </p:txBody>
          </p:sp>
        </p:grpSp>
        <p:grpSp>
          <p:nvGrpSpPr>
            <p:cNvPr id="15" name="组合 16"/>
            <p:cNvGrpSpPr/>
            <p:nvPr/>
          </p:nvGrpSpPr>
          <p:grpSpPr>
            <a:xfrm>
              <a:off x="3129005" y="1539902"/>
              <a:ext cx="2821877" cy="2483930"/>
              <a:chOff x="2924288" y="2359542"/>
              <a:chExt cx="3450013" cy="3036841"/>
            </a:xfrm>
          </p:grpSpPr>
          <p:grpSp>
            <p:nvGrpSpPr>
              <p:cNvPr id="18" name="Group 10"/>
              <p:cNvGrpSpPr>
                <a:grpSpLocks/>
              </p:cNvGrpSpPr>
              <p:nvPr/>
            </p:nvGrpSpPr>
            <p:grpSpPr bwMode="auto">
              <a:xfrm rot="650306">
                <a:off x="2924288" y="2359542"/>
                <a:ext cx="3450013" cy="3036841"/>
                <a:chOff x="-54" y="0"/>
                <a:chExt cx="1287" cy="1134"/>
              </a:xfrm>
            </p:grpSpPr>
            <p:sp>
              <p:nvSpPr>
                <p:cNvPr id="20" name="Oval 11"/>
                <p:cNvSpPr>
                  <a:spLocks noChangeArrowheads="1"/>
                </p:cNvSpPr>
                <p:nvPr/>
              </p:nvSpPr>
              <p:spPr bwMode="auto">
                <a:xfrm>
                  <a:off x="-54" y="0"/>
                  <a:ext cx="1287" cy="1134"/>
                </a:xfrm>
                <a:prstGeom prst="ellipse">
                  <a:avLst/>
                </a:prstGeom>
                <a:solidFill>
                  <a:schemeClr val="bg1"/>
                </a:solidFill>
                <a:ln w="9525" cmpd="sng">
                  <a:no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ysClr val="windowText" lastClr="000000"/>
                    </a:solidFill>
                    <a:effectLst/>
                    <a:uLnTx/>
                    <a:uFillTx/>
                    <a:cs typeface="+mn-ea"/>
                    <a:sym typeface="+mn-lt"/>
                  </a:endParaRPr>
                </a:p>
              </p:txBody>
            </p:sp>
            <p:sp>
              <p:nvSpPr>
                <p:cNvPr id="21" name="Oval 12"/>
                <p:cNvSpPr>
                  <a:spLocks noChangeArrowheads="1"/>
                </p:cNvSpPr>
                <p:nvPr/>
              </p:nvSpPr>
              <p:spPr bwMode="auto">
                <a:xfrm>
                  <a:off x="3" y="62"/>
                  <a:ext cx="1163" cy="1010"/>
                </a:xfrm>
                <a:prstGeom prst="ellipse">
                  <a:avLst/>
                </a:prstGeom>
                <a:solidFill>
                  <a:schemeClr val="accent2"/>
                </a:solidFill>
                <a:ln w="9525" cmpd="sng">
                  <a:no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ysClr val="windowText" lastClr="000000"/>
                    </a:solidFill>
                    <a:effectLst/>
                    <a:uLnTx/>
                    <a:uFillTx/>
                    <a:cs typeface="+mn-ea"/>
                    <a:sym typeface="+mn-lt"/>
                  </a:endParaRPr>
                </a:p>
              </p:txBody>
            </p:sp>
          </p:grpSp>
          <p:sp>
            <p:nvSpPr>
              <p:cNvPr id="17" name="WordArt 17"/>
              <p:cNvSpPr>
                <a:spLocks noChangeArrowheads="1" noChangeShapeType="1"/>
              </p:cNvSpPr>
              <p:nvPr/>
            </p:nvSpPr>
            <p:spPr bwMode="auto">
              <a:xfrm>
                <a:off x="3247016" y="3187499"/>
                <a:ext cx="2589474" cy="1047694"/>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2400" i="0" u="none" strike="noStrike" kern="0" cap="none" spc="0" normalizeH="0" baseline="0" noProof="0" dirty="0">
                    <a:ln w="9525" cmpd="sng">
                      <a:noFill/>
                      <a:round/>
                      <a:headEnd/>
                      <a:tailEnd/>
                    </a:ln>
                    <a:solidFill>
                      <a:srgbClr val="FFFFFF"/>
                    </a:solidFill>
                    <a:effectLst/>
                    <a:uLnTx/>
                    <a:uFillTx/>
                    <a:latin typeface="Arial-Rounded" panose="020B0500000000000000" pitchFamily="34" charset="-93"/>
                    <a:ea typeface="Arial-Rounded" panose="020B0500000000000000" pitchFamily="34" charset="-93"/>
                    <a:cs typeface="Arial-Rounded" panose="020B0500000000000000" pitchFamily="34" charset="-93"/>
                    <a:sym typeface="+mn-lt"/>
                  </a:rPr>
                  <a:t>KHÁM PHÁ – KẾT NỐI</a:t>
                </a:r>
                <a:endParaRPr kumimoji="0" lang="zh-CN" altLang="en-US" sz="2400" i="0" u="none" strike="noStrike" kern="0" cap="none" spc="0" normalizeH="0" baseline="0" noProof="0" dirty="0">
                  <a:ln w="9525" cmpd="sng">
                    <a:noFill/>
                    <a:round/>
                    <a:headEnd/>
                    <a:tailEnd/>
                  </a:ln>
                  <a:solidFill>
                    <a:srgbClr val="FFFFFF"/>
                  </a:solidFill>
                  <a:effectLst/>
                  <a:uLnTx/>
                  <a:uFillTx/>
                  <a:latin typeface="Arial-Rounded" panose="020B0500000000000000" pitchFamily="34" charset="-93"/>
                  <a:ea typeface="Arial-Rounded" panose="020B0500000000000000" pitchFamily="34" charset="-93"/>
                  <a:cs typeface="Arial-Rounded" panose="020B0500000000000000" pitchFamily="34" charset="-93"/>
                  <a:sym typeface="+mn-lt"/>
                </a:endParaRPr>
              </a:p>
            </p:txBody>
          </p:sp>
        </p:grpSp>
      </p:grpSp>
    </p:spTree>
    <p:extLst>
      <p:ext uri="{BB962C8B-B14F-4D97-AF65-F5344CB8AC3E}">
        <p14:creationId xmlns:p14="http://schemas.microsoft.com/office/powerpoint/2010/main" val="3990783949"/>
      </p:ext>
    </p:extLst>
  </p:cSld>
  <p:clrMapOvr>
    <a:masterClrMapping/>
  </p:clrMapOvr>
  <p:transition spd="slow" advClick="0"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任意多边形 4"/>
          <p:cNvSpPr/>
          <p:nvPr/>
        </p:nvSpPr>
        <p:spPr>
          <a:xfrm>
            <a:off x="2607170" y="3016735"/>
            <a:ext cx="3676706" cy="3741237"/>
          </a:xfrm>
          <a:custGeom>
            <a:avLst/>
            <a:gdLst>
              <a:gd name="connsiteX0" fmla="*/ 0 w 3948545"/>
              <a:gd name="connsiteY0" fmla="*/ 41592 h 4017847"/>
              <a:gd name="connsiteX1" fmla="*/ 0 w 3948545"/>
              <a:gd name="connsiteY1" fmla="*/ 41592 h 4017847"/>
              <a:gd name="connsiteX2" fmla="*/ 3131127 w 3948545"/>
              <a:gd name="connsiteY2" fmla="*/ 13883 h 4017847"/>
              <a:gd name="connsiteX3" fmla="*/ 3948545 w 3948545"/>
              <a:gd name="connsiteY3" fmla="*/ 28 h 4017847"/>
              <a:gd name="connsiteX4" fmla="*/ 3948545 w 3948545"/>
              <a:gd name="connsiteY4" fmla="*/ 4017847 h 40178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8545" h="4017847">
                <a:moveTo>
                  <a:pt x="0" y="41592"/>
                </a:moveTo>
                <a:lnTo>
                  <a:pt x="0" y="41592"/>
                </a:lnTo>
                <a:lnTo>
                  <a:pt x="3131127" y="13883"/>
                </a:lnTo>
                <a:cubicBezTo>
                  <a:pt x="4154421" y="-1277"/>
                  <a:pt x="3463851" y="28"/>
                  <a:pt x="3948545" y="28"/>
                </a:cubicBezTo>
                <a:lnTo>
                  <a:pt x="3948545" y="4017847"/>
                </a:lnTo>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20" name="Hình ảnh 19">
            <a:extLst>
              <a:ext uri="{FF2B5EF4-FFF2-40B4-BE49-F238E27FC236}">
                <a16:creationId xmlns:a16="http://schemas.microsoft.com/office/drawing/2014/main" id="{FEF33DC6-6278-4D65-8037-559762F6CBB3}"/>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9101" t="13195" r="81938" b="80624"/>
          <a:stretch/>
        </p:blipFill>
        <p:spPr>
          <a:xfrm>
            <a:off x="551061" y="482591"/>
            <a:ext cx="1071964" cy="1042224"/>
          </a:xfrm>
          <a:prstGeom prst="rect">
            <a:avLst/>
          </a:prstGeom>
          <a:ln>
            <a:noFill/>
          </a:ln>
          <a:effectLst>
            <a:softEdge rad="112500"/>
          </a:effectLst>
        </p:spPr>
      </p:pic>
      <p:sp>
        <p:nvSpPr>
          <p:cNvPr id="21" name="文本框 6">
            <a:extLst>
              <a:ext uri="{FF2B5EF4-FFF2-40B4-BE49-F238E27FC236}">
                <a16:creationId xmlns:a16="http://schemas.microsoft.com/office/drawing/2014/main" id="{67CB6753-1C5F-45EE-944A-2E803F95E5F8}"/>
              </a:ext>
            </a:extLst>
          </p:cNvPr>
          <p:cNvSpPr txBox="1">
            <a:spLocks noChangeArrowheads="1"/>
          </p:cNvSpPr>
          <p:nvPr>
            <p:custDataLst>
              <p:tags r:id="rId1"/>
            </p:custDataLst>
          </p:nvPr>
        </p:nvSpPr>
        <p:spPr bwMode="auto">
          <a:xfrm>
            <a:off x="1374284" y="710348"/>
            <a:ext cx="686350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r>
              <a:rPr lang="en-US" altLang="zh-CN" sz="2800" b="1" dirty="0">
                <a:solidFill>
                  <a:srgbClr val="83B40D"/>
                </a:solidFill>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2800" b="1" dirty="0" err="1">
                <a:solidFill>
                  <a:srgbClr val="83B40D"/>
                </a:solidFill>
                <a:latin typeface="Arial-Rounded" panose="020B0500000000000000" pitchFamily="34" charset="-93"/>
                <a:ea typeface="Arial-Rounded" panose="020B0500000000000000" pitchFamily="34" charset="-93"/>
                <a:cs typeface="Arial-Rounded" panose="020B0500000000000000" pitchFamily="34" charset="-93"/>
                <a:sym typeface="+mn-lt"/>
              </a:rPr>
              <a:t>Thảo</a:t>
            </a:r>
            <a:r>
              <a:rPr lang="en-US" altLang="zh-CN" sz="2800" b="1" dirty="0">
                <a:solidFill>
                  <a:srgbClr val="83B40D"/>
                </a:solidFill>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2800" b="1" dirty="0" err="1">
                <a:solidFill>
                  <a:srgbClr val="83B40D"/>
                </a:solidFill>
                <a:latin typeface="Arial-Rounded" panose="020B0500000000000000" pitchFamily="34" charset="-93"/>
                <a:ea typeface="Arial-Rounded" panose="020B0500000000000000" pitchFamily="34" charset="-93"/>
                <a:cs typeface="Arial-Rounded" panose="020B0500000000000000" pitchFamily="34" charset="-93"/>
                <a:sym typeface="+mn-lt"/>
              </a:rPr>
              <a:t>luận</a:t>
            </a:r>
            <a:r>
              <a:rPr lang="en-US" altLang="zh-CN" sz="2800" b="1" dirty="0">
                <a:solidFill>
                  <a:srgbClr val="83B40D"/>
                </a:solidFill>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2800" b="1" dirty="0" err="1">
                <a:solidFill>
                  <a:srgbClr val="83B40D"/>
                </a:solidFill>
                <a:latin typeface="Arial-Rounded" panose="020B0500000000000000" pitchFamily="34" charset="-93"/>
                <a:ea typeface="Arial-Rounded" panose="020B0500000000000000" pitchFamily="34" charset="-93"/>
                <a:cs typeface="Arial-Rounded" panose="020B0500000000000000" pitchFamily="34" charset="-93"/>
                <a:sym typeface="+mn-lt"/>
              </a:rPr>
              <a:t>cùng</a:t>
            </a:r>
            <a:r>
              <a:rPr lang="en-US" altLang="zh-CN" sz="2800" b="1" dirty="0">
                <a:solidFill>
                  <a:srgbClr val="83B40D"/>
                </a:solidFill>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2800" b="1" dirty="0" err="1">
                <a:solidFill>
                  <a:srgbClr val="83B40D"/>
                </a:solidFill>
                <a:latin typeface="Arial-Rounded" panose="020B0500000000000000" pitchFamily="34" charset="-93"/>
                <a:ea typeface="Arial-Rounded" panose="020B0500000000000000" pitchFamily="34" charset="-93"/>
                <a:cs typeface="Arial-Rounded" panose="020B0500000000000000" pitchFamily="34" charset="-93"/>
                <a:sym typeface="+mn-lt"/>
              </a:rPr>
              <a:t>bạn</a:t>
            </a:r>
            <a:r>
              <a:rPr lang="en-US" altLang="zh-CN" sz="2800" b="1" dirty="0">
                <a:solidFill>
                  <a:srgbClr val="83B40D"/>
                </a:solidFill>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2800" b="1" dirty="0" err="1">
                <a:solidFill>
                  <a:srgbClr val="83B40D"/>
                </a:solidFill>
                <a:latin typeface="Arial-Rounded" panose="020B0500000000000000" pitchFamily="34" charset="-93"/>
                <a:ea typeface="Arial-Rounded" panose="020B0500000000000000" pitchFamily="34" charset="-93"/>
                <a:cs typeface="Arial-Rounded" panose="020B0500000000000000" pitchFamily="34" charset="-93"/>
                <a:sym typeface="+mn-lt"/>
              </a:rPr>
              <a:t>để</a:t>
            </a:r>
            <a:r>
              <a:rPr lang="en-US" altLang="zh-CN" sz="2800" b="1" dirty="0">
                <a:solidFill>
                  <a:srgbClr val="83B40D"/>
                </a:solidFill>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2800" b="1" dirty="0" err="1">
                <a:solidFill>
                  <a:srgbClr val="83B40D"/>
                </a:solidFill>
                <a:latin typeface="Arial-Rounded" panose="020B0500000000000000" pitchFamily="34" charset="-93"/>
                <a:ea typeface="Arial-Rounded" panose="020B0500000000000000" pitchFamily="34" charset="-93"/>
                <a:cs typeface="Arial-Rounded" panose="020B0500000000000000" pitchFamily="34" charset="-93"/>
                <a:sym typeface="+mn-lt"/>
              </a:rPr>
              <a:t>trả</a:t>
            </a:r>
            <a:r>
              <a:rPr lang="en-US" altLang="zh-CN" sz="2800" b="1" dirty="0">
                <a:solidFill>
                  <a:srgbClr val="83B40D"/>
                </a:solidFill>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2800" b="1" dirty="0" err="1">
                <a:solidFill>
                  <a:srgbClr val="83B40D"/>
                </a:solidFill>
                <a:latin typeface="Arial-Rounded" panose="020B0500000000000000" pitchFamily="34" charset="-93"/>
                <a:ea typeface="Arial-Rounded" panose="020B0500000000000000" pitchFamily="34" charset="-93"/>
                <a:cs typeface="Arial-Rounded" panose="020B0500000000000000" pitchFamily="34" charset="-93"/>
                <a:sym typeface="+mn-lt"/>
              </a:rPr>
              <a:t>lời</a:t>
            </a:r>
            <a:r>
              <a:rPr lang="en-US" altLang="zh-CN" sz="2800" b="1" dirty="0">
                <a:solidFill>
                  <a:srgbClr val="83B40D"/>
                </a:solidFill>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2800" b="1" dirty="0" err="1">
                <a:solidFill>
                  <a:srgbClr val="83B40D"/>
                </a:solidFill>
                <a:latin typeface="Arial-Rounded" panose="020B0500000000000000" pitchFamily="34" charset="-93"/>
                <a:ea typeface="Arial-Rounded" panose="020B0500000000000000" pitchFamily="34" charset="-93"/>
                <a:cs typeface="Arial-Rounded" panose="020B0500000000000000" pitchFamily="34" charset="-93"/>
                <a:sym typeface="+mn-lt"/>
              </a:rPr>
              <a:t>câu</a:t>
            </a:r>
            <a:r>
              <a:rPr lang="en-US" altLang="zh-CN" sz="2800" b="1" dirty="0">
                <a:solidFill>
                  <a:srgbClr val="83B40D"/>
                </a:solidFill>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2800" b="1" dirty="0" err="1">
                <a:solidFill>
                  <a:srgbClr val="83B40D"/>
                </a:solidFill>
                <a:latin typeface="Arial-Rounded" panose="020B0500000000000000" pitchFamily="34" charset="-93"/>
                <a:ea typeface="Arial-Rounded" panose="020B0500000000000000" pitchFamily="34" charset="-93"/>
                <a:cs typeface="Arial-Rounded" panose="020B0500000000000000" pitchFamily="34" charset="-93"/>
                <a:sym typeface="+mn-lt"/>
              </a:rPr>
              <a:t>hỏi</a:t>
            </a:r>
            <a:r>
              <a:rPr lang="en-US" altLang="zh-CN" sz="2800" b="1" dirty="0">
                <a:solidFill>
                  <a:srgbClr val="83B40D"/>
                </a:solidFill>
                <a:latin typeface="Arial-Rounded" panose="020B0500000000000000" pitchFamily="34" charset="-93"/>
                <a:ea typeface="Arial-Rounded" panose="020B0500000000000000" pitchFamily="34" charset="-93"/>
                <a:cs typeface="Arial-Rounded" panose="020B0500000000000000" pitchFamily="34" charset="-93"/>
                <a:sym typeface="+mn-lt"/>
              </a:rPr>
              <a:t>:</a:t>
            </a:r>
            <a:endParaRPr lang="zh-CN" altLang="en-US" sz="2800" b="1" dirty="0">
              <a:solidFill>
                <a:srgbClr val="83B40D"/>
              </a:solidFill>
              <a:latin typeface="Arial-Rounded" panose="020B0500000000000000" pitchFamily="34" charset="-93"/>
              <a:ea typeface="Arial-Rounded" panose="020B0500000000000000" pitchFamily="34" charset="-93"/>
              <a:cs typeface="Arial-Rounded" panose="020B0500000000000000" pitchFamily="34" charset="-93"/>
              <a:sym typeface="+mn-lt"/>
            </a:endParaRPr>
          </a:p>
        </p:txBody>
      </p:sp>
      <p:sp>
        <p:nvSpPr>
          <p:cNvPr id="22" name="文本框 3">
            <a:extLst>
              <a:ext uri="{FF2B5EF4-FFF2-40B4-BE49-F238E27FC236}">
                <a16:creationId xmlns:a16="http://schemas.microsoft.com/office/drawing/2014/main" id="{8C08EF97-40EE-4A1F-ADE7-08E23EFD0A1F}"/>
              </a:ext>
            </a:extLst>
          </p:cNvPr>
          <p:cNvSpPr txBox="1"/>
          <p:nvPr/>
        </p:nvSpPr>
        <p:spPr>
          <a:xfrm>
            <a:off x="3580542" y="167342"/>
            <a:ext cx="1729961" cy="461665"/>
          </a:xfrm>
          <a:prstGeom prst="rect">
            <a:avLst/>
          </a:prstGeom>
          <a:noFill/>
        </p:spPr>
        <p:txBody>
          <a:bodyPr wrap="none" rtlCol="0">
            <a:spAutoFit/>
          </a:bodyPr>
          <a:lstStyle/>
          <a:p>
            <a:r>
              <a:rPr lang="en-US" altLang="zh-CN" sz="2400" b="1" dirty="0" err="1">
                <a:solidFill>
                  <a:schemeClr val="bg1"/>
                </a:solidFill>
                <a:effectLst>
                  <a:outerShdw blurRad="38100" dist="38100" dir="2700000" algn="tl">
                    <a:srgbClr val="000000">
                      <a:alpha val="43137"/>
                    </a:srgbClr>
                  </a:outerShdw>
                </a:effectLst>
                <a:latin typeface="Arial-Rounded" panose="020B0500000000000000" pitchFamily="34" charset="-93"/>
                <a:ea typeface="Arial-Rounded" panose="020B0500000000000000" pitchFamily="34" charset="-93"/>
                <a:cs typeface="Arial-Rounded" panose="020B0500000000000000" pitchFamily="34" charset="-93"/>
                <a:sym typeface="+mn-lt"/>
              </a:rPr>
              <a:t>Hoạt</a:t>
            </a:r>
            <a:r>
              <a:rPr lang="en-US" altLang="zh-CN" sz="2400" b="1" dirty="0">
                <a:solidFill>
                  <a:schemeClr val="bg1"/>
                </a:solidFill>
                <a:effectLst>
                  <a:outerShdw blurRad="38100" dist="38100" dir="2700000" algn="tl">
                    <a:srgbClr val="000000">
                      <a:alpha val="43137"/>
                    </a:srgbClr>
                  </a:outerShdw>
                </a:effectLst>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2400" b="1" dirty="0" err="1">
                <a:solidFill>
                  <a:schemeClr val="bg1"/>
                </a:solidFill>
                <a:effectLst>
                  <a:outerShdw blurRad="38100" dist="38100" dir="2700000" algn="tl">
                    <a:srgbClr val="000000">
                      <a:alpha val="43137"/>
                    </a:srgbClr>
                  </a:outerShdw>
                </a:effectLst>
                <a:latin typeface="Arial-Rounded" panose="020B0500000000000000" pitchFamily="34" charset="-93"/>
                <a:ea typeface="Arial-Rounded" panose="020B0500000000000000" pitchFamily="34" charset="-93"/>
                <a:cs typeface="Arial-Rounded" panose="020B0500000000000000" pitchFamily="34" charset="-93"/>
                <a:sym typeface="+mn-lt"/>
              </a:rPr>
              <a:t>động</a:t>
            </a:r>
            <a:r>
              <a:rPr lang="en-US" altLang="zh-CN" sz="2400" b="1" dirty="0">
                <a:solidFill>
                  <a:schemeClr val="bg1"/>
                </a:solidFill>
                <a:effectLst>
                  <a:outerShdw blurRad="38100" dist="38100" dir="2700000" algn="tl">
                    <a:srgbClr val="000000">
                      <a:alpha val="43137"/>
                    </a:srgbClr>
                  </a:outerShdw>
                </a:effectLst>
                <a:latin typeface="Arial-Rounded" panose="020B0500000000000000" pitchFamily="34" charset="-93"/>
                <a:ea typeface="Arial-Rounded" panose="020B0500000000000000" pitchFamily="34" charset="-93"/>
                <a:cs typeface="Arial-Rounded" panose="020B0500000000000000" pitchFamily="34" charset="-93"/>
                <a:sym typeface="+mn-lt"/>
              </a:rPr>
              <a:t> 1</a:t>
            </a:r>
            <a:endParaRPr lang="zh-CN" altLang="en-US" sz="2400" b="1" dirty="0">
              <a:solidFill>
                <a:schemeClr val="bg1"/>
              </a:solidFill>
              <a:effectLst>
                <a:outerShdw blurRad="38100" dist="38100" dir="2700000" algn="tl">
                  <a:srgbClr val="000000">
                    <a:alpha val="43137"/>
                  </a:srgbClr>
                </a:outerShdw>
              </a:effectLst>
              <a:latin typeface="Arial-Rounded" panose="020B0500000000000000" pitchFamily="34" charset="-93"/>
              <a:ea typeface="Arial-Rounded" panose="020B0500000000000000" pitchFamily="34" charset="-93"/>
              <a:cs typeface="Arial-Rounded" panose="020B0500000000000000" pitchFamily="34" charset="-93"/>
              <a:sym typeface="+mn-lt"/>
            </a:endParaRPr>
          </a:p>
        </p:txBody>
      </p:sp>
      <p:graphicFrame>
        <p:nvGraphicFramePr>
          <p:cNvPr id="7" name="Object 6"/>
          <p:cNvGraphicFramePr>
            <a:graphicFrameLocks noChangeAspect="1"/>
          </p:cNvGraphicFramePr>
          <p:nvPr>
            <p:extLst>
              <p:ext uri="{D42A27DB-BD31-4B8C-83A1-F6EECF244321}">
                <p14:modId xmlns:p14="http://schemas.microsoft.com/office/powerpoint/2010/main" val="3335889194"/>
              </p:ext>
            </p:extLst>
          </p:nvPr>
        </p:nvGraphicFramePr>
        <p:xfrm>
          <a:off x="1623025" y="1233569"/>
          <a:ext cx="6160008" cy="2567082"/>
        </p:xfrm>
        <a:graphic>
          <a:graphicData uri="http://schemas.openxmlformats.org/presentationml/2006/ole">
            <mc:AlternateContent xmlns:mc="http://schemas.openxmlformats.org/markup-compatibility/2006">
              <mc:Choice xmlns:v="urn:schemas-microsoft-com:vml" Requires="v">
                <p:oleObj r:id="rId7" imgW="5699160" imgH="3146400" progId="">
                  <p:embed/>
                </p:oleObj>
              </mc:Choice>
              <mc:Fallback>
                <p:oleObj r:id="rId7" imgW="5699160" imgH="3146400" progId="">
                  <p:embed/>
                  <p:pic>
                    <p:nvPicPr>
                      <p:cNvPr id="0" name="Picture 1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623025" y="1233569"/>
                        <a:ext cx="6160008" cy="2567082"/>
                      </a:xfrm>
                      <a:prstGeom prst="rect">
                        <a:avLst/>
                      </a:prstGeom>
                      <a:noFill/>
                    </p:spPr>
                  </p:pic>
                </p:oleObj>
              </mc:Fallback>
            </mc:AlternateContent>
          </a:graphicData>
        </a:graphic>
      </p:graphicFrame>
      <p:sp>
        <p:nvSpPr>
          <p:cNvPr id="8" name="文本框 6">
            <a:extLst>
              <a:ext uri="{FF2B5EF4-FFF2-40B4-BE49-F238E27FC236}">
                <a16:creationId xmlns:a16="http://schemas.microsoft.com/office/drawing/2014/main" id="{67CB6753-1C5F-45EE-944A-2E803F95E5F8}"/>
              </a:ext>
            </a:extLst>
          </p:cNvPr>
          <p:cNvSpPr txBox="1">
            <a:spLocks noChangeArrowheads="1"/>
          </p:cNvSpPr>
          <p:nvPr>
            <p:custDataLst>
              <p:tags r:id="rId2"/>
            </p:custDataLst>
          </p:nvPr>
        </p:nvSpPr>
        <p:spPr bwMode="auto">
          <a:xfrm>
            <a:off x="500453" y="3524386"/>
            <a:ext cx="836516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r>
              <a:rPr lang="en-US" altLang="zh-CN" sz="2800" b="1" dirty="0">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2800" b="1" dirty="0" err="1">
                <a:latin typeface="Arial-Rounded" panose="020B0500000000000000" pitchFamily="34" charset="-93"/>
                <a:ea typeface="Arial-Rounded" panose="020B0500000000000000" pitchFamily="34" charset="-93"/>
                <a:cs typeface="Arial-Rounded" panose="020B0500000000000000" pitchFamily="34" charset="-93"/>
                <a:sym typeface="+mn-lt"/>
              </a:rPr>
              <a:t>Các</a:t>
            </a:r>
            <a:r>
              <a:rPr lang="en-US" altLang="zh-CN" sz="2800" b="1" dirty="0">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2800" b="1" dirty="0" err="1">
                <a:latin typeface="Arial-Rounded" panose="020B0500000000000000" pitchFamily="34" charset="-93"/>
                <a:ea typeface="Arial-Rounded" panose="020B0500000000000000" pitchFamily="34" charset="-93"/>
                <a:cs typeface="Arial-Rounded" panose="020B0500000000000000" pitchFamily="34" charset="-93"/>
                <a:sym typeface="+mn-lt"/>
              </a:rPr>
              <a:t>bạn</a:t>
            </a:r>
            <a:r>
              <a:rPr lang="en-US" altLang="zh-CN" sz="2800" b="1" dirty="0">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2800" b="1" dirty="0" err="1">
                <a:latin typeface="Arial-Rounded" panose="020B0500000000000000" pitchFamily="34" charset="-93"/>
                <a:ea typeface="Arial-Rounded" panose="020B0500000000000000" pitchFamily="34" charset="-93"/>
                <a:cs typeface="Arial-Rounded" panose="020B0500000000000000" pitchFamily="34" charset="-93"/>
                <a:sym typeface="+mn-lt"/>
              </a:rPr>
              <a:t>trong</a:t>
            </a:r>
            <a:r>
              <a:rPr lang="en-US" altLang="zh-CN" sz="2800" b="1" dirty="0">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2800" b="1" dirty="0" err="1">
                <a:latin typeface="Arial-Rounded" panose="020B0500000000000000" pitchFamily="34" charset="-93"/>
                <a:ea typeface="Arial-Rounded" panose="020B0500000000000000" pitchFamily="34" charset="-93"/>
                <a:cs typeface="Arial-Rounded" panose="020B0500000000000000" pitchFamily="34" charset="-93"/>
                <a:sym typeface="+mn-lt"/>
              </a:rPr>
              <a:t>tranh</a:t>
            </a:r>
            <a:r>
              <a:rPr lang="en-US" altLang="zh-CN" sz="2800" b="1" dirty="0">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2800" b="1" dirty="0" err="1">
                <a:latin typeface="Arial-Rounded" panose="020B0500000000000000" pitchFamily="34" charset="-93"/>
                <a:ea typeface="Arial-Rounded" panose="020B0500000000000000" pitchFamily="34" charset="-93"/>
                <a:cs typeface="Arial-Rounded" panose="020B0500000000000000" pitchFamily="34" charset="-93"/>
                <a:sym typeface="+mn-lt"/>
              </a:rPr>
              <a:t>đang</a:t>
            </a:r>
            <a:r>
              <a:rPr lang="en-US" altLang="zh-CN" sz="2800" b="1" dirty="0">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2800" b="1" dirty="0" err="1">
                <a:latin typeface="Arial-Rounded" panose="020B0500000000000000" pitchFamily="34" charset="-93"/>
                <a:ea typeface="Arial-Rounded" panose="020B0500000000000000" pitchFamily="34" charset="-93"/>
                <a:cs typeface="Arial-Rounded" panose="020B0500000000000000" pitchFamily="34" charset="-93"/>
                <a:sym typeface="+mn-lt"/>
              </a:rPr>
              <a:t>làm</a:t>
            </a:r>
            <a:r>
              <a:rPr lang="en-US" altLang="zh-CN" sz="2800" b="1" dirty="0">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2800" b="1" dirty="0" err="1">
                <a:latin typeface="Arial-Rounded" panose="020B0500000000000000" pitchFamily="34" charset="-93"/>
                <a:ea typeface="Arial-Rounded" panose="020B0500000000000000" pitchFamily="34" charset="-93"/>
                <a:cs typeface="Arial-Rounded" panose="020B0500000000000000" pitchFamily="34" charset="-93"/>
                <a:sym typeface="+mn-lt"/>
              </a:rPr>
              <a:t>gì</a:t>
            </a:r>
            <a:r>
              <a:rPr lang="en-US" altLang="zh-CN" sz="2800" b="1" dirty="0">
                <a:latin typeface="Arial-Rounded" panose="020B0500000000000000" pitchFamily="34" charset="-93"/>
                <a:ea typeface="Arial-Rounded" panose="020B0500000000000000" pitchFamily="34" charset="-93"/>
                <a:cs typeface="Arial-Rounded" panose="020B0500000000000000" pitchFamily="34" charset="-93"/>
                <a:sym typeface="+mn-lt"/>
              </a:rPr>
              <a:t>?</a:t>
            </a:r>
            <a:endParaRPr lang="zh-CN" altLang="en-US" sz="2800" b="1" dirty="0">
              <a:latin typeface="Arial-Rounded" panose="020B0500000000000000" pitchFamily="34" charset="-93"/>
              <a:ea typeface="Arial-Rounded" panose="020B0500000000000000" pitchFamily="34" charset="-93"/>
              <a:cs typeface="Arial-Rounded" panose="020B0500000000000000" pitchFamily="34" charset="-93"/>
              <a:sym typeface="+mn-lt"/>
            </a:endParaRPr>
          </a:p>
        </p:txBody>
      </p:sp>
      <p:sp>
        <p:nvSpPr>
          <p:cNvPr id="9" name="文本框 6">
            <a:extLst>
              <a:ext uri="{FF2B5EF4-FFF2-40B4-BE49-F238E27FC236}">
                <a16:creationId xmlns:a16="http://schemas.microsoft.com/office/drawing/2014/main" id="{67CB6753-1C5F-45EE-944A-2E803F95E5F8}"/>
              </a:ext>
            </a:extLst>
          </p:cNvPr>
          <p:cNvSpPr txBox="1">
            <a:spLocks noChangeArrowheads="1"/>
          </p:cNvSpPr>
          <p:nvPr>
            <p:custDataLst>
              <p:tags r:id="rId3"/>
            </p:custDataLst>
          </p:nvPr>
        </p:nvSpPr>
        <p:spPr bwMode="auto">
          <a:xfrm>
            <a:off x="498615" y="4029330"/>
            <a:ext cx="836516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r>
              <a:rPr lang="en-US" altLang="zh-CN" sz="2800" b="1" dirty="0">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2800" b="1" dirty="0" err="1">
                <a:latin typeface="Arial-Rounded" panose="020B0500000000000000" pitchFamily="34" charset="-93"/>
                <a:ea typeface="Arial-Rounded" panose="020B0500000000000000" pitchFamily="34" charset="-93"/>
                <a:cs typeface="Arial-Rounded" panose="020B0500000000000000" pitchFamily="34" charset="-93"/>
                <a:sym typeface="+mn-lt"/>
              </a:rPr>
              <a:t>Việc</a:t>
            </a:r>
            <a:r>
              <a:rPr lang="en-US" altLang="zh-CN" sz="2800" b="1" dirty="0">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2800" b="1" dirty="0" err="1">
                <a:latin typeface="Arial-Rounded" panose="020B0500000000000000" pitchFamily="34" charset="-93"/>
                <a:ea typeface="Arial-Rounded" panose="020B0500000000000000" pitchFamily="34" charset="-93"/>
                <a:cs typeface="Arial-Rounded" panose="020B0500000000000000" pitchFamily="34" charset="-93"/>
                <a:sym typeface="+mn-lt"/>
              </a:rPr>
              <a:t>làm</a:t>
            </a:r>
            <a:r>
              <a:rPr lang="en-US" altLang="zh-CN" sz="2800" b="1" dirty="0">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2800" b="1" dirty="0" err="1">
                <a:latin typeface="Arial-Rounded" panose="020B0500000000000000" pitchFamily="34" charset="-93"/>
                <a:ea typeface="Arial-Rounded" panose="020B0500000000000000" pitchFamily="34" charset="-93"/>
                <a:cs typeface="Arial-Rounded" panose="020B0500000000000000" pitchFamily="34" charset="-93"/>
                <a:sym typeface="+mn-lt"/>
              </a:rPr>
              <a:t>đó</a:t>
            </a:r>
            <a:r>
              <a:rPr lang="en-US" altLang="zh-CN" sz="2800" b="1" dirty="0">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2800" b="1" dirty="0" err="1">
                <a:latin typeface="Arial-Rounded" panose="020B0500000000000000" pitchFamily="34" charset="-93"/>
                <a:ea typeface="Arial-Rounded" panose="020B0500000000000000" pitchFamily="34" charset="-93"/>
                <a:cs typeface="Arial-Rounded" panose="020B0500000000000000" pitchFamily="34" charset="-93"/>
                <a:sym typeface="+mn-lt"/>
              </a:rPr>
              <a:t>có</a:t>
            </a:r>
            <a:r>
              <a:rPr lang="en-US" altLang="zh-CN" sz="2800" b="1" dirty="0">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2800" b="1" dirty="0" err="1">
                <a:latin typeface="Arial-Rounded" panose="020B0500000000000000" pitchFamily="34" charset="-93"/>
                <a:ea typeface="Arial-Rounded" panose="020B0500000000000000" pitchFamily="34" charset="-93"/>
                <a:cs typeface="Arial-Rounded" panose="020B0500000000000000" pitchFamily="34" charset="-93"/>
                <a:sym typeface="+mn-lt"/>
              </a:rPr>
              <a:t>lợi</a:t>
            </a:r>
            <a:r>
              <a:rPr lang="en-US" altLang="zh-CN" sz="2800" b="1" dirty="0">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2800" b="1" dirty="0" err="1">
                <a:latin typeface="Arial-Rounded" panose="020B0500000000000000" pitchFamily="34" charset="-93"/>
                <a:ea typeface="Arial-Rounded" panose="020B0500000000000000" pitchFamily="34" charset="-93"/>
                <a:cs typeface="Arial-Rounded" panose="020B0500000000000000" pitchFamily="34" charset="-93"/>
                <a:sym typeface="+mn-lt"/>
              </a:rPr>
              <a:t>ích</a:t>
            </a:r>
            <a:r>
              <a:rPr lang="en-US" altLang="zh-CN" sz="2800" b="1" dirty="0">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2800" b="1" dirty="0" err="1">
                <a:latin typeface="Arial-Rounded" panose="020B0500000000000000" pitchFamily="34" charset="-93"/>
                <a:ea typeface="Arial-Rounded" panose="020B0500000000000000" pitchFamily="34" charset="-93"/>
                <a:cs typeface="Arial-Rounded" panose="020B0500000000000000" pitchFamily="34" charset="-93"/>
                <a:sym typeface="+mn-lt"/>
              </a:rPr>
              <a:t>gì</a:t>
            </a:r>
            <a:r>
              <a:rPr lang="en-US" altLang="zh-CN" sz="2800" b="1" dirty="0">
                <a:latin typeface="Arial-Rounded" panose="020B0500000000000000" pitchFamily="34" charset="-93"/>
                <a:ea typeface="Arial-Rounded" panose="020B0500000000000000" pitchFamily="34" charset="-93"/>
                <a:cs typeface="Arial-Rounded" panose="020B0500000000000000" pitchFamily="34" charset="-93"/>
                <a:sym typeface="+mn-lt"/>
              </a:rPr>
              <a:t>?</a:t>
            </a:r>
            <a:endParaRPr lang="zh-CN" altLang="en-US" sz="2800" b="1" dirty="0">
              <a:latin typeface="Arial-Rounded" panose="020B0500000000000000" pitchFamily="34" charset="-93"/>
              <a:ea typeface="Arial-Rounded" panose="020B0500000000000000" pitchFamily="34" charset="-93"/>
              <a:cs typeface="Arial-Rounded" panose="020B0500000000000000" pitchFamily="34" charset="-93"/>
              <a:sym typeface="+mn-lt"/>
            </a:endParaRPr>
          </a:p>
        </p:txBody>
      </p:sp>
    </p:spTree>
    <p:extLst>
      <p:ext uri="{BB962C8B-B14F-4D97-AF65-F5344CB8AC3E}">
        <p14:creationId xmlns:p14="http://schemas.microsoft.com/office/powerpoint/2010/main" val="553707979"/>
      </p:ext>
    </p:extLst>
  </p:cSld>
  <p:clrMapOvr>
    <a:masterClrMapping/>
  </p:clrMapOvr>
  <p:transition spd="slow" advClick="0"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barn(inVertical)">
                                      <p:cBhvr>
                                        <p:cTn id="7" dur="500"/>
                                        <p:tgtEl>
                                          <p:spTgt spid="20"/>
                                        </p:tgtEl>
                                      </p:cBhvr>
                                    </p:animEffect>
                                  </p:childTnLst>
                                </p:cTn>
                              </p:par>
                            </p:childTnLst>
                          </p:cTn>
                        </p:par>
                        <p:par>
                          <p:cTn id="8" fill="hold">
                            <p:stCondLst>
                              <p:cond delay="500"/>
                            </p:stCondLst>
                            <p:childTnLst>
                              <p:par>
                                <p:cTn id="9" presetID="12" presetClass="entr" presetSubtype="4" fill="hold" grpId="0" nodeType="afterEffect">
                                  <p:stCondLst>
                                    <p:cond delay="0"/>
                                  </p:stCondLst>
                                  <p:iterate type="lt">
                                    <p:tmPct val="13000"/>
                                  </p:iterate>
                                  <p:childTnLst>
                                    <p:set>
                                      <p:cBhvr>
                                        <p:cTn id="10" dur="1" fill="hold">
                                          <p:stCondLst>
                                            <p:cond delay="0"/>
                                          </p:stCondLst>
                                        </p:cTn>
                                        <p:tgtEl>
                                          <p:spTgt spid="22"/>
                                        </p:tgtEl>
                                        <p:attrNameLst>
                                          <p:attrName>style.visibility</p:attrName>
                                        </p:attrNameLst>
                                      </p:cBhvr>
                                      <p:to>
                                        <p:strVal val="visible"/>
                                      </p:to>
                                    </p:set>
                                    <p:anim calcmode="lin" valueType="num">
                                      <p:cBhvr additive="base">
                                        <p:cTn id="11" dur="500"/>
                                        <p:tgtEl>
                                          <p:spTgt spid="22"/>
                                        </p:tgtEl>
                                        <p:attrNameLst>
                                          <p:attrName>ppt_y</p:attrName>
                                        </p:attrNameLst>
                                      </p:cBhvr>
                                      <p:tavLst>
                                        <p:tav tm="0">
                                          <p:val>
                                            <p:strVal val="#ppt_y+#ppt_h*1.125000"/>
                                          </p:val>
                                        </p:tav>
                                        <p:tav tm="100000">
                                          <p:val>
                                            <p:strVal val="#ppt_y"/>
                                          </p:val>
                                        </p:tav>
                                      </p:tavLst>
                                    </p:anim>
                                    <p:animEffect transition="in" filter="wipe(up)">
                                      <p:cBhvr>
                                        <p:cTn id="12" dur="500"/>
                                        <p:tgtEl>
                                          <p:spTgt spid="22"/>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grpId="0" nodeType="clickEffect">
                                  <p:stCondLst>
                                    <p:cond delay="0"/>
                                  </p:stCondLst>
                                  <p:childTnLst>
                                    <p:set>
                                      <p:cBhvr>
                                        <p:cTn id="16" dur="1" fill="hold">
                                          <p:stCondLst>
                                            <p:cond delay="0"/>
                                          </p:stCondLst>
                                        </p:cTn>
                                        <p:tgtEl>
                                          <p:spTgt spid="21"/>
                                        </p:tgtEl>
                                        <p:attrNameLst>
                                          <p:attrName>style.visibility</p:attrName>
                                        </p:attrNameLst>
                                      </p:cBhvr>
                                      <p:to>
                                        <p:strVal val="visible"/>
                                      </p:to>
                                    </p:set>
                                    <p:anim calcmode="lin" valueType="num">
                                      <p:cBhvr>
                                        <p:cTn id="17" dur="500" fill="hold"/>
                                        <p:tgtEl>
                                          <p:spTgt spid="21"/>
                                        </p:tgtEl>
                                        <p:attrNameLst>
                                          <p:attrName>ppt_w</p:attrName>
                                        </p:attrNameLst>
                                      </p:cBhvr>
                                      <p:tavLst>
                                        <p:tav tm="0">
                                          <p:val>
                                            <p:fltVal val="0"/>
                                          </p:val>
                                        </p:tav>
                                        <p:tav tm="100000">
                                          <p:val>
                                            <p:strVal val="#ppt_w"/>
                                          </p:val>
                                        </p:tav>
                                      </p:tavLst>
                                    </p:anim>
                                    <p:anim calcmode="lin" valueType="num">
                                      <p:cBhvr>
                                        <p:cTn id="18" dur="500" fill="hold"/>
                                        <p:tgtEl>
                                          <p:spTgt spid="21"/>
                                        </p:tgtEl>
                                        <p:attrNameLst>
                                          <p:attrName>ppt_h</p:attrName>
                                        </p:attrNameLst>
                                      </p:cBhvr>
                                      <p:tavLst>
                                        <p:tav tm="0">
                                          <p:val>
                                            <p:fltVal val="0"/>
                                          </p:val>
                                        </p:tav>
                                        <p:tav tm="100000">
                                          <p:val>
                                            <p:strVal val="#ppt_h"/>
                                          </p:val>
                                        </p:tav>
                                      </p:tavLst>
                                    </p:anim>
                                    <p:animEffect transition="in" filter="fade">
                                      <p:cBhvr>
                                        <p:cTn id="19" dur="500"/>
                                        <p:tgtEl>
                                          <p:spTgt spid="21"/>
                                        </p:tgtEl>
                                      </p:cBhvr>
                                    </p:animEffec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7"/>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 calcmode="lin" valueType="num">
                                      <p:cBhvr>
                                        <p:cTn id="28" dur="500" fill="hold"/>
                                        <p:tgtEl>
                                          <p:spTgt spid="8"/>
                                        </p:tgtEl>
                                        <p:attrNameLst>
                                          <p:attrName>ppt_w</p:attrName>
                                        </p:attrNameLst>
                                      </p:cBhvr>
                                      <p:tavLst>
                                        <p:tav tm="0">
                                          <p:val>
                                            <p:fltVal val="0"/>
                                          </p:val>
                                        </p:tav>
                                        <p:tav tm="100000">
                                          <p:val>
                                            <p:strVal val="#ppt_w"/>
                                          </p:val>
                                        </p:tav>
                                      </p:tavLst>
                                    </p:anim>
                                    <p:anim calcmode="lin" valueType="num">
                                      <p:cBhvr>
                                        <p:cTn id="29" dur="500" fill="hold"/>
                                        <p:tgtEl>
                                          <p:spTgt spid="8"/>
                                        </p:tgtEl>
                                        <p:attrNameLst>
                                          <p:attrName>ppt_h</p:attrName>
                                        </p:attrNameLst>
                                      </p:cBhvr>
                                      <p:tavLst>
                                        <p:tav tm="0">
                                          <p:val>
                                            <p:fltVal val="0"/>
                                          </p:val>
                                        </p:tav>
                                        <p:tav tm="100000">
                                          <p:val>
                                            <p:strVal val="#ppt_h"/>
                                          </p:val>
                                        </p:tav>
                                      </p:tavLst>
                                    </p:anim>
                                    <p:animEffect transition="in" filter="fade">
                                      <p:cBhvr>
                                        <p:cTn id="30" dur="500"/>
                                        <p:tgtEl>
                                          <p:spTgt spid="8"/>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anim calcmode="lin" valueType="num">
                                      <p:cBhvr>
                                        <p:cTn id="35" dur="500" fill="hold"/>
                                        <p:tgtEl>
                                          <p:spTgt spid="9"/>
                                        </p:tgtEl>
                                        <p:attrNameLst>
                                          <p:attrName>ppt_w</p:attrName>
                                        </p:attrNameLst>
                                      </p:cBhvr>
                                      <p:tavLst>
                                        <p:tav tm="0">
                                          <p:val>
                                            <p:fltVal val="0"/>
                                          </p:val>
                                        </p:tav>
                                        <p:tav tm="100000">
                                          <p:val>
                                            <p:strVal val="#ppt_w"/>
                                          </p:val>
                                        </p:tav>
                                      </p:tavLst>
                                    </p:anim>
                                    <p:anim calcmode="lin" valueType="num">
                                      <p:cBhvr>
                                        <p:cTn id="36" dur="500" fill="hold"/>
                                        <p:tgtEl>
                                          <p:spTgt spid="9"/>
                                        </p:tgtEl>
                                        <p:attrNameLst>
                                          <p:attrName>ppt_h</p:attrName>
                                        </p:attrNameLst>
                                      </p:cBhvr>
                                      <p:tavLst>
                                        <p:tav tm="0">
                                          <p:val>
                                            <p:fltVal val="0"/>
                                          </p:val>
                                        </p:tav>
                                        <p:tav tm="100000">
                                          <p:val>
                                            <p:strVal val="#ppt_h"/>
                                          </p:val>
                                        </p:tav>
                                      </p:tavLst>
                                    </p:anim>
                                    <p:animEffect transition="in" filter="fade">
                                      <p:cBhvr>
                                        <p:cTn id="3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p:bldP spid="8" grpId="0"/>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任意多边形 4"/>
          <p:cNvSpPr/>
          <p:nvPr/>
        </p:nvSpPr>
        <p:spPr>
          <a:xfrm>
            <a:off x="2607170" y="3016735"/>
            <a:ext cx="3676706" cy="3741237"/>
          </a:xfrm>
          <a:custGeom>
            <a:avLst/>
            <a:gdLst>
              <a:gd name="connsiteX0" fmla="*/ 0 w 3948545"/>
              <a:gd name="connsiteY0" fmla="*/ 41592 h 4017847"/>
              <a:gd name="connsiteX1" fmla="*/ 0 w 3948545"/>
              <a:gd name="connsiteY1" fmla="*/ 41592 h 4017847"/>
              <a:gd name="connsiteX2" fmla="*/ 3131127 w 3948545"/>
              <a:gd name="connsiteY2" fmla="*/ 13883 h 4017847"/>
              <a:gd name="connsiteX3" fmla="*/ 3948545 w 3948545"/>
              <a:gd name="connsiteY3" fmla="*/ 28 h 4017847"/>
              <a:gd name="connsiteX4" fmla="*/ 3948545 w 3948545"/>
              <a:gd name="connsiteY4" fmla="*/ 4017847 h 40178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8545" h="4017847">
                <a:moveTo>
                  <a:pt x="0" y="41592"/>
                </a:moveTo>
                <a:lnTo>
                  <a:pt x="0" y="41592"/>
                </a:lnTo>
                <a:lnTo>
                  <a:pt x="3131127" y="13883"/>
                </a:lnTo>
                <a:cubicBezTo>
                  <a:pt x="4154421" y="-1277"/>
                  <a:pt x="3463851" y="28"/>
                  <a:pt x="3948545" y="28"/>
                </a:cubicBezTo>
                <a:lnTo>
                  <a:pt x="3948545" y="4017847"/>
                </a:lnTo>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20" name="Hình ảnh 19">
            <a:extLst>
              <a:ext uri="{FF2B5EF4-FFF2-40B4-BE49-F238E27FC236}">
                <a16:creationId xmlns:a16="http://schemas.microsoft.com/office/drawing/2014/main" id="{FEF33DC6-6278-4D65-8037-559762F6CBB3}"/>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9101" t="13195" r="81938" b="80624"/>
          <a:stretch/>
        </p:blipFill>
        <p:spPr>
          <a:xfrm>
            <a:off x="231572" y="537675"/>
            <a:ext cx="1071964" cy="1042224"/>
          </a:xfrm>
          <a:prstGeom prst="rect">
            <a:avLst/>
          </a:prstGeom>
          <a:ln>
            <a:noFill/>
          </a:ln>
          <a:effectLst>
            <a:softEdge rad="112500"/>
          </a:effectLst>
        </p:spPr>
      </p:pic>
      <p:sp>
        <p:nvSpPr>
          <p:cNvPr id="22" name="文本框 3">
            <a:extLst>
              <a:ext uri="{FF2B5EF4-FFF2-40B4-BE49-F238E27FC236}">
                <a16:creationId xmlns:a16="http://schemas.microsoft.com/office/drawing/2014/main" id="{8C08EF97-40EE-4A1F-ADE7-08E23EFD0A1F}"/>
              </a:ext>
            </a:extLst>
          </p:cNvPr>
          <p:cNvSpPr txBox="1"/>
          <p:nvPr/>
        </p:nvSpPr>
        <p:spPr>
          <a:xfrm>
            <a:off x="3717179" y="124376"/>
            <a:ext cx="1729961" cy="461665"/>
          </a:xfrm>
          <a:prstGeom prst="rect">
            <a:avLst/>
          </a:prstGeom>
          <a:noFill/>
        </p:spPr>
        <p:txBody>
          <a:bodyPr wrap="none" rtlCol="0">
            <a:spAutoFit/>
          </a:bodyPr>
          <a:lstStyle/>
          <a:p>
            <a:r>
              <a:rPr lang="en-US" altLang="zh-CN" sz="2400" b="1" dirty="0" err="1">
                <a:solidFill>
                  <a:schemeClr val="bg1"/>
                </a:solidFill>
                <a:effectLst>
                  <a:outerShdw blurRad="38100" dist="38100" dir="2700000" algn="tl">
                    <a:srgbClr val="000000">
                      <a:alpha val="43137"/>
                    </a:srgbClr>
                  </a:outerShdw>
                </a:effectLst>
                <a:latin typeface="Arial-Rounded" panose="020B0500000000000000" pitchFamily="34" charset="-93"/>
                <a:ea typeface="Arial-Rounded" panose="020B0500000000000000" pitchFamily="34" charset="-93"/>
                <a:cs typeface="Arial-Rounded" panose="020B0500000000000000" pitchFamily="34" charset="-93"/>
                <a:sym typeface="+mn-lt"/>
              </a:rPr>
              <a:t>Hoạt</a:t>
            </a:r>
            <a:r>
              <a:rPr lang="en-US" altLang="zh-CN" sz="2400" b="1" dirty="0">
                <a:solidFill>
                  <a:schemeClr val="bg1"/>
                </a:solidFill>
                <a:effectLst>
                  <a:outerShdw blurRad="38100" dist="38100" dir="2700000" algn="tl">
                    <a:srgbClr val="000000">
                      <a:alpha val="43137"/>
                    </a:srgbClr>
                  </a:outerShdw>
                </a:effectLst>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2400" b="1" dirty="0" err="1">
                <a:solidFill>
                  <a:schemeClr val="bg1"/>
                </a:solidFill>
                <a:effectLst>
                  <a:outerShdw blurRad="38100" dist="38100" dir="2700000" algn="tl">
                    <a:srgbClr val="000000">
                      <a:alpha val="43137"/>
                    </a:srgbClr>
                  </a:outerShdw>
                </a:effectLst>
                <a:latin typeface="Arial-Rounded" panose="020B0500000000000000" pitchFamily="34" charset="-93"/>
                <a:ea typeface="Arial-Rounded" panose="020B0500000000000000" pitchFamily="34" charset="-93"/>
                <a:cs typeface="Arial-Rounded" panose="020B0500000000000000" pitchFamily="34" charset="-93"/>
                <a:sym typeface="+mn-lt"/>
              </a:rPr>
              <a:t>động</a:t>
            </a:r>
            <a:r>
              <a:rPr lang="en-US" altLang="zh-CN" sz="2400" b="1" dirty="0">
                <a:solidFill>
                  <a:schemeClr val="bg1"/>
                </a:solidFill>
                <a:effectLst>
                  <a:outerShdw blurRad="38100" dist="38100" dir="2700000" algn="tl">
                    <a:srgbClr val="000000">
                      <a:alpha val="43137"/>
                    </a:srgbClr>
                  </a:outerShdw>
                </a:effectLst>
                <a:latin typeface="Arial-Rounded" panose="020B0500000000000000" pitchFamily="34" charset="-93"/>
                <a:ea typeface="Arial-Rounded" panose="020B0500000000000000" pitchFamily="34" charset="-93"/>
                <a:cs typeface="Arial-Rounded" panose="020B0500000000000000" pitchFamily="34" charset="-93"/>
                <a:sym typeface="+mn-lt"/>
              </a:rPr>
              <a:t> 1</a:t>
            </a:r>
            <a:endParaRPr lang="zh-CN" altLang="en-US" sz="2400" b="1" dirty="0">
              <a:solidFill>
                <a:schemeClr val="bg1"/>
              </a:solidFill>
              <a:effectLst>
                <a:outerShdw blurRad="38100" dist="38100" dir="2700000" algn="tl">
                  <a:srgbClr val="000000">
                    <a:alpha val="43137"/>
                  </a:srgbClr>
                </a:outerShdw>
              </a:effectLst>
              <a:latin typeface="Arial-Rounded" panose="020B0500000000000000" pitchFamily="34" charset="-93"/>
              <a:ea typeface="Arial-Rounded" panose="020B0500000000000000" pitchFamily="34" charset="-93"/>
              <a:cs typeface="Arial-Rounded" panose="020B0500000000000000" pitchFamily="34" charset="-93"/>
              <a:sym typeface="+mn-lt"/>
            </a:endParaRPr>
          </a:p>
        </p:txBody>
      </p:sp>
      <p:sp>
        <p:nvSpPr>
          <p:cNvPr id="8" name="文本框 6">
            <a:extLst>
              <a:ext uri="{FF2B5EF4-FFF2-40B4-BE49-F238E27FC236}">
                <a16:creationId xmlns:a16="http://schemas.microsoft.com/office/drawing/2014/main" id="{67CB6753-1C5F-45EE-944A-2E803F95E5F8}"/>
              </a:ext>
            </a:extLst>
          </p:cNvPr>
          <p:cNvSpPr txBox="1">
            <a:spLocks noChangeArrowheads="1"/>
          </p:cNvSpPr>
          <p:nvPr>
            <p:custDataLst>
              <p:tags r:id="rId1"/>
            </p:custDataLst>
          </p:nvPr>
        </p:nvSpPr>
        <p:spPr bwMode="auto">
          <a:xfrm>
            <a:off x="1233300" y="761970"/>
            <a:ext cx="727274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r>
              <a:rPr lang="en-US" altLang="zh-CN" sz="2800" b="1" dirty="0" err="1">
                <a:latin typeface="Arial-Rounded" panose="020B0500000000000000" pitchFamily="34" charset="-93"/>
                <a:ea typeface="Arial-Rounded" panose="020B0500000000000000" pitchFamily="34" charset="-93"/>
                <a:cs typeface="Arial-Rounded" panose="020B0500000000000000" pitchFamily="34" charset="-93"/>
                <a:sym typeface="+mn-lt"/>
              </a:rPr>
              <a:t>Giải</a:t>
            </a:r>
            <a:r>
              <a:rPr lang="en-US" altLang="zh-CN" sz="2800" b="1" dirty="0">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2800" b="1" dirty="0" err="1">
                <a:latin typeface="Arial-Rounded" panose="020B0500000000000000" pitchFamily="34" charset="-93"/>
                <a:ea typeface="Arial-Rounded" panose="020B0500000000000000" pitchFamily="34" charset="-93"/>
                <a:cs typeface="Arial-Rounded" panose="020B0500000000000000" pitchFamily="34" charset="-93"/>
                <a:sym typeface="+mn-lt"/>
              </a:rPr>
              <a:t>thích</a:t>
            </a:r>
            <a:r>
              <a:rPr lang="en-US" altLang="zh-CN" sz="2800" b="1" dirty="0">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2800" b="1" dirty="0" err="1">
                <a:latin typeface="Arial-Rounded" panose="020B0500000000000000" pitchFamily="34" charset="-93"/>
                <a:ea typeface="Arial-Rounded" panose="020B0500000000000000" pitchFamily="34" charset="-93"/>
                <a:cs typeface="Arial-Rounded" panose="020B0500000000000000" pitchFamily="34" charset="-93"/>
                <a:sym typeface="+mn-lt"/>
              </a:rPr>
              <a:t>tác</a:t>
            </a:r>
            <a:r>
              <a:rPr lang="en-US" altLang="zh-CN" sz="2800" b="1" dirty="0">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2800" b="1" dirty="0" err="1">
                <a:latin typeface="Arial-Rounded" panose="020B0500000000000000" pitchFamily="34" charset="-93"/>
                <a:ea typeface="Arial-Rounded" panose="020B0500000000000000" pitchFamily="34" charset="-93"/>
                <a:cs typeface="Arial-Rounded" panose="020B0500000000000000" pitchFamily="34" charset="-93"/>
                <a:sym typeface="+mn-lt"/>
              </a:rPr>
              <a:t>dụng</a:t>
            </a:r>
            <a:r>
              <a:rPr lang="en-US" altLang="zh-CN" sz="2800" b="1" dirty="0">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2800" b="1" dirty="0" err="1">
                <a:latin typeface="Arial-Rounded" panose="020B0500000000000000" pitchFamily="34" charset="-93"/>
                <a:ea typeface="Arial-Rounded" panose="020B0500000000000000" pitchFamily="34" charset="-93"/>
                <a:cs typeface="Arial-Rounded" panose="020B0500000000000000" pitchFamily="34" charset="-93"/>
                <a:sym typeface="+mn-lt"/>
              </a:rPr>
              <a:t>của</a:t>
            </a:r>
            <a:r>
              <a:rPr lang="en-US" altLang="zh-CN" sz="2800" b="1" dirty="0">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2800" b="1" dirty="0" err="1">
                <a:latin typeface="Arial-Rounded" panose="020B0500000000000000" pitchFamily="34" charset="-93"/>
                <a:ea typeface="Arial-Rounded" panose="020B0500000000000000" pitchFamily="34" charset="-93"/>
                <a:cs typeface="Arial-Rounded" panose="020B0500000000000000" pitchFamily="34" charset="-93"/>
                <a:sym typeface="+mn-lt"/>
              </a:rPr>
              <a:t>những</a:t>
            </a:r>
            <a:r>
              <a:rPr lang="en-US" altLang="zh-CN" sz="2800" b="1" dirty="0">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2800" b="1" dirty="0" err="1">
                <a:latin typeface="Arial-Rounded" panose="020B0500000000000000" pitchFamily="34" charset="-93"/>
                <a:ea typeface="Arial-Rounded" panose="020B0500000000000000" pitchFamily="34" charset="-93"/>
                <a:cs typeface="Arial-Rounded" panose="020B0500000000000000" pitchFamily="34" charset="-93"/>
                <a:sym typeface="+mn-lt"/>
              </a:rPr>
              <a:t>việc</a:t>
            </a:r>
            <a:r>
              <a:rPr lang="en-US" altLang="zh-CN" sz="2800" b="1" dirty="0">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2800" b="1" dirty="0" err="1">
                <a:latin typeface="Arial-Rounded" panose="020B0500000000000000" pitchFamily="34" charset="-93"/>
                <a:ea typeface="Arial-Rounded" panose="020B0500000000000000" pitchFamily="34" charset="-93"/>
                <a:cs typeface="Arial-Rounded" panose="020B0500000000000000" pitchFamily="34" charset="-93"/>
                <a:sym typeface="+mn-lt"/>
              </a:rPr>
              <a:t>làm</a:t>
            </a:r>
            <a:r>
              <a:rPr lang="en-US" altLang="zh-CN" sz="2800" b="1" dirty="0">
                <a:latin typeface="Arial-Rounded" panose="020B0500000000000000" pitchFamily="34" charset="-93"/>
                <a:ea typeface="Arial-Rounded" panose="020B0500000000000000" pitchFamily="34" charset="-93"/>
                <a:cs typeface="Arial-Rounded" panose="020B0500000000000000" pitchFamily="34" charset="-93"/>
                <a:sym typeface="+mn-lt"/>
              </a:rPr>
              <a:t>:</a:t>
            </a:r>
          </a:p>
        </p:txBody>
      </p:sp>
      <p:sp>
        <p:nvSpPr>
          <p:cNvPr id="7" name="文本框 6">
            <a:extLst>
              <a:ext uri="{FF2B5EF4-FFF2-40B4-BE49-F238E27FC236}">
                <a16:creationId xmlns:a16="http://schemas.microsoft.com/office/drawing/2014/main" id="{67CB6753-1C5F-45EE-944A-2E803F95E5F8}"/>
              </a:ext>
            </a:extLst>
          </p:cNvPr>
          <p:cNvSpPr txBox="1">
            <a:spLocks noChangeArrowheads="1"/>
          </p:cNvSpPr>
          <p:nvPr>
            <p:custDataLst>
              <p:tags r:id="rId2"/>
            </p:custDataLst>
          </p:nvPr>
        </p:nvSpPr>
        <p:spPr bwMode="auto">
          <a:xfrm>
            <a:off x="1167199" y="1288973"/>
            <a:ext cx="673531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457200" indent="-457200"/>
            <a:r>
              <a:rPr lang="en-US" altLang="zh-CN" sz="2800" b="1" dirty="0">
                <a:solidFill>
                  <a:srgbClr val="0070C0"/>
                </a:solidFill>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2800" b="1" dirty="0" err="1">
                <a:solidFill>
                  <a:srgbClr val="0070C0"/>
                </a:solidFill>
                <a:latin typeface="Arial-Rounded" panose="020B0500000000000000" pitchFamily="34" charset="-93"/>
                <a:ea typeface="Arial-Rounded" panose="020B0500000000000000" pitchFamily="34" charset="-93"/>
                <a:cs typeface="Arial-Rounded" panose="020B0500000000000000" pitchFamily="34" charset="-93"/>
                <a:sym typeface="+mn-lt"/>
              </a:rPr>
              <a:t>Trồng</a:t>
            </a:r>
            <a:r>
              <a:rPr lang="en-US" altLang="zh-CN" sz="2800" b="1" dirty="0">
                <a:solidFill>
                  <a:srgbClr val="0070C0"/>
                </a:solidFill>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2800" b="1" dirty="0" err="1">
                <a:solidFill>
                  <a:srgbClr val="0070C0"/>
                </a:solidFill>
                <a:latin typeface="Arial-Rounded" panose="020B0500000000000000" pitchFamily="34" charset="-93"/>
                <a:ea typeface="Arial-Rounded" panose="020B0500000000000000" pitchFamily="34" charset="-93"/>
                <a:cs typeface="Arial-Rounded" panose="020B0500000000000000" pitchFamily="34" charset="-93"/>
                <a:sym typeface="+mn-lt"/>
              </a:rPr>
              <a:t>và</a:t>
            </a:r>
            <a:r>
              <a:rPr lang="en-US" altLang="zh-CN" sz="2800" b="1" dirty="0">
                <a:solidFill>
                  <a:srgbClr val="0070C0"/>
                </a:solidFill>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2800" b="1" dirty="0" err="1">
                <a:solidFill>
                  <a:srgbClr val="0070C0"/>
                </a:solidFill>
                <a:latin typeface="Arial-Rounded" panose="020B0500000000000000" pitchFamily="34" charset="-93"/>
                <a:ea typeface="Arial-Rounded" panose="020B0500000000000000" pitchFamily="34" charset="-93"/>
                <a:cs typeface="Arial-Rounded" panose="020B0500000000000000" pitchFamily="34" charset="-93"/>
                <a:sym typeface="+mn-lt"/>
              </a:rPr>
              <a:t>chăm</a:t>
            </a:r>
            <a:r>
              <a:rPr lang="en-US" altLang="zh-CN" sz="2800" b="1" dirty="0">
                <a:solidFill>
                  <a:srgbClr val="0070C0"/>
                </a:solidFill>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2800" b="1" dirty="0" err="1">
                <a:solidFill>
                  <a:srgbClr val="0070C0"/>
                </a:solidFill>
                <a:latin typeface="Arial-Rounded" panose="020B0500000000000000" pitchFamily="34" charset="-93"/>
                <a:ea typeface="Arial-Rounded" panose="020B0500000000000000" pitchFamily="34" charset="-93"/>
                <a:cs typeface="Arial-Rounded" panose="020B0500000000000000" pitchFamily="34" charset="-93"/>
                <a:sym typeface="+mn-lt"/>
              </a:rPr>
              <a:t>sóc</a:t>
            </a:r>
            <a:r>
              <a:rPr lang="en-US" altLang="zh-CN" sz="2800" b="1" dirty="0">
                <a:solidFill>
                  <a:srgbClr val="0070C0"/>
                </a:solidFill>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2800" b="1" dirty="0" err="1">
                <a:solidFill>
                  <a:srgbClr val="0070C0"/>
                </a:solidFill>
                <a:latin typeface="Arial-Rounded" panose="020B0500000000000000" pitchFamily="34" charset="-93"/>
                <a:ea typeface="Arial-Rounded" panose="020B0500000000000000" pitchFamily="34" charset="-93"/>
                <a:cs typeface="Arial-Rounded" panose="020B0500000000000000" pitchFamily="34" charset="-93"/>
                <a:sym typeface="+mn-lt"/>
              </a:rPr>
              <a:t>cây</a:t>
            </a:r>
            <a:r>
              <a:rPr lang="en-US" altLang="zh-CN" sz="2800" b="1" dirty="0">
                <a:solidFill>
                  <a:srgbClr val="0070C0"/>
                </a:solidFill>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2800" b="1" dirty="0" err="1">
                <a:solidFill>
                  <a:srgbClr val="0070C0"/>
                </a:solidFill>
                <a:latin typeface="Arial-Rounded" panose="020B0500000000000000" pitchFamily="34" charset="-93"/>
                <a:ea typeface="Arial-Rounded" panose="020B0500000000000000" pitchFamily="34" charset="-93"/>
                <a:cs typeface="Arial-Rounded" panose="020B0500000000000000" pitchFamily="34" charset="-93"/>
                <a:sym typeface="+mn-lt"/>
              </a:rPr>
              <a:t>xanh</a:t>
            </a:r>
            <a:r>
              <a:rPr lang="en-US" altLang="zh-CN" sz="2800" b="1" dirty="0">
                <a:solidFill>
                  <a:srgbClr val="0070C0"/>
                </a:solidFill>
                <a:latin typeface="Arial-Rounded" panose="020B0500000000000000" pitchFamily="34" charset="-93"/>
                <a:ea typeface="Arial-Rounded" panose="020B0500000000000000" pitchFamily="34" charset="-93"/>
                <a:cs typeface="Arial-Rounded" panose="020B0500000000000000" pitchFamily="34" charset="-93"/>
                <a:sym typeface="+mn-lt"/>
              </a:rPr>
              <a:t>.</a:t>
            </a:r>
          </a:p>
        </p:txBody>
      </p:sp>
      <p:sp>
        <p:nvSpPr>
          <p:cNvPr id="9" name="文本框 6">
            <a:extLst>
              <a:ext uri="{FF2B5EF4-FFF2-40B4-BE49-F238E27FC236}">
                <a16:creationId xmlns:a16="http://schemas.microsoft.com/office/drawing/2014/main" id="{67CB6753-1C5F-45EE-944A-2E803F95E5F8}"/>
              </a:ext>
            </a:extLst>
          </p:cNvPr>
          <p:cNvSpPr txBox="1">
            <a:spLocks noChangeArrowheads="1"/>
          </p:cNvSpPr>
          <p:nvPr>
            <p:custDataLst>
              <p:tags r:id="rId3"/>
            </p:custDataLst>
          </p:nvPr>
        </p:nvSpPr>
        <p:spPr bwMode="auto">
          <a:xfrm>
            <a:off x="1167200" y="1918741"/>
            <a:ext cx="673531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457200" indent="-457200"/>
            <a:r>
              <a:rPr lang="en-US" altLang="zh-CN" sz="2800" b="1" dirty="0">
                <a:solidFill>
                  <a:srgbClr val="0070C0"/>
                </a:solidFill>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2800" b="1" dirty="0" err="1">
                <a:solidFill>
                  <a:srgbClr val="0070C0"/>
                </a:solidFill>
                <a:latin typeface="Arial-Rounded" panose="020B0500000000000000" pitchFamily="34" charset="-93"/>
                <a:ea typeface="Arial-Rounded" panose="020B0500000000000000" pitchFamily="34" charset="-93"/>
                <a:cs typeface="Arial-Rounded" panose="020B0500000000000000" pitchFamily="34" charset="-93"/>
                <a:sym typeface="+mn-lt"/>
              </a:rPr>
              <a:t>Không</a:t>
            </a:r>
            <a:r>
              <a:rPr lang="en-US" altLang="zh-CN" sz="2800" b="1" dirty="0">
                <a:solidFill>
                  <a:srgbClr val="0070C0"/>
                </a:solidFill>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2800" b="1" dirty="0" err="1">
                <a:solidFill>
                  <a:srgbClr val="0070C0"/>
                </a:solidFill>
                <a:latin typeface="Arial-Rounded" panose="020B0500000000000000" pitchFamily="34" charset="-93"/>
                <a:ea typeface="Arial-Rounded" panose="020B0500000000000000" pitchFamily="34" charset="-93"/>
                <a:cs typeface="Arial-Rounded" panose="020B0500000000000000" pitchFamily="34" charset="-93"/>
                <a:sym typeface="+mn-lt"/>
              </a:rPr>
              <a:t>tùy</a:t>
            </a:r>
            <a:r>
              <a:rPr lang="en-US" altLang="zh-CN" sz="2800" b="1" dirty="0">
                <a:solidFill>
                  <a:srgbClr val="0070C0"/>
                </a:solidFill>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2800" b="1" dirty="0" err="1">
                <a:solidFill>
                  <a:srgbClr val="0070C0"/>
                </a:solidFill>
                <a:latin typeface="Arial-Rounded" panose="020B0500000000000000" pitchFamily="34" charset="-93"/>
                <a:ea typeface="Arial-Rounded" panose="020B0500000000000000" pitchFamily="34" charset="-93"/>
                <a:cs typeface="Arial-Rounded" panose="020B0500000000000000" pitchFamily="34" charset="-93"/>
                <a:sym typeface="+mn-lt"/>
              </a:rPr>
              <a:t>tiện</a:t>
            </a:r>
            <a:r>
              <a:rPr lang="en-US" altLang="zh-CN" sz="2800" b="1" dirty="0">
                <a:solidFill>
                  <a:srgbClr val="0070C0"/>
                </a:solidFill>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2800" b="1" dirty="0" err="1">
                <a:solidFill>
                  <a:srgbClr val="0070C0"/>
                </a:solidFill>
                <a:latin typeface="Arial-Rounded" panose="020B0500000000000000" pitchFamily="34" charset="-93"/>
                <a:ea typeface="Arial-Rounded" panose="020B0500000000000000" pitchFamily="34" charset="-93"/>
                <a:cs typeface="Arial-Rounded" panose="020B0500000000000000" pitchFamily="34" charset="-93"/>
                <a:sym typeface="+mn-lt"/>
              </a:rPr>
              <a:t>bẻ</a:t>
            </a:r>
            <a:r>
              <a:rPr lang="en-US" altLang="zh-CN" sz="2800" b="1" dirty="0">
                <a:solidFill>
                  <a:srgbClr val="0070C0"/>
                </a:solidFill>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2800" b="1" dirty="0" err="1">
                <a:solidFill>
                  <a:srgbClr val="0070C0"/>
                </a:solidFill>
                <a:latin typeface="Arial-Rounded" panose="020B0500000000000000" pitchFamily="34" charset="-93"/>
                <a:ea typeface="Arial-Rounded" panose="020B0500000000000000" pitchFamily="34" charset="-93"/>
                <a:cs typeface="Arial-Rounded" panose="020B0500000000000000" pitchFamily="34" charset="-93"/>
                <a:sym typeface="+mn-lt"/>
              </a:rPr>
              <a:t>cành</a:t>
            </a:r>
            <a:r>
              <a:rPr lang="en-US" altLang="zh-CN" sz="2800" b="1" dirty="0">
                <a:solidFill>
                  <a:srgbClr val="0070C0"/>
                </a:solidFill>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2800" b="1" dirty="0" err="1">
                <a:solidFill>
                  <a:srgbClr val="0070C0"/>
                </a:solidFill>
                <a:latin typeface="Arial-Rounded" panose="020B0500000000000000" pitchFamily="34" charset="-93"/>
                <a:ea typeface="Arial-Rounded" panose="020B0500000000000000" pitchFamily="34" charset="-93"/>
                <a:cs typeface="Arial-Rounded" panose="020B0500000000000000" pitchFamily="34" charset="-93"/>
                <a:sym typeface="+mn-lt"/>
              </a:rPr>
              <a:t>hái</a:t>
            </a:r>
            <a:r>
              <a:rPr lang="en-US" altLang="zh-CN" sz="2800" b="1" dirty="0">
                <a:solidFill>
                  <a:srgbClr val="0070C0"/>
                </a:solidFill>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2800" b="1" dirty="0" err="1">
                <a:solidFill>
                  <a:srgbClr val="0070C0"/>
                </a:solidFill>
                <a:latin typeface="Arial-Rounded" panose="020B0500000000000000" pitchFamily="34" charset="-93"/>
                <a:ea typeface="Arial-Rounded" panose="020B0500000000000000" pitchFamily="34" charset="-93"/>
                <a:cs typeface="Arial-Rounded" panose="020B0500000000000000" pitchFamily="34" charset="-93"/>
                <a:sym typeface="+mn-lt"/>
              </a:rPr>
              <a:t>hoa</a:t>
            </a:r>
            <a:r>
              <a:rPr lang="en-US" altLang="zh-CN" sz="2800" b="1" dirty="0">
                <a:solidFill>
                  <a:srgbClr val="0070C0"/>
                </a:solidFill>
                <a:latin typeface="Arial-Rounded" panose="020B0500000000000000" pitchFamily="34" charset="-93"/>
                <a:ea typeface="Arial-Rounded" panose="020B0500000000000000" pitchFamily="34" charset="-93"/>
                <a:cs typeface="Arial-Rounded" panose="020B0500000000000000" pitchFamily="34" charset="-93"/>
                <a:sym typeface="+mn-lt"/>
              </a:rPr>
              <a:t>.</a:t>
            </a:r>
          </a:p>
        </p:txBody>
      </p:sp>
      <p:sp>
        <p:nvSpPr>
          <p:cNvPr id="10" name="文本框 6">
            <a:extLst>
              <a:ext uri="{FF2B5EF4-FFF2-40B4-BE49-F238E27FC236}">
                <a16:creationId xmlns:a16="http://schemas.microsoft.com/office/drawing/2014/main" id="{67CB6753-1C5F-45EE-944A-2E803F95E5F8}"/>
              </a:ext>
            </a:extLst>
          </p:cNvPr>
          <p:cNvSpPr txBox="1">
            <a:spLocks noChangeArrowheads="1"/>
          </p:cNvSpPr>
          <p:nvPr>
            <p:custDataLst>
              <p:tags r:id="rId4"/>
            </p:custDataLst>
          </p:nvPr>
        </p:nvSpPr>
        <p:spPr bwMode="auto">
          <a:xfrm>
            <a:off x="1189233" y="2491618"/>
            <a:ext cx="673531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457200" indent="-457200"/>
            <a:r>
              <a:rPr lang="en-US" altLang="zh-CN" sz="2800" b="1" dirty="0">
                <a:solidFill>
                  <a:srgbClr val="0070C0"/>
                </a:solidFill>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2800" b="1" dirty="0" err="1">
                <a:solidFill>
                  <a:srgbClr val="0070C0"/>
                </a:solidFill>
                <a:latin typeface="Arial-Rounded" panose="020B0500000000000000" pitchFamily="34" charset="-93"/>
                <a:ea typeface="Arial-Rounded" panose="020B0500000000000000" pitchFamily="34" charset="-93"/>
                <a:cs typeface="Arial-Rounded" panose="020B0500000000000000" pitchFamily="34" charset="-93"/>
                <a:sym typeface="+mn-lt"/>
              </a:rPr>
              <a:t>Không</a:t>
            </a:r>
            <a:r>
              <a:rPr lang="en-US" altLang="zh-CN" sz="2800" b="1" dirty="0">
                <a:solidFill>
                  <a:srgbClr val="0070C0"/>
                </a:solidFill>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2800" b="1" dirty="0" err="1">
                <a:solidFill>
                  <a:srgbClr val="0070C0"/>
                </a:solidFill>
                <a:latin typeface="Arial-Rounded" panose="020B0500000000000000" pitchFamily="34" charset="-93"/>
                <a:ea typeface="Arial-Rounded" panose="020B0500000000000000" pitchFamily="34" charset="-93"/>
                <a:cs typeface="Arial-Rounded" panose="020B0500000000000000" pitchFamily="34" charset="-93"/>
                <a:sym typeface="+mn-lt"/>
              </a:rPr>
              <a:t>vứt</a:t>
            </a:r>
            <a:r>
              <a:rPr lang="en-US" altLang="zh-CN" sz="2800" b="1" dirty="0">
                <a:solidFill>
                  <a:srgbClr val="0070C0"/>
                </a:solidFill>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2800" b="1" dirty="0" err="1">
                <a:solidFill>
                  <a:srgbClr val="0070C0"/>
                </a:solidFill>
                <a:latin typeface="Arial-Rounded" panose="020B0500000000000000" pitchFamily="34" charset="-93"/>
                <a:ea typeface="Arial-Rounded" panose="020B0500000000000000" pitchFamily="34" charset="-93"/>
                <a:cs typeface="Arial-Rounded" panose="020B0500000000000000" pitchFamily="34" charset="-93"/>
                <a:sym typeface="+mn-lt"/>
              </a:rPr>
              <a:t>rác</a:t>
            </a:r>
            <a:r>
              <a:rPr lang="en-US" altLang="zh-CN" sz="2800" b="1" dirty="0">
                <a:solidFill>
                  <a:srgbClr val="0070C0"/>
                </a:solidFill>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2800" b="1" dirty="0" err="1">
                <a:solidFill>
                  <a:srgbClr val="0070C0"/>
                </a:solidFill>
                <a:latin typeface="Arial-Rounded" panose="020B0500000000000000" pitchFamily="34" charset="-93"/>
                <a:ea typeface="Arial-Rounded" panose="020B0500000000000000" pitchFamily="34" charset="-93"/>
                <a:cs typeface="Arial-Rounded" panose="020B0500000000000000" pitchFamily="34" charset="-93"/>
                <a:sym typeface="+mn-lt"/>
              </a:rPr>
              <a:t>bừa</a:t>
            </a:r>
            <a:r>
              <a:rPr lang="en-US" altLang="zh-CN" sz="2800" b="1" dirty="0">
                <a:solidFill>
                  <a:srgbClr val="0070C0"/>
                </a:solidFill>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2800" b="1" dirty="0" err="1">
                <a:solidFill>
                  <a:srgbClr val="0070C0"/>
                </a:solidFill>
                <a:latin typeface="Arial-Rounded" panose="020B0500000000000000" pitchFamily="34" charset="-93"/>
                <a:ea typeface="Arial-Rounded" panose="020B0500000000000000" pitchFamily="34" charset="-93"/>
                <a:cs typeface="Arial-Rounded" panose="020B0500000000000000" pitchFamily="34" charset="-93"/>
                <a:sym typeface="+mn-lt"/>
              </a:rPr>
              <a:t>bãi</a:t>
            </a:r>
            <a:r>
              <a:rPr lang="en-US" altLang="zh-CN" sz="2800" b="1" dirty="0">
                <a:solidFill>
                  <a:srgbClr val="0070C0"/>
                </a:solidFill>
                <a:latin typeface="Arial-Rounded" panose="020B0500000000000000" pitchFamily="34" charset="-93"/>
                <a:ea typeface="Arial-Rounded" panose="020B0500000000000000" pitchFamily="34" charset="-93"/>
                <a:cs typeface="Arial-Rounded" panose="020B0500000000000000" pitchFamily="34" charset="-93"/>
                <a:sym typeface="+mn-lt"/>
              </a:rPr>
              <a:t>.</a:t>
            </a:r>
          </a:p>
        </p:txBody>
      </p:sp>
      <p:pic>
        <p:nvPicPr>
          <p:cNvPr id="3" name="Picture 2">
            <a:extLst>
              <a:ext uri="{FF2B5EF4-FFF2-40B4-BE49-F238E27FC236}">
                <a16:creationId xmlns:a16="http://schemas.microsoft.com/office/drawing/2014/main" id="{7CD0E6FD-D5F9-47A9-A51B-78A1825496D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349376" y="2126765"/>
            <a:ext cx="3676707" cy="2441959"/>
          </a:xfrm>
          <a:prstGeom prst="rect">
            <a:avLst/>
          </a:prstGeom>
        </p:spPr>
      </p:pic>
      <p:pic>
        <p:nvPicPr>
          <p:cNvPr id="6" name="Picture 5">
            <a:extLst>
              <a:ext uri="{FF2B5EF4-FFF2-40B4-BE49-F238E27FC236}">
                <a16:creationId xmlns:a16="http://schemas.microsoft.com/office/drawing/2014/main" id="{D3B3170C-787C-49E2-A3D2-102CFFECAAB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303536" y="2020217"/>
            <a:ext cx="5520174" cy="2518445"/>
          </a:xfrm>
          <a:prstGeom prst="rect">
            <a:avLst/>
          </a:prstGeom>
        </p:spPr>
      </p:pic>
    </p:spTree>
    <p:extLst>
      <p:ext uri="{BB962C8B-B14F-4D97-AF65-F5344CB8AC3E}">
        <p14:creationId xmlns:p14="http://schemas.microsoft.com/office/powerpoint/2010/main" val="1841700453"/>
      </p:ext>
    </p:extLst>
  </p:cSld>
  <p:clrMapOvr>
    <a:masterClrMapping/>
  </p:clrMapOvr>
  <p:transition spd="slow" advClick="0" advTm="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500" fill="hold"/>
                                        <p:tgtEl>
                                          <p:spTgt spid="7"/>
                                        </p:tgtEl>
                                        <p:attrNameLst>
                                          <p:attrName>ppt_w</p:attrName>
                                        </p:attrNameLst>
                                      </p:cBhvr>
                                      <p:tavLst>
                                        <p:tav tm="0">
                                          <p:val>
                                            <p:fltVal val="0"/>
                                          </p:val>
                                        </p:tav>
                                        <p:tav tm="100000">
                                          <p:val>
                                            <p:strVal val="#ppt_w"/>
                                          </p:val>
                                        </p:tav>
                                      </p:tavLst>
                                    </p:anim>
                                    <p:anim calcmode="lin" valueType="num">
                                      <p:cBhvr>
                                        <p:cTn id="15" dur="500" fill="hold"/>
                                        <p:tgtEl>
                                          <p:spTgt spid="7"/>
                                        </p:tgtEl>
                                        <p:attrNameLst>
                                          <p:attrName>ppt_h</p:attrName>
                                        </p:attrNameLst>
                                      </p:cBhvr>
                                      <p:tavLst>
                                        <p:tav tm="0">
                                          <p:val>
                                            <p:fltVal val="0"/>
                                          </p:val>
                                        </p:tav>
                                        <p:tav tm="100000">
                                          <p:val>
                                            <p:strVal val="#ppt_h"/>
                                          </p:val>
                                        </p:tav>
                                      </p:tavLst>
                                    </p:anim>
                                    <p:animEffect transition="in" filter="fade">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500"/>
                                        <p:tgtEl>
                                          <p:spTgt spid="3"/>
                                        </p:tgtEl>
                                      </p:cBhvr>
                                    </p:animEffect>
                                  </p:childTnLst>
                                </p:cTn>
                              </p:par>
                            </p:childTnLst>
                          </p:cTn>
                        </p:par>
                      </p:childTnLst>
                    </p:cTn>
                  </p:par>
                  <p:par>
                    <p:cTn id="22" fill="hold">
                      <p:stCondLst>
                        <p:cond delay="indefinite"/>
                      </p:stCondLst>
                      <p:childTnLst>
                        <p:par>
                          <p:cTn id="23" fill="hold">
                            <p:stCondLst>
                              <p:cond delay="0"/>
                            </p:stCondLst>
                            <p:childTnLst>
                              <p:par>
                                <p:cTn id="24" presetID="1" presetClass="exit" presetSubtype="0" fill="hold" nodeType="clickEffect">
                                  <p:stCondLst>
                                    <p:cond delay="0"/>
                                  </p:stCondLst>
                                  <p:childTnLst>
                                    <p:set>
                                      <p:cBhvr>
                                        <p:cTn id="25" dur="1" fill="hold">
                                          <p:stCondLst>
                                            <p:cond delay="0"/>
                                          </p:stCondLst>
                                        </p:cTn>
                                        <p:tgtEl>
                                          <p:spTgt spid="3"/>
                                        </p:tgtEl>
                                        <p:attrNameLst>
                                          <p:attrName>style.visibility</p:attrName>
                                        </p:attrNameLst>
                                      </p:cBhvr>
                                      <p:to>
                                        <p:strVal val="hidden"/>
                                      </p:to>
                                    </p:se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fade">
                                      <p:cBhvr>
                                        <p:cTn id="30" dur="500"/>
                                        <p:tgtEl>
                                          <p:spTgt spid="6"/>
                                        </p:tgtEl>
                                      </p:cBhvr>
                                    </p:animEffect>
                                  </p:childTnLst>
                                </p:cTn>
                              </p:par>
                            </p:childTnLst>
                          </p:cTn>
                        </p:par>
                      </p:childTnLst>
                    </p:cTn>
                  </p:par>
                  <p:par>
                    <p:cTn id="31" fill="hold">
                      <p:stCondLst>
                        <p:cond delay="indefinite"/>
                      </p:stCondLst>
                      <p:childTnLst>
                        <p:par>
                          <p:cTn id="32" fill="hold">
                            <p:stCondLst>
                              <p:cond delay="0"/>
                            </p:stCondLst>
                            <p:childTnLst>
                              <p:par>
                                <p:cTn id="33" presetID="1" presetClass="exit" presetSubtype="0" fill="hold" nodeType="clickEffect">
                                  <p:stCondLst>
                                    <p:cond delay="0"/>
                                  </p:stCondLst>
                                  <p:childTnLst>
                                    <p:set>
                                      <p:cBhvr>
                                        <p:cTn id="34" dur="1" fill="hold">
                                          <p:stCondLst>
                                            <p:cond delay="0"/>
                                          </p:stCondLst>
                                        </p:cTn>
                                        <p:tgtEl>
                                          <p:spTgt spid="6"/>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53" presetClass="entr" presetSubtype="16" fill="hold" grpId="0" nodeType="clickEffect">
                                  <p:stCondLst>
                                    <p:cond delay="0"/>
                                  </p:stCondLst>
                                  <p:childTnLst>
                                    <p:set>
                                      <p:cBhvr>
                                        <p:cTn id="38" dur="1" fill="hold">
                                          <p:stCondLst>
                                            <p:cond delay="0"/>
                                          </p:stCondLst>
                                        </p:cTn>
                                        <p:tgtEl>
                                          <p:spTgt spid="9"/>
                                        </p:tgtEl>
                                        <p:attrNameLst>
                                          <p:attrName>style.visibility</p:attrName>
                                        </p:attrNameLst>
                                      </p:cBhvr>
                                      <p:to>
                                        <p:strVal val="visible"/>
                                      </p:to>
                                    </p:set>
                                    <p:anim calcmode="lin" valueType="num">
                                      <p:cBhvr>
                                        <p:cTn id="39" dur="500" fill="hold"/>
                                        <p:tgtEl>
                                          <p:spTgt spid="9"/>
                                        </p:tgtEl>
                                        <p:attrNameLst>
                                          <p:attrName>ppt_w</p:attrName>
                                        </p:attrNameLst>
                                      </p:cBhvr>
                                      <p:tavLst>
                                        <p:tav tm="0">
                                          <p:val>
                                            <p:fltVal val="0"/>
                                          </p:val>
                                        </p:tav>
                                        <p:tav tm="100000">
                                          <p:val>
                                            <p:strVal val="#ppt_w"/>
                                          </p:val>
                                        </p:tav>
                                      </p:tavLst>
                                    </p:anim>
                                    <p:anim calcmode="lin" valueType="num">
                                      <p:cBhvr>
                                        <p:cTn id="40" dur="500" fill="hold"/>
                                        <p:tgtEl>
                                          <p:spTgt spid="9"/>
                                        </p:tgtEl>
                                        <p:attrNameLst>
                                          <p:attrName>ppt_h</p:attrName>
                                        </p:attrNameLst>
                                      </p:cBhvr>
                                      <p:tavLst>
                                        <p:tav tm="0">
                                          <p:val>
                                            <p:fltVal val="0"/>
                                          </p:val>
                                        </p:tav>
                                        <p:tav tm="100000">
                                          <p:val>
                                            <p:strVal val="#ppt_h"/>
                                          </p:val>
                                        </p:tav>
                                      </p:tavLst>
                                    </p:anim>
                                    <p:animEffect transition="in" filter="fade">
                                      <p:cBhvr>
                                        <p:cTn id="41" dur="500"/>
                                        <p:tgtEl>
                                          <p:spTgt spid="9"/>
                                        </p:tgtEl>
                                      </p:cBhvr>
                                    </p:animEffect>
                                  </p:childTnLst>
                                </p:cTn>
                              </p:par>
                            </p:childTnLst>
                          </p:cTn>
                        </p:par>
                      </p:childTnLst>
                    </p:cTn>
                  </p:par>
                  <p:par>
                    <p:cTn id="42" fill="hold">
                      <p:stCondLst>
                        <p:cond delay="indefinite"/>
                      </p:stCondLst>
                      <p:childTnLst>
                        <p:par>
                          <p:cTn id="43" fill="hold">
                            <p:stCondLst>
                              <p:cond delay="0"/>
                            </p:stCondLst>
                            <p:childTnLst>
                              <p:par>
                                <p:cTn id="44" presetID="53" presetClass="entr" presetSubtype="16" fill="hold" grpId="0" nodeType="clickEffect">
                                  <p:stCondLst>
                                    <p:cond delay="0"/>
                                  </p:stCondLst>
                                  <p:childTnLst>
                                    <p:set>
                                      <p:cBhvr>
                                        <p:cTn id="45" dur="1" fill="hold">
                                          <p:stCondLst>
                                            <p:cond delay="0"/>
                                          </p:stCondLst>
                                        </p:cTn>
                                        <p:tgtEl>
                                          <p:spTgt spid="10"/>
                                        </p:tgtEl>
                                        <p:attrNameLst>
                                          <p:attrName>style.visibility</p:attrName>
                                        </p:attrNameLst>
                                      </p:cBhvr>
                                      <p:to>
                                        <p:strVal val="visible"/>
                                      </p:to>
                                    </p:set>
                                    <p:anim calcmode="lin" valueType="num">
                                      <p:cBhvr>
                                        <p:cTn id="46" dur="500" fill="hold"/>
                                        <p:tgtEl>
                                          <p:spTgt spid="10"/>
                                        </p:tgtEl>
                                        <p:attrNameLst>
                                          <p:attrName>ppt_w</p:attrName>
                                        </p:attrNameLst>
                                      </p:cBhvr>
                                      <p:tavLst>
                                        <p:tav tm="0">
                                          <p:val>
                                            <p:fltVal val="0"/>
                                          </p:val>
                                        </p:tav>
                                        <p:tav tm="100000">
                                          <p:val>
                                            <p:strVal val="#ppt_w"/>
                                          </p:val>
                                        </p:tav>
                                      </p:tavLst>
                                    </p:anim>
                                    <p:anim calcmode="lin" valueType="num">
                                      <p:cBhvr>
                                        <p:cTn id="47" dur="500" fill="hold"/>
                                        <p:tgtEl>
                                          <p:spTgt spid="10"/>
                                        </p:tgtEl>
                                        <p:attrNameLst>
                                          <p:attrName>ppt_h</p:attrName>
                                        </p:attrNameLst>
                                      </p:cBhvr>
                                      <p:tavLst>
                                        <p:tav tm="0">
                                          <p:val>
                                            <p:fltVal val="0"/>
                                          </p:val>
                                        </p:tav>
                                        <p:tav tm="100000">
                                          <p:val>
                                            <p:strVal val="#ppt_h"/>
                                          </p:val>
                                        </p:tav>
                                      </p:tavLst>
                                    </p:anim>
                                    <p:animEffect transition="in" filter="fade">
                                      <p:cBhvr>
                                        <p:cTn id="48"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7" grpId="0"/>
      <p:bldP spid="9" grpId="0"/>
      <p:bldP spid="1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任意多边形 4"/>
          <p:cNvSpPr/>
          <p:nvPr/>
        </p:nvSpPr>
        <p:spPr>
          <a:xfrm>
            <a:off x="2607170" y="3016735"/>
            <a:ext cx="3676706" cy="3741237"/>
          </a:xfrm>
          <a:custGeom>
            <a:avLst/>
            <a:gdLst>
              <a:gd name="connsiteX0" fmla="*/ 0 w 3948545"/>
              <a:gd name="connsiteY0" fmla="*/ 41592 h 4017847"/>
              <a:gd name="connsiteX1" fmla="*/ 0 w 3948545"/>
              <a:gd name="connsiteY1" fmla="*/ 41592 h 4017847"/>
              <a:gd name="connsiteX2" fmla="*/ 3131127 w 3948545"/>
              <a:gd name="connsiteY2" fmla="*/ 13883 h 4017847"/>
              <a:gd name="connsiteX3" fmla="*/ 3948545 w 3948545"/>
              <a:gd name="connsiteY3" fmla="*/ 28 h 4017847"/>
              <a:gd name="connsiteX4" fmla="*/ 3948545 w 3948545"/>
              <a:gd name="connsiteY4" fmla="*/ 4017847 h 40178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8545" h="4017847">
                <a:moveTo>
                  <a:pt x="0" y="41592"/>
                </a:moveTo>
                <a:lnTo>
                  <a:pt x="0" y="41592"/>
                </a:lnTo>
                <a:lnTo>
                  <a:pt x="3131127" y="13883"/>
                </a:lnTo>
                <a:cubicBezTo>
                  <a:pt x="4154421" y="-1277"/>
                  <a:pt x="3463851" y="28"/>
                  <a:pt x="3948545" y="28"/>
                </a:cubicBezTo>
                <a:lnTo>
                  <a:pt x="3948545" y="4017847"/>
                </a:lnTo>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21" name="文本框 6">
            <a:extLst>
              <a:ext uri="{FF2B5EF4-FFF2-40B4-BE49-F238E27FC236}">
                <a16:creationId xmlns:a16="http://schemas.microsoft.com/office/drawing/2014/main" id="{67CB6753-1C5F-45EE-944A-2E803F95E5F8}"/>
              </a:ext>
            </a:extLst>
          </p:cNvPr>
          <p:cNvSpPr txBox="1">
            <a:spLocks noChangeArrowheads="1"/>
          </p:cNvSpPr>
          <p:nvPr>
            <p:custDataLst>
              <p:tags r:id="rId1"/>
            </p:custDataLst>
          </p:nvPr>
        </p:nvSpPr>
        <p:spPr bwMode="auto">
          <a:xfrm>
            <a:off x="1231581" y="1235786"/>
            <a:ext cx="7111999"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en-US" altLang="zh-CN" sz="2800" b="1" dirty="0">
                <a:latin typeface="Arial-Rounded" panose="020B0500000000000000" pitchFamily="34" charset="-93"/>
                <a:ea typeface="Arial-Rounded" panose="020B0500000000000000" pitchFamily="34" charset="-93"/>
                <a:cs typeface="Arial-Rounded" panose="020B0500000000000000" pitchFamily="34" charset="-93"/>
                <a:sym typeface="+mn-lt"/>
              </a:rPr>
              <a:t>	1. </a:t>
            </a:r>
            <a:r>
              <a:rPr lang="en-US" altLang="zh-CN" sz="2800" b="1" dirty="0" err="1">
                <a:latin typeface="Arial-Rounded" panose="020B0500000000000000" pitchFamily="34" charset="-93"/>
                <a:ea typeface="Arial-Rounded" panose="020B0500000000000000" pitchFamily="34" charset="-93"/>
                <a:cs typeface="Arial-Rounded" panose="020B0500000000000000" pitchFamily="34" charset="-93"/>
                <a:sym typeface="+mn-lt"/>
              </a:rPr>
              <a:t>Nêu</a:t>
            </a:r>
            <a:r>
              <a:rPr lang="en-US" altLang="zh-CN" sz="2800" b="1" dirty="0">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2800" b="1" dirty="0" err="1">
                <a:latin typeface="Arial-Rounded" panose="020B0500000000000000" pitchFamily="34" charset="-93"/>
                <a:ea typeface="Arial-Rounded" panose="020B0500000000000000" pitchFamily="34" charset="-93"/>
                <a:cs typeface="Arial-Rounded" panose="020B0500000000000000" pitchFamily="34" charset="-93"/>
                <a:sym typeface="+mn-lt"/>
              </a:rPr>
              <a:t>những</a:t>
            </a:r>
            <a:r>
              <a:rPr lang="en-US" altLang="zh-CN" sz="2800" b="1" dirty="0">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2800" b="1" dirty="0" err="1">
                <a:latin typeface="Arial-Rounded" panose="020B0500000000000000" pitchFamily="34" charset="-93"/>
                <a:ea typeface="Arial-Rounded" panose="020B0500000000000000" pitchFamily="34" charset="-93"/>
                <a:cs typeface="Arial-Rounded" panose="020B0500000000000000" pitchFamily="34" charset="-93"/>
                <a:sym typeface="+mn-lt"/>
              </a:rPr>
              <a:t>việc</a:t>
            </a:r>
            <a:r>
              <a:rPr lang="en-US" altLang="zh-CN" sz="2800" b="1" dirty="0">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2800" b="1" dirty="0" err="1">
                <a:latin typeface="Arial-Rounded" panose="020B0500000000000000" pitchFamily="34" charset="-93"/>
                <a:ea typeface="Arial-Rounded" panose="020B0500000000000000" pitchFamily="34" charset="-93"/>
                <a:cs typeface="Arial-Rounded" panose="020B0500000000000000" pitchFamily="34" charset="-93"/>
                <a:sym typeface="+mn-lt"/>
              </a:rPr>
              <a:t>em</a:t>
            </a:r>
            <a:r>
              <a:rPr lang="en-US" altLang="zh-CN" sz="2800" b="1" dirty="0">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2800" b="1" dirty="0" err="1">
                <a:latin typeface="Arial-Rounded" panose="020B0500000000000000" pitchFamily="34" charset="-93"/>
                <a:ea typeface="Arial-Rounded" panose="020B0500000000000000" pitchFamily="34" charset="-93"/>
                <a:cs typeface="Arial-Rounded" panose="020B0500000000000000" pitchFamily="34" charset="-93"/>
                <a:sym typeface="+mn-lt"/>
              </a:rPr>
              <a:t>đã</a:t>
            </a:r>
            <a:r>
              <a:rPr lang="en-US" altLang="zh-CN" sz="2800" b="1" dirty="0">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2800" b="1" dirty="0" err="1">
                <a:latin typeface="Arial-Rounded" panose="020B0500000000000000" pitchFamily="34" charset="-93"/>
                <a:ea typeface="Arial-Rounded" panose="020B0500000000000000" pitchFamily="34" charset="-93"/>
                <a:cs typeface="Arial-Rounded" panose="020B0500000000000000" pitchFamily="34" charset="-93"/>
                <a:sym typeface="+mn-lt"/>
              </a:rPr>
              <a:t>làm</a:t>
            </a:r>
            <a:r>
              <a:rPr lang="en-US" altLang="zh-CN" sz="2800" b="1" dirty="0">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2800" b="1" dirty="0" err="1">
                <a:latin typeface="Arial-Rounded" panose="020B0500000000000000" pitchFamily="34" charset="-93"/>
                <a:ea typeface="Arial-Rounded" panose="020B0500000000000000" pitchFamily="34" charset="-93"/>
                <a:cs typeface="Arial-Rounded" panose="020B0500000000000000" pitchFamily="34" charset="-93"/>
                <a:sym typeface="+mn-lt"/>
              </a:rPr>
              <a:t>để</a:t>
            </a:r>
            <a:r>
              <a:rPr lang="en-US" altLang="zh-CN" sz="2800" b="1" dirty="0">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2800" b="1" dirty="0" err="1">
                <a:latin typeface="Arial-Rounded" panose="020B0500000000000000" pitchFamily="34" charset="-93"/>
                <a:ea typeface="Arial-Rounded" panose="020B0500000000000000" pitchFamily="34" charset="-93"/>
                <a:cs typeface="Arial-Rounded" panose="020B0500000000000000" pitchFamily="34" charset="-93"/>
                <a:sym typeface="+mn-lt"/>
              </a:rPr>
              <a:t>bảo</a:t>
            </a:r>
            <a:r>
              <a:rPr lang="en-US" altLang="zh-CN" sz="2800" b="1" dirty="0">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2800" b="1" err="1">
                <a:latin typeface="Arial-Rounded" panose="020B0500000000000000" pitchFamily="34" charset="-93"/>
                <a:ea typeface="Arial-Rounded" panose="020B0500000000000000" pitchFamily="34" charset="-93"/>
                <a:cs typeface="Arial-Rounded" panose="020B0500000000000000" pitchFamily="34" charset="-93"/>
                <a:sym typeface="+mn-lt"/>
              </a:rPr>
              <a:t>vệ</a:t>
            </a:r>
            <a:r>
              <a:rPr lang="en-US" altLang="zh-CN" sz="2800" b="1">
                <a:latin typeface="Arial-Rounded" panose="020B0500000000000000" pitchFamily="34" charset="-93"/>
                <a:ea typeface="Arial-Rounded" panose="020B0500000000000000" pitchFamily="34" charset="-93"/>
                <a:cs typeface="Arial-Rounded" panose="020B0500000000000000" pitchFamily="34" charset="-93"/>
                <a:sym typeface="+mn-lt"/>
              </a:rPr>
              <a:t> thiên </a:t>
            </a:r>
            <a:r>
              <a:rPr lang="en-US" altLang="zh-CN" sz="2800" b="1" dirty="0" err="1">
                <a:latin typeface="Arial-Rounded" panose="020B0500000000000000" pitchFamily="34" charset="-93"/>
                <a:ea typeface="Arial-Rounded" panose="020B0500000000000000" pitchFamily="34" charset="-93"/>
                <a:cs typeface="Arial-Rounded" panose="020B0500000000000000" pitchFamily="34" charset="-93"/>
                <a:sym typeface="+mn-lt"/>
              </a:rPr>
              <a:t>nhiên</a:t>
            </a:r>
            <a:r>
              <a:rPr lang="en-US" altLang="zh-CN" sz="2800" b="1" dirty="0">
                <a:latin typeface="Arial-Rounded" panose="020B0500000000000000" pitchFamily="34" charset="-93"/>
                <a:ea typeface="Arial-Rounded" panose="020B0500000000000000" pitchFamily="34" charset="-93"/>
                <a:cs typeface="Arial-Rounded" panose="020B0500000000000000" pitchFamily="34" charset="-93"/>
                <a:sym typeface="+mn-lt"/>
              </a:rPr>
              <a:t>.</a:t>
            </a:r>
            <a:endParaRPr lang="zh-CN" altLang="en-US" sz="2800" b="1" dirty="0">
              <a:latin typeface="Arial-Rounded" panose="020B0500000000000000" pitchFamily="34" charset="-93"/>
              <a:ea typeface="Arial-Rounded" panose="020B0500000000000000" pitchFamily="34" charset="-93"/>
              <a:cs typeface="Arial-Rounded" panose="020B0500000000000000" pitchFamily="34" charset="-93"/>
              <a:sym typeface="+mn-lt"/>
            </a:endParaRPr>
          </a:p>
        </p:txBody>
      </p:sp>
      <p:sp>
        <p:nvSpPr>
          <p:cNvPr id="22" name="文本框 3">
            <a:extLst>
              <a:ext uri="{FF2B5EF4-FFF2-40B4-BE49-F238E27FC236}">
                <a16:creationId xmlns:a16="http://schemas.microsoft.com/office/drawing/2014/main" id="{8C08EF97-40EE-4A1F-ADE7-08E23EFD0A1F}"/>
              </a:ext>
            </a:extLst>
          </p:cNvPr>
          <p:cNvSpPr txBox="1"/>
          <p:nvPr/>
        </p:nvSpPr>
        <p:spPr>
          <a:xfrm>
            <a:off x="3686699" y="102342"/>
            <a:ext cx="1786066" cy="461665"/>
          </a:xfrm>
          <a:prstGeom prst="rect">
            <a:avLst/>
          </a:prstGeom>
          <a:noFill/>
        </p:spPr>
        <p:txBody>
          <a:bodyPr wrap="none" rtlCol="0">
            <a:spAutoFit/>
          </a:bodyPr>
          <a:lstStyle/>
          <a:p>
            <a:r>
              <a:rPr lang="en-US" altLang="zh-CN" sz="2400" b="1" dirty="0" err="1">
                <a:solidFill>
                  <a:schemeClr val="bg1"/>
                </a:solidFill>
                <a:effectLst>
                  <a:outerShdw blurRad="38100" dist="38100" dir="2700000" algn="tl">
                    <a:srgbClr val="000000">
                      <a:alpha val="43137"/>
                    </a:srgbClr>
                  </a:outerShdw>
                </a:effectLst>
                <a:latin typeface="Arial-Rounded" panose="020B0500000000000000" pitchFamily="34" charset="-93"/>
                <a:ea typeface="Arial-Rounded" panose="020B0500000000000000" pitchFamily="34" charset="-93"/>
                <a:cs typeface="Arial-Rounded" panose="020B0500000000000000" pitchFamily="34" charset="-93"/>
                <a:sym typeface="+mn-lt"/>
              </a:rPr>
              <a:t>Hoạt</a:t>
            </a:r>
            <a:r>
              <a:rPr lang="en-US" altLang="zh-CN" sz="2400" b="1" dirty="0">
                <a:solidFill>
                  <a:schemeClr val="bg1"/>
                </a:solidFill>
                <a:effectLst>
                  <a:outerShdw blurRad="38100" dist="38100" dir="2700000" algn="tl">
                    <a:srgbClr val="000000">
                      <a:alpha val="43137"/>
                    </a:srgbClr>
                  </a:outerShdw>
                </a:effectLst>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2400" b="1" dirty="0" err="1">
                <a:solidFill>
                  <a:schemeClr val="bg1"/>
                </a:solidFill>
                <a:effectLst>
                  <a:outerShdw blurRad="38100" dist="38100" dir="2700000" algn="tl">
                    <a:srgbClr val="000000">
                      <a:alpha val="43137"/>
                    </a:srgbClr>
                  </a:outerShdw>
                </a:effectLst>
                <a:latin typeface="Arial-Rounded" panose="020B0500000000000000" pitchFamily="34" charset="-93"/>
                <a:ea typeface="Arial-Rounded" panose="020B0500000000000000" pitchFamily="34" charset="-93"/>
                <a:cs typeface="Arial-Rounded" panose="020B0500000000000000" pitchFamily="34" charset="-93"/>
                <a:sym typeface="+mn-lt"/>
              </a:rPr>
              <a:t>động</a:t>
            </a:r>
            <a:r>
              <a:rPr lang="en-US" altLang="zh-CN" sz="2400" b="1" dirty="0">
                <a:solidFill>
                  <a:schemeClr val="bg1"/>
                </a:solidFill>
                <a:effectLst>
                  <a:outerShdw blurRad="38100" dist="38100" dir="2700000" algn="tl">
                    <a:srgbClr val="000000">
                      <a:alpha val="43137"/>
                    </a:srgbClr>
                  </a:outerShdw>
                </a:effectLst>
                <a:latin typeface="Arial-Rounded" panose="020B0500000000000000" pitchFamily="34" charset="-93"/>
                <a:ea typeface="Arial-Rounded" panose="020B0500000000000000" pitchFamily="34" charset="-93"/>
                <a:cs typeface="Arial-Rounded" panose="020B0500000000000000" pitchFamily="34" charset="-93"/>
                <a:sym typeface="+mn-lt"/>
              </a:rPr>
              <a:t> 2</a:t>
            </a:r>
            <a:endParaRPr lang="zh-CN" altLang="en-US" sz="2400" b="1" dirty="0">
              <a:solidFill>
                <a:schemeClr val="bg1"/>
              </a:solidFill>
              <a:effectLst>
                <a:outerShdw blurRad="38100" dist="38100" dir="2700000" algn="tl">
                  <a:srgbClr val="000000">
                    <a:alpha val="43137"/>
                  </a:srgbClr>
                </a:outerShdw>
              </a:effectLst>
              <a:latin typeface="Arial-Rounded" panose="020B0500000000000000" pitchFamily="34" charset="-93"/>
              <a:ea typeface="Arial-Rounded" panose="020B0500000000000000" pitchFamily="34" charset="-93"/>
              <a:cs typeface="Arial-Rounded" panose="020B0500000000000000" pitchFamily="34" charset="-93"/>
              <a:sym typeface="+mn-lt"/>
            </a:endParaRPr>
          </a:p>
        </p:txBody>
      </p:sp>
      <p:sp>
        <p:nvSpPr>
          <p:cNvPr id="6" name="文本框 6">
            <a:extLst>
              <a:ext uri="{FF2B5EF4-FFF2-40B4-BE49-F238E27FC236}">
                <a16:creationId xmlns:a16="http://schemas.microsoft.com/office/drawing/2014/main" id="{67CB6753-1C5F-45EE-944A-2E803F95E5F8}"/>
              </a:ext>
            </a:extLst>
          </p:cNvPr>
          <p:cNvSpPr txBox="1">
            <a:spLocks noChangeArrowheads="1"/>
          </p:cNvSpPr>
          <p:nvPr>
            <p:custDataLst>
              <p:tags r:id="rId2"/>
            </p:custDataLst>
          </p:nvPr>
        </p:nvSpPr>
        <p:spPr bwMode="auto">
          <a:xfrm>
            <a:off x="1226660" y="2495649"/>
            <a:ext cx="7425727"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en-US" altLang="zh-CN" sz="2800" b="1" dirty="0">
                <a:latin typeface="Arial-Rounded" panose="020B0500000000000000" pitchFamily="34" charset="-93"/>
                <a:ea typeface="Arial-Rounded" panose="020B0500000000000000" pitchFamily="34" charset="-93"/>
                <a:cs typeface="Arial-Rounded" panose="020B0500000000000000" pitchFamily="34" charset="-93"/>
                <a:sym typeface="+mn-lt"/>
              </a:rPr>
              <a:t>	2. Chia </a:t>
            </a:r>
            <a:r>
              <a:rPr lang="en-US" altLang="zh-CN" sz="2800" b="1" dirty="0" err="1">
                <a:latin typeface="Arial-Rounded" panose="020B0500000000000000" pitchFamily="34" charset="-93"/>
                <a:ea typeface="Arial-Rounded" panose="020B0500000000000000" pitchFamily="34" charset="-93"/>
                <a:cs typeface="Arial-Rounded" panose="020B0500000000000000" pitchFamily="34" charset="-93"/>
                <a:sym typeface="+mn-lt"/>
              </a:rPr>
              <a:t>sẻ</a:t>
            </a:r>
            <a:r>
              <a:rPr lang="en-US" altLang="zh-CN" sz="2800" b="1" dirty="0">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2800" b="1" dirty="0" err="1">
                <a:latin typeface="Arial-Rounded" panose="020B0500000000000000" pitchFamily="34" charset="-93"/>
                <a:ea typeface="Arial-Rounded" panose="020B0500000000000000" pitchFamily="34" charset="-93"/>
                <a:cs typeface="Arial-Rounded" panose="020B0500000000000000" pitchFamily="34" charset="-93"/>
                <a:sym typeface="+mn-lt"/>
              </a:rPr>
              <a:t>cảm</a:t>
            </a:r>
            <a:r>
              <a:rPr lang="en-US" altLang="zh-CN" sz="2800" b="1" dirty="0">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2800" b="1" dirty="0" err="1">
                <a:latin typeface="Arial-Rounded" panose="020B0500000000000000" pitchFamily="34" charset="-93"/>
                <a:ea typeface="Arial-Rounded" panose="020B0500000000000000" pitchFamily="34" charset="-93"/>
                <a:cs typeface="Arial-Rounded" panose="020B0500000000000000" pitchFamily="34" charset="-93"/>
                <a:sym typeface="+mn-lt"/>
              </a:rPr>
              <a:t>nhận</a:t>
            </a:r>
            <a:r>
              <a:rPr lang="en-US" altLang="zh-CN" sz="2800" b="1" dirty="0">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2800" b="1" dirty="0" err="1">
                <a:latin typeface="Arial-Rounded" panose="020B0500000000000000" pitchFamily="34" charset="-93"/>
                <a:ea typeface="Arial-Rounded" panose="020B0500000000000000" pitchFamily="34" charset="-93"/>
                <a:cs typeface="Arial-Rounded" panose="020B0500000000000000" pitchFamily="34" charset="-93"/>
                <a:sym typeface="+mn-lt"/>
              </a:rPr>
              <a:t>của</a:t>
            </a:r>
            <a:r>
              <a:rPr lang="en-US" altLang="zh-CN" sz="2800" b="1" dirty="0">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2800" b="1" dirty="0" err="1">
                <a:latin typeface="Arial-Rounded" panose="020B0500000000000000" pitchFamily="34" charset="-93"/>
                <a:ea typeface="Arial-Rounded" panose="020B0500000000000000" pitchFamily="34" charset="-93"/>
                <a:cs typeface="Arial-Rounded" panose="020B0500000000000000" pitchFamily="34" charset="-93"/>
                <a:sym typeface="+mn-lt"/>
              </a:rPr>
              <a:t>em</a:t>
            </a:r>
            <a:r>
              <a:rPr lang="en-US" altLang="zh-CN" sz="2800" b="1" dirty="0">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2800" b="1" dirty="0" err="1">
                <a:latin typeface="Arial-Rounded" panose="020B0500000000000000" pitchFamily="34" charset="-93"/>
                <a:ea typeface="Arial-Rounded" panose="020B0500000000000000" pitchFamily="34" charset="-93"/>
                <a:cs typeface="Arial-Rounded" panose="020B0500000000000000" pitchFamily="34" charset="-93"/>
                <a:sym typeface="+mn-lt"/>
              </a:rPr>
              <a:t>khi</a:t>
            </a:r>
            <a:r>
              <a:rPr lang="en-US" altLang="zh-CN" sz="2800" b="1" dirty="0">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2800" b="1" dirty="0" err="1">
                <a:latin typeface="Arial-Rounded" panose="020B0500000000000000" pitchFamily="34" charset="-93"/>
                <a:ea typeface="Arial-Rounded" panose="020B0500000000000000" pitchFamily="34" charset="-93"/>
                <a:cs typeface="Arial-Rounded" panose="020B0500000000000000" pitchFamily="34" charset="-93"/>
                <a:sym typeface="+mn-lt"/>
              </a:rPr>
              <a:t>làm</a:t>
            </a:r>
            <a:r>
              <a:rPr lang="en-US" altLang="zh-CN" sz="2800" b="1" dirty="0">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2800" b="1" dirty="0" err="1">
                <a:latin typeface="Arial-Rounded" panose="020B0500000000000000" pitchFamily="34" charset="-93"/>
                <a:ea typeface="Arial-Rounded" panose="020B0500000000000000" pitchFamily="34" charset="-93"/>
                <a:cs typeface="Arial-Rounded" panose="020B0500000000000000" pitchFamily="34" charset="-93"/>
                <a:sym typeface="+mn-lt"/>
              </a:rPr>
              <a:t>những</a:t>
            </a:r>
            <a:r>
              <a:rPr lang="en-US" altLang="zh-CN" sz="2800" b="1" dirty="0">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2800" b="1" dirty="0" err="1">
                <a:latin typeface="Arial-Rounded" panose="020B0500000000000000" pitchFamily="34" charset="-93"/>
                <a:ea typeface="Arial-Rounded" panose="020B0500000000000000" pitchFamily="34" charset="-93"/>
                <a:cs typeface="Arial-Rounded" panose="020B0500000000000000" pitchFamily="34" charset="-93"/>
                <a:sym typeface="+mn-lt"/>
              </a:rPr>
              <a:t>việc</a:t>
            </a:r>
            <a:r>
              <a:rPr lang="en-US" altLang="zh-CN" sz="2800" b="1" dirty="0">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2800" b="1" dirty="0" err="1">
                <a:latin typeface="Arial-Rounded" panose="020B0500000000000000" pitchFamily="34" charset="-93"/>
                <a:ea typeface="Arial-Rounded" panose="020B0500000000000000" pitchFamily="34" charset="-93"/>
                <a:cs typeface="Arial-Rounded" panose="020B0500000000000000" pitchFamily="34" charset="-93"/>
                <a:sym typeface="+mn-lt"/>
              </a:rPr>
              <a:t>để</a:t>
            </a:r>
            <a:r>
              <a:rPr lang="en-US" altLang="zh-CN" sz="2800" b="1" dirty="0">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2800" b="1" dirty="0" err="1">
                <a:latin typeface="Arial-Rounded" panose="020B0500000000000000" pitchFamily="34" charset="-93"/>
                <a:ea typeface="Arial-Rounded" panose="020B0500000000000000" pitchFamily="34" charset="-93"/>
                <a:cs typeface="Arial-Rounded" panose="020B0500000000000000" pitchFamily="34" charset="-93"/>
                <a:sym typeface="+mn-lt"/>
              </a:rPr>
              <a:t>bảo</a:t>
            </a:r>
            <a:r>
              <a:rPr lang="en-US" altLang="zh-CN" sz="2800" b="1" dirty="0">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2800" b="1" dirty="0" err="1">
                <a:latin typeface="Arial-Rounded" panose="020B0500000000000000" pitchFamily="34" charset="-93"/>
                <a:ea typeface="Arial-Rounded" panose="020B0500000000000000" pitchFamily="34" charset="-93"/>
                <a:cs typeface="Arial-Rounded" panose="020B0500000000000000" pitchFamily="34" charset="-93"/>
                <a:sym typeface="+mn-lt"/>
              </a:rPr>
              <a:t>vệ</a:t>
            </a:r>
            <a:r>
              <a:rPr lang="en-US" altLang="zh-CN" sz="2800" b="1" dirty="0">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2800" b="1" dirty="0" err="1">
                <a:latin typeface="Arial-Rounded" panose="020B0500000000000000" pitchFamily="34" charset="-93"/>
                <a:ea typeface="Arial-Rounded" panose="020B0500000000000000" pitchFamily="34" charset="-93"/>
                <a:cs typeface="Arial-Rounded" panose="020B0500000000000000" pitchFamily="34" charset="-93"/>
                <a:sym typeface="+mn-lt"/>
              </a:rPr>
              <a:t>thiên</a:t>
            </a:r>
            <a:r>
              <a:rPr lang="en-US" altLang="zh-CN" sz="2800" b="1" dirty="0">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2800" b="1" dirty="0" err="1">
                <a:latin typeface="Arial-Rounded" panose="020B0500000000000000" pitchFamily="34" charset="-93"/>
                <a:ea typeface="Arial-Rounded" panose="020B0500000000000000" pitchFamily="34" charset="-93"/>
                <a:cs typeface="Arial-Rounded" panose="020B0500000000000000" pitchFamily="34" charset="-93"/>
                <a:sym typeface="+mn-lt"/>
              </a:rPr>
              <a:t>nhiên</a:t>
            </a:r>
            <a:r>
              <a:rPr lang="en-US" altLang="zh-CN" sz="2800" b="1" dirty="0">
                <a:latin typeface="Arial-Rounded" panose="020B0500000000000000" pitchFamily="34" charset="-93"/>
                <a:ea typeface="Arial-Rounded" panose="020B0500000000000000" pitchFamily="34" charset="-93"/>
                <a:cs typeface="Arial-Rounded" panose="020B0500000000000000" pitchFamily="34" charset="-93"/>
                <a:sym typeface="+mn-lt"/>
              </a:rPr>
              <a:t>.</a:t>
            </a:r>
            <a:endParaRPr lang="zh-CN" altLang="en-US" sz="2800" b="1" dirty="0">
              <a:latin typeface="Arial-Rounded" panose="020B0500000000000000" pitchFamily="34" charset="-93"/>
              <a:ea typeface="Arial-Rounded" panose="020B0500000000000000" pitchFamily="34" charset="-93"/>
              <a:cs typeface="Arial-Rounded" panose="020B0500000000000000" pitchFamily="34" charset="-93"/>
              <a:sym typeface="+mn-lt"/>
            </a:endParaRPr>
          </a:p>
        </p:txBody>
      </p:sp>
      <p:pic>
        <p:nvPicPr>
          <p:cNvPr id="7" name="Hình ảnh 19">
            <a:extLst>
              <a:ext uri="{FF2B5EF4-FFF2-40B4-BE49-F238E27FC236}">
                <a16:creationId xmlns:a16="http://schemas.microsoft.com/office/drawing/2014/main" id="{FEF33DC6-6278-4D65-8037-559762F6CBB3}"/>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9101" t="13195" r="81938" b="80624"/>
          <a:stretch/>
        </p:blipFill>
        <p:spPr>
          <a:xfrm>
            <a:off x="584116" y="537675"/>
            <a:ext cx="1071964" cy="1042224"/>
          </a:xfrm>
          <a:prstGeom prst="rect">
            <a:avLst/>
          </a:prstGeom>
          <a:ln>
            <a:noFill/>
          </a:ln>
          <a:effectLst>
            <a:softEdge rad="112500"/>
          </a:effectLst>
        </p:spPr>
      </p:pic>
      <p:pic>
        <p:nvPicPr>
          <p:cNvPr id="3" name="Picture 2">
            <a:extLst>
              <a:ext uri="{FF2B5EF4-FFF2-40B4-BE49-F238E27FC236}">
                <a16:creationId xmlns:a16="http://schemas.microsoft.com/office/drawing/2014/main" id="{E86A5E6A-88B0-4D69-BA9C-9446059D262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55630" y="2251678"/>
            <a:ext cx="6061710" cy="2789480"/>
          </a:xfrm>
          <a:prstGeom prst="rect">
            <a:avLst/>
          </a:prstGeom>
        </p:spPr>
      </p:pic>
    </p:spTree>
    <p:extLst>
      <p:ext uri="{BB962C8B-B14F-4D97-AF65-F5344CB8AC3E}">
        <p14:creationId xmlns:p14="http://schemas.microsoft.com/office/powerpoint/2010/main" val="218111323"/>
      </p:ext>
    </p:extLst>
  </p:cSld>
  <p:clrMapOvr>
    <a:masterClrMapping/>
  </p:clrMapOvr>
  <p:transition spd="slow" advClick="0"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afterEffect">
                                  <p:stCondLst>
                                    <p:cond delay="0"/>
                                  </p:stCondLst>
                                  <p:iterate type="lt">
                                    <p:tmPct val="13000"/>
                                  </p:iterate>
                                  <p:childTnLst>
                                    <p:set>
                                      <p:cBhvr>
                                        <p:cTn id="6" dur="1" fill="hold">
                                          <p:stCondLst>
                                            <p:cond delay="0"/>
                                          </p:stCondLst>
                                        </p:cTn>
                                        <p:tgtEl>
                                          <p:spTgt spid="22"/>
                                        </p:tgtEl>
                                        <p:attrNameLst>
                                          <p:attrName>style.visibility</p:attrName>
                                        </p:attrNameLst>
                                      </p:cBhvr>
                                      <p:to>
                                        <p:strVal val="visible"/>
                                      </p:to>
                                    </p:set>
                                    <p:anim calcmode="lin" valueType="num">
                                      <p:cBhvr additive="base">
                                        <p:cTn id="7" dur="500"/>
                                        <p:tgtEl>
                                          <p:spTgt spid="22"/>
                                        </p:tgtEl>
                                        <p:attrNameLst>
                                          <p:attrName>ppt_y</p:attrName>
                                        </p:attrNameLst>
                                      </p:cBhvr>
                                      <p:tavLst>
                                        <p:tav tm="0">
                                          <p:val>
                                            <p:strVal val="#ppt_y+#ppt_h*1.125000"/>
                                          </p:val>
                                        </p:tav>
                                        <p:tav tm="100000">
                                          <p:val>
                                            <p:strVal val="#ppt_y"/>
                                          </p:val>
                                        </p:tav>
                                      </p:tavLst>
                                    </p:anim>
                                    <p:animEffect transition="in" filter="wipe(up)">
                                      <p:cBhvr>
                                        <p:cTn id="8" dur="500"/>
                                        <p:tgtEl>
                                          <p:spTgt spid="22"/>
                                        </p:tgtEl>
                                      </p:cBhvr>
                                    </p:animEffect>
                                  </p:childTnLst>
                                </p:cTn>
                              </p:par>
                              <p:par>
                                <p:cTn id="9" presetID="16" presetClass="entr" presetSubtype="21" fill="hold" nodeType="with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barn(inVertical)">
                                      <p:cBhvr>
                                        <p:cTn id="11" dur="500"/>
                                        <p:tgtEl>
                                          <p:spTgt spid="7"/>
                                        </p:tgtEl>
                                      </p:cBhvr>
                                    </p:animEffect>
                                  </p:childTnLst>
                                </p:cTn>
                              </p:par>
                            </p:childTnLst>
                          </p:cTn>
                        </p:par>
                      </p:childTnLst>
                    </p:cTn>
                  </p:par>
                  <p:par>
                    <p:cTn id="12" fill="hold">
                      <p:stCondLst>
                        <p:cond delay="indefinite"/>
                      </p:stCondLst>
                      <p:childTnLst>
                        <p:par>
                          <p:cTn id="13" fill="hold">
                            <p:stCondLst>
                              <p:cond delay="0"/>
                            </p:stCondLst>
                            <p:childTnLst>
                              <p:par>
                                <p:cTn id="14" presetID="53" presetClass="entr" presetSubtype="16" fill="hold" grpId="0" nodeType="clickEffect">
                                  <p:stCondLst>
                                    <p:cond delay="0"/>
                                  </p:stCondLst>
                                  <p:childTnLst>
                                    <p:set>
                                      <p:cBhvr>
                                        <p:cTn id="15" dur="1" fill="hold">
                                          <p:stCondLst>
                                            <p:cond delay="0"/>
                                          </p:stCondLst>
                                        </p:cTn>
                                        <p:tgtEl>
                                          <p:spTgt spid="21"/>
                                        </p:tgtEl>
                                        <p:attrNameLst>
                                          <p:attrName>style.visibility</p:attrName>
                                        </p:attrNameLst>
                                      </p:cBhvr>
                                      <p:to>
                                        <p:strVal val="visible"/>
                                      </p:to>
                                    </p:set>
                                    <p:anim calcmode="lin" valueType="num">
                                      <p:cBhvr>
                                        <p:cTn id="16" dur="500" fill="hold"/>
                                        <p:tgtEl>
                                          <p:spTgt spid="21"/>
                                        </p:tgtEl>
                                        <p:attrNameLst>
                                          <p:attrName>ppt_w</p:attrName>
                                        </p:attrNameLst>
                                      </p:cBhvr>
                                      <p:tavLst>
                                        <p:tav tm="0">
                                          <p:val>
                                            <p:fltVal val="0"/>
                                          </p:val>
                                        </p:tav>
                                        <p:tav tm="100000">
                                          <p:val>
                                            <p:strVal val="#ppt_w"/>
                                          </p:val>
                                        </p:tav>
                                      </p:tavLst>
                                    </p:anim>
                                    <p:anim calcmode="lin" valueType="num">
                                      <p:cBhvr>
                                        <p:cTn id="17" dur="500" fill="hold"/>
                                        <p:tgtEl>
                                          <p:spTgt spid="21"/>
                                        </p:tgtEl>
                                        <p:attrNameLst>
                                          <p:attrName>ppt_h</p:attrName>
                                        </p:attrNameLst>
                                      </p:cBhvr>
                                      <p:tavLst>
                                        <p:tav tm="0">
                                          <p:val>
                                            <p:fltVal val="0"/>
                                          </p:val>
                                        </p:tav>
                                        <p:tav tm="100000">
                                          <p:val>
                                            <p:strVal val="#ppt_h"/>
                                          </p:val>
                                        </p:tav>
                                      </p:tavLst>
                                    </p:anim>
                                    <p:animEffect transition="in" filter="fade">
                                      <p:cBhvr>
                                        <p:cTn id="18" dur="500"/>
                                        <p:tgtEl>
                                          <p:spTgt spid="21"/>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nodeType="click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circle(in)">
                                      <p:cBhvr>
                                        <p:cTn id="23" dur="2000"/>
                                        <p:tgtEl>
                                          <p:spTgt spid="3"/>
                                        </p:tgtEl>
                                      </p:cBhvr>
                                    </p:animEffect>
                                  </p:childTnLst>
                                </p:cTn>
                              </p:par>
                            </p:childTnLst>
                          </p:cTn>
                        </p:par>
                      </p:childTnLst>
                    </p:cTn>
                  </p:par>
                  <p:par>
                    <p:cTn id="24" fill="hold">
                      <p:stCondLst>
                        <p:cond delay="indefinite"/>
                      </p:stCondLst>
                      <p:childTnLst>
                        <p:par>
                          <p:cTn id="25" fill="hold">
                            <p:stCondLst>
                              <p:cond delay="0"/>
                            </p:stCondLst>
                            <p:childTnLst>
                              <p:par>
                                <p:cTn id="26" presetID="1" presetClass="exit" presetSubtype="0" fill="hold" nodeType="clickEffect">
                                  <p:stCondLst>
                                    <p:cond delay="0"/>
                                  </p:stCondLst>
                                  <p:childTnLst>
                                    <p:set>
                                      <p:cBhvr>
                                        <p:cTn id="27" dur="1" fill="hold">
                                          <p:stCondLst>
                                            <p:cond delay="0"/>
                                          </p:stCondLst>
                                        </p:cTn>
                                        <p:tgtEl>
                                          <p:spTgt spid="3"/>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53" presetClass="entr" presetSubtype="16"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 calcmode="lin" valueType="num">
                                      <p:cBhvr>
                                        <p:cTn id="32" dur="500" fill="hold"/>
                                        <p:tgtEl>
                                          <p:spTgt spid="6"/>
                                        </p:tgtEl>
                                        <p:attrNameLst>
                                          <p:attrName>ppt_w</p:attrName>
                                        </p:attrNameLst>
                                      </p:cBhvr>
                                      <p:tavLst>
                                        <p:tav tm="0">
                                          <p:val>
                                            <p:fltVal val="0"/>
                                          </p:val>
                                        </p:tav>
                                        <p:tav tm="100000">
                                          <p:val>
                                            <p:strVal val="#ppt_w"/>
                                          </p:val>
                                        </p:tav>
                                      </p:tavLst>
                                    </p:anim>
                                    <p:anim calcmode="lin" valueType="num">
                                      <p:cBhvr>
                                        <p:cTn id="33" dur="500" fill="hold"/>
                                        <p:tgtEl>
                                          <p:spTgt spid="6"/>
                                        </p:tgtEl>
                                        <p:attrNameLst>
                                          <p:attrName>ppt_h</p:attrName>
                                        </p:attrNameLst>
                                      </p:cBhvr>
                                      <p:tavLst>
                                        <p:tav tm="0">
                                          <p:val>
                                            <p:fltVal val="0"/>
                                          </p:val>
                                        </p:tav>
                                        <p:tav tm="100000">
                                          <p:val>
                                            <p:strVal val="#ppt_h"/>
                                          </p:val>
                                        </p:tav>
                                      </p:tavLst>
                                    </p:anim>
                                    <p:animEffect transition="in" filter="fade">
                                      <p:cBhvr>
                                        <p:cTn id="3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361208" y="169775"/>
            <a:ext cx="5275138" cy="369332"/>
          </a:xfrm>
          <a:prstGeom prst="rect">
            <a:avLst/>
          </a:prstGeom>
          <a:solidFill>
            <a:schemeClr val="bg1"/>
          </a:solidFill>
          <a:ln>
            <a:solidFill>
              <a:schemeClr val="accent1"/>
            </a:solidFill>
          </a:ln>
        </p:spPr>
        <p:txBody>
          <a:bodyPr wrap="square" rtlCol="0">
            <a:spAutoFit/>
          </a:bodyPr>
          <a:lstStyle/>
          <a:p>
            <a:pPr algn="ctr"/>
            <a:r>
              <a:rPr lang="en-US" sz="1800">
                <a:solidFill>
                  <a:srgbClr val="F14124">
                    <a:lumMod val="50000"/>
                  </a:srgbClr>
                </a:solidFill>
                <a:latin typeface="Times New Roman" pitchFamily="18" charset="0"/>
                <a:cs typeface="Times New Roman" pitchFamily="18" charset="0"/>
              </a:rPr>
              <a:t>TRÒ CHƠI: VƯỢT CHƯỚNG NGẠI VẬT (</a:t>
            </a:r>
            <a:r>
              <a:rPr lang="en-US" sz="1800" i="1">
                <a:solidFill>
                  <a:srgbClr val="F14124">
                    <a:lumMod val="50000"/>
                  </a:srgbClr>
                </a:solidFill>
                <a:latin typeface="Times New Roman" pitchFamily="18" charset="0"/>
                <a:cs typeface="Times New Roman" pitchFamily="18" charset="0"/>
              </a:rPr>
              <a:t>Lật hình</a:t>
            </a:r>
            <a:r>
              <a:rPr lang="en-US" sz="1800">
                <a:solidFill>
                  <a:srgbClr val="F14124">
                    <a:lumMod val="50000"/>
                  </a:srgbClr>
                </a:solidFill>
                <a:latin typeface="Times New Roman" pitchFamily="18" charset="0"/>
                <a:cs typeface="Times New Roman" pitchFamily="18" charset="0"/>
              </a:rPr>
              <a:t>)</a:t>
            </a:r>
          </a:p>
        </p:txBody>
      </p:sp>
      <p:sp>
        <p:nvSpPr>
          <p:cNvPr id="6" name="Rectangle 5"/>
          <p:cNvSpPr/>
          <p:nvPr/>
        </p:nvSpPr>
        <p:spPr>
          <a:xfrm>
            <a:off x="3543300" y="960511"/>
            <a:ext cx="1040749" cy="1806740"/>
          </a:xfrm>
          <a:prstGeom prst="rect">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en-US" sz="5400">
                <a:solidFill>
                  <a:prstClr val="white"/>
                </a:solidFill>
                <a:latin typeface="Times New Roman" pitchFamily="18" charset="0"/>
                <a:cs typeface="Times New Roman" pitchFamily="18" charset="0"/>
              </a:rPr>
              <a:t>1</a:t>
            </a:r>
          </a:p>
        </p:txBody>
      </p:sp>
      <p:sp>
        <p:nvSpPr>
          <p:cNvPr id="7" name="Rectangle 6"/>
          <p:cNvSpPr/>
          <p:nvPr/>
        </p:nvSpPr>
        <p:spPr>
          <a:xfrm>
            <a:off x="4584049" y="960514"/>
            <a:ext cx="1040749" cy="1806740"/>
          </a:xfrm>
          <a:prstGeom prst="rect">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en-US" sz="5400">
                <a:solidFill>
                  <a:prstClr val="white"/>
                </a:solidFill>
                <a:latin typeface="Times New Roman" pitchFamily="18" charset="0"/>
                <a:cs typeface="Times New Roman" pitchFamily="18" charset="0"/>
              </a:rPr>
              <a:t>2</a:t>
            </a:r>
          </a:p>
        </p:txBody>
      </p:sp>
      <p:sp>
        <p:nvSpPr>
          <p:cNvPr id="8" name="Rectangle 7"/>
          <p:cNvSpPr/>
          <p:nvPr/>
        </p:nvSpPr>
        <p:spPr>
          <a:xfrm>
            <a:off x="5635190" y="960513"/>
            <a:ext cx="1040749" cy="1806740"/>
          </a:xfrm>
          <a:prstGeom prst="rect">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en-US" sz="5400">
                <a:solidFill>
                  <a:prstClr val="white"/>
                </a:solidFill>
                <a:latin typeface="Times New Roman" pitchFamily="18" charset="0"/>
                <a:cs typeface="Times New Roman" pitchFamily="18" charset="0"/>
              </a:rPr>
              <a:t>3</a:t>
            </a:r>
          </a:p>
        </p:txBody>
      </p:sp>
      <p:sp>
        <p:nvSpPr>
          <p:cNvPr id="9" name="Rectangle 8"/>
          <p:cNvSpPr/>
          <p:nvPr/>
        </p:nvSpPr>
        <p:spPr>
          <a:xfrm>
            <a:off x="6686331" y="965710"/>
            <a:ext cx="1040749" cy="1806740"/>
          </a:xfrm>
          <a:prstGeom prst="rect">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US" sz="5400">
                <a:solidFill>
                  <a:prstClr val="white"/>
                </a:solidFill>
                <a:latin typeface="Times New Roman" pitchFamily="18" charset="0"/>
                <a:cs typeface="Times New Roman" pitchFamily="18" charset="0"/>
              </a:rPr>
              <a:t>4</a:t>
            </a:r>
          </a:p>
        </p:txBody>
      </p:sp>
      <p:sp>
        <p:nvSpPr>
          <p:cNvPr id="10" name="Rectangle 9"/>
          <p:cNvSpPr/>
          <p:nvPr/>
        </p:nvSpPr>
        <p:spPr>
          <a:xfrm>
            <a:off x="3543301" y="2772450"/>
            <a:ext cx="1040749" cy="1806740"/>
          </a:xfrm>
          <a:prstGeom prst="rect">
            <a:avLst/>
          </a:prstGeom>
          <a:solidFill>
            <a:srgbClr val="002060"/>
          </a:solidFill>
        </p:spPr>
        <p:style>
          <a:lnRef idx="3">
            <a:schemeClr val="lt1"/>
          </a:lnRef>
          <a:fillRef idx="1">
            <a:schemeClr val="accent5"/>
          </a:fillRef>
          <a:effectRef idx="1">
            <a:schemeClr val="accent5"/>
          </a:effectRef>
          <a:fontRef idx="minor">
            <a:schemeClr val="lt1"/>
          </a:fontRef>
        </p:style>
        <p:txBody>
          <a:bodyPr rtlCol="0" anchor="ctr"/>
          <a:lstStyle/>
          <a:p>
            <a:pPr algn="ctr"/>
            <a:r>
              <a:rPr lang="en-US" sz="5400">
                <a:solidFill>
                  <a:prstClr val="white"/>
                </a:solidFill>
                <a:latin typeface="Times New Roman" pitchFamily="18" charset="0"/>
                <a:cs typeface="Times New Roman" pitchFamily="18" charset="0"/>
              </a:rPr>
              <a:t>5</a:t>
            </a:r>
          </a:p>
        </p:txBody>
      </p:sp>
      <p:sp>
        <p:nvSpPr>
          <p:cNvPr id="11" name="Rectangle 10"/>
          <p:cNvSpPr/>
          <p:nvPr/>
        </p:nvSpPr>
        <p:spPr>
          <a:xfrm>
            <a:off x="4594441" y="2772450"/>
            <a:ext cx="1040749" cy="1806740"/>
          </a:xfrm>
          <a:prstGeom prst="rect">
            <a:avLst/>
          </a:prstGeom>
          <a:solidFill>
            <a:srgbClr val="FFC000"/>
          </a:solidFill>
        </p:spPr>
        <p:style>
          <a:lnRef idx="3">
            <a:schemeClr val="lt1"/>
          </a:lnRef>
          <a:fillRef idx="1">
            <a:schemeClr val="accent5"/>
          </a:fillRef>
          <a:effectRef idx="1">
            <a:schemeClr val="accent5"/>
          </a:effectRef>
          <a:fontRef idx="minor">
            <a:schemeClr val="lt1"/>
          </a:fontRef>
        </p:style>
        <p:txBody>
          <a:bodyPr rtlCol="0" anchor="ctr"/>
          <a:lstStyle/>
          <a:p>
            <a:pPr algn="ctr"/>
            <a:r>
              <a:rPr lang="en-US" sz="5400">
                <a:solidFill>
                  <a:prstClr val="white"/>
                </a:solidFill>
                <a:latin typeface="Times New Roman" pitchFamily="18" charset="0"/>
                <a:cs typeface="Times New Roman" pitchFamily="18" charset="0"/>
              </a:rPr>
              <a:t>6</a:t>
            </a:r>
          </a:p>
        </p:txBody>
      </p:sp>
      <p:sp>
        <p:nvSpPr>
          <p:cNvPr id="12" name="Rectangle 11"/>
          <p:cNvSpPr/>
          <p:nvPr/>
        </p:nvSpPr>
        <p:spPr>
          <a:xfrm>
            <a:off x="5635190" y="2772450"/>
            <a:ext cx="1040749" cy="1806740"/>
          </a:xfrm>
          <a:prstGeom prst="rect">
            <a:avLst/>
          </a:prstGeom>
          <a:solidFill>
            <a:schemeClr val="bg1">
              <a:lumMod val="75000"/>
            </a:schemeClr>
          </a:solidFill>
        </p:spPr>
        <p:style>
          <a:lnRef idx="3">
            <a:schemeClr val="lt1"/>
          </a:lnRef>
          <a:fillRef idx="1">
            <a:schemeClr val="accent4"/>
          </a:fillRef>
          <a:effectRef idx="1">
            <a:schemeClr val="accent4"/>
          </a:effectRef>
          <a:fontRef idx="minor">
            <a:schemeClr val="lt1"/>
          </a:fontRef>
        </p:style>
        <p:txBody>
          <a:bodyPr rtlCol="0" anchor="ctr"/>
          <a:lstStyle/>
          <a:p>
            <a:pPr algn="ctr"/>
            <a:r>
              <a:rPr lang="en-US" sz="5400">
                <a:solidFill>
                  <a:prstClr val="white"/>
                </a:solidFill>
                <a:latin typeface="Times New Roman" pitchFamily="18" charset="0"/>
                <a:cs typeface="Times New Roman" pitchFamily="18" charset="0"/>
              </a:rPr>
              <a:t>7</a:t>
            </a:r>
          </a:p>
        </p:txBody>
      </p:sp>
      <p:sp>
        <p:nvSpPr>
          <p:cNvPr id="13" name="Rectangle 12"/>
          <p:cNvSpPr/>
          <p:nvPr/>
        </p:nvSpPr>
        <p:spPr>
          <a:xfrm>
            <a:off x="6660352" y="2767252"/>
            <a:ext cx="1040749" cy="1806740"/>
          </a:xfrm>
          <a:prstGeom prst="rect">
            <a:avLst/>
          </a:prstGeom>
          <a:solidFill>
            <a:schemeClr val="accent5">
              <a:lumMod val="40000"/>
              <a:lumOff val="60000"/>
            </a:schemeClr>
          </a:solidFill>
        </p:spPr>
        <p:style>
          <a:lnRef idx="3">
            <a:schemeClr val="lt1"/>
          </a:lnRef>
          <a:fillRef idx="1">
            <a:schemeClr val="accent3"/>
          </a:fillRef>
          <a:effectRef idx="1">
            <a:schemeClr val="accent3"/>
          </a:effectRef>
          <a:fontRef idx="minor">
            <a:schemeClr val="lt1"/>
          </a:fontRef>
        </p:style>
        <p:txBody>
          <a:bodyPr rtlCol="0" anchor="ctr"/>
          <a:lstStyle/>
          <a:p>
            <a:pPr algn="ctr"/>
            <a:r>
              <a:rPr lang="en-US" sz="5400">
                <a:solidFill>
                  <a:prstClr val="white"/>
                </a:solidFill>
                <a:latin typeface="Times New Roman" pitchFamily="18" charset="0"/>
                <a:cs typeface="Times New Roman" pitchFamily="18" charset="0"/>
              </a:rPr>
              <a:t>8</a:t>
            </a:r>
          </a:p>
        </p:txBody>
      </p:sp>
      <p:sp>
        <p:nvSpPr>
          <p:cNvPr id="14" name="Rectangle 13"/>
          <p:cNvSpPr/>
          <p:nvPr/>
        </p:nvSpPr>
        <p:spPr>
          <a:xfrm>
            <a:off x="1361208" y="965709"/>
            <a:ext cx="1953492" cy="3206241"/>
          </a:xfrm>
          <a:prstGeom prst="rect">
            <a:avLst/>
          </a:prstGeom>
          <a:ln w="38100"/>
        </p:spPr>
        <p:style>
          <a:lnRef idx="2">
            <a:schemeClr val="accent6"/>
          </a:lnRef>
          <a:fillRef idx="1">
            <a:schemeClr val="lt1"/>
          </a:fillRef>
          <a:effectRef idx="0">
            <a:schemeClr val="accent6"/>
          </a:effectRef>
          <a:fontRef idx="minor">
            <a:schemeClr val="dk1"/>
          </a:fontRef>
        </p:style>
        <p:txBody>
          <a:bodyPr rtlCol="0" anchor="ctr"/>
          <a:lstStyle/>
          <a:p>
            <a:pPr algn="ctr"/>
            <a:r>
              <a:rPr lang="en-US" sz="1500">
                <a:solidFill>
                  <a:prstClr val="black"/>
                </a:solidFill>
                <a:latin typeface="Times New Roman" pitchFamily="18" charset="0"/>
                <a:cs typeface="Times New Roman" pitchFamily="18" charset="0"/>
              </a:rPr>
              <a:t>Luật chơi: Chọn ngẫu nhiên các câu hỏi ( từ 1 đến 8 ). Trả lời đúng thì phần tương ứng với câu hỏi sẽ được lộ ra, trường hợp trả lời sai thì mất quyền trả lời câu hỏi đó. Bất kỳ khi nào có câu trả lời về bức hình đều có thể trả lời. Trò chơi sẽ kết thúc khi chủ đề bức hình được trả lời chính xác</a:t>
            </a:r>
          </a:p>
        </p:txBody>
      </p:sp>
      <p:sp>
        <p:nvSpPr>
          <p:cNvPr id="15" name="Rounded Rectangle 14">
            <a:hlinkClick r:id="rId2" action="ppaction://hlinksldjump"/>
          </p:cNvPr>
          <p:cNvSpPr/>
          <p:nvPr/>
        </p:nvSpPr>
        <p:spPr>
          <a:xfrm>
            <a:off x="1361208" y="4266462"/>
            <a:ext cx="1953492" cy="312727"/>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sz="1500">
                <a:solidFill>
                  <a:prstClr val="white"/>
                </a:solidFill>
                <a:latin typeface="Times New Roman" pitchFamily="18" charset="0"/>
                <a:cs typeface="Times New Roman" pitchFamily="18" charset="0"/>
              </a:rPr>
              <a:t>ĐÃ HIỂU</a:t>
            </a:r>
          </a:p>
        </p:txBody>
      </p:sp>
    </p:spTree>
    <p:extLst>
      <p:ext uri="{BB962C8B-B14F-4D97-AF65-F5344CB8AC3E}">
        <p14:creationId xmlns:p14="http://schemas.microsoft.com/office/powerpoint/2010/main" val="3692623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repeatCount="2000" fill="hold" grpId="0" nodeType="after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4"/>
                                        </p:tgtEl>
                                        <p:attrNameLst>
                                          <p:attrName>ppt_x</p:attrName>
                                          <p:attrName>ppt_y</p:attrName>
                                        </p:attrNameLst>
                                      </p:cBhvr>
                                    </p:animMotion>
                                    <p:animRot by="1500000">
                                      <p:cBhvr>
                                        <p:cTn id="7" dur="125" fill="hold">
                                          <p:stCondLst>
                                            <p:cond delay="0"/>
                                          </p:stCondLst>
                                        </p:cTn>
                                        <p:tgtEl>
                                          <p:spTgt spid="4"/>
                                        </p:tgtEl>
                                        <p:attrNameLst>
                                          <p:attrName>r</p:attrName>
                                        </p:attrNameLst>
                                      </p:cBhvr>
                                    </p:animRot>
                                    <p:animRot by="-1500000">
                                      <p:cBhvr>
                                        <p:cTn id="8" dur="125" fill="hold">
                                          <p:stCondLst>
                                            <p:cond delay="125"/>
                                          </p:stCondLst>
                                        </p:cTn>
                                        <p:tgtEl>
                                          <p:spTgt spid="4"/>
                                        </p:tgtEl>
                                        <p:attrNameLst>
                                          <p:attrName>r</p:attrName>
                                        </p:attrNameLst>
                                      </p:cBhvr>
                                    </p:animRot>
                                    <p:animRot by="-1500000">
                                      <p:cBhvr>
                                        <p:cTn id="9" dur="125" fill="hold">
                                          <p:stCondLst>
                                            <p:cond delay="250"/>
                                          </p:stCondLst>
                                        </p:cTn>
                                        <p:tgtEl>
                                          <p:spTgt spid="4"/>
                                        </p:tgtEl>
                                        <p:attrNameLst>
                                          <p:attrName>r</p:attrName>
                                        </p:attrNameLst>
                                      </p:cBhvr>
                                    </p:animRot>
                                    <p:animRot by="1500000">
                                      <p:cBhvr>
                                        <p:cTn id="10" dur="125" fill="hold">
                                          <p:stCondLst>
                                            <p:cond delay="375"/>
                                          </p:stCondLst>
                                        </p:cTn>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6"/>
                    </p:tgtEl>
                  </p:cond>
                </p:stCondLst>
                <p:endSync evt="end" delay="0">
                  <p:rtn val="all"/>
                </p:endSync>
                <p:childTnLst>
                  <p:par>
                    <p:cTn id="12" fill="hold">
                      <p:stCondLst>
                        <p:cond delay="0"/>
                      </p:stCondLst>
                      <p:childTnLst>
                        <p:par>
                          <p:cTn id="13" fill="hold">
                            <p:stCondLst>
                              <p:cond delay="0"/>
                            </p:stCondLst>
                            <p:childTnLst>
                              <p:par>
                                <p:cTn id="14" presetID="32" presetClass="emph" presetSubtype="0" fill="hold" grpId="0" nodeType="withEffect">
                                  <p:stCondLst>
                                    <p:cond delay="0"/>
                                  </p:stCondLst>
                                  <p:childTnLst>
                                    <p:animRot by="120000">
                                      <p:cBhvr>
                                        <p:cTn id="15" dur="100" fill="hold">
                                          <p:stCondLst>
                                            <p:cond delay="0"/>
                                          </p:stCondLst>
                                        </p:cTn>
                                        <p:tgtEl>
                                          <p:spTgt spid="6"/>
                                        </p:tgtEl>
                                        <p:attrNameLst>
                                          <p:attrName>r</p:attrName>
                                        </p:attrNameLst>
                                      </p:cBhvr>
                                    </p:animRot>
                                    <p:animRot by="-240000">
                                      <p:cBhvr>
                                        <p:cTn id="16" dur="200" fill="hold">
                                          <p:stCondLst>
                                            <p:cond delay="200"/>
                                          </p:stCondLst>
                                        </p:cTn>
                                        <p:tgtEl>
                                          <p:spTgt spid="6"/>
                                        </p:tgtEl>
                                        <p:attrNameLst>
                                          <p:attrName>r</p:attrName>
                                        </p:attrNameLst>
                                      </p:cBhvr>
                                    </p:animRot>
                                    <p:animRot by="240000">
                                      <p:cBhvr>
                                        <p:cTn id="17" dur="200" fill="hold">
                                          <p:stCondLst>
                                            <p:cond delay="400"/>
                                          </p:stCondLst>
                                        </p:cTn>
                                        <p:tgtEl>
                                          <p:spTgt spid="6"/>
                                        </p:tgtEl>
                                        <p:attrNameLst>
                                          <p:attrName>r</p:attrName>
                                        </p:attrNameLst>
                                      </p:cBhvr>
                                    </p:animRot>
                                    <p:animRot by="-240000">
                                      <p:cBhvr>
                                        <p:cTn id="18" dur="200" fill="hold">
                                          <p:stCondLst>
                                            <p:cond delay="600"/>
                                          </p:stCondLst>
                                        </p:cTn>
                                        <p:tgtEl>
                                          <p:spTgt spid="6"/>
                                        </p:tgtEl>
                                        <p:attrNameLst>
                                          <p:attrName>r</p:attrName>
                                        </p:attrNameLst>
                                      </p:cBhvr>
                                    </p:animRot>
                                    <p:animRot by="120000">
                                      <p:cBhvr>
                                        <p:cTn id="19" dur="200" fill="hold">
                                          <p:stCondLst>
                                            <p:cond delay="800"/>
                                          </p:stCondLst>
                                        </p:cTn>
                                        <p:tgtEl>
                                          <p:spTgt spid="6"/>
                                        </p:tgtEl>
                                        <p:attrNameLst>
                                          <p:attrName>r</p:attrName>
                                        </p:attrNameLst>
                                      </p:cBhvr>
                                    </p:animRot>
                                  </p:childTnLst>
                                </p:cTn>
                              </p:par>
                              <p:par>
                                <p:cTn id="20" presetID="32" presetClass="emph" presetSubtype="0" fill="hold" grpId="8" nodeType="withEffect">
                                  <p:stCondLst>
                                    <p:cond delay="0"/>
                                  </p:stCondLst>
                                  <p:childTnLst>
                                    <p:animRot by="120000">
                                      <p:cBhvr>
                                        <p:cTn id="21" dur="100" fill="hold">
                                          <p:stCondLst>
                                            <p:cond delay="0"/>
                                          </p:stCondLst>
                                        </p:cTn>
                                        <p:tgtEl>
                                          <p:spTgt spid="15"/>
                                        </p:tgtEl>
                                        <p:attrNameLst>
                                          <p:attrName>r</p:attrName>
                                        </p:attrNameLst>
                                      </p:cBhvr>
                                    </p:animRot>
                                    <p:animRot by="-240000">
                                      <p:cBhvr>
                                        <p:cTn id="22" dur="200" fill="hold">
                                          <p:stCondLst>
                                            <p:cond delay="200"/>
                                          </p:stCondLst>
                                        </p:cTn>
                                        <p:tgtEl>
                                          <p:spTgt spid="15"/>
                                        </p:tgtEl>
                                        <p:attrNameLst>
                                          <p:attrName>r</p:attrName>
                                        </p:attrNameLst>
                                      </p:cBhvr>
                                    </p:animRot>
                                    <p:animRot by="240000">
                                      <p:cBhvr>
                                        <p:cTn id="23" dur="200" fill="hold">
                                          <p:stCondLst>
                                            <p:cond delay="400"/>
                                          </p:stCondLst>
                                        </p:cTn>
                                        <p:tgtEl>
                                          <p:spTgt spid="15"/>
                                        </p:tgtEl>
                                        <p:attrNameLst>
                                          <p:attrName>r</p:attrName>
                                        </p:attrNameLst>
                                      </p:cBhvr>
                                    </p:animRot>
                                    <p:animRot by="-240000">
                                      <p:cBhvr>
                                        <p:cTn id="24" dur="200" fill="hold">
                                          <p:stCondLst>
                                            <p:cond delay="600"/>
                                          </p:stCondLst>
                                        </p:cTn>
                                        <p:tgtEl>
                                          <p:spTgt spid="15"/>
                                        </p:tgtEl>
                                        <p:attrNameLst>
                                          <p:attrName>r</p:attrName>
                                        </p:attrNameLst>
                                      </p:cBhvr>
                                    </p:animRot>
                                    <p:animRot by="120000">
                                      <p:cBhvr>
                                        <p:cTn id="25" dur="200" fill="hold">
                                          <p:stCondLst>
                                            <p:cond delay="800"/>
                                          </p:stCondLst>
                                        </p:cTn>
                                        <p:tgtEl>
                                          <p:spTgt spid="15"/>
                                        </p:tgtEl>
                                        <p:attrNameLst>
                                          <p:attrName>r</p:attrName>
                                        </p:attrNameLst>
                                      </p:cBhvr>
                                    </p:animRot>
                                  </p:childTnLst>
                                </p:cTn>
                              </p:par>
                            </p:childTnLst>
                          </p:cTn>
                        </p:par>
                      </p:childTnLst>
                    </p:cTn>
                  </p:par>
                </p:childTnLst>
              </p:cTn>
              <p:nextCondLst>
                <p:cond evt="onClick" delay="0">
                  <p:tgtEl>
                    <p:spTgt spid="6"/>
                  </p:tgtEl>
                </p:cond>
              </p:nextCondLst>
            </p:seq>
            <p:seq concurrent="1" nextAc="seek">
              <p:cTn id="26" restart="whenNotActive" fill="hold" evtFilter="cancelBubble" nodeType="interactiveSeq">
                <p:stCondLst>
                  <p:cond evt="onClick" delay="0">
                    <p:tgtEl>
                      <p:spTgt spid="7"/>
                    </p:tgtEl>
                  </p:cond>
                </p:stCondLst>
                <p:endSync evt="end" delay="0">
                  <p:rtn val="all"/>
                </p:endSync>
                <p:childTnLst>
                  <p:par>
                    <p:cTn id="27" fill="hold">
                      <p:stCondLst>
                        <p:cond delay="0"/>
                      </p:stCondLst>
                      <p:childTnLst>
                        <p:par>
                          <p:cTn id="28" fill="hold">
                            <p:stCondLst>
                              <p:cond delay="0"/>
                            </p:stCondLst>
                            <p:childTnLst>
                              <p:par>
                                <p:cTn id="29" presetID="32" presetClass="emph" presetSubtype="0" fill="hold" grpId="7" nodeType="withEffect">
                                  <p:stCondLst>
                                    <p:cond delay="0"/>
                                  </p:stCondLst>
                                  <p:childTnLst>
                                    <p:animRot by="120000">
                                      <p:cBhvr>
                                        <p:cTn id="30" dur="100" fill="hold">
                                          <p:stCondLst>
                                            <p:cond delay="0"/>
                                          </p:stCondLst>
                                        </p:cTn>
                                        <p:tgtEl>
                                          <p:spTgt spid="15"/>
                                        </p:tgtEl>
                                        <p:attrNameLst>
                                          <p:attrName>r</p:attrName>
                                        </p:attrNameLst>
                                      </p:cBhvr>
                                    </p:animRot>
                                    <p:animRot by="-240000">
                                      <p:cBhvr>
                                        <p:cTn id="31" dur="200" fill="hold">
                                          <p:stCondLst>
                                            <p:cond delay="200"/>
                                          </p:stCondLst>
                                        </p:cTn>
                                        <p:tgtEl>
                                          <p:spTgt spid="15"/>
                                        </p:tgtEl>
                                        <p:attrNameLst>
                                          <p:attrName>r</p:attrName>
                                        </p:attrNameLst>
                                      </p:cBhvr>
                                    </p:animRot>
                                    <p:animRot by="240000">
                                      <p:cBhvr>
                                        <p:cTn id="32" dur="200" fill="hold">
                                          <p:stCondLst>
                                            <p:cond delay="400"/>
                                          </p:stCondLst>
                                        </p:cTn>
                                        <p:tgtEl>
                                          <p:spTgt spid="15"/>
                                        </p:tgtEl>
                                        <p:attrNameLst>
                                          <p:attrName>r</p:attrName>
                                        </p:attrNameLst>
                                      </p:cBhvr>
                                    </p:animRot>
                                    <p:animRot by="-240000">
                                      <p:cBhvr>
                                        <p:cTn id="33" dur="200" fill="hold">
                                          <p:stCondLst>
                                            <p:cond delay="600"/>
                                          </p:stCondLst>
                                        </p:cTn>
                                        <p:tgtEl>
                                          <p:spTgt spid="15"/>
                                        </p:tgtEl>
                                        <p:attrNameLst>
                                          <p:attrName>r</p:attrName>
                                        </p:attrNameLst>
                                      </p:cBhvr>
                                    </p:animRot>
                                    <p:animRot by="120000">
                                      <p:cBhvr>
                                        <p:cTn id="34" dur="200" fill="hold">
                                          <p:stCondLst>
                                            <p:cond delay="800"/>
                                          </p:stCondLst>
                                        </p:cTn>
                                        <p:tgtEl>
                                          <p:spTgt spid="15"/>
                                        </p:tgtEl>
                                        <p:attrNameLst>
                                          <p:attrName>r</p:attrName>
                                        </p:attrNameLst>
                                      </p:cBhvr>
                                    </p:animRot>
                                  </p:childTnLst>
                                </p:cTn>
                              </p:par>
                              <p:par>
                                <p:cTn id="35" presetID="32" presetClass="emph" presetSubtype="0" fill="hold" grpId="0" nodeType="withEffect">
                                  <p:stCondLst>
                                    <p:cond delay="0"/>
                                  </p:stCondLst>
                                  <p:childTnLst>
                                    <p:animRot by="120000">
                                      <p:cBhvr>
                                        <p:cTn id="36" dur="100" fill="hold">
                                          <p:stCondLst>
                                            <p:cond delay="0"/>
                                          </p:stCondLst>
                                        </p:cTn>
                                        <p:tgtEl>
                                          <p:spTgt spid="7"/>
                                        </p:tgtEl>
                                        <p:attrNameLst>
                                          <p:attrName>r</p:attrName>
                                        </p:attrNameLst>
                                      </p:cBhvr>
                                    </p:animRot>
                                    <p:animRot by="-240000">
                                      <p:cBhvr>
                                        <p:cTn id="37" dur="200" fill="hold">
                                          <p:stCondLst>
                                            <p:cond delay="200"/>
                                          </p:stCondLst>
                                        </p:cTn>
                                        <p:tgtEl>
                                          <p:spTgt spid="7"/>
                                        </p:tgtEl>
                                        <p:attrNameLst>
                                          <p:attrName>r</p:attrName>
                                        </p:attrNameLst>
                                      </p:cBhvr>
                                    </p:animRot>
                                    <p:animRot by="240000">
                                      <p:cBhvr>
                                        <p:cTn id="38" dur="200" fill="hold">
                                          <p:stCondLst>
                                            <p:cond delay="400"/>
                                          </p:stCondLst>
                                        </p:cTn>
                                        <p:tgtEl>
                                          <p:spTgt spid="7"/>
                                        </p:tgtEl>
                                        <p:attrNameLst>
                                          <p:attrName>r</p:attrName>
                                        </p:attrNameLst>
                                      </p:cBhvr>
                                    </p:animRot>
                                    <p:animRot by="-240000">
                                      <p:cBhvr>
                                        <p:cTn id="39" dur="200" fill="hold">
                                          <p:stCondLst>
                                            <p:cond delay="600"/>
                                          </p:stCondLst>
                                        </p:cTn>
                                        <p:tgtEl>
                                          <p:spTgt spid="7"/>
                                        </p:tgtEl>
                                        <p:attrNameLst>
                                          <p:attrName>r</p:attrName>
                                        </p:attrNameLst>
                                      </p:cBhvr>
                                    </p:animRot>
                                    <p:animRot by="120000">
                                      <p:cBhvr>
                                        <p:cTn id="40" dur="200" fill="hold">
                                          <p:stCondLst>
                                            <p:cond delay="800"/>
                                          </p:stCondLst>
                                        </p:cTn>
                                        <p:tgtEl>
                                          <p:spTgt spid="7"/>
                                        </p:tgtEl>
                                        <p:attrNameLst>
                                          <p:attrName>r</p:attrName>
                                        </p:attrNameLst>
                                      </p:cBhvr>
                                    </p:animRot>
                                  </p:childTnLst>
                                </p:cTn>
                              </p:par>
                            </p:childTnLst>
                          </p:cTn>
                        </p:par>
                      </p:childTnLst>
                    </p:cTn>
                  </p:par>
                </p:childTnLst>
              </p:cTn>
              <p:nextCondLst>
                <p:cond evt="onClick" delay="0">
                  <p:tgtEl>
                    <p:spTgt spid="7"/>
                  </p:tgtEl>
                </p:cond>
              </p:nextCondLst>
            </p:seq>
            <p:seq concurrent="1" nextAc="seek">
              <p:cTn id="41" restart="whenNotActive" fill="hold" evtFilter="cancelBubble" nodeType="interactiveSeq">
                <p:stCondLst>
                  <p:cond evt="onClick" delay="0">
                    <p:tgtEl>
                      <p:spTgt spid="8"/>
                    </p:tgtEl>
                  </p:cond>
                </p:stCondLst>
                <p:endSync evt="end" delay="0">
                  <p:rtn val="all"/>
                </p:endSync>
                <p:childTnLst>
                  <p:par>
                    <p:cTn id="42" fill="hold">
                      <p:stCondLst>
                        <p:cond delay="0"/>
                      </p:stCondLst>
                      <p:childTnLst>
                        <p:par>
                          <p:cTn id="43" fill="hold">
                            <p:stCondLst>
                              <p:cond delay="0"/>
                            </p:stCondLst>
                            <p:childTnLst>
                              <p:par>
                                <p:cTn id="44" presetID="32" presetClass="emph" presetSubtype="0" fill="hold" grpId="6" nodeType="withEffect">
                                  <p:stCondLst>
                                    <p:cond delay="0"/>
                                  </p:stCondLst>
                                  <p:childTnLst>
                                    <p:animRot by="120000">
                                      <p:cBhvr>
                                        <p:cTn id="45" dur="100" fill="hold">
                                          <p:stCondLst>
                                            <p:cond delay="0"/>
                                          </p:stCondLst>
                                        </p:cTn>
                                        <p:tgtEl>
                                          <p:spTgt spid="15"/>
                                        </p:tgtEl>
                                        <p:attrNameLst>
                                          <p:attrName>r</p:attrName>
                                        </p:attrNameLst>
                                      </p:cBhvr>
                                    </p:animRot>
                                    <p:animRot by="-240000">
                                      <p:cBhvr>
                                        <p:cTn id="46" dur="200" fill="hold">
                                          <p:stCondLst>
                                            <p:cond delay="200"/>
                                          </p:stCondLst>
                                        </p:cTn>
                                        <p:tgtEl>
                                          <p:spTgt spid="15"/>
                                        </p:tgtEl>
                                        <p:attrNameLst>
                                          <p:attrName>r</p:attrName>
                                        </p:attrNameLst>
                                      </p:cBhvr>
                                    </p:animRot>
                                    <p:animRot by="240000">
                                      <p:cBhvr>
                                        <p:cTn id="47" dur="200" fill="hold">
                                          <p:stCondLst>
                                            <p:cond delay="400"/>
                                          </p:stCondLst>
                                        </p:cTn>
                                        <p:tgtEl>
                                          <p:spTgt spid="15"/>
                                        </p:tgtEl>
                                        <p:attrNameLst>
                                          <p:attrName>r</p:attrName>
                                        </p:attrNameLst>
                                      </p:cBhvr>
                                    </p:animRot>
                                    <p:animRot by="-240000">
                                      <p:cBhvr>
                                        <p:cTn id="48" dur="200" fill="hold">
                                          <p:stCondLst>
                                            <p:cond delay="600"/>
                                          </p:stCondLst>
                                        </p:cTn>
                                        <p:tgtEl>
                                          <p:spTgt spid="15"/>
                                        </p:tgtEl>
                                        <p:attrNameLst>
                                          <p:attrName>r</p:attrName>
                                        </p:attrNameLst>
                                      </p:cBhvr>
                                    </p:animRot>
                                    <p:animRot by="120000">
                                      <p:cBhvr>
                                        <p:cTn id="49" dur="200" fill="hold">
                                          <p:stCondLst>
                                            <p:cond delay="800"/>
                                          </p:stCondLst>
                                        </p:cTn>
                                        <p:tgtEl>
                                          <p:spTgt spid="15"/>
                                        </p:tgtEl>
                                        <p:attrNameLst>
                                          <p:attrName>r</p:attrName>
                                        </p:attrNameLst>
                                      </p:cBhvr>
                                    </p:animRot>
                                  </p:childTnLst>
                                </p:cTn>
                              </p:par>
                              <p:par>
                                <p:cTn id="50" presetID="32" presetClass="emph" presetSubtype="0" fill="hold" grpId="0" nodeType="withEffect">
                                  <p:stCondLst>
                                    <p:cond delay="0"/>
                                  </p:stCondLst>
                                  <p:childTnLst>
                                    <p:animRot by="120000">
                                      <p:cBhvr>
                                        <p:cTn id="51" dur="100" fill="hold">
                                          <p:stCondLst>
                                            <p:cond delay="0"/>
                                          </p:stCondLst>
                                        </p:cTn>
                                        <p:tgtEl>
                                          <p:spTgt spid="8"/>
                                        </p:tgtEl>
                                        <p:attrNameLst>
                                          <p:attrName>r</p:attrName>
                                        </p:attrNameLst>
                                      </p:cBhvr>
                                    </p:animRot>
                                    <p:animRot by="-240000">
                                      <p:cBhvr>
                                        <p:cTn id="52" dur="200" fill="hold">
                                          <p:stCondLst>
                                            <p:cond delay="200"/>
                                          </p:stCondLst>
                                        </p:cTn>
                                        <p:tgtEl>
                                          <p:spTgt spid="8"/>
                                        </p:tgtEl>
                                        <p:attrNameLst>
                                          <p:attrName>r</p:attrName>
                                        </p:attrNameLst>
                                      </p:cBhvr>
                                    </p:animRot>
                                    <p:animRot by="240000">
                                      <p:cBhvr>
                                        <p:cTn id="53" dur="200" fill="hold">
                                          <p:stCondLst>
                                            <p:cond delay="400"/>
                                          </p:stCondLst>
                                        </p:cTn>
                                        <p:tgtEl>
                                          <p:spTgt spid="8"/>
                                        </p:tgtEl>
                                        <p:attrNameLst>
                                          <p:attrName>r</p:attrName>
                                        </p:attrNameLst>
                                      </p:cBhvr>
                                    </p:animRot>
                                    <p:animRot by="-240000">
                                      <p:cBhvr>
                                        <p:cTn id="54" dur="200" fill="hold">
                                          <p:stCondLst>
                                            <p:cond delay="600"/>
                                          </p:stCondLst>
                                        </p:cTn>
                                        <p:tgtEl>
                                          <p:spTgt spid="8"/>
                                        </p:tgtEl>
                                        <p:attrNameLst>
                                          <p:attrName>r</p:attrName>
                                        </p:attrNameLst>
                                      </p:cBhvr>
                                    </p:animRot>
                                    <p:animRot by="120000">
                                      <p:cBhvr>
                                        <p:cTn id="55" dur="200" fill="hold">
                                          <p:stCondLst>
                                            <p:cond delay="800"/>
                                          </p:stCondLst>
                                        </p:cTn>
                                        <p:tgtEl>
                                          <p:spTgt spid="8"/>
                                        </p:tgtEl>
                                        <p:attrNameLst>
                                          <p:attrName>r</p:attrName>
                                        </p:attrNameLst>
                                      </p:cBhvr>
                                    </p:animRot>
                                  </p:childTnLst>
                                </p:cTn>
                              </p:par>
                            </p:childTnLst>
                          </p:cTn>
                        </p:par>
                      </p:childTnLst>
                    </p:cTn>
                  </p:par>
                </p:childTnLst>
              </p:cTn>
              <p:nextCondLst>
                <p:cond evt="onClick" delay="0">
                  <p:tgtEl>
                    <p:spTgt spid="8"/>
                  </p:tgtEl>
                </p:cond>
              </p:nextCondLst>
            </p:seq>
            <p:seq concurrent="1" nextAc="seek">
              <p:cTn id="56" restart="whenNotActive" fill="hold" evtFilter="cancelBubble" nodeType="interactiveSeq">
                <p:stCondLst>
                  <p:cond evt="onClick" delay="0">
                    <p:tgtEl>
                      <p:spTgt spid="9"/>
                    </p:tgtEl>
                  </p:cond>
                </p:stCondLst>
                <p:endSync evt="end" delay="0">
                  <p:rtn val="all"/>
                </p:endSync>
                <p:childTnLst>
                  <p:par>
                    <p:cTn id="57" fill="hold">
                      <p:stCondLst>
                        <p:cond delay="0"/>
                      </p:stCondLst>
                      <p:childTnLst>
                        <p:par>
                          <p:cTn id="58" fill="hold">
                            <p:stCondLst>
                              <p:cond delay="0"/>
                            </p:stCondLst>
                            <p:childTnLst>
                              <p:par>
                                <p:cTn id="59" presetID="32" presetClass="emph" presetSubtype="0" fill="hold" grpId="0" nodeType="withEffect">
                                  <p:stCondLst>
                                    <p:cond delay="0"/>
                                  </p:stCondLst>
                                  <p:childTnLst>
                                    <p:animRot by="120000">
                                      <p:cBhvr>
                                        <p:cTn id="60" dur="100" fill="hold">
                                          <p:stCondLst>
                                            <p:cond delay="0"/>
                                          </p:stCondLst>
                                        </p:cTn>
                                        <p:tgtEl>
                                          <p:spTgt spid="9"/>
                                        </p:tgtEl>
                                        <p:attrNameLst>
                                          <p:attrName>r</p:attrName>
                                        </p:attrNameLst>
                                      </p:cBhvr>
                                    </p:animRot>
                                    <p:animRot by="-240000">
                                      <p:cBhvr>
                                        <p:cTn id="61" dur="200" fill="hold">
                                          <p:stCondLst>
                                            <p:cond delay="200"/>
                                          </p:stCondLst>
                                        </p:cTn>
                                        <p:tgtEl>
                                          <p:spTgt spid="9"/>
                                        </p:tgtEl>
                                        <p:attrNameLst>
                                          <p:attrName>r</p:attrName>
                                        </p:attrNameLst>
                                      </p:cBhvr>
                                    </p:animRot>
                                    <p:animRot by="240000">
                                      <p:cBhvr>
                                        <p:cTn id="62" dur="200" fill="hold">
                                          <p:stCondLst>
                                            <p:cond delay="400"/>
                                          </p:stCondLst>
                                        </p:cTn>
                                        <p:tgtEl>
                                          <p:spTgt spid="9"/>
                                        </p:tgtEl>
                                        <p:attrNameLst>
                                          <p:attrName>r</p:attrName>
                                        </p:attrNameLst>
                                      </p:cBhvr>
                                    </p:animRot>
                                    <p:animRot by="-240000">
                                      <p:cBhvr>
                                        <p:cTn id="63" dur="200" fill="hold">
                                          <p:stCondLst>
                                            <p:cond delay="600"/>
                                          </p:stCondLst>
                                        </p:cTn>
                                        <p:tgtEl>
                                          <p:spTgt spid="9"/>
                                        </p:tgtEl>
                                        <p:attrNameLst>
                                          <p:attrName>r</p:attrName>
                                        </p:attrNameLst>
                                      </p:cBhvr>
                                    </p:animRot>
                                    <p:animRot by="120000">
                                      <p:cBhvr>
                                        <p:cTn id="64" dur="200" fill="hold">
                                          <p:stCondLst>
                                            <p:cond delay="800"/>
                                          </p:stCondLst>
                                        </p:cTn>
                                        <p:tgtEl>
                                          <p:spTgt spid="9"/>
                                        </p:tgtEl>
                                        <p:attrNameLst>
                                          <p:attrName>r</p:attrName>
                                        </p:attrNameLst>
                                      </p:cBhvr>
                                    </p:animRot>
                                  </p:childTnLst>
                                </p:cTn>
                              </p:par>
                              <p:par>
                                <p:cTn id="65" presetID="32" presetClass="emph" presetSubtype="0" fill="hold" grpId="5" nodeType="withEffect">
                                  <p:stCondLst>
                                    <p:cond delay="0"/>
                                  </p:stCondLst>
                                  <p:childTnLst>
                                    <p:animRot by="120000">
                                      <p:cBhvr>
                                        <p:cTn id="66" dur="100" fill="hold">
                                          <p:stCondLst>
                                            <p:cond delay="0"/>
                                          </p:stCondLst>
                                        </p:cTn>
                                        <p:tgtEl>
                                          <p:spTgt spid="15"/>
                                        </p:tgtEl>
                                        <p:attrNameLst>
                                          <p:attrName>r</p:attrName>
                                        </p:attrNameLst>
                                      </p:cBhvr>
                                    </p:animRot>
                                    <p:animRot by="-240000">
                                      <p:cBhvr>
                                        <p:cTn id="67" dur="200" fill="hold">
                                          <p:stCondLst>
                                            <p:cond delay="200"/>
                                          </p:stCondLst>
                                        </p:cTn>
                                        <p:tgtEl>
                                          <p:spTgt spid="15"/>
                                        </p:tgtEl>
                                        <p:attrNameLst>
                                          <p:attrName>r</p:attrName>
                                        </p:attrNameLst>
                                      </p:cBhvr>
                                    </p:animRot>
                                    <p:animRot by="240000">
                                      <p:cBhvr>
                                        <p:cTn id="68" dur="200" fill="hold">
                                          <p:stCondLst>
                                            <p:cond delay="400"/>
                                          </p:stCondLst>
                                        </p:cTn>
                                        <p:tgtEl>
                                          <p:spTgt spid="15"/>
                                        </p:tgtEl>
                                        <p:attrNameLst>
                                          <p:attrName>r</p:attrName>
                                        </p:attrNameLst>
                                      </p:cBhvr>
                                    </p:animRot>
                                    <p:animRot by="-240000">
                                      <p:cBhvr>
                                        <p:cTn id="69" dur="200" fill="hold">
                                          <p:stCondLst>
                                            <p:cond delay="600"/>
                                          </p:stCondLst>
                                        </p:cTn>
                                        <p:tgtEl>
                                          <p:spTgt spid="15"/>
                                        </p:tgtEl>
                                        <p:attrNameLst>
                                          <p:attrName>r</p:attrName>
                                        </p:attrNameLst>
                                      </p:cBhvr>
                                    </p:animRot>
                                    <p:animRot by="120000">
                                      <p:cBhvr>
                                        <p:cTn id="70" dur="200" fill="hold">
                                          <p:stCondLst>
                                            <p:cond delay="800"/>
                                          </p:stCondLst>
                                        </p:cTn>
                                        <p:tgtEl>
                                          <p:spTgt spid="15"/>
                                        </p:tgtEl>
                                        <p:attrNameLst>
                                          <p:attrName>r</p:attrName>
                                        </p:attrNameLst>
                                      </p:cBhvr>
                                    </p:animRot>
                                  </p:childTnLst>
                                </p:cTn>
                              </p:par>
                              <p:par>
                                <p:cTn id="71" presetID="32" presetClass="emph" presetSubtype="0" fill="hold" grpId="2" nodeType="withEffect">
                                  <p:stCondLst>
                                    <p:cond delay="0"/>
                                  </p:stCondLst>
                                  <p:childTnLst>
                                    <p:animRot by="120000">
                                      <p:cBhvr>
                                        <p:cTn id="72" dur="100" fill="hold">
                                          <p:stCondLst>
                                            <p:cond delay="0"/>
                                          </p:stCondLst>
                                        </p:cTn>
                                        <p:tgtEl>
                                          <p:spTgt spid="15"/>
                                        </p:tgtEl>
                                        <p:attrNameLst>
                                          <p:attrName>r</p:attrName>
                                        </p:attrNameLst>
                                      </p:cBhvr>
                                    </p:animRot>
                                    <p:animRot by="-240000">
                                      <p:cBhvr>
                                        <p:cTn id="73" dur="200" fill="hold">
                                          <p:stCondLst>
                                            <p:cond delay="200"/>
                                          </p:stCondLst>
                                        </p:cTn>
                                        <p:tgtEl>
                                          <p:spTgt spid="15"/>
                                        </p:tgtEl>
                                        <p:attrNameLst>
                                          <p:attrName>r</p:attrName>
                                        </p:attrNameLst>
                                      </p:cBhvr>
                                    </p:animRot>
                                    <p:animRot by="240000">
                                      <p:cBhvr>
                                        <p:cTn id="74" dur="200" fill="hold">
                                          <p:stCondLst>
                                            <p:cond delay="400"/>
                                          </p:stCondLst>
                                        </p:cTn>
                                        <p:tgtEl>
                                          <p:spTgt spid="15"/>
                                        </p:tgtEl>
                                        <p:attrNameLst>
                                          <p:attrName>r</p:attrName>
                                        </p:attrNameLst>
                                      </p:cBhvr>
                                    </p:animRot>
                                    <p:animRot by="-240000">
                                      <p:cBhvr>
                                        <p:cTn id="75" dur="200" fill="hold">
                                          <p:stCondLst>
                                            <p:cond delay="600"/>
                                          </p:stCondLst>
                                        </p:cTn>
                                        <p:tgtEl>
                                          <p:spTgt spid="15"/>
                                        </p:tgtEl>
                                        <p:attrNameLst>
                                          <p:attrName>r</p:attrName>
                                        </p:attrNameLst>
                                      </p:cBhvr>
                                    </p:animRot>
                                    <p:animRot by="120000">
                                      <p:cBhvr>
                                        <p:cTn id="76" dur="200" fill="hold">
                                          <p:stCondLst>
                                            <p:cond delay="800"/>
                                          </p:stCondLst>
                                        </p:cTn>
                                        <p:tgtEl>
                                          <p:spTgt spid="15"/>
                                        </p:tgtEl>
                                        <p:attrNameLst>
                                          <p:attrName>r</p:attrName>
                                        </p:attrNameLst>
                                      </p:cBhvr>
                                    </p:animRot>
                                  </p:childTnLst>
                                </p:cTn>
                              </p:par>
                            </p:childTnLst>
                          </p:cTn>
                        </p:par>
                      </p:childTnLst>
                    </p:cTn>
                  </p:par>
                </p:childTnLst>
              </p:cTn>
              <p:nextCondLst>
                <p:cond evt="onClick" delay="0">
                  <p:tgtEl>
                    <p:spTgt spid="9"/>
                  </p:tgtEl>
                </p:cond>
              </p:nextCondLst>
            </p:seq>
            <p:seq concurrent="1" nextAc="seek">
              <p:cTn id="77" restart="whenNotActive" fill="hold" evtFilter="cancelBubble" nodeType="interactiveSeq">
                <p:stCondLst>
                  <p:cond evt="onClick" delay="0">
                    <p:tgtEl>
                      <p:spTgt spid="13"/>
                    </p:tgtEl>
                  </p:cond>
                </p:stCondLst>
                <p:endSync evt="end" delay="0">
                  <p:rtn val="all"/>
                </p:endSync>
                <p:childTnLst>
                  <p:par>
                    <p:cTn id="78" fill="hold">
                      <p:stCondLst>
                        <p:cond delay="0"/>
                      </p:stCondLst>
                      <p:childTnLst>
                        <p:par>
                          <p:cTn id="79" fill="hold">
                            <p:stCondLst>
                              <p:cond delay="0"/>
                            </p:stCondLst>
                            <p:childTnLst>
                              <p:par>
                                <p:cTn id="80" presetID="32" presetClass="emph" presetSubtype="0" fill="hold" grpId="0" nodeType="withEffect">
                                  <p:stCondLst>
                                    <p:cond delay="0"/>
                                  </p:stCondLst>
                                  <p:childTnLst>
                                    <p:animRot by="120000">
                                      <p:cBhvr>
                                        <p:cTn id="81" dur="100" fill="hold">
                                          <p:stCondLst>
                                            <p:cond delay="0"/>
                                          </p:stCondLst>
                                        </p:cTn>
                                        <p:tgtEl>
                                          <p:spTgt spid="13"/>
                                        </p:tgtEl>
                                        <p:attrNameLst>
                                          <p:attrName>r</p:attrName>
                                        </p:attrNameLst>
                                      </p:cBhvr>
                                    </p:animRot>
                                    <p:animRot by="-240000">
                                      <p:cBhvr>
                                        <p:cTn id="82" dur="200" fill="hold">
                                          <p:stCondLst>
                                            <p:cond delay="200"/>
                                          </p:stCondLst>
                                        </p:cTn>
                                        <p:tgtEl>
                                          <p:spTgt spid="13"/>
                                        </p:tgtEl>
                                        <p:attrNameLst>
                                          <p:attrName>r</p:attrName>
                                        </p:attrNameLst>
                                      </p:cBhvr>
                                    </p:animRot>
                                    <p:animRot by="240000">
                                      <p:cBhvr>
                                        <p:cTn id="83" dur="200" fill="hold">
                                          <p:stCondLst>
                                            <p:cond delay="400"/>
                                          </p:stCondLst>
                                        </p:cTn>
                                        <p:tgtEl>
                                          <p:spTgt spid="13"/>
                                        </p:tgtEl>
                                        <p:attrNameLst>
                                          <p:attrName>r</p:attrName>
                                        </p:attrNameLst>
                                      </p:cBhvr>
                                    </p:animRot>
                                    <p:animRot by="-240000">
                                      <p:cBhvr>
                                        <p:cTn id="84" dur="200" fill="hold">
                                          <p:stCondLst>
                                            <p:cond delay="600"/>
                                          </p:stCondLst>
                                        </p:cTn>
                                        <p:tgtEl>
                                          <p:spTgt spid="13"/>
                                        </p:tgtEl>
                                        <p:attrNameLst>
                                          <p:attrName>r</p:attrName>
                                        </p:attrNameLst>
                                      </p:cBhvr>
                                    </p:animRot>
                                    <p:animRot by="120000">
                                      <p:cBhvr>
                                        <p:cTn id="85" dur="200" fill="hold">
                                          <p:stCondLst>
                                            <p:cond delay="800"/>
                                          </p:stCondLst>
                                        </p:cTn>
                                        <p:tgtEl>
                                          <p:spTgt spid="13"/>
                                        </p:tgtEl>
                                        <p:attrNameLst>
                                          <p:attrName>r</p:attrName>
                                        </p:attrNameLst>
                                      </p:cBhvr>
                                    </p:animRot>
                                  </p:childTnLst>
                                </p:cTn>
                              </p:par>
                              <p:par>
                                <p:cTn id="86" presetID="32" presetClass="emph" presetSubtype="0" fill="hold" grpId="4" nodeType="withEffect">
                                  <p:stCondLst>
                                    <p:cond delay="0"/>
                                  </p:stCondLst>
                                  <p:childTnLst>
                                    <p:animRot by="120000">
                                      <p:cBhvr>
                                        <p:cTn id="87" dur="100" fill="hold">
                                          <p:stCondLst>
                                            <p:cond delay="0"/>
                                          </p:stCondLst>
                                        </p:cTn>
                                        <p:tgtEl>
                                          <p:spTgt spid="15"/>
                                        </p:tgtEl>
                                        <p:attrNameLst>
                                          <p:attrName>r</p:attrName>
                                        </p:attrNameLst>
                                      </p:cBhvr>
                                    </p:animRot>
                                    <p:animRot by="-240000">
                                      <p:cBhvr>
                                        <p:cTn id="88" dur="200" fill="hold">
                                          <p:stCondLst>
                                            <p:cond delay="200"/>
                                          </p:stCondLst>
                                        </p:cTn>
                                        <p:tgtEl>
                                          <p:spTgt spid="15"/>
                                        </p:tgtEl>
                                        <p:attrNameLst>
                                          <p:attrName>r</p:attrName>
                                        </p:attrNameLst>
                                      </p:cBhvr>
                                    </p:animRot>
                                    <p:animRot by="240000">
                                      <p:cBhvr>
                                        <p:cTn id="89" dur="200" fill="hold">
                                          <p:stCondLst>
                                            <p:cond delay="400"/>
                                          </p:stCondLst>
                                        </p:cTn>
                                        <p:tgtEl>
                                          <p:spTgt spid="15"/>
                                        </p:tgtEl>
                                        <p:attrNameLst>
                                          <p:attrName>r</p:attrName>
                                        </p:attrNameLst>
                                      </p:cBhvr>
                                    </p:animRot>
                                    <p:animRot by="-240000">
                                      <p:cBhvr>
                                        <p:cTn id="90" dur="200" fill="hold">
                                          <p:stCondLst>
                                            <p:cond delay="600"/>
                                          </p:stCondLst>
                                        </p:cTn>
                                        <p:tgtEl>
                                          <p:spTgt spid="15"/>
                                        </p:tgtEl>
                                        <p:attrNameLst>
                                          <p:attrName>r</p:attrName>
                                        </p:attrNameLst>
                                      </p:cBhvr>
                                    </p:animRot>
                                    <p:animRot by="120000">
                                      <p:cBhvr>
                                        <p:cTn id="91" dur="200" fill="hold">
                                          <p:stCondLst>
                                            <p:cond delay="800"/>
                                          </p:stCondLst>
                                        </p:cTn>
                                        <p:tgtEl>
                                          <p:spTgt spid="15"/>
                                        </p:tgtEl>
                                        <p:attrNameLst>
                                          <p:attrName>r</p:attrName>
                                        </p:attrNameLst>
                                      </p:cBhvr>
                                    </p:animRot>
                                  </p:childTnLst>
                                </p:cTn>
                              </p:par>
                            </p:childTnLst>
                          </p:cTn>
                        </p:par>
                      </p:childTnLst>
                    </p:cTn>
                  </p:par>
                </p:childTnLst>
              </p:cTn>
              <p:nextCondLst>
                <p:cond evt="onClick" delay="0">
                  <p:tgtEl>
                    <p:spTgt spid="13"/>
                  </p:tgtEl>
                </p:cond>
              </p:nextCondLst>
            </p:seq>
            <p:seq concurrent="1" nextAc="seek">
              <p:cTn id="92" restart="whenNotActive" fill="hold" evtFilter="cancelBubble" nodeType="interactiveSeq">
                <p:stCondLst>
                  <p:cond evt="onClick" delay="0">
                    <p:tgtEl>
                      <p:spTgt spid="12"/>
                    </p:tgtEl>
                  </p:cond>
                </p:stCondLst>
                <p:endSync evt="end" delay="0">
                  <p:rtn val="all"/>
                </p:endSync>
                <p:childTnLst>
                  <p:par>
                    <p:cTn id="93" fill="hold">
                      <p:stCondLst>
                        <p:cond delay="0"/>
                      </p:stCondLst>
                      <p:childTnLst>
                        <p:par>
                          <p:cTn id="94" fill="hold">
                            <p:stCondLst>
                              <p:cond delay="0"/>
                            </p:stCondLst>
                            <p:childTnLst>
                              <p:par>
                                <p:cTn id="95" presetID="32" presetClass="emph" presetSubtype="0" fill="hold" grpId="0" nodeType="withEffect">
                                  <p:stCondLst>
                                    <p:cond delay="0"/>
                                  </p:stCondLst>
                                  <p:childTnLst>
                                    <p:animRot by="120000">
                                      <p:cBhvr>
                                        <p:cTn id="96" dur="100" fill="hold">
                                          <p:stCondLst>
                                            <p:cond delay="0"/>
                                          </p:stCondLst>
                                        </p:cTn>
                                        <p:tgtEl>
                                          <p:spTgt spid="12"/>
                                        </p:tgtEl>
                                        <p:attrNameLst>
                                          <p:attrName>r</p:attrName>
                                        </p:attrNameLst>
                                      </p:cBhvr>
                                    </p:animRot>
                                    <p:animRot by="-240000">
                                      <p:cBhvr>
                                        <p:cTn id="97" dur="200" fill="hold">
                                          <p:stCondLst>
                                            <p:cond delay="200"/>
                                          </p:stCondLst>
                                        </p:cTn>
                                        <p:tgtEl>
                                          <p:spTgt spid="12"/>
                                        </p:tgtEl>
                                        <p:attrNameLst>
                                          <p:attrName>r</p:attrName>
                                        </p:attrNameLst>
                                      </p:cBhvr>
                                    </p:animRot>
                                    <p:animRot by="240000">
                                      <p:cBhvr>
                                        <p:cTn id="98" dur="200" fill="hold">
                                          <p:stCondLst>
                                            <p:cond delay="400"/>
                                          </p:stCondLst>
                                        </p:cTn>
                                        <p:tgtEl>
                                          <p:spTgt spid="12"/>
                                        </p:tgtEl>
                                        <p:attrNameLst>
                                          <p:attrName>r</p:attrName>
                                        </p:attrNameLst>
                                      </p:cBhvr>
                                    </p:animRot>
                                    <p:animRot by="-240000">
                                      <p:cBhvr>
                                        <p:cTn id="99" dur="200" fill="hold">
                                          <p:stCondLst>
                                            <p:cond delay="600"/>
                                          </p:stCondLst>
                                        </p:cTn>
                                        <p:tgtEl>
                                          <p:spTgt spid="12"/>
                                        </p:tgtEl>
                                        <p:attrNameLst>
                                          <p:attrName>r</p:attrName>
                                        </p:attrNameLst>
                                      </p:cBhvr>
                                    </p:animRot>
                                    <p:animRot by="120000">
                                      <p:cBhvr>
                                        <p:cTn id="100" dur="200" fill="hold">
                                          <p:stCondLst>
                                            <p:cond delay="800"/>
                                          </p:stCondLst>
                                        </p:cTn>
                                        <p:tgtEl>
                                          <p:spTgt spid="12"/>
                                        </p:tgtEl>
                                        <p:attrNameLst>
                                          <p:attrName>r</p:attrName>
                                        </p:attrNameLst>
                                      </p:cBhvr>
                                    </p:animRot>
                                  </p:childTnLst>
                                </p:cTn>
                              </p:par>
                              <p:par>
                                <p:cTn id="101" presetID="32" presetClass="emph" presetSubtype="0" fill="hold" grpId="0" nodeType="withEffect">
                                  <p:stCondLst>
                                    <p:cond delay="0"/>
                                  </p:stCondLst>
                                  <p:childTnLst>
                                    <p:animRot by="120000">
                                      <p:cBhvr>
                                        <p:cTn id="102" dur="100" fill="hold">
                                          <p:stCondLst>
                                            <p:cond delay="0"/>
                                          </p:stCondLst>
                                        </p:cTn>
                                        <p:tgtEl>
                                          <p:spTgt spid="15"/>
                                        </p:tgtEl>
                                        <p:attrNameLst>
                                          <p:attrName>r</p:attrName>
                                        </p:attrNameLst>
                                      </p:cBhvr>
                                    </p:animRot>
                                    <p:animRot by="-240000">
                                      <p:cBhvr>
                                        <p:cTn id="103" dur="200" fill="hold">
                                          <p:stCondLst>
                                            <p:cond delay="200"/>
                                          </p:stCondLst>
                                        </p:cTn>
                                        <p:tgtEl>
                                          <p:spTgt spid="15"/>
                                        </p:tgtEl>
                                        <p:attrNameLst>
                                          <p:attrName>r</p:attrName>
                                        </p:attrNameLst>
                                      </p:cBhvr>
                                    </p:animRot>
                                    <p:animRot by="240000">
                                      <p:cBhvr>
                                        <p:cTn id="104" dur="200" fill="hold">
                                          <p:stCondLst>
                                            <p:cond delay="400"/>
                                          </p:stCondLst>
                                        </p:cTn>
                                        <p:tgtEl>
                                          <p:spTgt spid="15"/>
                                        </p:tgtEl>
                                        <p:attrNameLst>
                                          <p:attrName>r</p:attrName>
                                        </p:attrNameLst>
                                      </p:cBhvr>
                                    </p:animRot>
                                    <p:animRot by="-240000">
                                      <p:cBhvr>
                                        <p:cTn id="105" dur="200" fill="hold">
                                          <p:stCondLst>
                                            <p:cond delay="600"/>
                                          </p:stCondLst>
                                        </p:cTn>
                                        <p:tgtEl>
                                          <p:spTgt spid="15"/>
                                        </p:tgtEl>
                                        <p:attrNameLst>
                                          <p:attrName>r</p:attrName>
                                        </p:attrNameLst>
                                      </p:cBhvr>
                                    </p:animRot>
                                    <p:animRot by="120000">
                                      <p:cBhvr>
                                        <p:cTn id="106" dur="200" fill="hold">
                                          <p:stCondLst>
                                            <p:cond delay="800"/>
                                          </p:stCondLst>
                                        </p:cTn>
                                        <p:tgtEl>
                                          <p:spTgt spid="15"/>
                                        </p:tgtEl>
                                        <p:attrNameLst>
                                          <p:attrName>r</p:attrName>
                                        </p:attrNameLst>
                                      </p:cBhvr>
                                    </p:animRot>
                                  </p:childTnLst>
                                </p:cTn>
                              </p:par>
                            </p:childTnLst>
                          </p:cTn>
                        </p:par>
                      </p:childTnLst>
                    </p:cTn>
                  </p:par>
                </p:childTnLst>
              </p:cTn>
              <p:nextCondLst>
                <p:cond evt="onClick" delay="0">
                  <p:tgtEl>
                    <p:spTgt spid="12"/>
                  </p:tgtEl>
                </p:cond>
              </p:nextCondLst>
            </p:seq>
            <p:seq concurrent="1" nextAc="seek">
              <p:cTn id="107" restart="whenNotActive" fill="hold" evtFilter="cancelBubble" nodeType="interactiveSeq">
                <p:stCondLst>
                  <p:cond evt="onClick" delay="0">
                    <p:tgtEl>
                      <p:spTgt spid="11"/>
                    </p:tgtEl>
                  </p:cond>
                </p:stCondLst>
                <p:endSync evt="end" delay="0">
                  <p:rtn val="all"/>
                </p:endSync>
                <p:childTnLst>
                  <p:par>
                    <p:cTn id="108" fill="hold">
                      <p:stCondLst>
                        <p:cond delay="0"/>
                      </p:stCondLst>
                      <p:childTnLst>
                        <p:par>
                          <p:cTn id="109" fill="hold">
                            <p:stCondLst>
                              <p:cond delay="0"/>
                            </p:stCondLst>
                            <p:childTnLst>
                              <p:par>
                                <p:cTn id="110" presetID="32" presetClass="emph" presetSubtype="0" fill="hold" grpId="3" nodeType="withEffect">
                                  <p:stCondLst>
                                    <p:cond delay="0"/>
                                  </p:stCondLst>
                                  <p:childTnLst>
                                    <p:animRot by="120000">
                                      <p:cBhvr>
                                        <p:cTn id="111" dur="100" fill="hold">
                                          <p:stCondLst>
                                            <p:cond delay="0"/>
                                          </p:stCondLst>
                                        </p:cTn>
                                        <p:tgtEl>
                                          <p:spTgt spid="15"/>
                                        </p:tgtEl>
                                        <p:attrNameLst>
                                          <p:attrName>r</p:attrName>
                                        </p:attrNameLst>
                                      </p:cBhvr>
                                    </p:animRot>
                                    <p:animRot by="-240000">
                                      <p:cBhvr>
                                        <p:cTn id="112" dur="200" fill="hold">
                                          <p:stCondLst>
                                            <p:cond delay="200"/>
                                          </p:stCondLst>
                                        </p:cTn>
                                        <p:tgtEl>
                                          <p:spTgt spid="15"/>
                                        </p:tgtEl>
                                        <p:attrNameLst>
                                          <p:attrName>r</p:attrName>
                                        </p:attrNameLst>
                                      </p:cBhvr>
                                    </p:animRot>
                                    <p:animRot by="240000">
                                      <p:cBhvr>
                                        <p:cTn id="113" dur="200" fill="hold">
                                          <p:stCondLst>
                                            <p:cond delay="400"/>
                                          </p:stCondLst>
                                        </p:cTn>
                                        <p:tgtEl>
                                          <p:spTgt spid="15"/>
                                        </p:tgtEl>
                                        <p:attrNameLst>
                                          <p:attrName>r</p:attrName>
                                        </p:attrNameLst>
                                      </p:cBhvr>
                                    </p:animRot>
                                    <p:animRot by="-240000">
                                      <p:cBhvr>
                                        <p:cTn id="114" dur="200" fill="hold">
                                          <p:stCondLst>
                                            <p:cond delay="600"/>
                                          </p:stCondLst>
                                        </p:cTn>
                                        <p:tgtEl>
                                          <p:spTgt spid="15"/>
                                        </p:tgtEl>
                                        <p:attrNameLst>
                                          <p:attrName>r</p:attrName>
                                        </p:attrNameLst>
                                      </p:cBhvr>
                                    </p:animRot>
                                    <p:animRot by="120000">
                                      <p:cBhvr>
                                        <p:cTn id="115" dur="200" fill="hold">
                                          <p:stCondLst>
                                            <p:cond delay="800"/>
                                          </p:stCondLst>
                                        </p:cTn>
                                        <p:tgtEl>
                                          <p:spTgt spid="15"/>
                                        </p:tgtEl>
                                        <p:attrNameLst>
                                          <p:attrName>r</p:attrName>
                                        </p:attrNameLst>
                                      </p:cBhvr>
                                    </p:animRot>
                                  </p:childTnLst>
                                </p:cTn>
                              </p:par>
                              <p:par>
                                <p:cTn id="116" presetID="32" presetClass="emph" presetSubtype="0" fill="hold" grpId="0" nodeType="withEffect">
                                  <p:stCondLst>
                                    <p:cond delay="0"/>
                                  </p:stCondLst>
                                  <p:childTnLst>
                                    <p:animRot by="120000">
                                      <p:cBhvr>
                                        <p:cTn id="117" dur="100" fill="hold">
                                          <p:stCondLst>
                                            <p:cond delay="0"/>
                                          </p:stCondLst>
                                        </p:cTn>
                                        <p:tgtEl>
                                          <p:spTgt spid="11"/>
                                        </p:tgtEl>
                                        <p:attrNameLst>
                                          <p:attrName>r</p:attrName>
                                        </p:attrNameLst>
                                      </p:cBhvr>
                                    </p:animRot>
                                    <p:animRot by="-240000">
                                      <p:cBhvr>
                                        <p:cTn id="118" dur="200" fill="hold">
                                          <p:stCondLst>
                                            <p:cond delay="200"/>
                                          </p:stCondLst>
                                        </p:cTn>
                                        <p:tgtEl>
                                          <p:spTgt spid="11"/>
                                        </p:tgtEl>
                                        <p:attrNameLst>
                                          <p:attrName>r</p:attrName>
                                        </p:attrNameLst>
                                      </p:cBhvr>
                                    </p:animRot>
                                    <p:animRot by="240000">
                                      <p:cBhvr>
                                        <p:cTn id="119" dur="200" fill="hold">
                                          <p:stCondLst>
                                            <p:cond delay="400"/>
                                          </p:stCondLst>
                                        </p:cTn>
                                        <p:tgtEl>
                                          <p:spTgt spid="11"/>
                                        </p:tgtEl>
                                        <p:attrNameLst>
                                          <p:attrName>r</p:attrName>
                                        </p:attrNameLst>
                                      </p:cBhvr>
                                    </p:animRot>
                                    <p:animRot by="-240000">
                                      <p:cBhvr>
                                        <p:cTn id="120" dur="200" fill="hold">
                                          <p:stCondLst>
                                            <p:cond delay="600"/>
                                          </p:stCondLst>
                                        </p:cTn>
                                        <p:tgtEl>
                                          <p:spTgt spid="11"/>
                                        </p:tgtEl>
                                        <p:attrNameLst>
                                          <p:attrName>r</p:attrName>
                                        </p:attrNameLst>
                                      </p:cBhvr>
                                    </p:animRot>
                                    <p:animRot by="120000">
                                      <p:cBhvr>
                                        <p:cTn id="121" dur="200" fill="hold">
                                          <p:stCondLst>
                                            <p:cond delay="800"/>
                                          </p:stCondLst>
                                        </p:cTn>
                                        <p:tgtEl>
                                          <p:spTgt spid="11"/>
                                        </p:tgtEl>
                                        <p:attrNameLst>
                                          <p:attrName>r</p:attrName>
                                        </p:attrNameLst>
                                      </p:cBhvr>
                                    </p:animRot>
                                  </p:childTnLst>
                                </p:cTn>
                              </p:par>
                            </p:childTnLst>
                          </p:cTn>
                        </p:par>
                      </p:childTnLst>
                    </p:cTn>
                  </p:par>
                </p:childTnLst>
              </p:cTn>
              <p:nextCondLst>
                <p:cond evt="onClick" delay="0">
                  <p:tgtEl>
                    <p:spTgt spid="11"/>
                  </p:tgtEl>
                </p:cond>
              </p:nextCondLst>
            </p:seq>
            <p:seq concurrent="1" nextAc="seek">
              <p:cTn id="122" restart="whenNotActive" fill="hold" evtFilter="cancelBubble" nodeType="interactiveSeq">
                <p:stCondLst>
                  <p:cond evt="onClick" delay="0">
                    <p:tgtEl>
                      <p:spTgt spid="10"/>
                    </p:tgtEl>
                  </p:cond>
                </p:stCondLst>
                <p:endSync evt="end" delay="0">
                  <p:rtn val="all"/>
                </p:endSync>
                <p:childTnLst>
                  <p:par>
                    <p:cTn id="123" fill="hold">
                      <p:stCondLst>
                        <p:cond delay="0"/>
                      </p:stCondLst>
                      <p:childTnLst>
                        <p:par>
                          <p:cTn id="124" fill="hold">
                            <p:stCondLst>
                              <p:cond delay="0"/>
                            </p:stCondLst>
                            <p:childTnLst>
                              <p:par>
                                <p:cTn id="125" presetID="32" presetClass="emph" presetSubtype="0" fill="hold" grpId="1" nodeType="withEffect">
                                  <p:stCondLst>
                                    <p:cond delay="0"/>
                                  </p:stCondLst>
                                  <p:childTnLst>
                                    <p:animRot by="120000">
                                      <p:cBhvr>
                                        <p:cTn id="126" dur="100" fill="hold">
                                          <p:stCondLst>
                                            <p:cond delay="0"/>
                                          </p:stCondLst>
                                        </p:cTn>
                                        <p:tgtEl>
                                          <p:spTgt spid="15"/>
                                        </p:tgtEl>
                                        <p:attrNameLst>
                                          <p:attrName>r</p:attrName>
                                        </p:attrNameLst>
                                      </p:cBhvr>
                                    </p:animRot>
                                    <p:animRot by="-240000">
                                      <p:cBhvr>
                                        <p:cTn id="127" dur="200" fill="hold">
                                          <p:stCondLst>
                                            <p:cond delay="200"/>
                                          </p:stCondLst>
                                        </p:cTn>
                                        <p:tgtEl>
                                          <p:spTgt spid="15"/>
                                        </p:tgtEl>
                                        <p:attrNameLst>
                                          <p:attrName>r</p:attrName>
                                        </p:attrNameLst>
                                      </p:cBhvr>
                                    </p:animRot>
                                    <p:animRot by="240000">
                                      <p:cBhvr>
                                        <p:cTn id="128" dur="200" fill="hold">
                                          <p:stCondLst>
                                            <p:cond delay="400"/>
                                          </p:stCondLst>
                                        </p:cTn>
                                        <p:tgtEl>
                                          <p:spTgt spid="15"/>
                                        </p:tgtEl>
                                        <p:attrNameLst>
                                          <p:attrName>r</p:attrName>
                                        </p:attrNameLst>
                                      </p:cBhvr>
                                    </p:animRot>
                                    <p:animRot by="-240000">
                                      <p:cBhvr>
                                        <p:cTn id="129" dur="200" fill="hold">
                                          <p:stCondLst>
                                            <p:cond delay="600"/>
                                          </p:stCondLst>
                                        </p:cTn>
                                        <p:tgtEl>
                                          <p:spTgt spid="15"/>
                                        </p:tgtEl>
                                        <p:attrNameLst>
                                          <p:attrName>r</p:attrName>
                                        </p:attrNameLst>
                                      </p:cBhvr>
                                    </p:animRot>
                                    <p:animRot by="120000">
                                      <p:cBhvr>
                                        <p:cTn id="130" dur="200" fill="hold">
                                          <p:stCondLst>
                                            <p:cond delay="800"/>
                                          </p:stCondLst>
                                        </p:cTn>
                                        <p:tgtEl>
                                          <p:spTgt spid="15"/>
                                        </p:tgtEl>
                                        <p:attrNameLst>
                                          <p:attrName>r</p:attrName>
                                        </p:attrNameLst>
                                      </p:cBhvr>
                                    </p:animRot>
                                  </p:childTnLst>
                                </p:cTn>
                              </p:par>
                              <p:par>
                                <p:cTn id="131" presetID="32" presetClass="emph" presetSubtype="0" fill="hold" grpId="0" nodeType="withEffect">
                                  <p:stCondLst>
                                    <p:cond delay="0"/>
                                  </p:stCondLst>
                                  <p:childTnLst>
                                    <p:animRot by="120000">
                                      <p:cBhvr>
                                        <p:cTn id="132" dur="100" fill="hold">
                                          <p:stCondLst>
                                            <p:cond delay="0"/>
                                          </p:stCondLst>
                                        </p:cTn>
                                        <p:tgtEl>
                                          <p:spTgt spid="10"/>
                                        </p:tgtEl>
                                        <p:attrNameLst>
                                          <p:attrName>r</p:attrName>
                                        </p:attrNameLst>
                                      </p:cBhvr>
                                    </p:animRot>
                                    <p:animRot by="-240000">
                                      <p:cBhvr>
                                        <p:cTn id="133" dur="200" fill="hold">
                                          <p:stCondLst>
                                            <p:cond delay="200"/>
                                          </p:stCondLst>
                                        </p:cTn>
                                        <p:tgtEl>
                                          <p:spTgt spid="10"/>
                                        </p:tgtEl>
                                        <p:attrNameLst>
                                          <p:attrName>r</p:attrName>
                                        </p:attrNameLst>
                                      </p:cBhvr>
                                    </p:animRot>
                                    <p:animRot by="240000">
                                      <p:cBhvr>
                                        <p:cTn id="134" dur="200" fill="hold">
                                          <p:stCondLst>
                                            <p:cond delay="400"/>
                                          </p:stCondLst>
                                        </p:cTn>
                                        <p:tgtEl>
                                          <p:spTgt spid="10"/>
                                        </p:tgtEl>
                                        <p:attrNameLst>
                                          <p:attrName>r</p:attrName>
                                        </p:attrNameLst>
                                      </p:cBhvr>
                                    </p:animRot>
                                    <p:animRot by="-240000">
                                      <p:cBhvr>
                                        <p:cTn id="135" dur="200" fill="hold">
                                          <p:stCondLst>
                                            <p:cond delay="600"/>
                                          </p:stCondLst>
                                        </p:cTn>
                                        <p:tgtEl>
                                          <p:spTgt spid="10"/>
                                        </p:tgtEl>
                                        <p:attrNameLst>
                                          <p:attrName>r</p:attrName>
                                        </p:attrNameLst>
                                      </p:cBhvr>
                                    </p:animRot>
                                    <p:animRot by="120000">
                                      <p:cBhvr>
                                        <p:cTn id="136" dur="200" fill="hold">
                                          <p:stCondLst>
                                            <p:cond delay="800"/>
                                          </p:stCondLst>
                                        </p:cTn>
                                        <p:tgtEl>
                                          <p:spTgt spid="10"/>
                                        </p:tgtEl>
                                        <p:attrNameLst>
                                          <p:attrName>r</p:attrName>
                                        </p:attrNameLst>
                                      </p:cBhvr>
                                    </p:animRot>
                                  </p:childTnLst>
                                </p:cTn>
                              </p:par>
                            </p:childTnLst>
                          </p:cTn>
                        </p:par>
                      </p:childTnLst>
                    </p:cTn>
                  </p:par>
                </p:childTnLst>
              </p:cTn>
              <p:nextCondLst>
                <p:cond evt="onClick" delay="0">
                  <p:tgtEl>
                    <p:spTgt spid="10"/>
                  </p:tgtEl>
                </p:cond>
              </p:nextCondLst>
            </p:seq>
            <p:seq concurrent="1" nextAc="seek">
              <p:cTn id="137" restart="whenNotActive" fill="hold" evtFilter="cancelBubble" nodeType="interactiveSeq">
                <p:stCondLst>
                  <p:cond evt="onClick" delay="0">
                    <p:tgtEl>
                      <p:spTgt spid="15"/>
                    </p:tgtEl>
                  </p:cond>
                </p:stCondLst>
                <p:endSync evt="end" delay="0">
                  <p:rtn val="all"/>
                </p:endSync>
                <p:childTnLst>
                  <p:par>
                    <p:cTn id="138" fill="hold">
                      <p:stCondLst>
                        <p:cond delay="0"/>
                      </p:stCondLst>
                      <p:childTnLst>
                        <p:par>
                          <p:cTn id="139" fill="hold">
                            <p:stCondLst>
                              <p:cond delay="0"/>
                            </p:stCondLst>
                            <p:childTnLst>
                              <p:par>
                                <p:cTn id="140" presetID="27" presetClass="emph" presetSubtype="0" fill="remove" grpId="9" nodeType="clickEffect">
                                  <p:stCondLst>
                                    <p:cond delay="0"/>
                                  </p:stCondLst>
                                  <p:childTnLst>
                                    <p:animClr clrSpc="rgb" dir="cw">
                                      <p:cBhvr override="childStyle">
                                        <p:cTn id="141" dur="250" autoRev="1" fill="remove"/>
                                        <p:tgtEl>
                                          <p:spTgt spid="15"/>
                                        </p:tgtEl>
                                        <p:attrNameLst>
                                          <p:attrName>style.color</p:attrName>
                                        </p:attrNameLst>
                                      </p:cBhvr>
                                      <p:to>
                                        <a:schemeClr val="bg1"/>
                                      </p:to>
                                    </p:animClr>
                                    <p:animClr clrSpc="rgb" dir="cw">
                                      <p:cBhvr>
                                        <p:cTn id="142" dur="250" autoRev="1" fill="remove"/>
                                        <p:tgtEl>
                                          <p:spTgt spid="15"/>
                                        </p:tgtEl>
                                        <p:attrNameLst>
                                          <p:attrName>fillcolor</p:attrName>
                                        </p:attrNameLst>
                                      </p:cBhvr>
                                      <p:to>
                                        <a:schemeClr val="bg1"/>
                                      </p:to>
                                    </p:animClr>
                                    <p:set>
                                      <p:cBhvr>
                                        <p:cTn id="143" dur="250" autoRev="1" fill="remove"/>
                                        <p:tgtEl>
                                          <p:spTgt spid="15"/>
                                        </p:tgtEl>
                                        <p:attrNameLst>
                                          <p:attrName>fill.type</p:attrName>
                                        </p:attrNameLst>
                                      </p:cBhvr>
                                      <p:to>
                                        <p:strVal val="solid"/>
                                      </p:to>
                                    </p:set>
                                    <p:set>
                                      <p:cBhvr>
                                        <p:cTn id="144" dur="250" autoRev="1" fill="remove"/>
                                        <p:tgtEl>
                                          <p:spTgt spid="15"/>
                                        </p:tgtEl>
                                        <p:attrNameLst>
                                          <p:attrName>fill.on</p:attrName>
                                        </p:attrNameLst>
                                      </p:cBhvr>
                                      <p:to>
                                        <p:strVal val="true"/>
                                      </p:to>
                                    </p:set>
                                  </p:childTnLst>
                                </p:cTn>
                              </p:par>
                            </p:childTnLst>
                          </p:cTn>
                        </p:par>
                      </p:childTnLst>
                    </p:cTn>
                  </p:par>
                </p:childTnLst>
              </p:cTn>
              <p:nextCondLst>
                <p:cond evt="onClick" delay="0">
                  <p:tgtEl>
                    <p:spTgt spid="15"/>
                  </p:tgtEl>
                </p:cond>
              </p:nextCondLst>
            </p:seq>
          </p:childTnLst>
        </p:cTn>
      </p:par>
    </p:tnLst>
    <p:bldLst>
      <p:bldP spid="4" grpId="0" animBg="1"/>
      <p:bldP spid="6" grpId="0" animBg="1"/>
      <p:bldP spid="7" grpId="0" animBg="1"/>
      <p:bldP spid="8" grpId="0" animBg="1"/>
      <p:bldP spid="9" grpId="0" animBg="1"/>
      <p:bldP spid="10" grpId="0" animBg="1"/>
      <p:bldP spid="11" grpId="0" animBg="1"/>
      <p:bldP spid="12" grpId="0" animBg="1"/>
      <p:bldP spid="13" grpId="0" animBg="1"/>
      <p:bldP spid="15" grpId="0" animBg="1"/>
      <p:bldP spid="15" grpId="1" animBg="1"/>
      <p:bldP spid="15" grpId="2" animBg="1"/>
      <p:bldP spid="15" grpId="3" animBg="1"/>
      <p:bldP spid="15" grpId="4" animBg="1"/>
      <p:bldP spid="15" grpId="5" animBg="1"/>
      <p:bldP spid="15" grpId="6" animBg="1"/>
      <p:bldP spid="15" grpId="7" animBg="1"/>
      <p:bldP spid="15" grpId="8" animBg="1"/>
      <p:bldP spid="15" grpId="9" animBg="1"/>
    </p:bldLst>
  </p:timing>
</p:sld>
</file>

<file path=ppt/tags/tag1.xml><?xml version="1.0" encoding="utf-8"?>
<p:tagLst xmlns:a="http://schemas.openxmlformats.org/drawingml/2006/main" xmlns:r="http://schemas.openxmlformats.org/officeDocument/2006/relationships" xmlns:p="http://schemas.openxmlformats.org/presentationml/2006/main">
  <p:tag name="MH" val="20170420151032"/>
  <p:tag name="MH_LIBRARY" val="GRAPHIC"/>
  <p:tag name="MH_ORDER" val="文本框 6"/>
</p:tagLst>
</file>

<file path=ppt/tags/tag10.xml><?xml version="1.0" encoding="utf-8"?>
<p:tagLst xmlns:a="http://schemas.openxmlformats.org/drawingml/2006/main" xmlns:r="http://schemas.openxmlformats.org/officeDocument/2006/relationships" xmlns:p="http://schemas.openxmlformats.org/presentationml/2006/main">
  <p:tag name="MH" val="20170420151032"/>
  <p:tag name="MH_LIBRARY" val="GRAPHIC"/>
  <p:tag name="MH_ORDER" val="文本框 6"/>
</p:tagLst>
</file>

<file path=ppt/tags/tag11.xml><?xml version="1.0" encoding="utf-8"?>
<p:tagLst xmlns:a="http://schemas.openxmlformats.org/drawingml/2006/main" xmlns:r="http://schemas.openxmlformats.org/officeDocument/2006/relationships" xmlns:p="http://schemas.openxmlformats.org/presentationml/2006/main">
  <p:tag name="MH" val="20170420151032"/>
  <p:tag name="MH_LIBRARY" val="GRAPHIC"/>
  <p:tag name="MH_ORDER" val="文本框 6"/>
</p:tagLst>
</file>

<file path=ppt/tags/tag12.xml><?xml version="1.0" encoding="utf-8"?>
<p:tagLst xmlns:a="http://schemas.openxmlformats.org/drawingml/2006/main" xmlns:r="http://schemas.openxmlformats.org/officeDocument/2006/relationships" xmlns:p="http://schemas.openxmlformats.org/presentationml/2006/main">
  <p:tag name="MH" val="20170420151032"/>
  <p:tag name="MH_LIBRARY" val="GRAPHIC"/>
  <p:tag name="MH_ORDER" val="文本框 6"/>
</p:tagLst>
</file>

<file path=ppt/tags/tag13.xml><?xml version="1.0" encoding="utf-8"?>
<p:tagLst xmlns:a="http://schemas.openxmlformats.org/drawingml/2006/main" xmlns:r="http://schemas.openxmlformats.org/officeDocument/2006/relationships" xmlns:p="http://schemas.openxmlformats.org/presentationml/2006/main">
  <p:tag name="MH" val="20170420151032"/>
  <p:tag name="MH_LIBRARY" val="GRAPHIC"/>
  <p:tag name="MH_ORDER" val="文本框 6"/>
</p:tagLst>
</file>

<file path=ppt/tags/tag14.xml><?xml version="1.0" encoding="utf-8"?>
<p:tagLst xmlns:a="http://schemas.openxmlformats.org/drawingml/2006/main" xmlns:r="http://schemas.openxmlformats.org/officeDocument/2006/relationships" xmlns:p="http://schemas.openxmlformats.org/presentationml/2006/main">
  <p:tag name="MH" val="20170420151032"/>
  <p:tag name="MH_LIBRARY" val="GRAPHIC"/>
  <p:tag name="MH_ORDER" val="文本框 6"/>
</p:tagLst>
</file>

<file path=ppt/tags/tag15.xml><?xml version="1.0" encoding="utf-8"?>
<p:tagLst xmlns:a="http://schemas.openxmlformats.org/drawingml/2006/main" xmlns:r="http://schemas.openxmlformats.org/officeDocument/2006/relationships" xmlns:p="http://schemas.openxmlformats.org/presentationml/2006/main">
  <p:tag name="MH" val="20170420151032"/>
  <p:tag name="MH_LIBRARY" val="GRAPHIC"/>
  <p:tag name="MH_ORDER" val="文本框 6"/>
</p:tagLst>
</file>

<file path=ppt/tags/tag16.xml><?xml version="1.0" encoding="utf-8"?>
<p:tagLst xmlns:a="http://schemas.openxmlformats.org/drawingml/2006/main" xmlns:r="http://schemas.openxmlformats.org/officeDocument/2006/relationships" xmlns:p="http://schemas.openxmlformats.org/presentationml/2006/main">
  <p:tag name="MH" val="20170420151032"/>
  <p:tag name="MH_LIBRARY" val="GRAPHIC"/>
  <p:tag name="MH_ORDER" val="文本框 6"/>
</p:tagLst>
</file>

<file path=ppt/tags/tag17.xml><?xml version="1.0" encoding="utf-8"?>
<p:tagLst xmlns:a="http://schemas.openxmlformats.org/drawingml/2006/main" xmlns:r="http://schemas.openxmlformats.org/officeDocument/2006/relationships" xmlns:p="http://schemas.openxmlformats.org/presentationml/2006/main">
  <p:tag name="MH" val="20170420151032"/>
  <p:tag name="MH_LIBRARY" val="GRAPHIC"/>
  <p:tag name="MH_ORDER" val="文本框 6"/>
</p:tagLst>
</file>

<file path=ppt/tags/tag18.xml><?xml version="1.0" encoding="utf-8"?>
<p:tagLst xmlns:a="http://schemas.openxmlformats.org/drawingml/2006/main" xmlns:r="http://schemas.openxmlformats.org/officeDocument/2006/relationships" xmlns:p="http://schemas.openxmlformats.org/presentationml/2006/main">
  <p:tag name="MH" val="20170420151032"/>
  <p:tag name="MH_LIBRARY" val="GRAPHIC"/>
  <p:tag name="MH_ORDER" val="文本框 6"/>
</p:tagLst>
</file>

<file path=ppt/tags/tag19.xml><?xml version="1.0" encoding="utf-8"?>
<p:tagLst xmlns:a="http://schemas.openxmlformats.org/drawingml/2006/main" xmlns:r="http://schemas.openxmlformats.org/officeDocument/2006/relationships" xmlns:p="http://schemas.openxmlformats.org/presentationml/2006/main">
  <p:tag name="MH" val="20170420151032"/>
  <p:tag name="MH_LIBRARY" val="GRAPHIC"/>
  <p:tag name="MH_ORDER" val="文本框 6"/>
</p:tagLst>
</file>

<file path=ppt/tags/tag2.xml><?xml version="1.0" encoding="utf-8"?>
<p:tagLst xmlns:a="http://schemas.openxmlformats.org/drawingml/2006/main" xmlns:r="http://schemas.openxmlformats.org/officeDocument/2006/relationships" xmlns:p="http://schemas.openxmlformats.org/presentationml/2006/main">
  <p:tag name="MH" val="20170420151032"/>
  <p:tag name="MH_LIBRARY" val="GRAPHIC"/>
  <p:tag name="MH_ORDER" val="文本框 6"/>
</p:tagLst>
</file>

<file path=ppt/tags/tag20.xml><?xml version="1.0" encoding="utf-8"?>
<p:tagLst xmlns:a="http://schemas.openxmlformats.org/drawingml/2006/main" xmlns:r="http://schemas.openxmlformats.org/officeDocument/2006/relationships" xmlns:p="http://schemas.openxmlformats.org/presentationml/2006/main">
  <p:tag name="MH" val="20170420151032"/>
  <p:tag name="MH_LIBRARY" val="GRAPHIC"/>
  <p:tag name="MH_ORDER" val="文本框 6"/>
</p:tagLst>
</file>

<file path=ppt/tags/tag21.xml><?xml version="1.0" encoding="utf-8"?>
<p:tagLst xmlns:a="http://schemas.openxmlformats.org/drawingml/2006/main" xmlns:r="http://schemas.openxmlformats.org/officeDocument/2006/relationships" xmlns:p="http://schemas.openxmlformats.org/presentationml/2006/main">
  <p:tag name="MH" val="20170420151032"/>
  <p:tag name="MH_LIBRARY" val="GRAPHIC"/>
  <p:tag name="MH_ORDER" val="文本框 6"/>
</p:tagLst>
</file>

<file path=ppt/tags/tag3.xml><?xml version="1.0" encoding="utf-8"?>
<p:tagLst xmlns:a="http://schemas.openxmlformats.org/drawingml/2006/main" xmlns:r="http://schemas.openxmlformats.org/officeDocument/2006/relationships" xmlns:p="http://schemas.openxmlformats.org/presentationml/2006/main">
  <p:tag name="MH" val="20170420151032"/>
  <p:tag name="MH_LIBRARY" val="GRAPHIC"/>
  <p:tag name="MH_ORDER" val="文本框 6"/>
</p:tagLst>
</file>

<file path=ppt/tags/tag4.xml><?xml version="1.0" encoding="utf-8"?>
<p:tagLst xmlns:a="http://schemas.openxmlformats.org/drawingml/2006/main" xmlns:r="http://schemas.openxmlformats.org/officeDocument/2006/relationships" xmlns:p="http://schemas.openxmlformats.org/presentationml/2006/main">
  <p:tag name="MH" val="20170420151032"/>
  <p:tag name="MH_LIBRARY" val="GRAPHIC"/>
  <p:tag name="MH_ORDER" val="文本框 6"/>
</p:tagLst>
</file>

<file path=ppt/tags/tag5.xml><?xml version="1.0" encoding="utf-8"?>
<p:tagLst xmlns:a="http://schemas.openxmlformats.org/drawingml/2006/main" xmlns:r="http://schemas.openxmlformats.org/officeDocument/2006/relationships" xmlns:p="http://schemas.openxmlformats.org/presentationml/2006/main">
  <p:tag name="MH" val="20170420151032"/>
  <p:tag name="MH_LIBRARY" val="GRAPHIC"/>
  <p:tag name="MH_ORDER" val="文本框 6"/>
</p:tagLst>
</file>

<file path=ppt/tags/tag6.xml><?xml version="1.0" encoding="utf-8"?>
<p:tagLst xmlns:a="http://schemas.openxmlformats.org/drawingml/2006/main" xmlns:r="http://schemas.openxmlformats.org/officeDocument/2006/relationships" xmlns:p="http://schemas.openxmlformats.org/presentationml/2006/main">
  <p:tag name="MH" val="20170420151032"/>
  <p:tag name="MH_LIBRARY" val="GRAPHIC"/>
  <p:tag name="MH_ORDER" val="文本框 6"/>
</p:tagLst>
</file>

<file path=ppt/tags/tag7.xml><?xml version="1.0" encoding="utf-8"?>
<p:tagLst xmlns:a="http://schemas.openxmlformats.org/drawingml/2006/main" xmlns:r="http://schemas.openxmlformats.org/officeDocument/2006/relationships" xmlns:p="http://schemas.openxmlformats.org/presentationml/2006/main">
  <p:tag name="MH" val="20170420151032"/>
  <p:tag name="MH_LIBRARY" val="GRAPHIC"/>
  <p:tag name="MH_ORDER" val="文本框 6"/>
</p:tagLst>
</file>

<file path=ppt/tags/tag8.xml><?xml version="1.0" encoding="utf-8"?>
<p:tagLst xmlns:a="http://schemas.openxmlformats.org/drawingml/2006/main" xmlns:r="http://schemas.openxmlformats.org/officeDocument/2006/relationships" xmlns:p="http://schemas.openxmlformats.org/presentationml/2006/main">
  <p:tag name="MH" val="20170420151032"/>
  <p:tag name="MH_LIBRARY" val="GRAPHIC"/>
  <p:tag name="MH_ORDER" val="文本框 6"/>
</p:tagLst>
</file>

<file path=ppt/tags/tag9.xml><?xml version="1.0" encoding="utf-8"?>
<p:tagLst xmlns:a="http://schemas.openxmlformats.org/drawingml/2006/main" xmlns:r="http://schemas.openxmlformats.org/officeDocument/2006/relationships" xmlns:p="http://schemas.openxmlformats.org/presentationml/2006/main">
  <p:tag name="MH" val="20170420151032"/>
  <p:tag name="MH_LIBRARY" val="GRAPHIC"/>
  <p:tag name="MH_ORDER" val="文本框 6"/>
</p:tagLst>
</file>

<file path=ppt/theme/theme1.xml><?xml version="1.0" encoding="utf-8"?>
<a:theme xmlns:a="http://schemas.openxmlformats.org/drawingml/2006/main" name="第一PPT，www.1ppt.com​">
  <a:themeElements>
    <a:clrScheme name="自定义 1">
      <a:dk1>
        <a:sysClr val="windowText" lastClr="000000"/>
      </a:dk1>
      <a:lt1>
        <a:sysClr val="window" lastClr="FFFFFF"/>
      </a:lt1>
      <a:dk2>
        <a:srgbClr val="44546A"/>
      </a:dk2>
      <a:lt2>
        <a:srgbClr val="E7E6E6"/>
      </a:lt2>
      <a:accent1>
        <a:srgbClr val="92D050"/>
      </a:accent1>
      <a:accent2>
        <a:srgbClr val="0E940E"/>
      </a:accent2>
      <a:accent3>
        <a:srgbClr val="92D050"/>
      </a:accent3>
      <a:accent4>
        <a:srgbClr val="0E940E"/>
      </a:accent4>
      <a:accent5>
        <a:srgbClr val="6DAA2D"/>
      </a:accent5>
      <a:accent6>
        <a:srgbClr val="600000"/>
      </a:accent6>
      <a:hlink>
        <a:srgbClr val="0563C1"/>
      </a:hlink>
      <a:folHlink>
        <a:srgbClr val="954F72"/>
      </a:folHlink>
    </a:clrScheme>
    <a:fontScheme name="w4fa4nbc">
      <a:majorFont>
        <a:latin typeface="Arial"/>
        <a:ea typeface="微软雅黑"/>
        <a:cs typeface=""/>
      </a:majorFont>
      <a:minorFont>
        <a:latin typeface="Arial"/>
        <a:ea typeface="微软雅黑"/>
        <a:cs typeface=""/>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Slipstream">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Slipstream">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ipstream">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92AF9ED3A35974FB4FC0A750E20F08F" ma:contentTypeVersion="10" ma:contentTypeDescription="Create a new document." ma:contentTypeScope="" ma:versionID="79b29c12e9c3387cc716ac59d15a190e">
  <xsd:schema xmlns:xsd="http://www.w3.org/2001/XMLSchema" xmlns:xs="http://www.w3.org/2001/XMLSchema" xmlns:p="http://schemas.microsoft.com/office/2006/metadata/properties" xmlns:ns3="2954521b-b4ab-4ce3-8aa8-8bfa99a4c36e" targetNamespace="http://schemas.microsoft.com/office/2006/metadata/properties" ma:root="true" ma:fieldsID="9229b072d9ce3250b9c7567893fbcc3b" ns3:_="">
    <xsd:import namespace="2954521b-b4ab-4ce3-8aa8-8bfa99a4c36e"/>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AutoKeyPoints" minOccurs="0"/>
                <xsd:element ref="ns3:MediaServiceKeyPoints"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954521b-b4ab-4ce3-8aa8-8bfa99a4c36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1EB7E11-431D-4372-9F0C-B327A8EED60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954521b-b4ab-4ce3-8aa8-8bfa99a4c3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00C27DA-E208-437B-BF76-CF6E81518E3A}">
  <ds:schemaRefs>
    <ds:schemaRef ds:uri="http://purl.org/dc/elements/1.1/"/>
    <ds:schemaRef ds:uri="http://schemas.microsoft.com/office/infopath/2007/PartnerControls"/>
    <ds:schemaRef ds:uri="2954521b-b4ab-4ce3-8aa8-8bfa99a4c36e"/>
    <ds:schemaRef ds:uri="http://purl.org/dc/dcmitype/"/>
    <ds:schemaRef ds:uri="http://schemas.microsoft.com/office/2006/documentManagement/types"/>
    <ds:schemaRef ds:uri="http://purl.org/dc/terms/"/>
    <ds:schemaRef ds:uri="http://schemas.microsoft.com/office/2006/metadata/properties"/>
    <ds:schemaRef ds:uri="http://www.w3.org/XML/1998/namespace"/>
    <ds:schemaRef ds:uri="http://schemas.openxmlformats.org/package/2006/metadata/core-properties"/>
  </ds:schemaRefs>
</ds:datastoreItem>
</file>

<file path=customXml/itemProps3.xml><?xml version="1.0" encoding="utf-8"?>
<ds:datastoreItem xmlns:ds="http://schemas.openxmlformats.org/officeDocument/2006/customXml" ds:itemID="{7CA853B2-F46F-43AC-8AF8-FF4B8C0E2F0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509</TotalTime>
  <Words>701</Words>
  <Application>Microsoft Office PowerPoint</Application>
  <PresentationFormat>On-screen Show (16:9)</PresentationFormat>
  <Paragraphs>128</Paragraphs>
  <Slides>24</Slides>
  <Notes>14</Notes>
  <HiddenSlides>0</HiddenSlides>
  <MMClips>2</MMClips>
  <ScaleCrop>false</ScaleCrop>
  <HeadingPairs>
    <vt:vector size="8" baseType="variant">
      <vt:variant>
        <vt:lpstr>Fonts Used</vt:lpstr>
      </vt:variant>
      <vt:variant>
        <vt:i4>7</vt:i4>
      </vt:variant>
      <vt:variant>
        <vt:lpstr>Theme</vt:lpstr>
      </vt:variant>
      <vt:variant>
        <vt:i4>2</vt:i4>
      </vt:variant>
      <vt:variant>
        <vt:lpstr>Embedded OLE Servers</vt:lpstr>
      </vt:variant>
      <vt:variant>
        <vt:i4>0</vt:i4>
      </vt:variant>
      <vt:variant>
        <vt:lpstr>Slide Titles</vt:lpstr>
      </vt:variant>
      <vt:variant>
        <vt:i4>24</vt:i4>
      </vt:variant>
    </vt:vector>
  </HeadingPairs>
  <TitlesOfParts>
    <vt:vector size="33" baseType="lpstr">
      <vt:lpstr>等线</vt:lpstr>
      <vt:lpstr>Arial</vt:lpstr>
      <vt:lpstr>Arial-Rounded</vt:lpstr>
      <vt:lpstr>Calibri</vt:lpstr>
      <vt:lpstr>Georgia</vt:lpstr>
      <vt:lpstr>Times New Roman</vt:lpstr>
      <vt:lpstr>Trebuchet MS</vt:lpstr>
      <vt:lpstr>第一PPT，www.1ppt.com​</vt:lpstr>
      <vt:lpstr>Slipstream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Bản trình bày PowerPoint</dc:title>
  <dc:creator>Nguyễn Hằng</dc:creator>
  <cp:lastModifiedBy>Hằng Nguyễn</cp:lastModifiedBy>
  <cp:revision>67</cp:revision>
  <dcterms:created xsi:type="dcterms:W3CDTF">2017-03-04T06:55:50Z</dcterms:created>
  <dcterms:modified xsi:type="dcterms:W3CDTF">2021-05-08T01:47:48Z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0x010100592AF9ED3A35974FB4FC0A750E20F08F</vt:lpwstr>
  </property>
</Properties>
</file>