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74" r:id="rId3"/>
    <p:sldId id="277" r:id="rId4"/>
    <p:sldId id="272" r:id="rId5"/>
    <p:sldId id="279" r:id="rId6"/>
    <p:sldId id="282" r:id="rId7"/>
    <p:sldId id="259" r:id="rId8"/>
    <p:sldId id="275" r:id="rId9"/>
    <p:sldId id="281" r:id="rId10"/>
    <p:sldId id="261" r:id="rId11"/>
    <p:sldId id="262" r:id="rId12"/>
    <p:sldId id="263" r:id="rId13"/>
    <p:sldId id="276" r:id="rId14"/>
    <p:sldId id="280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9" d="100"/>
          <a:sy n="69" d="100"/>
        </p:scale>
        <p:origin x="-696" y="-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1BD984-337A-491A-865C-93F02CDE1FDE}" type="datetimeFigureOut">
              <a:rPr lang="en-US" smtClean="0"/>
              <a:pPr/>
              <a:t>8/22/2020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45A3D-5177-43A5-A6EC-623A6E7754D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8221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1BD984-337A-491A-865C-93F02CDE1FDE}" type="datetimeFigureOut">
              <a:rPr lang="en-US" smtClean="0"/>
              <a:pPr/>
              <a:t>8/22/2020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45A3D-5177-43A5-A6EC-623A6E7754D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440181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1BD984-337A-491A-865C-93F02CDE1FDE}" type="datetimeFigureOut">
              <a:rPr lang="en-US" smtClean="0"/>
              <a:pPr/>
              <a:t>8/22/2020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45A3D-5177-43A5-A6EC-623A6E7754D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48278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1BD984-337A-491A-865C-93F02CDE1FDE}" type="datetimeFigureOut">
              <a:rPr lang="en-US" smtClean="0"/>
              <a:pPr/>
              <a:t>8/22/2020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45A3D-5177-43A5-A6EC-623A6E7754D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570829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1BD984-337A-491A-865C-93F02CDE1FDE}" type="datetimeFigureOut">
              <a:rPr lang="en-US" smtClean="0"/>
              <a:pPr/>
              <a:t>8/22/2020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45A3D-5177-43A5-A6EC-623A6E7754D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870160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1BD984-337A-491A-865C-93F02CDE1FDE}" type="datetimeFigureOut">
              <a:rPr lang="en-US" smtClean="0"/>
              <a:pPr/>
              <a:t>8/22/2020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45A3D-5177-43A5-A6EC-623A6E7754D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661936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1BD984-337A-491A-865C-93F02CDE1FDE}" type="datetimeFigureOut">
              <a:rPr lang="en-US" smtClean="0"/>
              <a:pPr/>
              <a:t>8/22/2020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45A3D-5177-43A5-A6EC-623A6E7754D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246349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1BD984-337A-491A-865C-93F02CDE1FDE}" type="datetimeFigureOut">
              <a:rPr lang="en-US" smtClean="0"/>
              <a:pPr/>
              <a:t>8/22/2020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45A3D-5177-43A5-A6EC-623A6E7754D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297168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1BD984-337A-491A-865C-93F02CDE1FDE}" type="datetimeFigureOut">
              <a:rPr lang="en-US" smtClean="0"/>
              <a:pPr/>
              <a:t>8/22/2020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45A3D-5177-43A5-A6EC-623A6E7754D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757303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1BD984-337A-491A-865C-93F02CDE1FDE}" type="datetimeFigureOut">
              <a:rPr lang="en-US" smtClean="0"/>
              <a:pPr/>
              <a:t>8/22/2020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45A3D-5177-43A5-A6EC-623A6E7754D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906220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1BD984-337A-491A-865C-93F02CDE1FDE}" type="datetimeFigureOut">
              <a:rPr lang="en-US" smtClean="0"/>
              <a:pPr/>
              <a:t>8/22/2020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45A3D-5177-43A5-A6EC-623A6E7754D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973548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1BD984-337A-491A-865C-93F02CDE1FDE}" type="datetimeFigureOut">
              <a:rPr lang="en-US" smtClean="0"/>
              <a:pPr/>
              <a:t>8/22/2020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345A3D-5177-43A5-A6EC-623A6E7754D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771092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7" Type="http://schemas.openxmlformats.org/officeDocument/2006/relationships/image" Target="../media/image20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png"/><Relationship Id="rId7" Type="http://schemas.openxmlformats.org/officeDocument/2006/relationships/image" Target="../media/image25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3.jpeg"/><Relationship Id="rId4" Type="http://schemas.openxmlformats.org/officeDocument/2006/relationships/image" Target="../media/image22.jpeg"/><Relationship Id="rId9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22396" y="248351"/>
            <a:ext cx="8527948" cy="190429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326699" y="1708505"/>
            <a:ext cx="6506387" cy="1215667"/>
          </a:xfrm>
          <a:prstGeom prst="rect">
            <a:avLst/>
          </a:prstGeom>
        </p:spPr>
      </p:pic>
      <p:pic>
        <p:nvPicPr>
          <p:cNvPr id="4098" name="Picture 2" descr="2 Vector trẻ em vui chơi - file vector - Kho Stock Việt Nam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76151" y="2924172"/>
            <a:ext cx="6533536" cy="37568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0183773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32387" y="713452"/>
            <a:ext cx="10245871" cy="2619683"/>
          </a:xfrm>
          <a:prstGeom prst="rect">
            <a:avLst/>
          </a:prstGeom>
        </p:spPr>
      </p:pic>
      <p:sp>
        <p:nvSpPr>
          <p:cNvPr id="3" name="Cloud Callout 2"/>
          <p:cNvSpPr/>
          <p:nvPr/>
        </p:nvSpPr>
        <p:spPr>
          <a:xfrm>
            <a:off x="855406" y="4247535"/>
            <a:ext cx="5161936" cy="2050026"/>
          </a:xfrm>
          <a:prstGeom prst="cloudCallout">
            <a:avLst>
              <a:gd name="adj1" fmla="val 94069"/>
              <a:gd name="adj2" fmla="val -87985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Nếu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nhỏ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xử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lí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loud Callout 3"/>
          <p:cNvSpPr/>
          <p:nvPr/>
        </p:nvSpPr>
        <p:spPr>
          <a:xfrm>
            <a:off x="6470284" y="4458930"/>
            <a:ext cx="5161936" cy="2050026"/>
          </a:xfrm>
          <a:prstGeom prst="cloudCallout">
            <a:avLst>
              <a:gd name="adj1" fmla="val -46987"/>
              <a:gd name="adj2" fmla="val -10358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đưa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khuyên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24159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3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92905" y="802865"/>
            <a:ext cx="10343727" cy="2736747"/>
          </a:xfrm>
          <a:prstGeom prst="rect">
            <a:avLst/>
          </a:prstGeom>
        </p:spPr>
      </p:pic>
      <p:sp>
        <p:nvSpPr>
          <p:cNvPr id="4" name="Rounded Rectangular Callout 3"/>
          <p:cNvSpPr/>
          <p:nvPr/>
        </p:nvSpPr>
        <p:spPr>
          <a:xfrm>
            <a:off x="6032032" y="4837471"/>
            <a:ext cx="4439264" cy="1327354"/>
          </a:xfrm>
          <a:prstGeom prst="wedgeRoundRectCallout">
            <a:avLst>
              <a:gd name="adj1" fmla="val -76900"/>
              <a:gd name="adj2" fmla="val -134813"/>
              <a:gd name="adj3" fmla="val 166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huống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này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4627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96410" y="558747"/>
            <a:ext cx="10230792" cy="2862878"/>
          </a:xfrm>
          <a:prstGeom prst="rect">
            <a:avLst/>
          </a:prstGeom>
        </p:spPr>
      </p:pic>
      <p:sp>
        <p:nvSpPr>
          <p:cNvPr id="3" name="Cloud Callout 2"/>
          <p:cNvSpPr/>
          <p:nvPr/>
        </p:nvSpPr>
        <p:spPr>
          <a:xfrm>
            <a:off x="855406" y="4247535"/>
            <a:ext cx="5161936" cy="2050026"/>
          </a:xfrm>
          <a:prstGeom prst="cloudCallout">
            <a:avLst>
              <a:gd name="adj1" fmla="val 94069"/>
              <a:gd name="adj2" fmla="val -87985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Nếu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nhỏ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xử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lí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loud Callout 3"/>
          <p:cNvSpPr/>
          <p:nvPr/>
        </p:nvSpPr>
        <p:spPr>
          <a:xfrm>
            <a:off x="6470284" y="4458930"/>
            <a:ext cx="5161936" cy="2050026"/>
          </a:xfrm>
          <a:prstGeom prst="cloudCallout">
            <a:avLst>
              <a:gd name="adj1" fmla="val -46987"/>
              <a:gd name="adj2" fmla="val -10358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đưa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khuyên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176382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900">
        <p14:warp dir="i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37134" y="173600"/>
            <a:ext cx="9851667" cy="4708117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617385" y="5132439"/>
            <a:ext cx="8716297" cy="1607574"/>
          </a:xfrm>
          <a:prstGeom prst="rect">
            <a:avLst/>
          </a:prstGeom>
          <a:ln w="762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tabLst>
                <a:tab pos="339725" algn="l"/>
              </a:tabLst>
            </a:pP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đưa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huống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nhé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0328556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artoon Drawing , Cute cartoon kids frame, children transparent ...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ackgroundRemoval t="0" b="100000" l="0" r="99750">
                        <a14:foregroundMark x1="38250" y1="71556" x2="38250" y2="71556"/>
                        <a14:foregroundMark x1="14625" y1="40966" x2="14625" y2="40966"/>
                        <a14:foregroundMark x1="11750" y1="96780" x2="11750" y2="96780"/>
                        <a14:foregroundMark x1="10500" y1="86225" x2="10500" y2="86225"/>
                        <a14:foregroundMark x1="78625" y1="47406" x2="78625" y2="47406"/>
                        <a14:foregroundMark x1="78500" y1="48479" x2="37875" y2="71020"/>
                        <a14:foregroundMark x1="37500" y1="71556" x2="14000" y2="40250"/>
                        <a14:foregroundMark x1="14375" y1="40429" x2="78625" y2="47048"/>
                        <a14:foregroundMark x1="46875" y1="44365" x2="38375" y2="70304"/>
                        <a14:foregroundMark x1="38250" y1="71735" x2="11875" y2="95886"/>
                        <a14:foregroundMark x1="10875" y1="85331" x2="11500" y2="95886"/>
                        <a14:foregroundMark x1="12250" y1="91413" x2="12250" y2="91413"/>
                        <a14:foregroundMark x1="14000" y1="42039" x2="10500" y2="89267"/>
                        <a14:foregroundMark x1="24875" y1="56172" x2="12250" y2="89982"/>
                        <a14:foregroundMark x1="96250" y1="96422" x2="96250" y2="96422"/>
                        <a14:foregroundMark x1="79000" y1="47585" x2="96500" y2="95886"/>
                        <a14:foregroundMark x1="32750" y1="94454" x2="32750" y2="94454"/>
                        <a14:foregroundMark x1="12875" y1="96422" x2="33125" y2="94275"/>
                        <a14:foregroundMark x1="33000" y1="93560" x2="88000" y2="72272"/>
                        <a14:foregroundMark x1="60250" y1="83184" x2="96125" y2="95886"/>
                        <a14:foregroundMark x1="95125" y1="44544" x2="95125" y2="44544"/>
                        <a14:foregroundMark x1="35375" y1="95528" x2="35375" y2="95528"/>
                        <a14:foregroundMark x1="33125" y1="93918" x2="35875" y2="94812"/>
                        <a14:foregroundMark x1="34750" y1="94812" x2="35500" y2="95349"/>
                        <a14:foregroundMark x1="35500" y1="95886" x2="81750" y2="99463"/>
                        <a14:foregroundMark x1="87750" y1="72630" x2="95500" y2="43292"/>
                        <a14:foregroundMark x1="96250" y1="96780" x2="97500" y2="53488"/>
                        <a14:foregroundMark x1="58875" y1="97317" x2="59375" y2="93023"/>
                        <a14:foregroundMark x1="98375" y1="50447" x2="98375" y2="50447"/>
                        <a14:foregroundMark x1="17500" y1="98927" x2="17500" y2="98927"/>
                        <a14:foregroundMark x1="12250" y1="96959" x2="16875" y2="98927"/>
                        <a14:foregroundMark x1="12125" y1="97496" x2="14250" y2="97496"/>
                        <a14:foregroundMark x1="14375" y1="98927" x2="17500" y2="99463"/>
                        <a14:backgroundMark x1="42875" y1="98390" x2="42875" y2="98390"/>
                        <a14:backgroundMark x1="54625" y1="98927" x2="54625" y2="98927"/>
                        <a14:backgroundMark x1="42875" y1="98390" x2="55250" y2="99106"/>
                        <a14:backgroundMark x1="54625" y1="98569" x2="70375" y2="9982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347304" y="0"/>
            <a:ext cx="11495650" cy="66825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2540572" y="3365547"/>
            <a:ext cx="7433573" cy="2554545"/>
          </a:xfrm>
          <a:prstGeom prst="rect">
            <a:avLst/>
          </a:prstGeom>
          <a:solidFill>
            <a:srgbClr val="FFC000"/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1" cap="none" spc="50" dirty="0" err="1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Sắm</a:t>
            </a:r>
            <a:r>
              <a:rPr lang="en-US" sz="8000" b="1" cap="none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n-US" sz="8000" b="1" cap="none" spc="50" dirty="0" err="1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vai</a:t>
            </a:r>
            <a:endParaRPr lang="en-US" sz="8000" b="1" cap="none" spc="50" dirty="0" smtClean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  <a:p>
            <a:pPr algn="ctr"/>
            <a:r>
              <a:rPr lang="en-US" sz="8000" b="1" spc="50" dirty="0" err="1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Xử</a:t>
            </a:r>
            <a:r>
              <a:rPr lang="en-US" sz="80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n-US" sz="8000" b="1" spc="5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lí </a:t>
            </a:r>
            <a:r>
              <a:rPr lang="en-US" sz="8000" b="1" spc="50" dirty="0" err="1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tình</a:t>
            </a:r>
            <a:r>
              <a:rPr lang="en-US" sz="80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n-US" sz="8000" b="1" spc="50" dirty="0" err="1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huống</a:t>
            </a:r>
            <a:r>
              <a:rPr lang="en-US" sz="80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!</a:t>
            </a:r>
            <a:endParaRPr lang="en-US" sz="8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343826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900">
        <p14:warp dir="i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Little boy holding blank board - Download Free Vectors, Clipart ..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62980" y="359046"/>
            <a:ext cx="8109960" cy="58981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279095" y="3308122"/>
            <a:ext cx="24777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4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</a:t>
            </a:r>
            <a:endParaRPr lang="en-US" sz="4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593902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58992"/>
            <a:ext cx="4705350" cy="80962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55587" y="1091688"/>
            <a:ext cx="4555625" cy="552844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679426" y="2038676"/>
            <a:ext cx="3169674" cy="4686589"/>
          </a:xfrm>
          <a:prstGeom prst="rect">
            <a:avLst/>
          </a:prstGeom>
        </p:spPr>
      </p:pic>
      <p:sp>
        <p:nvSpPr>
          <p:cNvPr id="6" name="Cloud Callout 5"/>
          <p:cNvSpPr/>
          <p:nvPr/>
        </p:nvSpPr>
        <p:spPr>
          <a:xfrm>
            <a:off x="5235678" y="463804"/>
            <a:ext cx="4026309" cy="2323641"/>
          </a:xfrm>
          <a:prstGeom prst="cloudCallout">
            <a:avLst>
              <a:gd name="adj1" fmla="val 46291"/>
              <a:gd name="adj2" fmla="val 85350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Xác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an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toàn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an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toàn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vui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545975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58992"/>
            <a:ext cx="4705350" cy="809625"/>
          </a:xfrm>
          <a:prstGeom prst="rect">
            <a:avLst/>
          </a:prstGeom>
        </p:spPr>
      </p:pic>
      <p:cxnSp>
        <p:nvCxnSpPr>
          <p:cNvPr id="6" name="Straight Connector 5"/>
          <p:cNvCxnSpPr/>
          <p:nvPr/>
        </p:nvCxnSpPr>
        <p:spPr>
          <a:xfrm>
            <a:off x="5501148" y="868617"/>
            <a:ext cx="6371304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8539316" y="146406"/>
            <a:ext cx="0" cy="657886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3372" y="1027435"/>
            <a:ext cx="2384905" cy="181143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385973" y="1027435"/>
            <a:ext cx="2357596" cy="1802332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621" y="2913720"/>
            <a:ext cx="2403110" cy="1875154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406478" y="2909869"/>
            <a:ext cx="2312083" cy="1838743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7924" y="4828785"/>
            <a:ext cx="2375802" cy="1847846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2385973" y="4828785"/>
            <a:ext cx="2348494" cy="1793230"/>
          </a:xfrm>
          <a:prstGeom prst="rect">
            <a:avLst/>
          </a:prstGeom>
        </p:spPr>
      </p:pic>
      <p:sp>
        <p:nvSpPr>
          <p:cNvPr id="19" name="Oval 18"/>
          <p:cNvSpPr/>
          <p:nvPr/>
        </p:nvSpPr>
        <p:spPr>
          <a:xfrm>
            <a:off x="5840361" y="146406"/>
            <a:ext cx="2551471" cy="605762"/>
          </a:xfrm>
          <a:prstGeom prst="ellipse">
            <a:avLst/>
          </a:prstGeom>
          <a:ln w="381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endParaRPr lang="en-US" sz="2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Oval 19"/>
          <p:cNvSpPr/>
          <p:nvPr/>
        </p:nvSpPr>
        <p:spPr>
          <a:xfrm>
            <a:off x="8930149" y="160923"/>
            <a:ext cx="2551471" cy="605762"/>
          </a:xfrm>
          <a:prstGeom prst="ellipse">
            <a:avLst/>
          </a:prstGeom>
          <a:ln w="381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endParaRPr lang="en-US" sz="2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65482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-2.96296E-6 L 0.47213 -2.96296E-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60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4.07407E-6 L 0.47565 -4.07407E-6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776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1.11111E-6 L 0.47695 1.11111E-6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841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0 L 0.56419 0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203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3.33333E-6 L 0.56549 -3.33333E-6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268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-2.22222E-6 L 0.56458 -2.22222E-6 " pathEditMode="relative" rAng="0" ptsTypes="AA">
                                      <p:cBhvr>
                                        <p:cTn id="31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229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22810" y="0"/>
            <a:ext cx="10733447" cy="673084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480618" y="3365420"/>
            <a:ext cx="603209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Kể</a:t>
            </a:r>
            <a:r>
              <a:rPr lang="en-US" sz="4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4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4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4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sz="4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 </a:t>
            </a:r>
            <a:r>
              <a:rPr lang="en-US" sz="40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toàn</a:t>
            </a:r>
            <a:r>
              <a:rPr lang="en-US" sz="4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4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4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 </a:t>
            </a:r>
            <a:r>
              <a:rPr lang="en-US" sz="40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toàn</a:t>
            </a:r>
            <a:r>
              <a:rPr lang="en-US" sz="4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sz="4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4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4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tham</a:t>
            </a:r>
            <a:r>
              <a:rPr lang="en-US" sz="4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sz="4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4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58992"/>
            <a:ext cx="4705350" cy="809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657850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5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olding Sign Clipart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79864" y="0"/>
            <a:ext cx="1100893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Một số trò chơi dân gian cho trẻ mầm non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98369" y="0"/>
            <a:ext cx="3726939" cy="1991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các trò chơi dân gian cho trẻ - Tìm với Google | Trò chơi, Thời ...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33597" y="1954161"/>
            <a:ext cx="3852099" cy="2374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Giải thi đấu cờ vua cấp trường - khối Tiểu học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19817" y="4691216"/>
            <a:ext cx="3683117" cy="2166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58992"/>
            <a:ext cx="4705350" cy="809625"/>
          </a:xfrm>
          <a:prstGeom prst="rect">
            <a:avLst/>
          </a:prstGeom>
        </p:spPr>
      </p:pic>
      <p:pic>
        <p:nvPicPr>
          <p:cNvPr id="1026" name="Picture 2" descr="Khoảnh khắc đáng nhớ ngày khai giảng - Báo Bình Dương Online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70237" y="5024129"/>
            <a:ext cx="3646452" cy="1833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Oval 7"/>
          <p:cNvSpPr/>
          <p:nvPr/>
        </p:nvSpPr>
        <p:spPr>
          <a:xfrm>
            <a:off x="0" y="625189"/>
            <a:ext cx="3613355" cy="849420"/>
          </a:xfrm>
          <a:prstGeom prst="ellipse">
            <a:avLst/>
          </a:prstGeom>
          <a:ln w="381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 </a:t>
            </a:r>
            <a:r>
              <a:rPr lang="en-US" sz="40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TOÀN</a:t>
            </a:r>
            <a:endParaRPr lang="en-US" sz="4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5526298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58992"/>
            <a:ext cx="4247535" cy="730851"/>
          </a:xfrm>
          <a:prstGeom prst="rect">
            <a:avLst/>
          </a:prstGeom>
        </p:spPr>
      </p:pic>
      <p:grpSp>
        <p:nvGrpSpPr>
          <p:cNvPr id="6" name="Group 5"/>
          <p:cNvGrpSpPr/>
          <p:nvPr/>
        </p:nvGrpSpPr>
        <p:grpSpPr>
          <a:xfrm>
            <a:off x="2801170" y="579524"/>
            <a:ext cx="2136557" cy="2462979"/>
            <a:chOff x="2042806" y="412954"/>
            <a:chExt cx="2136557" cy="2462979"/>
          </a:xfrm>
        </p:grpSpPr>
        <p:sp>
          <p:nvSpPr>
            <p:cNvPr id="3" name="Rounded Rectangle 2"/>
            <p:cNvSpPr/>
            <p:nvPr/>
          </p:nvSpPr>
          <p:spPr>
            <a:xfrm>
              <a:off x="2042806" y="412954"/>
              <a:ext cx="2136557" cy="2462979"/>
            </a:xfrm>
            <a:prstGeom prst="roundRect">
              <a:avLst/>
            </a:prstGeom>
            <a:ln w="38100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050" name="Picture 2" descr="Bài 17: Phòng tránh ngã khi ở trường | Tự nhiên và Xã hội lớp 2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10668" y="547445"/>
              <a:ext cx="2029444" cy="219399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5" name="Group 4"/>
          <p:cNvGrpSpPr/>
          <p:nvPr/>
        </p:nvGrpSpPr>
        <p:grpSpPr>
          <a:xfrm>
            <a:off x="3230410" y="3617916"/>
            <a:ext cx="5262315" cy="2568008"/>
            <a:chOff x="2451090" y="294971"/>
            <a:chExt cx="5262315" cy="2568008"/>
          </a:xfrm>
        </p:grpSpPr>
        <p:sp>
          <p:nvSpPr>
            <p:cNvPr id="9" name="Rounded Rectangle 8"/>
            <p:cNvSpPr/>
            <p:nvPr/>
          </p:nvSpPr>
          <p:spPr>
            <a:xfrm>
              <a:off x="2451090" y="294971"/>
              <a:ext cx="5262315" cy="2568008"/>
            </a:xfrm>
            <a:prstGeom prst="roundRect">
              <a:avLst/>
            </a:prstGeom>
            <a:ln w="38100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052" name="Picture 4" descr="Làm gì để ngừa trẻ bị tai nạn ngã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51115" y="376953"/>
              <a:ext cx="4876800" cy="248602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7" name="Group 6"/>
          <p:cNvGrpSpPr/>
          <p:nvPr/>
        </p:nvGrpSpPr>
        <p:grpSpPr>
          <a:xfrm>
            <a:off x="5418501" y="579524"/>
            <a:ext cx="3074224" cy="2462979"/>
            <a:chOff x="4607342" y="569564"/>
            <a:chExt cx="3074224" cy="2462979"/>
          </a:xfrm>
        </p:grpSpPr>
        <p:sp>
          <p:nvSpPr>
            <p:cNvPr id="11" name="Rounded Rectangle 10"/>
            <p:cNvSpPr/>
            <p:nvPr/>
          </p:nvSpPr>
          <p:spPr>
            <a:xfrm>
              <a:off x="4607342" y="569564"/>
              <a:ext cx="3074224" cy="2462979"/>
            </a:xfrm>
            <a:prstGeom prst="roundRect">
              <a:avLst/>
            </a:prstGeom>
            <a:ln w="38100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054" name="Picture 6" descr="8 Biện pháp phòng chống tai nạn thương tích cho trẻ mầm non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64642" y="698224"/>
              <a:ext cx="2604895" cy="204321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8" name="Group 7"/>
          <p:cNvGrpSpPr/>
          <p:nvPr/>
        </p:nvGrpSpPr>
        <p:grpSpPr>
          <a:xfrm>
            <a:off x="8973499" y="191724"/>
            <a:ext cx="2618729" cy="2850779"/>
            <a:chOff x="8324572" y="191724"/>
            <a:chExt cx="2618729" cy="2850779"/>
          </a:xfrm>
        </p:grpSpPr>
        <p:sp>
          <p:nvSpPr>
            <p:cNvPr id="12" name="Rounded Rectangle 11"/>
            <p:cNvSpPr/>
            <p:nvPr/>
          </p:nvSpPr>
          <p:spPr>
            <a:xfrm>
              <a:off x="8324572" y="191724"/>
              <a:ext cx="2618729" cy="2850779"/>
            </a:xfrm>
            <a:prstGeom prst="roundRect">
              <a:avLst/>
            </a:prstGeom>
            <a:ln w="38100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454373" y="386450"/>
              <a:ext cx="2359126" cy="2461326"/>
            </a:xfrm>
            <a:prstGeom prst="rect">
              <a:avLst/>
            </a:prstGeom>
          </p:spPr>
        </p:pic>
      </p:grpSp>
      <p:grpSp>
        <p:nvGrpSpPr>
          <p:cNvPr id="10" name="Group 9"/>
          <p:cNvGrpSpPr/>
          <p:nvPr/>
        </p:nvGrpSpPr>
        <p:grpSpPr>
          <a:xfrm>
            <a:off x="8981765" y="3167072"/>
            <a:ext cx="2460404" cy="3469697"/>
            <a:chOff x="8332838" y="3167072"/>
            <a:chExt cx="2460404" cy="3469697"/>
          </a:xfrm>
        </p:grpSpPr>
        <p:sp>
          <p:nvSpPr>
            <p:cNvPr id="13" name="Rounded Rectangle 12"/>
            <p:cNvSpPr/>
            <p:nvPr/>
          </p:nvSpPr>
          <p:spPr>
            <a:xfrm>
              <a:off x="8332838" y="3167072"/>
              <a:ext cx="2460404" cy="3469697"/>
            </a:xfrm>
            <a:prstGeom prst="roundRect">
              <a:avLst/>
            </a:prstGeom>
            <a:ln w="38100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058" name="Picture 10" descr="Trèo cây giúp trẻ thông minh hơn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440202" y="3263635"/>
              <a:ext cx="2205555" cy="322641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2" name="Picture 6" descr="Download Free png File - Deletion Icon - Svg - Red Circle White ...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 xmlns="">
                  <a14:imgLayer r:embed="rId9">
                    <a14:imgEffect>
                      <a14:backgroundRemoval t="2396" b="90000" l="2391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572014" y="2207752"/>
            <a:ext cx="2100506" cy="2191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Rectangle 17"/>
          <p:cNvSpPr/>
          <p:nvPr/>
        </p:nvSpPr>
        <p:spPr>
          <a:xfrm>
            <a:off x="242178" y="4045303"/>
            <a:ext cx="2743712" cy="939562"/>
          </a:xfrm>
          <a:prstGeom prst="rect">
            <a:avLst/>
          </a:prstGeom>
          <a:ln w="571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endParaRPr lang="en-US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830272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5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Little boy holding blank board - Download Free Vectors, Clipart ..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62980" y="359046"/>
            <a:ext cx="8109960" cy="58981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279095" y="3308122"/>
            <a:ext cx="24777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</a:t>
            </a:r>
          </a:p>
        </p:txBody>
      </p:sp>
    </p:spTree>
    <p:extLst>
      <p:ext uri="{BB962C8B-B14F-4D97-AF65-F5344CB8AC3E}">
        <p14:creationId xmlns:p14="http://schemas.microsoft.com/office/powerpoint/2010/main" xmlns="" val="14668691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60089" y="367577"/>
            <a:ext cx="9158749" cy="632819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492477" y="1297858"/>
            <a:ext cx="744793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4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4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đưa</a:t>
            </a:r>
            <a:r>
              <a:rPr lang="en-US" sz="4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4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4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khuyên</a:t>
            </a:r>
            <a:r>
              <a:rPr lang="en-US" sz="4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phù</a:t>
            </a:r>
            <a:r>
              <a:rPr lang="en-US" sz="4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4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4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4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sz="4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huống</a:t>
            </a:r>
            <a:r>
              <a:rPr lang="en-US" sz="4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4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sz="4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nhé</a:t>
            </a:r>
            <a:r>
              <a:rPr lang="en-US" sz="4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en-US" sz="4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0148" y="0"/>
            <a:ext cx="3171825" cy="876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751884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400">
        <p14:honeycomb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444</TotalTime>
  <Words>131</Words>
  <Application>Microsoft Office PowerPoint</Application>
  <PresentationFormat>Custom</PresentationFormat>
  <Paragraphs>17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28</cp:revision>
  <dcterms:created xsi:type="dcterms:W3CDTF">2020-08-20T09:43:39Z</dcterms:created>
  <dcterms:modified xsi:type="dcterms:W3CDTF">2020-08-22T01:15:57Z</dcterms:modified>
</cp:coreProperties>
</file>