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2" r:id="rId2"/>
    <p:sldId id="276" r:id="rId3"/>
    <p:sldId id="273" r:id="rId4"/>
    <p:sldId id="277" r:id="rId5"/>
    <p:sldId id="278" r:id="rId6"/>
    <p:sldId id="264" r:id="rId7"/>
    <p:sldId id="280" r:id="rId8"/>
    <p:sldId id="279" r:id="rId9"/>
    <p:sldId id="274" r:id="rId10"/>
    <p:sldId id="281" r:id="rId11"/>
    <p:sldId id="275" r:id="rId12"/>
    <p:sldId id="266" r:id="rId13"/>
    <p:sldId id="28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EBC6E8-1202-4606-BAE9-5E38E8882B11}" type="datetimeFigureOut">
              <a:rPr lang="en-US" smtClean="0"/>
              <a:t>11/20/2021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81FA8F-8616-481A-9C15-2B3022897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23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34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4000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77E8F4-36F5-42F3-8BF8-DD642CEEF78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1515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77E8F4-36F5-42F3-8BF8-DD642CEEF78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4974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8A32E-0D10-401C-89F8-BA23C4AEFD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093F8A-A881-4F29-8C6D-D11DA393BB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75E908-33E0-4C00-818E-28B959D9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11/20/2021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C4006E-7EBB-4233-8EF5-B7BD30D6F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9FFE04-C560-4B1C-9B5E-E6C952715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909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FD37E-7C8F-44E4-A684-7A2B3F81F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6BEC37-FD6B-4C74-9AFE-DE4979AA22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60CF1B-C68D-4EB6-B1E0-BFC238A03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11/20/2021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3033BE-F3D9-486A-90D4-62508566D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652B2-58ED-4E9B-AA76-F24D53939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08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0A1B24-1977-4D76-A2FE-0205EA8EC8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122056-B317-4289-8B45-5D78E379C5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AB89CE-3262-4599-AE8F-C38513241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11/20/2021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78BF6-E2AE-46F4-9E7D-FC0FA3EA7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F11A62-CE40-4572-B956-E839C81D0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580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 userDrawn="1"/>
        </p:nvGrpSpPr>
        <p:grpSpPr>
          <a:xfrm>
            <a:off x="0" y="1"/>
            <a:ext cx="12312019" cy="6860117"/>
            <a:chOff x="0" y="0"/>
            <a:chExt cx="12309881" cy="6858000"/>
          </a:xfrm>
        </p:grpSpPr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/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42900">
                <a:defRPr/>
              </a:pPr>
              <a:endParaRPr lang="zh-CN" altLang="en-US" sz="1400" kern="0">
                <a:solidFill>
                  <a:prstClr val="white"/>
                </a:solidFill>
              </a:endParaRPr>
            </a:p>
          </p:txBody>
        </p:sp>
        <p:pic>
          <p:nvPicPr>
            <p:cNvPr id="37" name="图片 36"/>
            <p:cNvPicPr>
              <a:picLocks noChangeAspect="1"/>
            </p:cNvPicPr>
            <p:nvPr/>
          </p:nvPicPr>
          <p:blipFill rotWithShape="1">
            <a:blip r:embed="rId3" cstate="screen"/>
            <a:srcRect/>
            <a:stretch>
              <a:fillRect/>
            </a:stretch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/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/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00">
                  <a:defRPr/>
                </a:pPr>
                <a:endParaRPr lang="zh-CN" altLang="en-US" sz="2400" kern="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/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00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矩形: 圆角 10"/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00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9" name="图片 38"/>
            <p:cNvPicPr>
              <a:picLocks noChangeAspect="1"/>
            </p:cNvPicPr>
            <p:nvPr/>
          </p:nvPicPr>
          <p:blipFill rotWithShape="1">
            <a:blip r:embed="rId4" cstate="screen"/>
            <a:srcRect/>
            <a:stretch>
              <a:fillRect/>
            </a:stretch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/>
            <p:cNvPicPr>
              <a:picLocks noChangeAspect="1"/>
            </p:cNvPicPr>
            <p:nvPr/>
          </p:nvPicPr>
          <p:blipFill rotWithShape="1">
            <a:blip r:embed="rId4" cstate="screen"/>
            <a:srcRect/>
            <a:stretch>
              <a:fillRect/>
            </a:stretch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1659194"/>
      </p:ext>
    </p:extLst>
  </p:cSld>
  <p:clrMapOvr>
    <a:masterClrMapping/>
  </p:clrMapOvr>
  <p:transition spd="slow" advClick="0" advTm="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867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CBF5B-D7B2-4621-ADA2-985A57DCC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74871-3AFF-4C5E-B061-587DDE739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DFD3E-0F2D-4655-9BF4-74CD7EFC0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11/20/2021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49EA87-825E-477C-8ACF-C400D306F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0B5C55-E746-4468-A5F3-E51738610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333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69C4E-3766-4A28-BCBD-A59A6A8BD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E79E86-BC06-4AF0-A373-1923E78CFE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0ECD-D666-4210-B4C6-8EAB762D9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11/20/2021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E0E96-455B-4AEA-A3B5-E68A3A37E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B8570-E816-43E1-9236-0FF4D2B08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432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57AD8-6351-4E94-814F-46FE4C345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0C494-3DA6-44C0-B4C6-35F1B3E301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303282-A6FA-4C31-8E22-071442C0CE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5EF40C-D244-4D65-ADC9-0214F68DE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11/20/2021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59E218-06E3-4C19-BB8D-F771935C4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63AAB8-7245-4101-8B64-54DEC633C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969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CBD2E-EF2E-4130-8E35-62715A524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9CF752-371F-48AB-B3FD-4766E4E7A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AA1B6D-E99F-4DFE-8295-1A677DE19A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8F4FAE-31D0-4A3B-A4DB-A582DA5832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CC9AA3-7B5A-48D4-B237-881758DD82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F1F002-C13B-4CCF-8F76-199DA52A6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11/20/2021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F7BDF3-4204-438E-B4B3-D233A8FB2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02C70F-EB8F-4487-9632-05087FA2A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99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2593F-3587-4EBF-A731-912119CD8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F63920-2657-4336-90E6-53B620CE9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11/20/2021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82DD89-006E-460F-BA9E-BE3D83B83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F60D84-0FCF-47C7-96CF-8E4F8BAB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968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35D125-30D9-4121-BC99-CC37CB8DA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11/20/2021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45AAA4-3DF1-4C1E-A2A0-36D5C7801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60440-EAB7-41A1-8D58-25400A75E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181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884AE-7D6D-4EF2-9AA6-27312929E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A8673-0738-4181-86D0-7D2C3326E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A3338E-1510-48E4-B8C7-7216A04E70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095400-64B6-4C29-B0A1-FADB291F4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11/20/2021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BDA2E0-1373-4FA7-ACA9-1DDA628A5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845819-1CD9-4801-8088-2F2C4EC74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565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ACA41-3926-4A46-A288-0A43B76BA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74EB54-2445-4852-ADC7-CA4D9498F9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3ED61B-53F4-48CC-A619-E23290308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EAF438-A063-4FF6-9B61-A86273F59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DD3E-7F5B-43C8-B320-16D20F400DBE}" type="datetimeFigureOut">
              <a:rPr lang="en-US" smtClean="0"/>
              <a:t>11/20/2021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F68B83-3E96-47E1-9F8B-44A08841E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00A3BB-B28A-4D45-B771-8D511E659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991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D02B13-12D7-479B-8CC8-C2A00C688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07822-8DD3-45B9-86F6-1C675DF33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CCD3-DD85-4448-873A-580984008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1DD3E-7F5B-43C8-B320-16D20F400DBE}" type="datetimeFigureOut">
              <a:rPr lang="en-US" smtClean="0"/>
              <a:t>11/20/2021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0AD63A-27B8-4B00-816B-99EBE1B751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3281A-C9E9-486F-B313-85E07FDF30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F6BBE-6024-46B0-A2BC-C2C6EE6C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092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5309"/>
            <a:ext cx="12192000" cy="68426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31858" y="2220937"/>
            <a:ext cx="96403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1673" y="2220937"/>
            <a:ext cx="10038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EM ĐẾN VỚI TIẾT</a:t>
            </a:r>
          </a:p>
        </p:txBody>
      </p:sp>
      <p:sp>
        <p:nvSpPr>
          <p:cNvPr id="6" name="Rectangle 5"/>
          <p:cNvSpPr/>
          <p:nvPr/>
        </p:nvSpPr>
        <p:spPr>
          <a:xfrm>
            <a:off x="847339" y="3114018"/>
            <a:ext cx="10497319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800" b="1" kern="1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HOẠT ĐỘNG TRẢI NGHIỆM </a:t>
            </a:r>
            <a:endParaRPr lang="en-US" sz="4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75566" y="4506686"/>
            <a:ext cx="35400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TRANG 25, 26, 27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502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200400" y="1256272"/>
            <a:ext cx="5628638" cy="4870848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/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/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/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/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latin typeface="Arial"/>
                    <a:ea typeface="微软雅黑"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latin typeface="Arial"/>
                    <a:ea typeface="微软雅黑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zh-CN" sz="2400" b="1" kern="0" dirty="0">
                    <a:ln w="9525" cmpd="sng">
                      <a:noFill/>
                      <a:round/>
                    </a:ln>
                    <a:solidFill>
                      <a:srgbClr val="FFFFFF"/>
                    </a:solidFill>
                    <a:latin typeface="Arial" panose="020B0604020202020204" pitchFamily="34" charset="0"/>
                    <a:ea typeface="Arial-Rounded" panose="020B0500000000000000" pitchFamily="34" charset="-93"/>
                    <a:cs typeface="Arial" panose="020B0604020202020204" pitchFamily="34" charset="0"/>
                    <a:sym typeface="+mn-lt"/>
                  </a:rPr>
                  <a:t>VẬN DỤNG</a:t>
                </a:r>
                <a:endParaRPr lang="zh-CN" altLang="en-US" sz="2400" b="1" kern="0" dirty="0">
                  <a:ln w="9525" cmpd="sng">
                    <a:noFill/>
                    <a:round/>
                  </a:ln>
                  <a:solidFill>
                    <a:srgbClr val="FFFFFF"/>
                  </a:solidFill>
                  <a:latin typeface="Arial" panose="020B0604020202020204" pitchFamily="34" charset="0"/>
                  <a:ea typeface="Arial-Rounded" panose="020B0500000000000000" pitchFamily="34" charset="-93"/>
                  <a:cs typeface="Arial" panose="020B0604020202020204" pitchFamily="34" charset="0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372175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10" y="0"/>
            <a:ext cx="1165451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253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E3443CC-F96C-436B-B507-4A5B68C4AB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5" t="47231" r="8673" b="19634"/>
          <a:stretch/>
        </p:blipFill>
        <p:spPr>
          <a:xfrm>
            <a:off x="180622" y="0"/>
            <a:ext cx="118307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506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64639B-CD82-4EBD-81E9-547AA9353C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" t="80506" r="8969" b="8262"/>
          <a:stretch/>
        </p:blipFill>
        <p:spPr>
          <a:xfrm>
            <a:off x="846667" y="1091661"/>
            <a:ext cx="10690577" cy="467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018827"/>
      </p:ext>
    </p:extLst>
  </p:cSld>
  <p:clrMapOvr>
    <a:masterClrMapping/>
  </p:clrMapOvr>
  <p:transition spd="slow" advClick="0" advTm="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457200" y="304800"/>
            <a:ext cx="8600329" cy="4038600"/>
            <a:chOff x="-1215786" y="942204"/>
            <a:chExt cx="7533529" cy="3689119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/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/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/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-1215786" y="1531038"/>
              <a:ext cx="6954826" cy="3100285"/>
              <a:chOff x="-2387633" y="2348705"/>
              <a:chExt cx="8502938" cy="3790394"/>
            </a:xfrm>
          </p:grpSpPr>
          <p:grpSp>
            <p:nvGrpSpPr>
              <p:cNvPr id="18" name="Group 10"/>
              <p:cNvGrpSpPr/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-2387633" y="5091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>
                  <a:defRPr/>
                </a:pPr>
                <a:endParaRPr lang="zh-CN" altLang="en-US" sz="2400" b="1" kern="0" dirty="0">
                  <a:ln w="9525" cmpd="sng">
                    <a:noFill/>
                    <a:round/>
                  </a:ln>
                  <a:solidFill>
                    <a:srgbClr val="FFFFFF"/>
                  </a:solidFill>
                  <a:latin typeface="Arial-Rounded" panose="020B050000000000000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pic>
        <p:nvPicPr>
          <p:cNvPr id="16" name="ChaoNguoiBanMoiDen-V.A-386859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6770771" y="-811632"/>
            <a:ext cx="609600" cy="8128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077074" y="4081158"/>
            <a:ext cx="792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Cùng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hát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bài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“Ai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yêu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Bác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Hồ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Chí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Minh </a:t>
            </a:r>
          </a:p>
          <a:p>
            <a:pPr algn="ctr"/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hơn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thiếu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niên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nhi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đồng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”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9648" y="1905001"/>
            <a:ext cx="26579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+mj-lt"/>
              </a:rPr>
              <a:t>KHỞI</a:t>
            </a:r>
            <a:r>
              <a:rPr lang="en-US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+mj-lt"/>
              </a:rPr>
              <a:t>ĐỘNG</a:t>
            </a:r>
            <a:endParaRPr lang="en-US" sz="32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445901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WordArt 3"/>
          <p:cNvSpPr>
            <a:spLocks noChangeArrowheads="1" noChangeShapeType="1" noTextEdit="1"/>
          </p:cNvSpPr>
          <p:nvPr/>
        </p:nvSpPr>
        <p:spPr bwMode="auto">
          <a:xfrm>
            <a:off x="2438400" y="0"/>
            <a:ext cx="7315200" cy="1295400"/>
          </a:xfrm>
          <a:prstGeom prst="rect">
            <a:avLst/>
          </a:prstGeom>
        </p:spPr>
        <p:txBody>
          <a:bodyPr wrap="none" fromWordArt="1">
            <a:prstTxWarp prst="textNoShape">
              <a:avLst/>
            </a:prstTxWarp>
          </a:bodyPr>
          <a:lstStyle/>
          <a:p>
            <a:pPr algn="ctr"/>
            <a:endParaRPr lang="en-US" sz="3600" kern="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 descr="07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15878">
            <a:off x="7843786" y="3453575"/>
            <a:ext cx="2362200" cy="12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i yêu Bác Hồ Chí Minh hơn thiếu niên nhi đồng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008" y="886265"/>
            <a:ext cx="10016197" cy="557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716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5" dur="278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4750" y="1017551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5023" y="-47597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6863" y="109664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0401" y="3596668"/>
            <a:ext cx="6151721" cy="15106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19661" y="3600281"/>
            <a:ext cx="7366438" cy="88582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0" y="1685179"/>
            <a:ext cx="12192000" cy="1505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>
              <a:defRPr/>
            </a:pPr>
            <a:r>
              <a:rPr lang="en-US" altLang="zh-CN" b="1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Bài</a:t>
            </a:r>
            <a:r>
              <a:rPr lang="en-US" altLang="zh-CN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6 </a:t>
            </a:r>
          </a:p>
          <a:p>
            <a:pPr algn="ctr">
              <a:defRPr/>
            </a:pPr>
            <a:r>
              <a:rPr lang="en-US" altLang="zh-CN" b="1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Thực</a:t>
            </a:r>
            <a:r>
              <a:rPr lang="en-US" altLang="zh-CN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b="1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hiện</a:t>
            </a:r>
            <a:r>
              <a:rPr lang="en-US" altLang="zh-CN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b="1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Năm</a:t>
            </a:r>
            <a:r>
              <a:rPr lang="en-US" altLang="zh-CN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b="1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điều</a:t>
            </a:r>
            <a:r>
              <a:rPr lang="en-US" altLang="zh-CN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b="1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Bác</a:t>
            </a:r>
            <a:r>
              <a:rPr lang="en-US" altLang="zh-CN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b="1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Hồ</a:t>
            </a:r>
            <a:r>
              <a:rPr lang="en-US" altLang="zh-CN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b="1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dạy</a:t>
            </a:r>
            <a:r>
              <a:rPr lang="en-US" altLang="zh-CN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9114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806176" cy="676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0646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56" y="0"/>
            <a:ext cx="10278319" cy="71763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82782" y="195942"/>
            <a:ext cx="926156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Kể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một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số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việc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em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đã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làm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theo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Năm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điều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Bác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Hồ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dạy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78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276600" y="1219200"/>
            <a:ext cx="5628638" cy="4870848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/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/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/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/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latin typeface="Arial"/>
                    <a:ea typeface="微软雅黑"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latin typeface="Arial"/>
                    <a:ea typeface="微软雅黑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zh-CN" sz="3600" b="1" kern="0" dirty="0">
                    <a:ln w="9525" cmpd="sng">
                      <a:noFill/>
                      <a:round/>
                    </a:ln>
                    <a:solidFill>
                      <a:srgbClr val="FFFFFF"/>
                    </a:solidFill>
                    <a:latin typeface="Arial" panose="020B0604020202020204" pitchFamily="34" charset="0"/>
                    <a:ea typeface="Arial-Rounded" panose="020B0500000000000000" pitchFamily="34" charset="-93"/>
                    <a:cs typeface="Arial" panose="020B0604020202020204" pitchFamily="34" charset="0"/>
                    <a:sym typeface="+mn-lt"/>
                  </a:rPr>
                  <a:t>THỰC HÀNH</a:t>
                </a:r>
                <a:endParaRPr lang="zh-CN" altLang="en-US" sz="3600" b="1" kern="0" dirty="0">
                  <a:ln w="9525" cmpd="sng">
                    <a:noFill/>
                    <a:round/>
                  </a:ln>
                  <a:solidFill>
                    <a:srgbClr val="FFFFFF"/>
                  </a:solidFill>
                  <a:latin typeface="Arial" panose="020B0604020202020204" pitchFamily="34" charset="0"/>
                  <a:ea typeface="Arial-Rounded" panose="020B0500000000000000" pitchFamily="34" charset="-93"/>
                  <a:cs typeface="Arial" panose="020B0604020202020204" pitchFamily="34" charset="0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476665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59428" y="248194"/>
            <a:ext cx="8752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LỰA CHỌN HÀNH VI PHÙ HỢP VỚI ĐIỀU BÁC DẠY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0582"/>
            <a:ext cx="1990599" cy="16961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" y="4814786"/>
            <a:ext cx="2157266" cy="1847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353" y="2528887"/>
            <a:ext cx="2333551" cy="18002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8" y="2637225"/>
            <a:ext cx="2138289" cy="1752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473" y="4895220"/>
            <a:ext cx="2484571" cy="176741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05190" y="976741"/>
            <a:ext cx="5247249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</a:rPr>
              <a:t>Yêu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Tổ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quốc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yêu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đồng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bào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05189" y="2056631"/>
            <a:ext cx="4281685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</a:rPr>
              <a:t>Học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tập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tốt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lao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động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tốt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05189" y="3155613"/>
            <a:ext cx="4049507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</a:rPr>
              <a:t>Đoàn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kết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tốt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kỉ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luật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tốt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4648" y="4254595"/>
            <a:ext cx="4002378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</a:rPr>
              <a:t>Giữ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gìn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vệ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sinh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thật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tốt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22477" y="5353577"/>
            <a:ext cx="5253361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</a:rPr>
              <a:t>Khiêm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tốn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thật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thà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dũng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cảm</a:t>
            </a:r>
            <a:endParaRPr lang="en-US" sz="3200" dirty="0">
              <a:solidFill>
                <a:srgbClr val="002060"/>
              </a:solidFill>
            </a:endParaRPr>
          </a:p>
        </p:txBody>
      </p:sp>
      <p:cxnSp>
        <p:nvCxnSpPr>
          <p:cNvPr id="18" name="Straight Connector 17"/>
          <p:cNvCxnSpPr>
            <a:stCxn id="6" idx="3"/>
            <a:endCxn id="11" idx="1"/>
          </p:cNvCxnSpPr>
          <p:nvPr/>
        </p:nvCxnSpPr>
        <p:spPr>
          <a:xfrm flipV="1">
            <a:off x="2147777" y="1269129"/>
            <a:ext cx="857413" cy="4469582"/>
          </a:xfrm>
          <a:prstGeom prst="line">
            <a:avLst/>
          </a:prstGeom>
          <a:ln w="254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8" idx="3"/>
            <a:endCxn id="15" idx="1"/>
          </p:cNvCxnSpPr>
          <p:nvPr/>
        </p:nvCxnSpPr>
        <p:spPr>
          <a:xfrm>
            <a:off x="2147777" y="3513525"/>
            <a:ext cx="896871" cy="103345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554480" y="1561516"/>
            <a:ext cx="1450709" cy="78750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6" idx="3"/>
            <a:endCxn id="9" idx="1"/>
          </p:cNvCxnSpPr>
          <p:nvPr/>
        </p:nvCxnSpPr>
        <p:spPr>
          <a:xfrm>
            <a:off x="8275838" y="5645965"/>
            <a:ext cx="1014635" cy="13296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cxnSpLocks/>
            <a:stCxn id="14" idx="3"/>
          </p:cNvCxnSpPr>
          <p:nvPr/>
        </p:nvCxnSpPr>
        <p:spPr>
          <a:xfrm flipV="1">
            <a:off x="7054696" y="1993870"/>
            <a:ext cx="2204199" cy="145413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7" idx="0"/>
          </p:cNvCxnSpPr>
          <p:nvPr/>
        </p:nvCxnSpPr>
        <p:spPr>
          <a:xfrm>
            <a:off x="10465129" y="2528887"/>
            <a:ext cx="1317795" cy="176643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7" idx="2"/>
          </p:cNvCxnSpPr>
          <p:nvPr/>
        </p:nvCxnSpPr>
        <p:spPr>
          <a:xfrm flipV="1">
            <a:off x="10465129" y="2741669"/>
            <a:ext cx="1118204" cy="158744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559567C0-A5C6-4ADC-AD60-1D5A09D46C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030" y="924757"/>
            <a:ext cx="2634624" cy="147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78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24" y="0"/>
            <a:ext cx="11506565" cy="6728178"/>
          </a:xfrm>
        </p:spPr>
      </p:pic>
    </p:spTree>
    <p:extLst>
      <p:ext uri="{BB962C8B-B14F-4D97-AF65-F5344CB8AC3E}">
        <p14:creationId xmlns:p14="http://schemas.microsoft.com/office/powerpoint/2010/main" val="109755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110</Words>
  <Application>Microsoft Office PowerPoint</Application>
  <PresentationFormat>Widescreen</PresentationFormat>
  <Paragraphs>22</Paragraphs>
  <Slides>13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微软雅黑</vt:lpstr>
      <vt:lpstr>微软雅黑</vt:lpstr>
      <vt:lpstr>宋体</vt:lpstr>
      <vt:lpstr>Arial</vt:lpstr>
      <vt:lpstr>Arial-Rounded</vt:lpstr>
      <vt:lpstr>Calibri</vt:lpstr>
      <vt:lpstr>Calibri Light</vt:lpstr>
      <vt:lpstr>等线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Admin</cp:lastModifiedBy>
  <cp:revision>21</cp:revision>
  <dcterms:created xsi:type="dcterms:W3CDTF">2020-08-14T17:16:25Z</dcterms:created>
  <dcterms:modified xsi:type="dcterms:W3CDTF">2021-11-20T03:36:45Z</dcterms:modified>
</cp:coreProperties>
</file>