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2" r:id="rId2"/>
    <p:sldId id="276" r:id="rId3"/>
    <p:sldId id="286" r:id="rId4"/>
    <p:sldId id="277" r:id="rId5"/>
    <p:sldId id="300" r:id="rId6"/>
    <p:sldId id="264" r:id="rId7"/>
    <p:sldId id="284" r:id="rId8"/>
    <p:sldId id="295" r:id="rId9"/>
    <p:sldId id="280" r:id="rId10"/>
    <p:sldId id="285" r:id="rId11"/>
    <p:sldId id="296" r:id="rId12"/>
    <p:sldId id="325" r:id="rId13"/>
    <p:sldId id="290" r:id="rId14"/>
    <p:sldId id="293" r:id="rId15"/>
    <p:sldId id="291" r:id="rId16"/>
    <p:sldId id="292" r:id="rId17"/>
    <p:sldId id="281" r:id="rId18"/>
    <p:sldId id="287" r:id="rId19"/>
    <p:sldId id="299" r:id="rId20"/>
    <p:sldId id="289" r:id="rId21"/>
    <p:sldId id="288" r:id="rId22"/>
    <p:sldId id="294" r:id="rId23"/>
    <p:sldId id="32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EBC6E8-1202-4606-BAE9-5E38E8882B11}" type="datetimeFigureOut">
              <a:rPr lang="en-US" smtClean="0"/>
              <a:t>2/12/2021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81FA8F-8616-481A-9C15-2B3022897960}" type="slidenum">
              <a:rPr lang="en-US" smtClean="0"/>
              <a:t>‹#›</a:t>
            </a:fld>
            <a:endParaRPr lang="en-US"/>
          </a:p>
        </p:txBody>
      </p:sp>
    </p:spTree>
    <p:extLst>
      <p:ext uri="{BB962C8B-B14F-4D97-AF65-F5344CB8AC3E}">
        <p14:creationId xmlns:p14="http://schemas.microsoft.com/office/powerpoint/2010/main" val="255823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7E8F4-36F5-42F3-8BF8-DD642CEEF780}" type="slidenum">
              <a:rPr lang="zh-CN" altLang="en-US" smtClean="0">
                <a:solidFill>
                  <a:prstClr val="black"/>
                </a:solidFill>
              </a:rPr>
              <a:t>2</a:t>
            </a:fld>
            <a:endParaRPr lang="zh-CN" altLang="en-US">
              <a:solidFill>
                <a:prstClr val="black"/>
              </a:solidFill>
            </a:endParaRPr>
          </a:p>
        </p:txBody>
      </p:sp>
    </p:spTree>
    <p:extLst>
      <p:ext uri="{BB962C8B-B14F-4D97-AF65-F5344CB8AC3E}">
        <p14:creationId xmlns:p14="http://schemas.microsoft.com/office/powerpoint/2010/main" val="39283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80E0C2-0D4A-4881-ADBA-8A3F58F5279E}" type="slidenum">
              <a:rPr lang="zh-CN" altLang="en-US" smtClean="0"/>
              <a:t>4</a:t>
            </a:fld>
            <a:endParaRPr lang="zh-CN" altLang="en-US"/>
          </a:p>
        </p:txBody>
      </p:sp>
    </p:spTree>
    <p:extLst>
      <p:ext uri="{BB962C8B-B14F-4D97-AF65-F5344CB8AC3E}">
        <p14:creationId xmlns:p14="http://schemas.microsoft.com/office/powerpoint/2010/main" val="106400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77E8F4-36F5-42F3-8BF8-DD642CEEF7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93912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77E8F4-36F5-42F3-8BF8-DD642CEEF7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51515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77E8F4-36F5-42F3-8BF8-DD642CEEF78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4974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8A32E-0D10-401C-89F8-BA23C4AEFD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093F8A-A881-4F29-8C6D-D11DA393BB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75E908-33E0-4C00-818E-28B959D969E3}"/>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F2C4006E-7EBB-4233-8EF5-B7BD30D6F9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FFE04-C560-4B1C-9B5E-E6C9527151A5}"/>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149890980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FD37E-7C8F-44E4-A684-7A2B3F81F6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6BEC37-FD6B-4C74-9AFE-DE4979AA22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60CF1B-C68D-4EB6-B1E0-BFC238A03B8E}"/>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E53033BE-F3D9-486A-90D4-62508566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652B2-58ED-4E9B-AA76-F24D53939967}"/>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13508747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0A1B24-1977-4D76-A2FE-0205EA8EC8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122056-B317-4289-8B45-5D78E379C5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AB89CE-3262-4599-AE8F-C38513241AAF}"/>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5AA78BF6-E2AE-46F4-9E7D-FC0FA3EA7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F11A62-CE40-4572-B956-E839C81D0AD8}"/>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09925803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grpSp>
        <p:nvGrpSpPr>
          <p:cNvPr id="34" name="组合 33"/>
          <p:cNvGrpSpPr/>
          <p:nvPr userDrawn="1"/>
        </p:nvGrpSpPr>
        <p:grpSpPr>
          <a:xfrm>
            <a:off x="0" y="1"/>
            <a:ext cx="12312019" cy="6860117"/>
            <a:chOff x="0" y="0"/>
            <a:chExt cx="12309881" cy="6858000"/>
          </a:xfrm>
        </p:grpSpPr>
        <p:pic>
          <p:nvPicPr>
            <p:cNvPr id="35" name="图片 34"/>
            <p:cNvPicPr>
              <a:picLocks noChangeAspect="1"/>
            </p:cNvPicPr>
            <p:nvPr/>
          </p:nvPicPr>
          <p:blipFill>
            <a:blip r:embed="rId2" cstate="screen"/>
            <a:stretch>
              <a:fillRect/>
            </a:stretch>
          </p:blipFill>
          <p:spPr>
            <a:xfrm rot="5400000">
              <a:off x="2667000" y="-2667000"/>
              <a:ext cx="6858000" cy="12192000"/>
            </a:xfrm>
            <a:prstGeom prst="rect">
              <a:avLst/>
            </a:prstGeom>
          </p:spPr>
        </p:pic>
        <p:sp>
          <p:nvSpPr>
            <p:cNvPr id="36" name="矩形: 圆角 3"/>
            <p:cNvSpPr/>
            <p:nvPr/>
          </p:nvSpPr>
          <p:spPr>
            <a:xfrm>
              <a:off x="429986" y="664016"/>
              <a:ext cx="11332027" cy="5758800"/>
            </a:xfrm>
            <a:prstGeom prst="roundRect">
              <a:avLst/>
            </a:prstGeom>
            <a:noFill/>
            <a:ln w="34925" cap="rnd" cmpd="sng" algn="ctr">
              <a:solidFill>
                <a:srgbClr val="139F4E"/>
              </a:solidFill>
              <a:prstDash val="dash"/>
              <a:roun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defTabSz="342900">
                <a:defRPr/>
              </a:pPr>
              <a:endParaRPr lang="zh-CN" altLang="en-US" sz="1400" kern="0">
                <a:solidFill>
                  <a:prstClr val="white"/>
                </a:solidFill>
              </a:endParaRPr>
            </a:p>
          </p:txBody>
        </p:sp>
        <p:pic>
          <p:nvPicPr>
            <p:cNvPr id="37" name="图片 36"/>
            <p:cNvPicPr>
              <a:picLocks noChangeAspect="1"/>
            </p:cNvPicPr>
            <p:nvPr/>
          </p:nvPicPr>
          <p:blipFill rotWithShape="1">
            <a:blip r:embed="rId3" cstate="screen"/>
            <a:srcRect/>
            <a:stretch>
              <a:fillRect/>
            </a:stretch>
          </p:blipFill>
          <p:spPr>
            <a:xfrm>
              <a:off x="8904514" y="5528668"/>
              <a:ext cx="3405367" cy="1329332"/>
            </a:xfrm>
            <a:prstGeom prst="rect">
              <a:avLst/>
            </a:prstGeom>
          </p:spPr>
        </p:pic>
        <p:grpSp>
          <p:nvGrpSpPr>
            <p:cNvPr id="38" name="组合 37"/>
            <p:cNvGrpSpPr/>
            <p:nvPr/>
          </p:nvGrpSpPr>
          <p:grpSpPr>
            <a:xfrm rot="5400000">
              <a:off x="5709961" y="-1054214"/>
              <a:ext cx="772078" cy="3224189"/>
              <a:chOff x="246324" y="651074"/>
              <a:chExt cx="969786" cy="5555849"/>
            </a:xfrm>
          </p:grpSpPr>
          <p:sp>
            <p:nvSpPr>
              <p:cNvPr id="41" name="矩形: 圆角 8"/>
              <p:cNvSpPr/>
              <p:nvPr/>
            </p:nvSpPr>
            <p:spPr>
              <a:xfrm rot="5400000" flipH="1" flipV="1">
                <a:off x="-1913394" y="3077419"/>
                <a:ext cx="5555849" cy="703159"/>
              </a:xfrm>
              <a:prstGeom prst="roundRect">
                <a:avLst>
                  <a:gd name="adj" fmla="val 15140"/>
                </a:avLst>
              </a:prstGeom>
              <a:solidFill>
                <a:srgbClr val="47984B"/>
              </a:solidFill>
              <a:ln w="76200" cap="flat" cmpd="sng" algn="ctr">
                <a:solidFill>
                  <a:sysClr val="window" lastClr="FFFFFF"/>
                </a:solidFill>
                <a:prstDash val="solid"/>
                <a:miter lim="800000"/>
              </a:ln>
              <a:effectLst/>
            </p:spPr>
            <p:txBody>
              <a:bodyPr rtlCol="0" anchor="ctr"/>
              <a:lstStyle/>
              <a:p>
                <a:pPr algn="ctr" defTabSz="342900">
                  <a:defRPr/>
                </a:pPr>
                <a:endParaRPr lang="zh-CN" altLang="en-US" sz="2400" kern="0" dirty="0">
                  <a:solidFill>
                    <a:prstClr val="white"/>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42" name="矩形: 圆角 9"/>
              <p:cNvSpPr/>
              <p:nvPr/>
            </p:nvSpPr>
            <p:spPr>
              <a:xfrm rot="5400000" flipH="1" flipV="1">
                <a:off x="369398" y="5318468"/>
                <a:ext cx="287107" cy="533255"/>
              </a:xfrm>
              <a:prstGeom prst="roundRect">
                <a:avLst>
                  <a:gd name="adj" fmla="val 50000"/>
                </a:avLst>
              </a:prstGeom>
              <a:solidFill>
                <a:srgbClr val="59D36A"/>
              </a:solidFill>
              <a:ln w="76200" cap="flat" cmpd="sng" algn="ctr">
                <a:solidFill>
                  <a:sysClr val="window" lastClr="FFFFFF"/>
                </a:solidFill>
                <a:prstDash val="solid"/>
                <a:miter lim="800000"/>
              </a:ln>
              <a:effectLst/>
            </p:spPr>
            <p:txBody>
              <a:bodyPr rtlCol="0" anchor="ctr"/>
              <a:lstStyle/>
              <a:p>
                <a:pPr algn="ctr" defTabSz="342900">
                  <a:defRPr/>
                </a:pPr>
                <a:endParaRPr lang="zh-CN" altLang="en-US" sz="1400" kern="0">
                  <a:solidFill>
                    <a:prstClr val="white"/>
                  </a:solidFill>
                </a:endParaRPr>
              </a:p>
            </p:txBody>
          </p:sp>
          <p:sp>
            <p:nvSpPr>
              <p:cNvPr id="43" name="矩形: 圆角 10"/>
              <p:cNvSpPr/>
              <p:nvPr/>
            </p:nvSpPr>
            <p:spPr>
              <a:xfrm rot="5400000" flipH="1" flipV="1">
                <a:off x="379009" y="1090739"/>
                <a:ext cx="287107" cy="533254"/>
              </a:xfrm>
              <a:prstGeom prst="roundRect">
                <a:avLst>
                  <a:gd name="adj" fmla="val 50000"/>
                </a:avLst>
              </a:prstGeom>
              <a:solidFill>
                <a:srgbClr val="59D36A"/>
              </a:solidFill>
              <a:ln w="76200" cap="flat" cmpd="sng" algn="ctr">
                <a:solidFill>
                  <a:sysClr val="window" lastClr="FFFFFF"/>
                </a:solidFill>
                <a:prstDash val="solid"/>
                <a:miter lim="800000"/>
              </a:ln>
              <a:effectLst/>
            </p:spPr>
            <p:txBody>
              <a:bodyPr rtlCol="0" anchor="ctr"/>
              <a:lstStyle/>
              <a:p>
                <a:pPr algn="ctr" defTabSz="342900">
                  <a:defRPr/>
                </a:pPr>
                <a:endParaRPr lang="zh-CN" altLang="en-US" sz="1400" kern="0">
                  <a:solidFill>
                    <a:prstClr val="white"/>
                  </a:solidFill>
                </a:endParaRPr>
              </a:p>
            </p:txBody>
          </p:sp>
        </p:grpSp>
        <p:pic>
          <p:nvPicPr>
            <p:cNvPr id="39" name="图片 38"/>
            <p:cNvPicPr>
              <a:picLocks noChangeAspect="1"/>
            </p:cNvPicPr>
            <p:nvPr/>
          </p:nvPicPr>
          <p:blipFill rotWithShape="1">
            <a:blip r:embed="rId4" cstate="screen"/>
            <a:srcRect/>
            <a:stretch>
              <a:fillRect/>
            </a:stretch>
          </p:blipFill>
          <p:spPr>
            <a:xfrm>
              <a:off x="7381524" y="609676"/>
              <a:ext cx="837659" cy="527951"/>
            </a:xfrm>
            <a:prstGeom prst="rect">
              <a:avLst/>
            </a:prstGeom>
          </p:spPr>
        </p:pic>
        <p:pic>
          <p:nvPicPr>
            <p:cNvPr id="40" name="图片 39"/>
            <p:cNvPicPr>
              <a:picLocks noChangeAspect="1"/>
            </p:cNvPicPr>
            <p:nvPr/>
          </p:nvPicPr>
          <p:blipFill rotWithShape="1">
            <a:blip r:embed="rId4" cstate="screen"/>
            <a:srcRect/>
            <a:stretch>
              <a:fillRect/>
            </a:stretch>
          </p:blipFill>
          <p:spPr>
            <a:xfrm>
              <a:off x="3923800" y="185838"/>
              <a:ext cx="837659" cy="527951"/>
            </a:xfrm>
            <a:prstGeom prst="rect">
              <a:avLst/>
            </a:prstGeom>
          </p:spPr>
        </p:pic>
      </p:grpSp>
    </p:spTree>
    <p:extLst>
      <p:ext uri="{BB962C8B-B14F-4D97-AF65-F5344CB8AC3E}">
        <p14:creationId xmlns:p14="http://schemas.microsoft.com/office/powerpoint/2010/main" val="42816591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extLst>
      <p:ext uri="{BB962C8B-B14F-4D97-AF65-F5344CB8AC3E}">
        <p14:creationId xmlns:p14="http://schemas.microsoft.com/office/powerpoint/2010/main" val="41908679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CBF5B-D7B2-4621-ADA2-985A57DCCB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174871-3AFF-4C5E-B061-587DDE7393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DFD3E-0F2D-4655-9BF4-74CD7EFC0894}"/>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1549EA87-825E-477C-8ACF-C400D306F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0B5C55-E746-4468-A5F3-E5173861020C}"/>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144033382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69C4E-3766-4A28-BCBD-A59A6A8BDA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E79E86-BC06-4AF0-A373-1923E78CFE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250ECD-D666-4210-B4C6-8EAB762D9E49}"/>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54BE0E96-455B-4AEA-A3B5-E68A3A37E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B8570-E816-43E1-9236-0FF4D2B089D7}"/>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67343254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57AD8-6351-4E94-814F-46FE4C3451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10C494-3DA6-44C0-B4C6-35F1B3E301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303282-A6FA-4C31-8E22-071442C0CE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5EF40C-D244-4D65-ADC9-0214F68DEDEE}"/>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6" name="Footer Placeholder 5">
            <a:extLst>
              <a:ext uri="{FF2B5EF4-FFF2-40B4-BE49-F238E27FC236}">
                <a16:creationId xmlns:a16="http://schemas.microsoft.com/office/drawing/2014/main" id="{1959E218-06E3-4C19-BB8D-F771935C41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63AAB8-7245-4101-8B64-54DEC633C1BC}"/>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347296964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CBD2E-EF2E-4130-8E35-62715A5247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9CF752-371F-48AB-B3FD-4766E4E7A7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AA1B6D-E99F-4DFE-8295-1A677DE19A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8F4FAE-31D0-4A3B-A4DB-A582DA5832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CC9AA3-7B5A-48D4-B237-881758DD82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F1F002-C13B-4CCF-8F76-199DA52A695C}"/>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8" name="Footer Placeholder 7">
            <a:extLst>
              <a:ext uri="{FF2B5EF4-FFF2-40B4-BE49-F238E27FC236}">
                <a16:creationId xmlns:a16="http://schemas.microsoft.com/office/drawing/2014/main" id="{92F7BDF3-4204-438E-B4B3-D233A8FB2C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02C70F-EB8F-4487-9632-05087FA2A4ED}"/>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68809939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2593F-3587-4EBF-A731-912119CD80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63920-2657-4336-90E6-53B620CE9014}"/>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4" name="Footer Placeholder 3">
            <a:extLst>
              <a:ext uri="{FF2B5EF4-FFF2-40B4-BE49-F238E27FC236}">
                <a16:creationId xmlns:a16="http://schemas.microsoft.com/office/drawing/2014/main" id="{2282DD89-006E-460F-BA9E-BE3D83B836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F60D84-0FCF-47C7-96CF-8E4F8BABF393}"/>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46696878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35D125-30D9-4121-BC99-CC37CB8DA33F}"/>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3" name="Footer Placeholder 2">
            <a:extLst>
              <a:ext uri="{FF2B5EF4-FFF2-40B4-BE49-F238E27FC236}">
                <a16:creationId xmlns:a16="http://schemas.microsoft.com/office/drawing/2014/main" id="{2045AAA4-3DF1-4C1E-A2A0-36D5C78019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360440-EAB7-41A1-8D58-25400A75E1C7}"/>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280818163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884AE-7D6D-4EF2-9AA6-27312929EE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AA8673-0738-4181-86D0-7D2C3326EB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A3338E-1510-48E4-B8C7-7216A04E70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95400-64B6-4C29-B0A1-FADB291F4347}"/>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6" name="Footer Placeholder 5">
            <a:extLst>
              <a:ext uri="{FF2B5EF4-FFF2-40B4-BE49-F238E27FC236}">
                <a16:creationId xmlns:a16="http://schemas.microsoft.com/office/drawing/2014/main" id="{6EBDA2E0-1373-4FA7-ACA9-1DDA628A5F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845819-1CD9-4801-8088-2F2C4EC74ED4}"/>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320056505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ACA41-3926-4A46-A288-0A43B76BAF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74EB54-2445-4852-ADC7-CA4D9498F9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3ED61B-53F4-48CC-A619-E23290308C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EAF438-A063-4FF6-9B61-A86273F595A6}"/>
              </a:ext>
            </a:extLst>
          </p:cNvPr>
          <p:cNvSpPr>
            <a:spLocks noGrp="1"/>
          </p:cNvSpPr>
          <p:nvPr>
            <p:ph type="dt" sz="half" idx="10"/>
          </p:nvPr>
        </p:nvSpPr>
        <p:spPr/>
        <p:txBody>
          <a:bodyPr/>
          <a:lstStyle/>
          <a:p>
            <a:fld id="{7301DD3E-7F5B-43C8-B320-16D20F400DBE}" type="datetimeFigureOut">
              <a:rPr lang="en-US" smtClean="0"/>
              <a:t>2/12/2021</a:t>
            </a:fld>
            <a:endParaRPr lang="en-US"/>
          </a:p>
        </p:txBody>
      </p:sp>
      <p:sp>
        <p:nvSpPr>
          <p:cNvPr id="6" name="Footer Placeholder 5">
            <a:extLst>
              <a:ext uri="{FF2B5EF4-FFF2-40B4-BE49-F238E27FC236}">
                <a16:creationId xmlns:a16="http://schemas.microsoft.com/office/drawing/2014/main" id="{E0F68B83-3E96-47E1-9F8B-44A08841E0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0A3BB-B28A-4D45-B771-8D511E659BA8}"/>
              </a:ext>
            </a:extLst>
          </p:cNvPr>
          <p:cNvSpPr>
            <a:spLocks noGrp="1"/>
          </p:cNvSpPr>
          <p:nvPr>
            <p:ph type="sldNum" sz="quarter" idx="12"/>
          </p:nvPr>
        </p:nvSpPr>
        <p:spPr/>
        <p:txBody>
          <a:bodyPr/>
          <a:lstStyle/>
          <a:p>
            <a:fld id="{476F6BBE-6024-46B0-A2BC-C2C6EE6C93F1}" type="slidenum">
              <a:rPr lang="en-US" smtClean="0"/>
              <a:t>‹#›</a:t>
            </a:fld>
            <a:endParaRPr lang="en-US"/>
          </a:p>
        </p:txBody>
      </p:sp>
    </p:spTree>
    <p:extLst>
      <p:ext uri="{BB962C8B-B14F-4D97-AF65-F5344CB8AC3E}">
        <p14:creationId xmlns:p14="http://schemas.microsoft.com/office/powerpoint/2010/main" val="101099151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D02B13-12D7-479B-8CC8-C2A00C688B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E07822-8DD3-45B9-86F6-1C675DF33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CCD3-DD85-4448-873A-580984008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1DD3E-7F5B-43C8-B320-16D20F400DBE}" type="datetimeFigureOut">
              <a:rPr lang="en-US" smtClean="0"/>
              <a:t>2/12/2021</a:t>
            </a:fld>
            <a:endParaRPr lang="en-US"/>
          </a:p>
        </p:txBody>
      </p:sp>
      <p:sp>
        <p:nvSpPr>
          <p:cNvPr id="5" name="Footer Placeholder 4">
            <a:extLst>
              <a:ext uri="{FF2B5EF4-FFF2-40B4-BE49-F238E27FC236}">
                <a16:creationId xmlns:a16="http://schemas.microsoft.com/office/drawing/2014/main" id="{CB0AD63A-27B8-4B00-816B-99EBE1B75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43281A-C9E9-486F-B313-85E07FDF30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F6BBE-6024-46B0-A2BC-C2C6EE6C93F1}" type="slidenum">
              <a:rPr lang="en-US" smtClean="0"/>
              <a:t>‹#›</a:t>
            </a:fld>
            <a:endParaRPr lang="en-US"/>
          </a:p>
        </p:txBody>
      </p:sp>
    </p:spTree>
    <p:extLst>
      <p:ext uri="{BB962C8B-B14F-4D97-AF65-F5344CB8AC3E}">
        <p14:creationId xmlns:p14="http://schemas.microsoft.com/office/powerpoint/2010/main" val="2390092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tags" Target="../tags/tag1.xml"/><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0.png"/><Relationship Id="rId11" Type="http://schemas.microsoft.com/office/2007/relationships/hdphoto" Target="../media/hdphoto1.wdp"/><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slideLayout" Target="../slideLayouts/slideLayout7.xml"/><Relationship Id="rId9"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5309"/>
            <a:ext cx="12192000" cy="6842691"/>
          </a:xfrm>
          <a:prstGeom prst="rect">
            <a:avLst/>
          </a:prstGeom>
        </p:spPr>
      </p:pic>
      <p:sp>
        <p:nvSpPr>
          <p:cNvPr id="5" name="TextBox 4"/>
          <p:cNvSpPr txBox="1"/>
          <p:nvPr/>
        </p:nvSpPr>
        <p:spPr>
          <a:xfrm>
            <a:off x="1131858" y="2220937"/>
            <a:ext cx="9640389" cy="954107"/>
          </a:xfrm>
          <a:prstGeom prst="rect">
            <a:avLst/>
          </a:prstGeom>
          <a:noFill/>
        </p:spPr>
        <p:txBody>
          <a:bodyPr wrap="square" rtlCol="0">
            <a:spAutoFit/>
          </a:bodyPr>
          <a:lstStyle/>
          <a:p>
            <a:pPr algn="ctr"/>
            <a:endParaRPr lang="en-US" sz="2800" b="1" dirty="0">
              <a:solidFill>
                <a:srgbClr val="FF0000"/>
              </a:solidFill>
              <a:latin typeface="Times New Roman" panose="02020603050405020304" pitchFamily="18" charset="0"/>
              <a:cs typeface="Times New Roman" panose="02020603050405020304" pitchFamily="18" charset="0"/>
            </a:endParaRPr>
          </a:p>
          <a:p>
            <a:pPr algn="ct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021673" y="2220937"/>
            <a:ext cx="10038469" cy="646331"/>
          </a:xfrm>
          <a:prstGeom prst="rect">
            <a:avLst/>
          </a:prstGeom>
          <a:noFill/>
        </p:spPr>
        <p:txBody>
          <a:bodyPr wrap="square" rtlCol="0">
            <a:spAutoFit/>
          </a:bodyPr>
          <a:lstStyle/>
          <a:p>
            <a:pPr algn="ctr"/>
            <a:r>
              <a:rPr lang="en-US" sz="3600" b="1" dirty="0">
                <a:solidFill>
                  <a:srgbClr val="7030A0"/>
                </a:solidFill>
                <a:latin typeface="Times New Roman" panose="02020603050405020304" pitchFamily="18" charset="0"/>
                <a:cs typeface="Times New Roman" panose="02020603050405020304" pitchFamily="18" charset="0"/>
              </a:rPr>
              <a:t>CHÀO MỪNG CÁC EM ĐẾN VỚI TIẾT</a:t>
            </a:r>
          </a:p>
        </p:txBody>
      </p:sp>
      <p:sp>
        <p:nvSpPr>
          <p:cNvPr id="6" name="Rectangle 5"/>
          <p:cNvSpPr/>
          <p:nvPr/>
        </p:nvSpPr>
        <p:spPr>
          <a:xfrm>
            <a:off x="847339" y="3114018"/>
            <a:ext cx="10497319" cy="830997"/>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4800" b="1" kern="10"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Times New Roman" pitchFamily="18" charset="0"/>
                <a:cs typeface="Times New Roman" pitchFamily="18" charset="0"/>
              </a:rPr>
              <a:t>HOẠT ĐỘNG TRẢI NGHIỆM </a:t>
            </a:r>
            <a:endParaRPr lang="en-US" sz="4800" b="1" spc="50" dirty="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
        <p:nvSpPr>
          <p:cNvPr id="2" name="TextBox 1"/>
          <p:cNvSpPr txBox="1"/>
          <p:nvPr/>
        </p:nvSpPr>
        <p:spPr>
          <a:xfrm>
            <a:off x="6975566" y="4506686"/>
            <a:ext cx="354003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TRANG 28,29,30,31.</a:t>
            </a:r>
          </a:p>
        </p:txBody>
      </p:sp>
    </p:spTree>
    <p:extLst>
      <p:ext uri="{BB962C8B-B14F-4D97-AF65-F5344CB8AC3E}">
        <p14:creationId xmlns:p14="http://schemas.microsoft.com/office/powerpoint/2010/main" val="346250252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4811D2-19CB-4C97-9638-8BED27007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22" y="756864"/>
            <a:ext cx="11235389" cy="5474603"/>
          </a:xfrm>
          <a:prstGeom prst="rect">
            <a:avLst/>
          </a:prstGeom>
        </p:spPr>
      </p:pic>
    </p:spTree>
    <p:extLst>
      <p:ext uri="{BB962C8B-B14F-4D97-AF65-F5344CB8AC3E}">
        <p14:creationId xmlns:p14="http://schemas.microsoft.com/office/powerpoint/2010/main" val="245346651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036AED-E035-4A03-B6B9-10EB7BBA1C80}"/>
              </a:ext>
            </a:extLst>
          </p:cNvPr>
          <p:cNvSpPr txBox="1"/>
          <p:nvPr/>
        </p:nvSpPr>
        <p:spPr>
          <a:xfrm>
            <a:off x="556591" y="1228397"/>
            <a:ext cx="11635409" cy="3970318"/>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600" dirty="0">
                <a:latin typeface="Arial-Rounded" panose="020B0500000000000000" pitchFamily="34" charset="0"/>
                <a:ea typeface="Arial-Rounded" panose="020B0500000000000000" pitchFamily="34" charset="0"/>
                <a:cs typeface="Arial-Rounded" panose="020B0500000000000000" pitchFamily="34" charset="0"/>
              </a:rPr>
              <a:t> con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cần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hiện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lòng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ơn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kính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thầy</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cô</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a:p>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đúng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giờ</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Tham</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gia</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hoạt</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động</a:t>
            </a:r>
            <a:endPar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Tích</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cực</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phát</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biểu</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kiến</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bưu</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thiếp</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tặng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Chăm</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học</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Tặng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hoa</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Tập</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trung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nghe</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giảng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đỡ</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a:p>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riêng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Lễ</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phép</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vâng</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cô</a:t>
            </a:r>
            <a:endParaRPr lang="en-US" sz="36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0199711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5A2327-F45F-48D9-84BA-C2EB1050A672}"/>
              </a:ext>
            </a:extLst>
          </p:cNvPr>
          <p:cNvSpPr txBox="1"/>
          <p:nvPr/>
        </p:nvSpPr>
        <p:spPr>
          <a:xfrm>
            <a:off x="1258957" y="2107097"/>
            <a:ext cx="10190922" cy="2123658"/>
          </a:xfrm>
          <a:prstGeom prst="rect">
            <a:avLst/>
          </a:prstGeom>
          <a:noFill/>
        </p:spPr>
        <p:txBody>
          <a:bodyPr wrap="square" rtlCol="0">
            <a:spAutoFit/>
          </a:bodyPr>
          <a:lstStyle/>
          <a:p>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Giới</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thiệu</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sản</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phẩm</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‘’Tri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ân</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thầy</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a:t>
            </a:r>
            <a:r>
              <a:rPr lang="en-US" sz="6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07020815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8415F-A011-41D8-BBFA-5181F78DE3E0}"/>
              </a:ext>
            </a:extLst>
          </p:cNvPr>
          <p:cNvPicPr>
            <a:picLocks noChangeAspect="1"/>
          </p:cNvPicPr>
          <p:nvPr/>
        </p:nvPicPr>
        <p:blipFill>
          <a:blip r:embed="rId2"/>
          <a:stretch>
            <a:fillRect/>
          </a:stretch>
        </p:blipFill>
        <p:spPr>
          <a:xfrm>
            <a:off x="952500" y="846667"/>
            <a:ext cx="5143500" cy="5396089"/>
          </a:xfrm>
          <a:prstGeom prst="rect">
            <a:avLst/>
          </a:prstGeom>
        </p:spPr>
      </p:pic>
      <p:pic>
        <p:nvPicPr>
          <p:cNvPr id="5" name="Picture 4">
            <a:extLst>
              <a:ext uri="{FF2B5EF4-FFF2-40B4-BE49-F238E27FC236}">
                <a16:creationId xmlns:a16="http://schemas.microsoft.com/office/drawing/2014/main" id="{F94736EF-A34E-486D-88B1-BD61BCE49C5F}"/>
              </a:ext>
            </a:extLst>
          </p:cNvPr>
          <p:cNvPicPr>
            <a:picLocks noChangeAspect="1"/>
          </p:cNvPicPr>
          <p:nvPr/>
        </p:nvPicPr>
        <p:blipFill>
          <a:blip r:embed="rId3"/>
          <a:stretch>
            <a:fillRect/>
          </a:stretch>
        </p:blipFill>
        <p:spPr>
          <a:xfrm>
            <a:off x="6479822" y="846667"/>
            <a:ext cx="5463821" cy="5396090"/>
          </a:xfrm>
          <a:prstGeom prst="rect">
            <a:avLst/>
          </a:prstGeom>
        </p:spPr>
      </p:pic>
    </p:spTree>
    <p:extLst>
      <p:ext uri="{BB962C8B-B14F-4D97-AF65-F5344CB8AC3E}">
        <p14:creationId xmlns:p14="http://schemas.microsoft.com/office/powerpoint/2010/main" val="330711887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C2DF44-D959-4290-B0FE-7DD58C474AB5}"/>
              </a:ext>
            </a:extLst>
          </p:cNvPr>
          <p:cNvPicPr>
            <a:picLocks noChangeAspect="1"/>
          </p:cNvPicPr>
          <p:nvPr/>
        </p:nvPicPr>
        <p:blipFill>
          <a:blip r:embed="rId2"/>
          <a:stretch>
            <a:fillRect/>
          </a:stretch>
        </p:blipFill>
        <p:spPr>
          <a:xfrm>
            <a:off x="805567" y="846666"/>
            <a:ext cx="4929188" cy="5429955"/>
          </a:xfrm>
          <a:prstGeom prst="rect">
            <a:avLst/>
          </a:prstGeom>
        </p:spPr>
      </p:pic>
      <p:pic>
        <p:nvPicPr>
          <p:cNvPr id="5" name="Picture 4">
            <a:extLst>
              <a:ext uri="{FF2B5EF4-FFF2-40B4-BE49-F238E27FC236}">
                <a16:creationId xmlns:a16="http://schemas.microsoft.com/office/drawing/2014/main" id="{6E1EF85E-91A2-46E1-AA88-DF0549FEE6F0}"/>
              </a:ext>
            </a:extLst>
          </p:cNvPr>
          <p:cNvPicPr>
            <a:picLocks noChangeAspect="1"/>
          </p:cNvPicPr>
          <p:nvPr/>
        </p:nvPicPr>
        <p:blipFill>
          <a:blip r:embed="rId3"/>
          <a:stretch>
            <a:fillRect/>
          </a:stretch>
        </p:blipFill>
        <p:spPr>
          <a:xfrm>
            <a:off x="6265335" y="846666"/>
            <a:ext cx="5305775" cy="5429955"/>
          </a:xfrm>
          <a:prstGeom prst="rect">
            <a:avLst/>
          </a:prstGeom>
        </p:spPr>
      </p:pic>
    </p:spTree>
    <p:extLst>
      <p:ext uri="{BB962C8B-B14F-4D97-AF65-F5344CB8AC3E}">
        <p14:creationId xmlns:p14="http://schemas.microsoft.com/office/powerpoint/2010/main" val="51029992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76E365-0169-4827-836A-D0CF85CC34FA}"/>
              </a:ext>
            </a:extLst>
          </p:cNvPr>
          <p:cNvPicPr>
            <a:picLocks noChangeAspect="1"/>
          </p:cNvPicPr>
          <p:nvPr/>
        </p:nvPicPr>
        <p:blipFill>
          <a:blip r:embed="rId2"/>
          <a:stretch>
            <a:fillRect/>
          </a:stretch>
        </p:blipFill>
        <p:spPr>
          <a:xfrm>
            <a:off x="704736" y="959556"/>
            <a:ext cx="5605753" cy="5192888"/>
          </a:xfrm>
          <a:prstGeom prst="rect">
            <a:avLst/>
          </a:prstGeom>
        </p:spPr>
      </p:pic>
      <p:pic>
        <p:nvPicPr>
          <p:cNvPr id="5" name="Picture 4">
            <a:extLst>
              <a:ext uri="{FF2B5EF4-FFF2-40B4-BE49-F238E27FC236}">
                <a16:creationId xmlns:a16="http://schemas.microsoft.com/office/drawing/2014/main" id="{7314F00C-1872-4A82-BC20-2C34814BE46B}"/>
              </a:ext>
            </a:extLst>
          </p:cNvPr>
          <p:cNvPicPr>
            <a:picLocks noChangeAspect="1"/>
          </p:cNvPicPr>
          <p:nvPr/>
        </p:nvPicPr>
        <p:blipFill>
          <a:blip r:embed="rId3"/>
          <a:stretch>
            <a:fillRect/>
          </a:stretch>
        </p:blipFill>
        <p:spPr>
          <a:xfrm>
            <a:off x="6558844" y="959556"/>
            <a:ext cx="5170312" cy="5192888"/>
          </a:xfrm>
          <a:prstGeom prst="rect">
            <a:avLst/>
          </a:prstGeom>
        </p:spPr>
      </p:pic>
    </p:spTree>
    <p:extLst>
      <p:ext uri="{BB962C8B-B14F-4D97-AF65-F5344CB8AC3E}">
        <p14:creationId xmlns:p14="http://schemas.microsoft.com/office/powerpoint/2010/main" val="285698847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64B112-F22D-47D8-B96B-CB1E160814AE}"/>
              </a:ext>
            </a:extLst>
          </p:cNvPr>
          <p:cNvPicPr>
            <a:picLocks noChangeAspect="1"/>
          </p:cNvPicPr>
          <p:nvPr/>
        </p:nvPicPr>
        <p:blipFill>
          <a:blip r:embed="rId2"/>
          <a:stretch>
            <a:fillRect/>
          </a:stretch>
        </p:blipFill>
        <p:spPr>
          <a:xfrm>
            <a:off x="519289" y="745066"/>
            <a:ext cx="5181601" cy="5588001"/>
          </a:xfrm>
          <a:prstGeom prst="rect">
            <a:avLst/>
          </a:prstGeom>
        </p:spPr>
      </p:pic>
      <p:pic>
        <p:nvPicPr>
          <p:cNvPr id="5" name="Picture 4">
            <a:extLst>
              <a:ext uri="{FF2B5EF4-FFF2-40B4-BE49-F238E27FC236}">
                <a16:creationId xmlns:a16="http://schemas.microsoft.com/office/drawing/2014/main" id="{DB2E6FB1-FA68-437F-8CEB-AA2FB6AC4269}"/>
              </a:ext>
            </a:extLst>
          </p:cNvPr>
          <p:cNvPicPr>
            <a:picLocks noChangeAspect="1"/>
          </p:cNvPicPr>
          <p:nvPr/>
        </p:nvPicPr>
        <p:blipFill>
          <a:blip r:embed="rId3"/>
          <a:stretch>
            <a:fillRect/>
          </a:stretch>
        </p:blipFill>
        <p:spPr>
          <a:xfrm>
            <a:off x="6096000" y="745066"/>
            <a:ext cx="5486400" cy="5588001"/>
          </a:xfrm>
          <a:prstGeom prst="rect">
            <a:avLst/>
          </a:prstGeom>
        </p:spPr>
      </p:pic>
    </p:spTree>
    <p:extLst>
      <p:ext uri="{BB962C8B-B14F-4D97-AF65-F5344CB8AC3E}">
        <p14:creationId xmlns:p14="http://schemas.microsoft.com/office/powerpoint/2010/main" val="316531853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200400" y="1256272"/>
            <a:ext cx="5628638" cy="4870848"/>
            <a:chOff x="2635700" y="942204"/>
            <a:chExt cx="3682042" cy="3653136"/>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13" name="AutoShape 9"/>
              <p:cNvSpPr>
                <a:spLocks noChangeArrowheads="1"/>
              </p:cNvSpPr>
              <p:nvPr/>
            </p:nvSpPr>
            <p:spPr bwMode="auto">
              <a:xfrm rot="20700000">
                <a:off x="5943596" y="4539450"/>
                <a:ext cx="506850" cy="510968"/>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5" name="组合 16"/>
            <p:cNvGrpSpPr/>
            <p:nvPr/>
          </p:nvGrpSpPr>
          <p:grpSpPr>
            <a:xfrm>
              <a:off x="3129005" y="1539902"/>
              <a:ext cx="2821877" cy="2483930"/>
              <a:chOff x="2924288" y="2359542"/>
              <a:chExt cx="3450013" cy="3036841"/>
            </a:xfrm>
          </p:grpSpPr>
          <p:grpSp>
            <p:nvGrpSpPr>
              <p:cNvPr id="18" name="Group 10"/>
              <p:cNvGrpSpPr/>
              <p:nvPr/>
            </p:nvGrpSpPr>
            <p:grpSpPr bwMode="auto">
              <a:xfrm rot="650306">
                <a:off x="2924288" y="2359542"/>
                <a:ext cx="3450013" cy="3036841"/>
                <a:chOff x="-54" y="0"/>
                <a:chExt cx="1287" cy="1134"/>
              </a:xfrm>
            </p:grpSpPr>
            <p:sp>
              <p:nvSpPr>
                <p:cNvPr id="20" name="Oval 11"/>
                <p:cNvSpPr>
                  <a:spLocks noChangeArrowheads="1"/>
                </p:cNvSpPr>
                <p:nvPr/>
              </p:nvSpPr>
              <p:spPr bwMode="auto">
                <a:xfrm>
                  <a:off x="-54" y="0"/>
                  <a:ext cx="1287" cy="1134"/>
                </a:xfrm>
                <a:prstGeom prst="ellipse">
                  <a:avLst/>
                </a:prstGeom>
                <a:solidFill>
                  <a:schemeClr val="bg1"/>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sp>
            <p:nvSpPr>
              <p:cNvPr id="17" name="WordArt 17"/>
              <p:cNvSpPr>
                <a:spLocks noChangeArrowheads="1" noChangeShapeType="1"/>
              </p:cNvSpPr>
              <p:nvPr/>
            </p:nvSpPr>
            <p:spPr bwMode="auto">
              <a:xfrm>
                <a:off x="3247016" y="3187499"/>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defRPr/>
                </a:pPr>
                <a:r>
                  <a:rPr lang="en-US" altLang="zh-CN" sz="2400" b="1" kern="0" dirty="0">
                    <a:ln w="9525" cmpd="sng">
                      <a:noFill/>
                      <a:round/>
                    </a:ln>
                    <a:solidFill>
                      <a:srgbClr val="FFFFFF"/>
                    </a:solidFill>
                    <a:latin typeface="Arial" panose="020B0604020202020204" pitchFamily="34" charset="0"/>
                    <a:ea typeface="Arial-Rounded" panose="020B0500000000000000" pitchFamily="34" charset="-93"/>
                    <a:cs typeface="Arial" panose="020B0604020202020204" pitchFamily="34" charset="0"/>
                    <a:sym typeface="+mn-lt"/>
                  </a:rPr>
                  <a:t>VẬN DỤNG</a:t>
                </a:r>
                <a:endParaRPr lang="zh-CN" altLang="en-US" sz="2400" b="1" kern="0" dirty="0">
                  <a:ln w="9525" cmpd="sng">
                    <a:noFill/>
                    <a:round/>
                  </a:ln>
                  <a:solidFill>
                    <a:srgbClr val="FFFFFF"/>
                  </a:solidFill>
                  <a:latin typeface="Arial" panose="020B0604020202020204" pitchFamily="34" charset="0"/>
                  <a:ea typeface="Arial-Rounded" panose="020B0500000000000000" pitchFamily="34" charset="-93"/>
                  <a:cs typeface="Arial" panose="020B0604020202020204" pitchFamily="34" charset="0"/>
                  <a:sym typeface="+mn-lt"/>
                </a:endParaRPr>
              </a:p>
            </p:txBody>
          </p:sp>
        </p:grpSp>
      </p:grpSp>
    </p:spTree>
    <p:extLst>
      <p:ext uri="{BB962C8B-B14F-4D97-AF65-F5344CB8AC3E}">
        <p14:creationId xmlns:p14="http://schemas.microsoft.com/office/powerpoint/2010/main" val="333721755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497886-A792-490F-A46E-F915B4D1FC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89" y="1049867"/>
            <a:ext cx="11221155" cy="5339644"/>
          </a:xfrm>
          <a:prstGeom prst="rect">
            <a:avLst/>
          </a:prstGeom>
        </p:spPr>
      </p:pic>
    </p:spTree>
    <p:extLst>
      <p:ext uri="{BB962C8B-B14F-4D97-AF65-F5344CB8AC3E}">
        <p14:creationId xmlns:p14="http://schemas.microsoft.com/office/powerpoint/2010/main" val="363658073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E177C-5CF3-4176-A8A7-0CB86D3C4A15}"/>
              </a:ext>
            </a:extLst>
          </p:cNvPr>
          <p:cNvSpPr>
            <a:spLocks noGrp="1"/>
          </p:cNvSpPr>
          <p:nvPr>
            <p:ph type="title"/>
          </p:nvPr>
        </p:nvSpPr>
        <p:spPr>
          <a:xfrm>
            <a:off x="185530" y="365125"/>
            <a:ext cx="11675166" cy="5757379"/>
          </a:xfrm>
        </p:spPr>
        <p:txBody>
          <a:bodyPr>
            <a:normAutofit/>
          </a:bodyPr>
          <a:lstStyle/>
          <a:p>
            <a:r>
              <a:rPr lang="en-US"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Kết</a:t>
            </a:r>
            <a:r>
              <a:rPr lang="en-US"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Khi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gặp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giáo</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dù</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dạy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lớp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mình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lễ</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phép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chào</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giúp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đỡ</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phù</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hợp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khả</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năng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mình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vậy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mới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xứng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dáng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học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sinh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ngoan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biết</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kính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trọng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lễ</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phép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giáo</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54182636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57200" y="304800"/>
            <a:ext cx="8600329" cy="4038600"/>
            <a:chOff x="-1215786" y="942204"/>
            <a:chExt cx="7533529" cy="3689119"/>
          </a:xfrm>
        </p:grpSpPr>
        <p:grpSp>
          <p:nvGrpSpPr>
            <p:cNvPr id="3" name="组合 4"/>
            <p:cNvGrpSpPr/>
            <p:nvPr/>
          </p:nvGrpSpPr>
          <p:grpSpPr>
            <a:xfrm>
              <a:off x="4275359" y="942204"/>
              <a:ext cx="2042384" cy="2739429"/>
              <a:chOff x="4325816" y="1628800"/>
              <a:chExt cx="2497009" cy="3349212"/>
            </a:xfrm>
            <a:solidFill>
              <a:schemeClr val="accent3"/>
            </a:solidFill>
          </p:grpSpPr>
          <p:sp>
            <p:nvSpPr>
              <p:cNvPr id="4" name="未知"/>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cs typeface="+mn-ea"/>
                  <a:sym typeface="+mn-lt"/>
                </a:endParaRPr>
              </a:p>
            </p:txBody>
          </p:sp>
          <p:sp>
            <p:nvSpPr>
              <p:cNvPr id="5" name="AutoShape 8"/>
              <p:cNvSpPr>
                <a:spLocks noChangeArrowheads="1"/>
              </p:cNvSpPr>
              <p:nvPr/>
            </p:nvSpPr>
            <p:spPr bwMode="auto">
              <a:xfrm rot="13500000">
                <a:off x="4327895" y="1752910"/>
                <a:ext cx="506830" cy="510987"/>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cs typeface="+mn-ea"/>
                  <a:sym typeface="+mn-lt"/>
                </a:endParaRPr>
              </a:p>
            </p:txBody>
          </p:sp>
        </p:grpSp>
        <p:grpSp>
          <p:nvGrpSpPr>
            <p:cNvPr id="7" name="组合 8"/>
            <p:cNvGrpSpPr/>
            <p:nvPr/>
          </p:nvGrpSpPr>
          <p:grpSpPr>
            <a:xfrm>
              <a:off x="2635700" y="943895"/>
              <a:ext cx="1844406" cy="2785115"/>
              <a:chOff x="2321176" y="1630868"/>
              <a:chExt cx="2254962" cy="3405068"/>
            </a:xfrm>
            <a:solidFill>
              <a:schemeClr val="accent3"/>
            </a:solidFill>
          </p:grpSpPr>
          <p:sp>
            <p:nvSpPr>
              <p:cNvPr id="8" name="未知"/>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cs typeface="+mn-ea"/>
                  <a:sym typeface="+mn-lt"/>
                </a:endParaRPr>
              </a:p>
            </p:txBody>
          </p:sp>
          <p:sp>
            <p:nvSpPr>
              <p:cNvPr id="9" name="AutoShape 7"/>
              <p:cNvSpPr>
                <a:spLocks noChangeArrowheads="1"/>
              </p:cNvSpPr>
              <p:nvPr/>
            </p:nvSpPr>
            <p:spPr bwMode="auto">
              <a:xfrm rot="6300000">
                <a:off x="2703908" y="4527029"/>
                <a:ext cx="506829" cy="510986"/>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cs typeface="+mn-ea"/>
                  <a:sym typeface="+mn-lt"/>
                </a:endParaRPr>
              </a:p>
            </p:txBody>
          </p:sp>
          <p:sp>
            <p:nvSpPr>
              <p:cNvPr id="13" name="AutoShape 9"/>
              <p:cNvSpPr>
                <a:spLocks noChangeArrowheads="1"/>
              </p:cNvSpPr>
              <p:nvPr/>
            </p:nvSpPr>
            <p:spPr bwMode="auto">
              <a:xfrm rot="20700000">
                <a:off x="5943596" y="4539450"/>
                <a:ext cx="506850" cy="510968"/>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cs typeface="+mn-ea"/>
                  <a:sym typeface="+mn-lt"/>
                </a:endParaRPr>
              </a:p>
            </p:txBody>
          </p:sp>
        </p:grpSp>
        <p:grpSp>
          <p:nvGrpSpPr>
            <p:cNvPr id="15" name="组合 16"/>
            <p:cNvGrpSpPr/>
            <p:nvPr/>
          </p:nvGrpSpPr>
          <p:grpSpPr>
            <a:xfrm>
              <a:off x="-1215786" y="1531038"/>
              <a:ext cx="6954826" cy="3100285"/>
              <a:chOff x="-2387633" y="2348705"/>
              <a:chExt cx="8502938" cy="3790394"/>
            </a:xfrm>
          </p:grpSpPr>
          <p:grpSp>
            <p:nvGrpSpPr>
              <p:cNvPr id="18" name="Group 10"/>
              <p:cNvGrpSpPr/>
              <p:nvPr/>
            </p:nvGrpSpPr>
            <p:grpSpPr bwMode="auto">
              <a:xfrm rot="650306">
                <a:off x="3070072" y="2348705"/>
                <a:ext cx="3045233" cy="3036841"/>
                <a:chOff x="0" y="0"/>
                <a:chExt cx="1136" cy="1134"/>
              </a:xfrm>
            </p:grpSpPr>
            <p:sp>
              <p:nvSpPr>
                <p:cNvPr id="20" name="Oval 11"/>
                <p:cNvSpPr>
                  <a:spLocks noChangeArrowheads="1"/>
                </p:cNvSpPr>
                <p:nvPr/>
              </p:nvSpPr>
              <p:spPr bwMode="auto">
                <a:xfrm>
                  <a:off x="0" y="0"/>
                  <a:ext cx="1136" cy="1134"/>
                </a:xfrm>
                <a:prstGeom prst="ellipse">
                  <a:avLst/>
                </a:prstGeom>
                <a:solidFill>
                  <a:schemeClr val="bg1"/>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cs typeface="+mn-ea"/>
                    <a:sym typeface="+mn-lt"/>
                  </a:endParaRPr>
                </a:p>
              </p:txBody>
            </p:sp>
            <p:sp>
              <p:nvSpPr>
                <p:cNvPr id="21" name="Oval 12"/>
                <p:cNvSpPr>
                  <a:spLocks noChangeArrowheads="1"/>
                </p:cNvSpPr>
                <p:nvPr/>
              </p:nvSpPr>
              <p:spPr bwMode="auto">
                <a:xfrm>
                  <a:off x="64" y="62"/>
                  <a:ext cx="1008" cy="1010"/>
                </a:xfrm>
                <a:prstGeom prst="ellipse">
                  <a:avLst/>
                </a:prstGeom>
                <a:solidFill>
                  <a:schemeClr val="accent2"/>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cs typeface="+mn-ea"/>
                    <a:sym typeface="+mn-lt"/>
                  </a:endParaRPr>
                </a:p>
              </p:txBody>
            </p:sp>
          </p:grpSp>
          <p:sp>
            <p:nvSpPr>
              <p:cNvPr id="17" name="WordArt 17"/>
              <p:cNvSpPr>
                <a:spLocks noChangeArrowheads="1" noChangeShapeType="1"/>
              </p:cNvSpPr>
              <p:nvPr/>
            </p:nvSpPr>
            <p:spPr bwMode="auto">
              <a:xfrm>
                <a:off x="-2387633" y="5091405"/>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defRPr/>
                </a:pPr>
                <a:endParaRPr lang="zh-CN" altLang="en-US" sz="2400" b="1" kern="0" dirty="0">
                  <a:ln w="9525" cmpd="sng">
                    <a:noFill/>
                    <a:round/>
                  </a:ln>
                  <a:solidFill>
                    <a:srgbClr val="FFFFFF"/>
                  </a:solidFill>
                  <a:latin typeface="Arial-Rounded" panose="020B0500000000000000"/>
                  <a:ea typeface="Arial-Rounded" panose="020B0500000000000000" pitchFamily="34" charset="-93"/>
                  <a:cs typeface="Arial-Rounded" panose="020B0500000000000000" pitchFamily="34" charset="-93"/>
                  <a:sym typeface="+mn-lt"/>
                </a:endParaRPr>
              </a:p>
            </p:txBody>
          </p:sp>
        </p:grpSp>
      </p:grpSp>
      <p:pic>
        <p:nvPicPr>
          <p:cNvPr id="16" name="ChaoNguoiBanMoiDen-V.A-386859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6770771" y="-811632"/>
            <a:ext cx="609600" cy="812800"/>
          </a:xfrm>
          <a:prstGeom prst="rect">
            <a:avLst/>
          </a:prstGeom>
        </p:spPr>
      </p:pic>
      <p:sp>
        <p:nvSpPr>
          <p:cNvPr id="19" name="TextBox 18"/>
          <p:cNvSpPr txBox="1"/>
          <p:nvPr/>
        </p:nvSpPr>
        <p:spPr>
          <a:xfrm>
            <a:off x="2077074" y="4081158"/>
            <a:ext cx="7924800" cy="1569660"/>
          </a:xfrm>
          <a:prstGeom prst="rect">
            <a:avLst/>
          </a:prstGeom>
          <a:noFill/>
        </p:spPr>
        <p:txBody>
          <a:bodyPr wrap="square" rtlCol="0">
            <a:spAutoFit/>
          </a:bodyPr>
          <a:lstStyle/>
          <a:p>
            <a:pPr algn="ctr"/>
            <a:r>
              <a:rPr lang="en-US" sz="4800" dirty="0" err="1">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Cùng</a:t>
            </a:r>
            <a:r>
              <a:rPr lang="en-US" sz="4800" dirty="0">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hát</a:t>
            </a:r>
            <a:r>
              <a:rPr lang="en-US" sz="4800" dirty="0">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bài</a:t>
            </a:r>
            <a:r>
              <a:rPr lang="en-US" sz="4800" dirty="0">
                <a:solidFill>
                  <a:schemeClr val="accent6">
                    <a:lumMod val="75000"/>
                  </a:schemeClr>
                </a:solidFill>
                <a:latin typeface="Times New Roman" panose="02020603050405020304" pitchFamily="18" charset="0"/>
                <a:ea typeface="Arial-Rounded" pitchFamily="34" charset="0"/>
                <a:cs typeface="Times New Roman" panose="02020603050405020304" pitchFamily="18" charset="0"/>
              </a:rPr>
              <a:t> </a:t>
            </a:r>
          </a:p>
          <a:p>
            <a:pPr algn="ctr"/>
            <a:r>
              <a:rPr lang="en-US" sz="4800" dirty="0" err="1">
                <a:solidFill>
                  <a:srgbClr val="FF0000"/>
                </a:solidFill>
                <a:latin typeface="Times New Roman" panose="02020603050405020304" pitchFamily="18" charset="0"/>
                <a:ea typeface="Arial-Rounded" pitchFamily="34" charset="0"/>
                <a:cs typeface="Times New Roman" panose="02020603050405020304" pitchFamily="18" charset="0"/>
              </a:rPr>
              <a:t>Ngày</a:t>
            </a:r>
            <a:r>
              <a:rPr lang="en-US" sz="4800" dirty="0">
                <a:solidFill>
                  <a:srgbClr val="FF0000"/>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rgbClr val="FF0000"/>
                </a:solidFill>
                <a:latin typeface="Times New Roman" panose="02020603050405020304" pitchFamily="18" charset="0"/>
                <a:ea typeface="Arial-Rounded" pitchFamily="34" charset="0"/>
                <a:cs typeface="Times New Roman" panose="02020603050405020304" pitchFamily="18" charset="0"/>
              </a:rPr>
              <a:t>đầu</a:t>
            </a:r>
            <a:r>
              <a:rPr lang="en-US" sz="4800" dirty="0">
                <a:solidFill>
                  <a:srgbClr val="FF0000"/>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rgbClr val="FF0000"/>
                </a:solidFill>
                <a:latin typeface="Times New Roman" panose="02020603050405020304" pitchFamily="18" charset="0"/>
                <a:ea typeface="Arial-Rounded" pitchFamily="34" charset="0"/>
                <a:cs typeface="Times New Roman" panose="02020603050405020304" pitchFamily="18" charset="0"/>
              </a:rPr>
              <a:t>tiên</a:t>
            </a:r>
            <a:r>
              <a:rPr lang="en-US" sz="4800" dirty="0">
                <a:solidFill>
                  <a:srgbClr val="FF0000"/>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rgbClr val="FF0000"/>
                </a:solidFill>
                <a:latin typeface="Times New Roman" panose="02020603050405020304" pitchFamily="18" charset="0"/>
                <a:ea typeface="Arial-Rounded" pitchFamily="34" charset="0"/>
                <a:cs typeface="Times New Roman" panose="02020603050405020304" pitchFamily="18" charset="0"/>
              </a:rPr>
              <a:t>đi</a:t>
            </a:r>
            <a:r>
              <a:rPr lang="en-US" sz="4800" dirty="0">
                <a:solidFill>
                  <a:srgbClr val="FF0000"/>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srgbClr val="FF0000"/>
                </a:solidFill>
                <a:latin typeface="Times New Roman" panose="02020603050405020304" pitchFamily="18" charset="0"/>
                <a:ea typeface="Arial-Rounded" pitchFamily="34" charset="0"/>
                <a:cs typeface="Times New Roman" panose="02020603050405020304" pitchFamily="18" charset="0"/>
              </a:rPr>
              <a:t>học</a:t>
            </a:r>
            <a:r>
              <a:rPr lang="en-US" sz="4800" dirty="0">
                <a:solidFill>
                  <a:srgbClr val="FF0000"/>
                </a:solidFill>
                <a:latin typeface="Times New Roman" panose="02020603050405020304" pitchFamily="18" charset="0"/>
                <a:ea typeface="Arial-Rounded" pitchFamily="34" charset="0"/>
                <a:cs typeface="Times New Roman" panose="02020603050405020304" pitchFamily="18" charset="0"/>
              </a:rPr>
              <a:t> </a:t>
            </a:r>
          </a:p>
        </p:txBody>
      </p:sp>
      <p:sp>
        <p:nvSpPr>
          <p:cNvPr id="6" name="TextBox 5"/>
          <p:cNvSpPr txBox="1"/>
          <p:nvPr/>
        </p:nvSpPr>
        <p:spPr>
          <a:xfrm>
            <a:off x="5050266" y="1979507"/>
            <a:ext cx="2657953" cy="584775"/>
          </a:xfrm>
          <a:prstGeom prst="rect">
            <a:avLst/>
          </a:prstGeom>
          <a:noFill/>
        </p:spPr>
        <p:txBody>
          <a:bodyPr wrap="square" rtlCol="0">
            <a:spAutoFit/>
          </a:bodyPr>
          <a:lstStyle/>
          <a:p>
            <a:r>
              <a:rPr lang="en-US" sz="3200" b="1" dirty="0" err="1">
                <a:solidFill>
                  <a:schemeClr val="bg1"/>
                </a:solidFill>
                <a:latin typeface="+mj-lt"/>
              </a:rPr>
              <a:t>KHỞI</a:t>
            </a:r>
            <a:r>
              <a:rPr lang="en-US" sz="3200" b="1" dirty="0">
                <a:solidFill>
                  <a:schemeClr val="bg1"/>
                </a:solidFill>
                <a:latin typeface="+mj-lt"/>
              </a:rPr>
              <a:t> </a:t>
            </a:r>
            <a:r>
              <a:rPr lang="en-US" sz="3200" b="1" dirty="0" err="1">
                <a:solidFill>
                  <a:schemeClr val="bg1"/>
                </a:solidFill>
                <a:latin typeface="+mj-lt"/>
              </a:rPr>
              <a:t>ĐỘNG</a:t>
            </a:r>
            <a:endParaRPr lang="en-US" sz="3200" b="1" dirty="0">
              <a:solidFill>
                <a:schemeClr val="bg1"/>
              </a:solidFill>
              <a:latin typeface="+mj-lt"/>
            </a:endParaRPr>
          </a:p>
        </p:txBody>
      </p:sp>
    </p:spTree>
    <p:extLst>
      <p:ext uri="{BB962C8B-B14F-4D97-AF65-F5344CB8AC3E}">
        <p14:creationId xmlns:p14="http://schemas.microsoft.com/office/powerpoint/2010/main" val="84459019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16"/>
                </p:tgtEl>
              </p:cMediaNode>
            </p:audio>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1FF27-8194-40D6-9066-7DBEC282FD83}"/>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66439186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AE444F-B6B6-4470-98D3-90C28A7F6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690180"/>
            <a:ext cx="10792178" cy="5477639"/>
          </a:xfrm>
          <a:prstGeom prst="rect">
            <a:avLst/>
          </a:prstGeom>
        </p:spPr>
      </p:pic>
    </p:spTree>
    <p:extLst>
      <p:ext uri="{BB962C8B-B14F-4D97-AF65-F5344CB8AC3E}">
        <p14:creationId xmlns:p14="http://schemas.microsoft.com/office/powerpoint/2010/main" val="245211418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dung">
            <a:hlinkClick r:id="" action="ppaction://media"/>
            <a:extLst>
              <a:ext uri="{FF2B5EF4-FFF2-40B4-BE49-F238E27FC236}">
                <a16:creationId xmlns:a16="http://schemas.microsoft.com/office/drawing/2014/main" id="{614E794E-68C7-4053-A828-AE4C88319F0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7689" y="812800"/>
            <a:ext cx="11029244" cy="5268736"/>
          </a:xfrm>
          <a:prstGeom prst="rect">
            <a:avLst/>
          </a:prstGeom>
        </p:spPr>
      </p:pic>
    </p:spTree>
    <p:extLst>
      <p:ext uri="{BB962C8B-B14F-4D97-AF65-F5344CB8AC3E}">
        <p14:creationId xmlns:p14="http://schemas.microsoft.com/office/powerpoint/2010/main" val="368167336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0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haLaLaSaxophone-VA_3d64x.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1676934" y="6432520"/>
            <a:ext cx="305737" cy="305737"/>
          </a:xfrm>
          <a:prstGeom prst="rect">
            <a:avLst/>
          </a:prstGeom>
        </p:spPr>
      </p:pic>
      <p:pic>
        <p:nvPicPr>
          <p:cNvPr id="7" name="图片 15">
            <a:extLst>
              <a:ext uri="{FF2B5EF4-FFF2-40B4-BE49-F238E27FC236}">
                <a16:creationId xmlns:a16="http://schemas.microsoft.com/office/drawing/2014/main" id="{53B7836A-7BB4-4009-A41E-4304F22B1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4291" y="4054400"/>
            <a:ext cx="1143000" cy="1117600"/>
          </a:xfrm>
          <a:prstGeom prst="rect">
            <a:avLst/>
          </a:prstGeom>
        </p:spPr>
      </p:pic>
      <p:pic>
        <p:nvPicPr>
          <p:cNvPr id="8" name="图片 17">
            <a:extLst>
              <a:ext uri="{FF2B5EF4-FFF2-40B4-BE49-F238E27FC236}">
                <a16:creationId xmlns:a16="http://schemas.microsoft.com/office/drawing/2014/main" id="{78133A03-42E9-46B8-BD56-B5B4478D81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1068" y="5001176"/>
            <a:ext cx="1371600" cy="1600200"/>
          </a:xfrm>
          <a:prstGeom prst="rect">
            <a:avLst/>
          </a:prstGeom>
        </p:spPr>
      </p:pic>
      <p:pic>
        <p:nvPicPr>
          <p:cNvPr id="9" name="图片 19">
            <a:extLst>
              <a:ext uri="{FF2B5EF4-FFF2-40B4-BE49-F238E27FC236}">
                <a16:creationId xmlns:a16="http://schemas.microsoft.com/office/drawing/2014/main" id="{F9BD2C5A-B820-4DDC-B7DF-E3579CE248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4678" y="136916"/>
            <a:ext cx="698500" cy="1117600"/>
          </a:xfrm>
          <a:prstGeom prst="rect">
            <a:avLst/>
          </a:prstGeom>
        </p:spPr>
      </p:pic>
      <p:pic>
        <p:nvPicPr>
          <p:cNvPr id="13" name="图片 26">
            <a:extLst>
              <a:ext uri="{FF2B5EF4-FFF2-40B4-BE49-F238E27FC236}">
                <a16:creationId xmlns:a16="http://schemas.microsoft.com/office/drawing/2014/main" id="{1B17BD8E-615F-4552-871F-604F45E730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478594">
            <a:off x="628493" y="60463"/>
            <a:ext cx="1371600" cy="1600200"/>
          </a:xfrm>
          <a:prstGeom prst="rect">
            <a:avLst/>
          </a:prstGeom>
        </p:spPr>
      </p:pic>
      <p:pic>
        <p:nvPicPr>
          <p:cNvPr id="14" name="图片 27">
            <a:extLst>
              <a:ext uri="{FF2B5EF4-FFF2-40B4-BE49-F238E27FC236}">
                <a16:creationId xmlns:a16="http://schemas.microsoft.com/office/drawing/2014/main" id="{148541A9-3BEE-4C41-9A83-EA7E05942825}"/>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1045025" y="5260069"/>
            <a:ext cx="964531" cy="1082417"/>
          </a:xfrm>
          <a:prstGeom prst="rect">
            <a:avLst/>
          </a:prstGeom>
        </p:spPr>
      </p:pic>
      <p:pic>
        <p:nvPicPr>
          <p:cNvPr id="15" name="图片 28">
            <a:extLst>
              <a:ext uri="{FF2B5EF4-FFF2-40B4-BE49-F238E27FC236}">
                <a16:creationId xmlns:a16="http://schemas.microsoft.com/office/drawing/2014/main" id="{1A4622F0-FCA1-4C54-8B51-8AC117D7F9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808918">
            <a:off x="6209240" y="5188799"/>
            <a:ext cx="1143000" cy="1117600"/>
          </a:xfrm>
          <a:prstGeom prst="rect">
            <a:avLst/>
          </a:prstGeom>
        </p:spPr>
      </p:pic>
      <p:pic>
        <p:nvPicPr>
          <p:cNvPr id="16" name="图片 29">
            <a:extLst>
              <a:ext uri="{FF2B5EF4-FFF2-40B4-BE49-F238E27FC236}">
                <a16:creationId xmlns:a16="http://schemas.microsoft.com/office/drawing/2014/main" id="{0B6E1DD9-897F-478E-884F-C31D6C8B4252}"/>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8395" y="1978225"/>
            <a:ext cx="1005044" cy="958515"/>
          </a:xfrm>
          <a:prstGeom prst="rect">
            <a:avLst/>
          </a:prstGeom>
        </p:spPr>
      </p:pic>
      <p:pic>
        <p:nvPicPr>
          <p:cNvPr id="17" name="图片 36">
            <a:extLst>
              <a:ext uri="{FF2B5EF4-FFF2-40B4-BE49-F238E27FC236}">
                <a16:creationId xmlns:a16="http://schemas.microsoft.com/office/drawing/2014/main" id="{5E91D5A6-4818-42EF-B2C5-A01CB805C0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9332" y="1576803"/>
            <a:ext cx="1143000" cy="1117600"/>
          </a:xfrm>
          <a:prstGeom prst="rect">
            <a:avLst/>
          </a:prstGeom>
        </p:spPr>
      </p:pic>
      <p:pic>
        <p:nvPicPr>
          <p:cNvPr id="18" name="图片 13">
            <a:extLst>
              <a:ext uri="{FF2B5EF4-FFF2-40B4-BE49-F238E27FC236}">
                <a16:creationId xmlns:a16="http://schemas.microsoft.com/office/drawing/2014/main" id="{904316B7-7002-4550-882F-2808006124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00309" y="153895"/>
            <a:ext cx="885455" cy="993677"/>
          </a:xfrm>
          <a:prstGeom prst="rect">
            <a:avLst/>
          </a:prstGeom>
        </p:spPr>
      </p:pic>
      <p:pic>
        <p:nvPicPr>
          <p:cNvPr id="19" name="图片 38">
            <a:extLst>
              <a:ext uri="{FF2B5EF4-FFF2-40B4-BE49-F238E27FC236}">
                <a16:creationId xmlns:a16="http://schemas.microsoft.com/office/drawing/2014/main" id="{6DE93E95-5B1F-4B36-8E49-DD3528FFCC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70154" y="4908518"/>
            <a:ext cx="1188001" cy="1524001"/>
          </a:xfrm>
          <a:prstGeom prst="rect">
            <a:avLst/>
          </a:prstGeom>
        </p:spPr>
      </p:pic>
      <p:pic>
        <p:nvPicPr>
          <p:cNvPr id="20" name="图片 5">
            <a:extLst>
              <a:ext uri="{FF2B5EF4-FFF2-40B4-BE49-F238E27FC236}">
                <a16:creationId xmlns:a16="http://schemas.microsoft.com/office/drawing/2014/main" id="{5A2F1B6D-9D15-4C84-A8B6-F0482B2E139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35827" y="2457483"/>
            <a:ext cx="4581608" cy="4581608"/>
          </a:xfrm>
          <a:prstGeom prst="rect">
            <a:avLst/>
          </a:prstGeom>
        </p:spPr>
      </p:pic>
      <p:sp>
        <p:nvSpPr>
          <p:cNvPr id="21" name="文本框 6">
            <a:extLst>
              <a:ext uri="{FF2B5EF4-FFF2-40B4-BE49-F238E27FC236}">
                <a16:creationId xmlns:a16="http://schemas.microsoft.com/office/drawing/2014/main" id="{E50F20D9-538C-4E51-AD8C-A8991701FFF5}"/>
              </a:ext>
            </a:extLst>
          </p:cNvPr>
          <p:cNvSpPr txBox="1">
            <a:spLocks noChangeArrowheads="1"/>
          </p:cNvSpPr>
          <p:nvPr>
            <p:custDataLst>
              <p:tags r:id="rId3"/>
            </p:custDataLst>
          </p:nvPr>
        </p:nvSpPr>
        <p:spPr bwMode="auto">
          <a:xfrm>
            <a:off x="171691" y="3382461"/>
            <a:ext cx="11414608" cy="313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ArchUp">
              <a:avLst/>
            </a:prstTxWarp>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Chúc</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các</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con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luôn</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p>
          <a:p>
            <a:pPr algn="ct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chăm</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ngoan</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học</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giỏi</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a:t>
            </a:r>
          </a:p>
          <a:p>
            <a:pPr algn="ct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lễ</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phép</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kính</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trọng</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p>
          <a:p>
            <a:pPr algn="ct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và</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vâng</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lời</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thầy</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cô</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 </a:t>
            </a:r>
            <a:r>
              <a:rPr lang="en-US" altLang="zh-CN" sz="5333" b="1" dirty="0" err="1">
                <a:solidFill>
                  <a:srgbClr val="FF0000"/>
                </a:solidFill>
                <a:latin typeface="Times New Roman" pitchFamily="18" charset="0"/>
                <a:ea typeface="Arial-Rounded" panose="020B0500000000000000" pitchFamily="34" charset="-93"/>
                <a:cs typeface="Times New Roman" pitchFamily="18" charset="0"/>
                <a:sym typeface="+mn-lt"/>
              </a:rPr>
              <a:t>giáo</a:t>
            </a:r>
            <a:r>
              <a:rPr lang="en-US" altLang="zh-CN" sz="5333" b="1" dirty="0">
                <a:solidFill>
                  <a:srgbClr val="FF0000"/>
                </a:solidFill>
                <a:latin typeface="Times New Roman" pitchFamily="18" charset="0"/>
                <a:ea typeface="Arial-Rounded" panose="020B0500000000000000" pitchFamily="34" charset="-93"/>
                <a:cs typeface="Times New Roman" pitchFamily="18" charset="0"/>
                <a:sym typeface="+mn-lt"/>
              </a:rPr>
              <a:t>.</a:t>
            </a:r>
            <a:endParaRPr lang="vi-VN" altLang="zh-CN" sz="5333" b="1" dirty="0">
              <a:solidFill>
                <a:srgbClr val="FF0000"/>
              </a:solidFill>
              <a:latin typeface="Times New Roman" pitchFamily="18" charset="0"/>
              <a:ea typeface="Arial-Rounded" panose="020B0500000000000000" pitchFamily="34" charset="-93"/>
              <a:cs typeface="Times New Roman" pitchFamily="18" charset="0"/>
              <a:sym typeface="+mn-lt"/>
            </a:endParaRPr>
          </a:p>
        </p:txBody>
      </p:sp>
    </p:spTree>
    <p:extLst>
      <p:ext uri="{BB962C8B-B14F-4D97-AF65-F5344CB8AC3E}">
        <p14:creationId xmlns:p14="http://schemas.microsoft.com/office/powerpoint/2010/main" val="1326660313"/>
      </p:ext>
    </p:extLst>
  </p:cSld>
  <p:clrMapOvr>
    <a:masterClrMapping/>
  </p:clrMapOvr>
  <mc:AlternateContent xmlns:mc="http://schemas.openxmlformats.org/markup-compatibility/2006" xmlns:p14="http://schemas.microsoft.com/office/powerpoint/2010/main">
    <mc:Choice Requires="p14">
      <p:transition spd="slow" p14:dur="2000" advClick="0" advTm="0">
        <p:fade/>
      </p:transition>
    </mc:Choice>
    <mc:Fallback xmlns="">
      <p:transition spd="slow">
        <p:fade/>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gày Đầu Tiên Đi Học ♪ Bé DIỆU ANH - Nhạc Thiếu Nhi Vui Nhộn Hay Nhất Cho Bé">
            <a:hlinkClick r:id="" action="ppaction://media"/>
            <a:extLst>
              <a:ext uri="{FF2B5EF4-FFF2-40B4-BE49-F238E27FC236}">
                <a16:creationId xmlns:a16="http://schemas.microsoft.com/office/drawing/2014/main" id="{9A6D4DC0-E304-4100-B571-0ECCD6E806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92000" cy="6858000"/>
          </a:xfrm>
          <a:prstGeom prst="rect">
            <a:avLst/>
          </a:prstGeom>
        </p:spPr>
      </p:pic>
    </p:spTree>
    <p:extLst>
      <p:ext uri="{BB962C8B-B14F-4D97-AF65-F5344CB8AC3E}">
        <p14:creationId xmlns:p14="http://schemas.microsoft.com/office/powerpoint/2010/main" val="342935982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1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124750" y="1017551"/>
            <a:ext cx="7942501" cy="3981451"/>
          </a:xfrm>
          <a:prstGeom prst="rect">
            <a:avLst/>
          </a:prstGeom>
        </p:spPr>
      </p:pic>
      <p:pic>
        <p:nvPicPr>
          <p:cNvPr id="4" name="图片 3"/>
          <p:cNvPicPr>
            <a:picLocks noChangeAspect="1"/>
          </p:cNvPicPr>
          <p:nvPr/>
        </p:nvPicPr>
        <p:blipFill>
          <a:blip r:embed="rId5"/>
          <a:stretch>
            <a:fillRect/>
          </a:stretch>
        </p:blipFill>
        <p:spPr>
          <a:xfrm>
            <a:off x="1495023" y="-47597"/>
            <a:ext cx="1911029" cy="2062609"/>
          </a:xfrm>
          <a:prstGeom prst="rect">
            <a:avLst/>
          </a:prstGeom>
        </p:spPr>
      </p:pic>
      <p:pic>
        <p:nvPicPr>
          <p:cNvPr id="5" name="图片 4"/>
          <p:cNvPicPr>
            <a:picLocks noChangeAspect="1"/>
          </p:cNvPicPr>
          <p:nvPr/>
        </p:nvPicPr>
        <p:blipFill>
          <a:blip r:embed="rId6"/>
          <a:stretch>
            <a:fillRect/>
          </a:stretch>
        </p:blipFill>
        <p:spPr>
          <a:xfrm>
            <a:off x="8966863" y="109664"/>
            <a:ext cx="1482494" cy="1830855"/>
          </a:xfrm>
          <a:prstGeom prst="rect">
            <a:avLst/>
          </a:prstGeom>
        </p:spPr>
      </p:pic>
      <p:pic>
        <p:nvPicPr>
          <p:cNvPr id="6" name="图片 5"/>
          <p:cNvPicPr>
            <a:picLocks noChangeAspect="1"/>
          </p:cNvPicPr>
          <p:nvPr/>
        </p:nvPicPr>
        <p:blipFill>
          <a:blip r:embed="rId7"/>
          <a:stretch>
            <a:fillRect/>
          </a:stretch>
        </p:blipFill>
        <p:spPr>
          <a:xfrm>
            <a:off x="3200401" y="3596668"/>
            <a:ext cx="6151721" cy="1510665"/>
          </a:xfrm>
          <a:prstGeom prst="rect">
            <a:avLst/>
          </a:prstGeom>
        </p:spPr>
      </p:pic>
      <p:pic>
        <p:nvPicPr>
          <p:cNvPr id="7" name="图片 6"/>
          <p:cNvPicPr>
            <a:picLocks noChangeAspect="1"/>
          </p:cNvPicPr>
          <p:nvPr/>
        </p:nvPicPr>
        <p:blipFill>
          <a:blip r:embed="rId8"/>
          <a:stretch>
            <a:fillRect/>
          </a:stretch>
        </p:blipFill>
        <p:spPr>
          <a:xfrm>
            <a:off x="2219661" y="3600281"/>
            <a:ext cx="7366438" cy="88582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panose="020F0502020204030204"/>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panose="020F0502020204030204"/>
                <a:ea typeface="等线" panose="02010600030101010101" pitchFamily="2" charset="-122"/>
              </a:endParaRPr>
            </a:p>
          </p:txBody>
        </p:sp>
      </p:grpSp>
      <p:sp>
        <p:nvSpPr>
          <p:cNvPr id="33" name="文本框 32"/>
          <p:cNvSpPr txBox="1"/>
          <p:nvPr/>
        </p:nvSpPr>
        <p:spPr>
          <a:xfrm>
            <a:off x="0" y="1662366"/>
            <a:ext cx="12192000" cy="1505220"/>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a:defRPr/>
            </a:pPr>
            <a:r>
              <a:rPr lang="en-US" altLang="zh-CN" b="1" dirty="0" err="1">
                <a:solidFill>
                  <a:srgbClr val="002060"/>
                </a:solidFill>
                <a:latin typeface="Times New Roman" panose="02020603050405020304" pitchFamily="18" charset="0"/>
                <a:ea typeface="Microsoft YaHei" panose="020B0503020204020204" charset="-122"/>
                <a:cs typeface="Times New Roman" panose="02020603050405020304" pitchFamily="18" charset="0"/>
              </a:rPr>
              <a:t>Bài</a:t>
            </a:r>
            <a:r>
              <a:rPr lang="en-US" altLang="zh-CN" b="1" dirty="0">
                <a:solidFill>
                  <a:srgbClr val="002060"/>
                </a:solidFill>
                <a:latin typeface="Times New Roman" panose="02020603050405020304" pitchFamily="18" charset="0"/>
                <a:ea typeface="Microsoft YaHei" panose="020B0503020204020204" charset="-122"/>
                <a:cs typeface="Times New Roman" panose="02020603050405020304" pitchFamily="18" charset="0"/>
              </a:rPr>
              <a:t> 7 </a:t>
            </a:r>
          </a:p>
          <a:p>
            <a:pPr algn="ctr">
              <a:defRPr/>
            </a:pPr>
            <a:r>
              <a:rPr lang="en-US" altLang="zh-CN" b="1" dirty="0" err="1">
                <a:solidFill>
                  <a:srgbClr val="002060"/>
                </a:solidFill>
                <a:latin typeface="Times New Roman" panose="02020603050405020304" pitchFamily="18" charset="0"/>
                <a:ea typeface="Microsoft YaHei" panose="020B0503020204020204" charset="-122"/>
                <a:cs typeface="Times New Roman" panose="02020603050405020304" pitchFamily="18" charset="0"/>
              </a:rPr>
              <a:t>Kính</a:t>
            </a:r>
            <a:r>
              <a:rPr lang="en-US" altLang="zh-CN" b="1" dirty="0">
                <a:solidFill>
                  <a:srgbClr val="002060"/>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b="1" dirty="0" err="1">
                <a:solidFill>
                  <a:srgbClr val="002060"/>
                </a:solidFill>
                <a:latin typeface="Times New Roman" panose="02020603050405020304" pitchFamily="18" charset="0"/>
                <a:ea typeface="Microsoft YaHei" panose="020B0503020204020204" charset="-122"/>
                <a:cs typeface="Times New Roman" panose="02020603050405020304" pitchFamily="18" charset="0"/>
              </a:rPr>
              <a:t>yêu</a:t>
            </a:r>
            <a:r>
              <a:rPr lang="en-US" altLang="zh-CN" b="1" dirty="0">
                <a:solidFill>
                  <a:srgbClr val="002060"/>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b="1" dirty="0" err="1">
                <a:solidFill>
                  <a:srgbClr val="002060"/>
                </a:solidFill>
                <a:latin typeface="Times New Roman" panose="02020603050405020304" pitchFamily="18" charset="0"/>
                <a:ea typeface="Microsoft YaHei" panose="020B0503020204020204" charset="-122"/>
                <a:cs typeface="Times New Roman" panose="02020603050405020304" pitchFamily="18" charset="0"/>
              </a:rPr>
              <a:t>thầy</a:t>
            </a:r>
            <a:r>
              <a:rPr lang="en-US" altLang="zh-CN" b="1" dirty="0">
                <a:solidFill>
                  <a:srgbClr val="002060"/>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b="1" dirty="0" err="1">
                <a:solidFill>
                  <a:srgbClr val="002060"/>
                </a:solidFill>
                <a:latin typeface="Times New Roman" panose="02020603050405020304" pitchFamily="18" charset="0"/>
                <a:ea typeface="Microsoft YaHei" panose="020B0503020204020204" charset="-122"/>
                <a:cs typeface="Times New Roman" panose="02020603050405020304" pitchFamily="18" charset="0"/>
              </a:rPr>
              <a:t>cô</a:t>
            </a:r>
            <a:r>
              <a:rPr lang="en-US" altLang="zh-CN" b="1" dirty="0">
                <a:solidFill>
                  <a:srgbClr val="002060"/>
                </a:solidFill>
                <a:latin typeface="Times New Roman" panose="02020603050405020304" pitchFamily="18" charset="0"/>
                <a:ea typeface="Microsoft YaHei" panose="020B0503020204020204" charset="-122"/>
                <a:cs typeface="Times New Roman" panose="02020603050405020304" pitchFamily="18" charset="0"/>
              </a:rPr>
              <a:t>  </a:t>
            </a:r>
          </a:p>
        </p:txBody>
      </p:sp>
    </p:spTree>
    <p:extLst>
      <p:ext uri="{BB962C8B-B14F-4D97-AF65-F5344CB8AC3E}">
        <p14:creationId xmlns:p14="http://schemas.microsoft.com/office/powerpoint/2010/main" val="210911433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2000" fill="hold">
                                          <p:stCondLst>
                                            <p:cond delay="0"/>
                                          </p:stCondLst>
                                        </p:cTn>
                                        <p:tgtEl>
                                          <p:spTgt spid="33"/>
                                        </p:tgtEl>
                                        <p:attrNameLst>
                                          <p:attrName>style.visibility</p:attrName>
                                        </p:attrNameLst>
                                      </p:cBhvr>
                                      <p:to>
                                        <p:strVal val="visible"/>
                                      </p:to>
                                    </p:set>
                                    <p:anim calcmode="lin" valueType="num">
                                      <p:cBhvr>
                                        <p:cTn id="11" dur="2000" fill="hold"/>
                                        <p:tgtEl>
                                          <p:spTgt spid="33"/>
                                        </p:tgtEl>
                                        <p:attrNameLst>
                                          <p:attrName>ppt_w</p:attrName>
                                        </p:attrNameLst>
                                      </p:cBhvr>
                                      <p:tavLst>
                                        <p:tav tm="0">
                                          <p:val>
                                            <p:fltVal val="0"/>
                                          </p:val>
                                        </p:tav>
                                        <p:tav tm="100000">
                                          <p:val>
                                            <p:strVal val="#ppt_w"/>
                                          </p:val>
                                        </p:tav>
                                      </p:tavLst>
                                    </p:anim>
                                    <p:anim calcmode="lin" valueType="num">
                                      <p:cBhvr>
                                        <p:cTn id="12" dur="2000" fill="hold"/>
                                        <p:tgtEl>
                                          <p:spTgt spid="33"/>
                                        </p:tgtEl>
                                        <p:attrNameLst>
                                          <p:attrName>ppt_h</p:attrName>
                                        </p:attrNameLst>
                                      </p:cBhvr>
                                      <p:tavLst>
                                        <p:tav tm="0">
                                          <p:val>
                                            <p:fltVal val="0"/>
                                          </p:val>
                                        </p:tav>
                                        <p:tav tm="100000">
                                          <p:val>
                                            <p:strVal val="#ppt_h"/>
                                          </p:val>
                                        </p:tav>
                                      </p:tavLst>
                                    </p:anim>
                                    <p:animEffect transition="in" filter="fade">
                                      <p:cBhvr>
                                        <p:cTn id="13"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276600" y="1219200"/>
            <a:ext cx="5628638" cy="4870848"/>
            <a:chOff x="2635700" y="942204"/>
            <a:chExt cx="3682042" cy="3653136"/>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13" name="AutoShape 9"/>
              <p:cNvSpPr>
                <a:spLocks noChangeArrowheads="1"/>
              </p:cNvSpPr>
              <p:nvPr/>
            </p:nvSpPr>
            <p:spPr bwMode="auto">
              <a:xfrm rot="20700000">
                <a:off x="5943596" y="4539450"/>
                <a:ext cx="506850" cy="510968"/>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5" name="组合 16"/>
            <p:cNvGrpSpPr/>
            <p:nvPr/>
          </p:nvGrpSpPr>
          <p:grpSpPr>
            <a:xfrm>
              <a:off x="3129005" y="1539902"/>
              <a:ext cx="2821877" cy="2483930"/>
              <a:chOff x="2924288" y="2359542"/>
              <a:chExt cx="3450013" cy="3036841"/>
            </a:xfrm>
          </p:grpSpPr>
          <p:grpSp>
            <p:nvGrpSpPr>
              <p:cNvPr id="18" name="Group 10"/>
              <p:cNvGrpSpPr/>
              <p:nvPr/>
            </p:nvGrpSpPr>
            <p:grpSpPr bwMode="auto">
              <a:xfrm rot="650306">
                <a:off x="2924288" y="2359542"/>
                <a:ext cx="3450013" cy="3036841"/>
                <a:chOff x="-54" y="0"/>
                <a:chExt cx="1287" cy="1134"/>
              </a:xfrm>
            </p:grpSpPr>
            <p:sp>
              <p:nvSpPr>
                <p:cNvPr id="20" name="Oval 11"/>
                <p:cNvSpPr>
                  <a:spLocks noChangeArrowheads="1"/>
                </p:cNvSpPr>
                <p:nvPr/>
              </p:nvSpPr>
              <p:spPr bwMode="auto">
                <a:xfrm>
                  <a:off x="-54" y="0"/>
                  <a:ext cx="1287" cy="1134"/>
                </a:xfrm>
                <a:prstGeom prst="ellipse">
                  <a:avLst/>
                </a:prstGeom>
                <a:solidFill>
                  <a:schemeClr val="bg1"/>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sp>
            <p:nvSpPr>
              <p:cNvPr id="17" name="WordArt 17"/>
              <p:cNvSpPr>
                <a:spLocks noChangeArrowheads="1" noChangeShapeType="1"/>
              </p:cNvSpPr>
              <p:nvPr/>
            </p:nvSpPr>
            <p:spPr bwMode="auto">
              <a:xfrm>
                <a:off x="3247016" y="3187499"/>
                <a:ext cx="2887065"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defRPr/>
                </a:pPr>
                <a:r>
                  <a:rPr lang="en-US" altLang="zh-CN" sz="3600" b="1" kern="0" dirty="0">
                    <a:ln w="9525" cmpd="sng">
                      <a:noFill/>
                      <a:round/>
                    </a:ln>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rPr>
                  <a:t>KHÁM PHÁ</a:t>
                </a:r>
                <a:endParaRPr lang="zh-CN" altLang="en-US" sz="3600" b="1" kern="0" dirty="0">
                  <a:ln w="9525" cmpd="sng">
                    <a:noFill/>
                    <a:round/>
                  </a:ln>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spTree>
    <p:extLst>
      <p:ext uri="{BB962C8B-B14F-4D97-AF65-F5344CB8AC3E}">
        <p14:creationId xmlns:p14="http://schemas.microsoft.com/office/powerpoint/2010/main" val="22568385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A7B0BC-215F-42F4-B3AE-ADD2C4EE07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245" y="237067"/>
            <a:ext cx="11661422" cy="6434666"/>
          </a:xfrm>
          <a:prstGeom prst="rect">
            <a:avLst/>
          </a:prstGeom>
        </p:spPr>
      </p:pic>
    </p:spTree>
    <p:extLst>
      <p:ext uri="{BB962C8B-B14F-4D97-AF65-F5344CB8AC3E}">
        <p14:creationId xmlns:p14="http://schemas.microsoft.com/office/powerpoint/2010/main" val="79278668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1A306-7076-486A-B43D-7E137555DF2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43A698A-BF20-4AF1-B66C-316C3F77BE5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987" y="237067"/>
            <a:ext cx="11935702" cy="6620933"/>
          </a:xfrm>
        </p:spPr>
      </p:pic>
    </p:spTree>
    <p:extLst>
      <p:ext uri="{BB962C8B-B14F-4D97-AF65-F5344CB8AC3E}">
        <p14:creationId xmlns:p14="http://schemas.microsoft.com/office/powerpoint/2010/main" val="283997380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E177C-5CF3-4176-A8A7-0CB86D3C4A15}"/>
              </a:ext>
            </a:extLst>
          </p:cNvPr>
          <p:cNvSpPr>
            <a:spLocks noGrp="1"/>
          </p:cNvSpPr>
          <p:nvPr>
            <p:ph type="title"/>
          </p:nvPr>
        </p:nvSpPr>
        <p:spPr>
          <a:xfrm>
            <a:off x="185530" y="365125"/>
            <a:ext cx="11675166" cy="5757379"/>
          </a:xfrm>
        </p:spPr>
        <p:txBody>
          <a:bodyPr>
            <a:normAutofit/>
          </a:bodyPr>
          <a:lstStyle/>
          <a:p>
            <a:r>
              <a:rPr lang="en-US"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Kết</a:t>
            </a:r>
            <a:r>
              <a:rPr lang="en-US"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luận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Hằng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ngày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giáo</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dạy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học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chữ</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toán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kiến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thức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mới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dạy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múa</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hát</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nhiều</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điều</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hay,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lẽ</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phải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luôn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ân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hỏi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han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chuyện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vui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khuyến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khích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động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viên</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cố</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gắng</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học</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trở</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thành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ích</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xã</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hội</a:t>
            </a:r>
            <a:r>
              <a:rPr lang="en-US"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p:txBody>
      </p:sp>
    </p:spTree>
    <p:extLst>
      <p:ext uri="{BB962C8B-B14F-4D97-AF65-F5344CB8AC3E}">
        <p14:creationId xmlns:p14="http://schemas.microsoft.com/office/powerpoint/2010/main" val="28983852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276600" y="1219200"/>
            <a:ext cx="5628638" cy="4870848"/>
            <a:chOff x="2635700" y="942204"/>
            <a:chExt cx="3682042" cy="3653136"/>
          </a:xfrm>
        </p:grpSpPr>
        <p:grpSp>
          <p:nvGrpSpPr>
            <p:cNvPr id="3" name="组合 4"/>
            <p:cNvGrpSpPr/>
            <p:nvPr/>
          </p:nvGrpSpPr>
          <p:grpSpPr>
            <a:xfrm>
              <a:off x="4274453" y="942204"/>
              <a:ext cx="2043289" cy="2739429"/>
              <a:chOff x="4324709" y="1628800"/>
              <a:chExt cx="2498116" cy="3349212"/>
            </a:xfrm>
            <a:solidFill>
              <a:schemeClr val="accent3"/>
            </a:solidFill>
          </p:grpSpPr>
          <p:sp>
            <p:nvSpPr>
              <p:cNvPr id="4" name="未知"/>
              <p:cNvSpPr/>
              <p:nvPr/>
            </p:nvSpPr>
            <p:spPr bwMode="auto">
              <a:xfrm>
                <a:off x="4580276" y="1628800"/>
                <a:ext cx="2242549" cy="3349212"/>
              </a:xfrm>
              <a:custGeom>
                <a:avLst/>
                <a:gdLst>
                  <a:gd name="T0" fmla="*/ 150 w 174"/>
                  <a:gd name="T1" fmla="*/ 260 h 260"/>
                  <a:gd name="T2" fmla="*/ 174 w 174"/>
                  <a:gd name="T3" fmla="*/ 174 h 260"/>
                  <a:gd name="T4" fmla="*/ 0 w 174"/>
                  <a:gd name="T5" fmla="*/ 0 h 260"/>
                  <a:gd name="T6" fmla="*/ 0 w 174"/>
                  <a:gd name="T7" fmla="*/ 174 h 260"/>
                  <a:gd name="T8" fmla="*/ 150 w 174"/>
                  <a:gd name="T9" fmla="*/ 260 h 260"/>
                </a:gdLst>
                <a:ahLst/>
                <a:cxnLst>
                  <a:cxn ang="0">
                    <a:pos x="T0" y="T1"/>
                  </a:cxn>
                  <a:cxn ang="0">
                    <a:pos x="T2" y="T3"/>
                  </a:cxn>
                  <a:cxn ang="0">
                    <a:pos x="T4" y="T5"/>
                  </a:cxn>
                  <a:cxn ang="0">
                    <a:pos x="T6" y="T7"/>
                  </a:cxn>
                  <a:cxn ang="0">
                    <a:pos x="T8" y="T9"/>
                  </a:cxn>
                </a:cxnLst>
                <a:rect l="0" t="0" r="r" b="b"/>
                <a:pathLst>
                  <a:path w="174" h="260">
                    <a:moveTo>
                      <a:pt x="150" y="260"/>
                    </a:moveTo>
                    <a:cubicBezTo>
                      <a:pt x="165" y="234"/>
                      <a:pt x="174" y="204"/>
                      <a:pt x="174" y="174"/>
                    </a:cubicBezTo>
                    <a:cubicBezTo>
                      <a:pt x="174" y="77"/>
                      <a:pt x="96" y="0"/>
                      <a:pt x="0" y="0"/>
                    </a:cubicBezTo>
                    <a:lnTo>
                      <a:pt x="0" y="174"/>
                    </a:lnTo>
                    <a:lnTo>
                      <a:pt x="150" y="26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5" name="AutoShape 8"/>
              <p:cNvSpPr>
                <a:spLocks noChangeArrowheads="1"/>
              </p:cNvSpPr>
              <p:nvPr/>
            </p:nvSpPr>
            <p:spPr bwMode="auto">
              <a:xfrm rot="13500000">
                <a:off x="4270173" y="1805436"/>
                <a:ext cx="553662" cy="444590"/>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7" name="组合 8"/>
            <p:cNvGrpSpPr/>
            <p:nvPr/>
          </p:nvGrpSpPr>
          <p:grpSpPr>
            <a:xfrm>
              <a:off x="2635700" y="943895"/>
              <a:ext cx="1844406" cy="2834132"/>
              <a:chOff x="2321176" y="1630868"/>
              <a:chExt cx="2254962" cy="3464995"/>
            </a:xfrm>
            <a:solidFill>
              <a:schemeClr val="accent3"/>
            </a:solidFill>
          </p:grpSpPr>
          <p:sp>
            <p:nvSpPr>
              <p:cNvPr id="8" name="未知"/>
              <p:cNvSpPr/>
              <p:nvPr/>
            </p:nvSpPr>
            <p:spPr bwMode="auto">
              <a:xfrm>
                <a:off x="2321176" y="1630868"/>
                <a:ext cx="2254962" cy="3349214"/>
              </a:xfrm>
              <a:custGeom>
                <a:avLst/>
                <a:gdLst>
                  <a:gd name="T0" fmla="*/ 174 w 175"/>
                  <a:gd name="T1" fmla="*/ 0 h 260"/>
                  <a:gd name="T2" fmla="*/ 1 w 175"/>
                  <a:gd name="T3" fmla="*/ 173 h 260"/>
                  <a:gd name="T4" fmla="*/ 24 w 175"/>
                  <a:gd name="T5" fmla="*/ 260 h 260"/>
                  <a:gd name="T6" fmla="*/ 175 w 175"/>
                  <a:gd name="T7" fmla="*/ 174 h 260"/>
                  <a:gd name="T8" fmla="*/ 174 w 175"/>
                  <a:gd name="T9" fmla="*/ 0 h 260"/>
                </a:gdLst>
                <a:ahLst/>
                <a:cxnLst>
                  <a:cxn ang="0">
                    <a:pos x="T0" y="T1"/>
                  </a:cxn>
                  <a:cxn ang="0">
                    <a:pos x="T2" y="T3"/>
                  </a:cxn>
                  <a:cxn ang="0">
                    <a:pos x="T4" y="T5"/>
                  </a:cxn>
                  <a:cxn ang="0">
                    <a:pos x="T6" y="T7"/>
                  </a:cxn>
                  <a:cxn ang="0">
                    <a:pos x="T8" y="T9"/>
                  </a:cxn>
                </a:cxnLst>
                <a:rect l="0" t="0" r="r" b="b"/>
                <a:pathLst>
                  <a:path w="175" h="260">
                    <a:moveTo>
                      <a:pt x="174" y="0"/>
                    </a:moveTo>
                    <a:cubicBezTo>
                      <a:pt x="78" y="0"/>
                      <a:pt x="1" y="77"/>
                      <a:pt x="1" y="173"/>
                    </a:cubicBezTo>
                    <a:cubicBezTo>
                      <a:pt x="0" y="204"/>
                      <a:pt x="9" y="234"/>
                      <a:pt x="24" y="260"/>
                    </a:cubicBezTo>
                    <a:lnTo>
                      <a:pt x="175" y="174"/>
                    </a:lnTo>
                    <a:lnTo>
                      <a:pt x="174" y="0"/>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9" name="AutoShape 7"/>
              <p:cNvSpPr>
                <a:spLocks noChangeArrowheads="1"/>
              </p:cNvSpPr>
              <p:nvPr/>
            </p:nvSpPr>
            <p:spPr bwMode="auto">
              <a:xfrm rot="6300000">
                <a:off x="2666543" y="4455489"/>
                <a:ext cx="669140" cy="611607"/>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1" name="组合 12"/>
            <p:cNvGrpSpPr/>
            <p:nvPr/>
          </p:nvGrpSpPr>
          <p:grpSpPr>
            <a:xfrm>
              <a:off x="2886133" y="2774694"/>
              <a:ext cx="3177793" cy="1820646"/>
              <a:chOff x="2627355" y="3869193"/>
              <a:chExt cx="3885155" cy="2225913"/>
            </a:xfrm>
            <a:solidFill>
              <a:schemeClr val="accent3"/>
            </a:solidFill>
          </p:grpSpPr>
          <p:sp>
            <p:nvSpPr>
              <p:cNvPr id="12" name="未知"/>
              <p:cNvSpPr/>
              <p:nvPr/>
            </p:nvSpPr>
            <p:spPr bwMode="auto">
              <a:xfrm>
                <a:off x="2627355" y="3869193"/>
                <a:ext cx="3885155" cy="2225913"/>
              </a:xfrm>
              <a:custGeom>
                <a:avLst/>
                <a:gdLst>
                  <a:gd name="T0" fmla="*/ 0 w 301"/>
                  <a:gd name="T1" fmla="*/ 86 h 173"/>
                  <a:gd name="T2" fmla="*/ 151 w 301"/>
                  <a:gd name="T3" fmla="*/ 173 h 173"/>
                  <a:gd name="T4" fmla="*/ 301 w 301"/>
                  <a:gd name="T5" fmla="*/ 86 h 173"/>
                  <a:gd name="T6" fmla="*/ 151 w 301"/>
                  <a:gd name="T7" fmla="*/ 0 h 173"/>
                  <a:gd name="T8" fmla="*/ 0 w 301"/>
                  <a:gd name="T9" fmla="*/ 86 h 173"/>
                </a:gdLst>
                <a:ahLst/>
                <a:cxnLst>
                  <a:cxn ang="0">
                    <a:pos x="T0" y="T1"/>
                  </a:cxn>
                  <a:cxn ang="0">
                    <a:pos x="T2" y="T3"/>
                  </a:cxn>
                  <a:cxn ang="0">
                    <a:pos x="T4" y="T5"/>
                  </a:cxn>
                  <a:cxn ang="0">
                    <a:pos x="T6" y="T7"/>
                  </a:cxn>
                  <a:cxn ang="0">
                    <a:pos x="T8" y="T9"/>
                  </a:cxn>
                </a:cxnLst>
                <a:rect l="0" t="0" r="r" b="b"/>
                <a:pathLst>
                  <a:path w="301" h="173">
                    <a:moveTo>
                      <a:pt x="0" y="86"/>
                    </a:moveTo>
                    <a:cubicBezTo>
                      <a:pt x="31" y="140"/>
                      <a:pt x="88" y="173"/>
                      <a:pt x="151" y="173"/>
                    </a:cubicBezTo>
                    <a:cubicBezTo>
                      <a:pt x="213" y="173"/>
                      <a:pt x="270" y="140"/>
                      <a:pt x="301" y="86"/>
                    </a:cubicBezTo>
                    <a:lnTo>
                      <a:pt x="151" y="0"/>
                    </a:lnTo>
                    <a:lnTo>
                      <a:pt x="0" y="86"/>
                    </a:lnTo>
                    <a:close/>
                  </a:path>
                </a:pathLst>
              </a:custGeom>
              <a:grpFill/>
              <a:ln w="19050" cap="flat" cmpd="sng">
                <a:solidFill>
                  <a:srgbClr val="FFFFFF"/>
                </a:solidFill>
                <a:round/>
              </a:ln>
              <a:effectLst/>
            </p:spPr>
            <p:txBody>
              <a:bodyPr/>
              <a:lstStyle/>
              <a:p>
                <a:pPr>
                  <a:defRPr/>
                </a:pPr>
                <a:endParaRPr lang="zh-CN" altLang="en-US" kern="0" dirty="0">
                  <a:solidFill>
                    <a:sysClr val="windowText" lastClr="000000"/>
                  </a:solidFill>
                  <a:latin typeface="Arial"/>
                  <a:ea typeface="微软雅黑"/>
                  <a:cs typeface="+mn-ea"/>
                  <a:sym typeface="+mn-lt"/>
                </a:endParaRPr>
              </a:p>
            </p:txBody>
          </p:sp>
          <p:sp>
            <p:nvSpPr>
              <p:cNvPr id="13" name="AutoShape 9"/>
              <p:cNvSpPr>
                <a:spLocks noChangeArrowheads="1"/>
              </p:cNvSpPr>
              <p:nvPr/>
            </p:nvSpPr>
            <p:spPr bwMode="auto">
              <a:xfrm rot="20700000">
                <a:off x="5943596" y="4539450"/>
                <a:ext cx="506850" cy="510968"/>
              </a:xfrm>
              <a:prstGeom prst="rtTriangle">
                <a:avLst/>
              </a:prstGeom>
              <a:solidFill>
                <a:schemeClr val="bg1"/>
              </a:solidFill>
              <a:ln>
                <a:noFill/>
              </a:ln>
              <a:effec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grpSp>
          <p:nvGrpSpPr>
            <p:cNvPr id="15" name="组合 16"/>
            <p:cNvGrpSpPr/>
            <p:nvPr/>
          </p:nvGrpSpPr>
          <p:grpSpPr>
            <a:xfrm>
              <a:off x="3129005" y="1539902"/>
              <a:ext cx="2821877" cy="2483930"/>
              <a:chOff x="2924288" y="2359542"/>
              <a:chExt cx="3450013" cy="3036841"/>
            </a:xfrm>
          </p:grpSpPr>
          <p:grpSp>
            <p:nvGrpSpPr>
              <p:cNvPr id="18" name="Group 10"/>
              <p:cNvGrpSpPr/>
              <p:nvPr/>
            </p:nvGrpSpPr>
            <p:grpSpPr bwMode="auto">
              <a:xfrm rot="650306">
                <a:off x="2924288" y="2359542"/>
                <a:ext cx="3450013" cy="3036841"/>
                <a:chOff x="-54" y="0"/>
                <a:chExt cx="1287" cy="1134"/>
              </a:xfrm>
            </p:grpSpPr>
            <p:sp>
              <p:nvSpPr>
                <p:cNvPr id="20" name="Oval 11"/>
                <p:cNvSpPr>
                  <a:spLocks noChangeArrowheads="1"/>
                </p:cNvSpPr>
                <p:nvPr/>
              </p:nvSpPr>
              <p:spPr bwMode="auto">
                <a:xfrm>
                  <a:off x="-54" y="0"/>
                  <a:ext cx="1287" cy="1134"/>
                </a:xfrm>
                <a:prstGeom prst="ellipse">
                  <a:avLst/>
                </a:prstGeom>
                <a:solidFill>
                  <a:schemeClr val="bg1"/>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sp>
              <p:nvSpPr>
                <p:cNvPr id="21" name="Oval 12"/>
                <p:cNvSpPr>
                  <a:spLocks noChangeArrowheads="1"/>
                </p:cNvSpPr>
                <p:nvPr/>
              </p:nvSpPr>
              <p:spPr bwMode="auto">
                <a:xfrm>
                  <a:off x="3" y="62"/>
                  <a:ext cx="1163" cy="1010"/>
                </a:xfrm>
                <a:prstGeom prst="ellipse">
                  <a:avLst/>
                </a:prstGeom>
                <a:solidFill>
                  <a:schemeClr val="accent2"/>
                </a:solidFill>
                <a:ln w="9525" cmpd="sng">
                  <a:no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zh-CN" altLang="en-US" kern="0" dirty="0">
                    <a:solidFill>
                      <a:sysClr val="windowText" lastClr="000000"/>
                    </a:solidFill>
                    <a:latin typeface="Arial"/>
                    <a:ea typeface="微软雅黑"/>
                    <a:cs typeface="+mn-ea"/>
                    <a:sym typeface="+mn-lt"/>
                  </a:endParaRPr>
                </a:p>
              </p:txBody>
            </p:sp>
          </p:grpSp>
          <p:sp>
            <p:nvSpPr>
              <p:cNvPr id="17" name="WordArt 17"/>
              <p:cNvSpPr>
                <a:spLocks noChangeArrowheads="1" noChangeShapeType="1"/>
              </p:cNvSpPr>
              <p:nvPr/>
            </p:nvSpPr>
            <p:spPr bwMode="auto">
              <a:xfrm>
                <a:off x="3247016" y="3187499"/>
                <a:ext cx="2589474" cy="1047694"/>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defRPr/>
                </a:pPr>
                <a:r>
                  <a:rPr lang="en-US" altLang="zh-CN" sz="3600" b="1" kern="0" dirty="0">
                    <a:ln w="9525" cmpd="sng">
                      <a:noFill/>
                      <a:round/>
                    </a:ln>
                    <a:solidFill>
                      <a:srgbClr val="FFFFFF"/>
                    </a:solidFill>
                    <a:latin typeface="Arial" panose="020B0604020202020204" pitchFamily="34" charset="0"/>
                    <a:ea typeface="Arial-Rounded" panose="020B0500000000000000" pitchFamily="34" charset="-93"/>
                    <a:cs typeface="Arial" panose="020B0604020202020204" pitchFamily="34" charset="0"/>
                    <a:sym typeface="+mn-lt"/>
                  </a:rPr>
                  <a:t>THỰC HÀNH</a:t>
                </a:r>
                <a:endParaRPr lang="zh-CN" altLang="en-US" sz="3600" b="1" kern="0" dirty="0">
                  <a:ln w="9525" cmpd="sng">
                    <a:noFill/>
                    <a:round/>
                  </a:ln>
                  <a:solidFill>
                    <a:srgbClr val="FFFFFF"/>
                  </a:solidFill>
                  <a:latin typeface="Arial" panose="020B0604020202020204" pitchFamily="34" charset="0"/>
                  <a:ea typeface="Arial-Rounded" panose="020B0500000000000000" pitchFamily="34" charset="-93"/>
                  <a:cs typeface="Arial" panose="020B0604020202020204" pitchFamily="34" charset="0"/>
                  <a:sym typeface="+mn-lt"/>
                </a:endParaRPr>
              </a:p>
            </p:txBody>
          </p:sp>
        </p:grpSp>
      </p:grpSp>
    </p:spTree>
    <p:extLst>
      <p:ext uri="{BB962C8B-B14F-4D97-AF65-F5344CB8AC3E}">
        <p14:creationId xmlns:p14="http://schemas.microsoft.com/office/powerpoint/2010/main" val="244766653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0420151032"/>
  <p:tag name="MH_LIBRARY" val="GRAPHIC"/>
  <p:tag name="MH_ORDER" val="文本框 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285</Words>
  <Application>Microsoft Office PowerPoint</Application>
  <PresentationFormat>Widescreen</PresentationFormat>
  <Paragraphs>29</Paragraphs>
  <Slides>23</Slides>
  <Notes>5</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等线</vt:lpstr>
      <vt:lpstr>Arial</vt:lpstr>
      <vt:lpstr>Arial-Rounded</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 Hằng ngày thầy cô giáo dạy các con học chữ, làm toán, các kiến thức mới, dạy các con múa hát và nhiều điều hay, lẽ phải. Thầy cô luôn ân cần hỏi han khi các con có chuyện không vui và khuyến khích, động viên các con cố gắng học tập để trở thành người có ích cho xã hội.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Kết luận: Khi gặp thầy cô giáo, dù là thầy cô không dạy lớp của mình, các con cần lễ phép chào và giúp đỡ thầy cô những việc phù hợp với khả năng của mình. Có như vậy mới xứng dáng là học sinh ngoan và biết kính trọng, lễ phép với thầy cô giáo.</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NGOC LAN</dc:creator>
  <cp:lastModifiedBy>Admin</cp:lastModifiedBy>
  <cp:revision>25</cp:revision>
  <dcterms:created xsi:type="dcterms:W3CDTF">2020-08-14T17:16:25Z</dcterms:created>
  <dcterms:modified xsi:type="dcterms:W3CDTF">2021-12-02T14:51:47Z</dcterms:modified>
</cp:coreProperties>
</file>