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mp3" ContentType="audio/unknown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276" r:id="rId3"/>
    <p:sldId id="277" r:id="rId4"/>
    <p:sldId id="258" r:id="rId5"/>
    <p:sldId id="259" r:id="rId6"/>
    <p:sldId id="260" r:id="rId7"/>
    <p:sldId id="261" r:id="rId8"/>
    <p:sldId id="271" r:id="rId9"/>
    <p:sldId id="262" r:id="rId10"/>
    <p:sldId id="264" r:id="rId11"/>
    <p:sldId id="272" r:id="rId12"/>
    <p:sldId id="273" r:id="rId13"/>
    <p:sldId id="274" r:id="rId14"/>
    <p:sldId id="275" r:id="rId15"/>
    <p:sldId id="26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7" d="100"/>
          <a:sy n="77" d="100"/>
        </p:scale>
        <p:origin x="-37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28175D-7FCA-4E0D-8EA6-2CAF0A009362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F797D1-DB16-4309-8110-2218EBEC2F8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757895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F730-B5B7-427D-BF1A-F681182EED8A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6E9E5-DEE1-435D-B1D2-3723E904B9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F730-B5B7-427D-BF1A-F681182EED8A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6E9E5-DEE1-435D-B1D2-3723E904B9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F730-B5B7-427D-BF1A-F681182EED8A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6E9E5-DEE1-435D-B1D2-3723E904B9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33">
            <a:extLst>
              <a:ext uri="{FF2B5EF4-FFF2-40B4-BE49-F238E27FC236}">
                <a16:creationId xmlns:a16="http://schemas.microsoft.com/office/drawing/2014/main" xmlns="" id="{1F833EC4-E2F9-4549-A464-40B7E5EEA6FD}"/>
              </a:ext>
            </a:extLst>
          </p:cNvPr>
          <p:cNvGrpSpPr/>
          <p:nvPr userDrawn="1"/>
        </p:nvGrpSpPr>
        <p:grpSpPr>
          <a:xfrm>
            <a:off x="0" y="0"/>
            <a:ext cx="12312019" cy="6860117"/>
            <a:chOff x="0" y="0"/>
            <a:chExt cx="12309881" cy="6858000"/>
          </a:xfrm>
        </p:grpSpPr>
        <p:pic>
          <p:nvPicPr>
            <p:cNvPr id="35" name="图片 34">
              <a:extLst>
                <a:ext uri="{FF2B5EF4-FFF2-40B4-BE49-F238E27FC236}">
                  <a16:creationId xmlns:a16="http://schemas.microsoft.com/office/drawing/2014/main" xmlns="" id="{C990D388-9074-4BA5-80A8-223201409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sp>
          <p:nvSpPr>
            <p:cNvPr id="36" name="矩形: 圆角 3">
              <a:extLst>
                <a:ext uri="{FF2B5EF4-FFF2-40B4-BE49-F238E27FC236}">
                  <a16:creationId xmlns:a16="http://schemas.microsoft.com/office/drawing/2014/main" xmlns="" id="{63E2F4B5-8CE5-4856-AD7D-53EABD075E69}"/>
                </a:ext>
              </a:extLst>
            </p:cNvPr>
            <p:cNvSpPr/>
            <p:nvPr/>
          </p:nvSpPr>
          <p:spPr>
            <a:xfrm>
              <a:off x="429986" y="664016"/>
              <a:ext cx="11332027" cy="5758800"/>
            </a:xfrm>
            <a:prstGeom prst="roundRect">
              <a:avLst/>
            </a:prstGeom>
            <a:noFill/>
            <a:ln w="34925" cap="rnd" cmpd="sng" algn="ctr">
              <a:solidFill>
                <a:srgbClr val="139F4E"/>
              </a:solidFill>
              <a:prstDash val="dash"/>
              <a:round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5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9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pic>
          <p:nvPicPr>
            <p:cNvPr id="37" name="图片 36">
              <a:extLst>
                <a:ext uri="{FF2B5EF4-FFF2-40B4-BE49-F238E27FC236}">
                  <a16:creationId xmlns:a16="http://schemas.microsoft.com/office/drawing/2014/main" xmlns="" id="{C5ADCA99-DAF4-4291-84A9-6E7BE64800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04514" y="5528668"/>
              <a:ext cx="3405367" cy="1329332"/>
            </a:xfrm>
            <a:prstGeom prst="rect">
              <a:avLst/>
            </a:prstGeom>
          </p:spPr>
        </p:pic>
        <p:grpSp>
          <p:nvGrpSpPr>
            <p:cNvPr id="3" name="组合 37">
              <a:extLst>
                <a:ext uri="{FF2B5EF4-FFF2-40B4-BE49-F238E27FC236}">
                  <a16:creationId xmlns:a16="http://schemas.microsoft.com/office/drawing/2014/main" xmlns="" id="{90FD8696-508A-46C2-B9A5-C8837437E346}"/>
                </a:ext>
              </a:extLst>
            </p:cNvPr>
            <p:cNvGrpSpPr/>
            <p:nvPr/>
          </p:nvGrpSpPr>
          <p:grpSpPr>
            <a:xfrm rot="5400000">
              <a:off x="5709961" y="-1054214"/>
              <a:ext cx="772078" cy="3224189"/>
              <a:chOff x="246324" y="651074"/>
              <a:chExt cx="969786" cy="5555849"/>
            </a:xfrm>
          </p:grpSpPr>
          <p:sp>
            <p:nvSpPr>
              <p:cNvPr id="41" name="矩形: 圆角 8">
                <a:extLst>
                  <a:ext uri="{FF2B5EF4-FFF2-40B4-BE49-F238E27FC236}">
                    <a16:creationId xmlns:a16="http://schemas.microsoft.com/office/drawing/2014/main" xmlns="" id="{AF493636-B449-46E7-9C1C-83C3DD1DFC60}"/>
                  </a:ext>
                </a:extLst>
              </p:cNvPr>
              <p:cNvSpPr/>
              <p:nvPr/>
            </p:nvSpPr>
            <p:spPr>
              <a:xfrm rot="5400000" flipH="1" flipV="1">
                <a:off x="-1913394" y="3077419"/>
                <a:ext cx="5555849" cy="703159"/>
              </a:xfrm>
              <a:prstGeom prst="roundRect">
                <a:avLst>
                  <a:gd name="adj" fmla="val 15140"/>
                </a:avLst>
              </a:prstGeom>
              <a:solidFill>
                <a:srgbClr val="47984B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5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3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</a:endParaRPr>
              </a:p>
            </p:txBody>
          </p:sp>
          <p:sp>
            <p:nvSpPr>
              <p:cNvPr id="42" name="矩形: 圆角 9">
                <a:extLst>
                  <a:ext uri="{FF2B5EF4-FFF2-40B4-BE49-F238E27FC236}">
                    <a16:creationId xmlns:a16="http://schemas.microsoft.com/office/drawing/2014/main" xmlns="" id="{D090BB28-5099-4CBB-82A1-4C7600071AA6}"/>
                  </a:ext>
                </a:extLst>
              </p:cNvPr>
              <p:cNvSpPr/>
              <p:nvPr/>
            </p:nvSpPr>
            <p:spPr>
              <a:xfrm rot="5400000" flipH="1" flipV="1">
                <a:off x="369398" y="5318468"/>
                <a:ext cx="287107" cy="533255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5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9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43" name="矩形: 圆角 10">
                <a:extLst>
                  <a:ext uri="{FF2B5EF4-FFF2-40B4-BE49-F238E27FC236}">
                    <a16:creationId xmlns:a16="http://schemas.microsoft.com/office/drawing/2014/main" xmlns="" id="{9B26AE79-14A4-4595-B87C-340D6E201629}"/>
                  </a:ext>
                </a:extLst>
              </p:cNvPr>
              <p:cNvSpPr/>
              <p:nvPr/>
            </p:nvSpPr>
            <p:spPr>
              <a:xfrm rot="5400000" flipH="1" flipV="1">
                <a:off x="379009" y="1090739"/>
                <a:ext cx="287107" cy="533254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5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9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</p:grpSp>
        <p:pic>
          <p:nvPicPr>
            <p:cNvPr id="39" name="图片 38">
              <a:extLst>
                <a:ext uri="{FF2B5EF4-FFF2-40B4-BE49-F238E27FC236}">
                  <a16:creationId xmlns:a16="http://schemas.microsoft.com/office/drawing/2014/main" xmlns="" id="{E3B6CFF1-6C5F-4973-8039-0FDC3B0DAA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81524" y="609676"/>
              <a:ext cx="837659" cy="527951"/>
            </a:xfrm>
            <a:prstGeom prst="rect">
              <a:avLst/>
            </a:prstGeom>
          </p:spPr>
        </p:pic>
        <p:pic>
          <p:nvPicPr>
            <p:cNvPr id="40" name="图片 39">
              <a:extLst>
                <a:ext uri="{FF2B5EF4-FFF2-40B4-BE49-F238E27FC236}">
                  <a16:creationId xmlns:a16="http://schemas.microsoft.com/office/drawing/2014/main" xmlns="" id="{E168D529-666E-4291-9C8B-7493590088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23800" y="185838"/>
              <a:ext cx="837659" cy="5279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="" xmlns:p14="http://schemas.microsoft.com/office/powerpoint/2010/main" val="1784643704"/>
      </p:ext>
    </p:extLst>
  </p:cSld>
  <p:clrMapOvr>
    <a:masterClrMapping/>
  </p:clrMapOvr>
  <p:transition spd="slow" advClick="0" advTm="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F730-B5B7-427D-BF1A-F681182EED8A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6E9E5-DEE1-435D-B1D2-3723E904B9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F730-B5B7-427D-BF1A-F681182EED8A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6E9E5-DEE1-435D-B1D2-3723E904B9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F730-B5B7-427D-BF1A-F681182EED8A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6E9E5-DEE1-435D-B1D2-3723E904B9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F730-B5B7-427D-BF1A-F681182EED8A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6E9E5-DEE1-435D-B1D2-3723E904B9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F730-B5B7-427D-BF1A-F681182EED8A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6E9E5-DEE1-435D-B1D2-3723E904B9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F730-B5B7-427D-BF1A-F681182EED8A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6E9E5-DEE1-435D-B1D2-3723E904B9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F730-B5B7-427D-BF1A-F681182EED8A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6E9E5-DEE1-435D-B1D2-3723E904B9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F730-B5B7-427D-BF1A-F681182EED8A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6E9E5-DEE1-435D-B1D2-3723E904B93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6F730-B5B7-427D-BF1A-F681182EED8A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E6E9E5-DEE1-435D-B1D2-3723E904B93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audio" Target="../media/media1.mp3"/><Relationship Id="rId5" Type="http://schemas.openxmlformats.org/officeDocument/2006/relationships/image" Target="../media/image5.png"/><Relationship Id="rId4" Type="http://schemas.microsoft.com/office/2007/relationships/media" Target="../media/media1.mp3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2.xml"/><Relationship Id="rId1" Type="http://schemas.openxmlformats.org/officeDocument/2006/relationships/video" Target="file:///C:\Users\admin\Desktop\KH&#193;NH%20NG&#7884;C\Qu&#234;%20H&#432;&#417;ng%20T&#432;&#417;i%20&#272;e&#803;p%20-%20Nh&#7841;c%20Thi&#7871;u%20Nhi%20Hay%20(1).avi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" y="0"/>
            <a:ext cx="12032342" cy="1364343"/>
          </a:xfrm>
        </p:spPr>
        <p:txBody>
          <a:bodyPr>
            <a:normAutofit fontScale="90000"/>
          </a:bodyPr>
          <a:lstStyle/>
          <a:p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 ĐỀ 8: QUÊ HƯƠNG TƯƠI ĐẸP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40114" y="2542495"/>
            <a:ext cx="9144000" cy="3626076"/>
          </a:xfrm>
        </p:spPr>
        <p:txBody>
          <a:bodyPr>
            <a:normAutofit lnSpcReduction="10000"/>
          </a:bodyPr>
          <a:lstStyle/>
          <a:p>
            <a:r>
              <a:rPr lang="en-US" sz="6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19: </a:t>
            </a:r>
            <a:r>
              <a:rPr lang="en-US" sz="6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 NHIÊN TƯƠI ĐẸP QUÊ EM</a:t>
            </a:r>
          </a:p>
          <a:p>
            <a:endParaRPr lang="en-US" sz="6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4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4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sz="4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4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48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print">
            <a:alphaModFix amt="26000"/>
          </a:blip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142908" y="5838236"/>
            <a:ext cx="95939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4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4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4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4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4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4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4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3" name="Content Placeholder 2" descr="73.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887730" y="0"/>
            <a:ext cx="9714865" cy="58375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3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2273" y="365125"/>
            <a:ext cx="11353800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 19: 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THIÊN NHIÊN TƯƠI ĐẸP QUÊ 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4090" y="169100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4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400" b="1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117714988_334320131310336_7563897353519334128_n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67665" y="635"/>
            <a:ext cx="11532235" cy="68573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117711714_666633544202002_4981848586018659415_n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635" y="-196215"/>
            <a:ext cx="12192000" cy="70535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b="1" i="1" u="sng">
                <a:ln/>
                <a:solidFill>
                  <a:schemeClr val="tx1"/>
                </a:solidFill>
              </a:rPr>
              <a:t>Hoạt động 4: </a:t>
            </a:r>
            <a:r>
              <a:rPr lang="en-US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Sắm vai hướng dẫn viên du lịch để giới thiệu về một cảnh đẹp quê hương em</a:t>
            </a:r>
          </a:p>
        </p:txBody>
      </p:sp>
      <p:pic>
        <p:nvPicPr>
          <p:cNvPr id="4" name="Content Placeholder 3" descr="118040547_332765761417322_8520153842462979245_n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0025" y="1691005"/>
            <a:ext cx="11459210" cy="51669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u="sng"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5:</a:t>
            </a:r>
            <a:r>
              <a:rPr lang="en-US"/>
              <a:t> </a:t>
            </a:r>
            <a:r>
              <a:rPr 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 thiệp hoặc vẽ tranh về cảnh đẹp thiên nhiên quê em</a:t>
            </a:r>
          </a:p>
        </p:txBody>
      </p:sp>
      <p:pic>
        <p:nvPicPr>
          <p:cNvPr id="4" name="Content Placeholder 3" descr="117838581_736599783801289_2413438033230830800_n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501775"/>
            <a:ext cx="12192635" cy="54952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514267" y="1256272"/>
            <a:ext cx="4909391" cy="4870848"/>
            <a:chOff x="2635700" y="942204"/>
            <a:chExt cx="3682043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5359" y="942204"/>
              <a:ext cx="2042384" cy="2739429"/>
              <a:chOff x="4325816" y="1628800"/>
              <a:chExt cx="2497009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1219170">
                  <a:defRPr/>
                </a:pPr>
                <a:endParaRPr lang="zh-CN" altLang="en-US" sz="2400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327895" y="1752910"/>
                <a:ext cx="506830" cy="51098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defTabSz="1219170">
                  <a:defRPr/>
                </a:pPr>
                <a:endParaRPr lang="zh-CN" altLang="en-US" sz="2400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6" name="组合 8"/>
            <p:cNvGrpSpPr/>
            <p:nvPr/>
          </p:nvGrpSpPr>
          <p:grpSpPr>
            <a:xfrm>
              <a:off x="2635700" y="943895"/>
              <a:ext cx="1844406" cy="2785115"/>
              <a:chOff x="2321176" y="1630868"/>
              <a:chExt cx="2254962" cy="3405068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1219170">
                  <a:defRPr/>
                </a:pPr>
                <a:endParaRPr lang="zh-CN" altLang="en-US" sz="2400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703908" y="4527029"/>
                <a:ext cx="506829" cy="510986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defTabSz="1219170">
                  <a:defRPr/>
                </a:pPr>
                <a:endParaRPr lang="zh-CN" altLang="en-US" sz="2400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defTabSz="1219170">
                  <a:defRPr/>
                </a:pPr>
                <a:endParaRPr lang="zh-CN" altLang="en-US" sz="2400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defTabSz="1219170">
                  <a:defRPr/>
                </a:pPr>
                <a:endParaRPr lang="zh-CN" altLang="en-US" sz="2400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0" name="组合 16"/>
            <p:cNvGrpSpPr/>
            <p:nvPr/>
          </p:nvGrpSpPr>
          <p:grpSpPr>
            <a:xfrm>
              <a:off x="3248246" y="1531038"/>
              <a:ext cx="2490794" cy="2483930"/>
              <a:chOff x="3070072" y="2348705"/>
              <a:chExt cx="3045233" cy="3036841"/>
            </a:xfrm>
          </p:grpSpPr>
          <p:grpSp>
            <p:nvGrpSpPr>
              <p:cNvPr id="11" name="Group 10"/>
              <p:cNvGrpSpPr>
                <a:grpSpLocks/>
              </p:cNvGrpSpPr>
              <p:nvPr/>
            </p:nvGrpSpPr>
            <p:grpSpPr bwMode="auto">
              <a:xfrm rot="650306">
                <a:off x="3070072" y="2348705"/>
                <a:ext cx="3045233" cy="3036841"/>
                <a:chOff x="0" y="0"/>
                <a:chExt cx="1136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136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defTabSz="1219170">
                    <a:defRPr/>
                  </a:pPr>
                  <a:endParaRPr lang="zh-CN" altLang="en-US" sz="2400" kern="0" dirty="0">
                    <a:solidFill>
                      <a:sysClr val="windowText" lastClr="000000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64" y="62"/>
                  <a:ext cx="1008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defTabSz="1219170">
                    <a:defRPr/>
                  </a:pPr>
                  <a:endParaRPr lang="zh-CN" altLang="en-US" sz="2400" kern="0" dirty="0">
                    <a:solidFill>
                      <a:sysClr val="windowText" lastClr="000000"/>
                    </a:solidFill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97950" y="3303405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="" xmlns:a14="http://schemas.microsoft.com/office/drawing/2010/main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 defTabSz="1219170">
                  <a:defRPr/>
                </a:pPr>
                <a:r>
                  <a:rPr lang="en-US" altLang="zh-CN" sz="3200" kern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KHỞI ĐỘNG</a:t>
                </a:r>
                <a:endParaRPr lang="zh-CN" altLang="en-US" sz="3200" kern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  <p:pic>
        <p:nvPicPr>
          <p:cNvPr id="16" name="ChaoNguoiBanMoiDen-V.A-3868599">
            <a:hlinkClick r:id="" action="ppaction://media"/>
            <a:extLst>
              <a:ext uri="{FF2B5EF4-FFF2-40B4-BE49-F238E27FC236}">
                <a16:creationId xmlns:a16="http://schemas.microsoft.com/office/drawing/2014/main" xmlns="" id="{30B615F4-7A71-4DE2-97D2-676AB3FF234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6995695" y="-81163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73996967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57893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uê Hương Tươi Đẹp - Nhạc Thiếu Nhi Hay (1)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8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3067" y="321283"/>
            <a:ext cx="12192000" cy="169068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19: 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 NHIÊN TƯƠI ĐẸP QUÊ EM</a:t>
            </a:r>
            <a:b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600" b="1" i="1" u="sng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600" b="1" i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u="sng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b="1" i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600" b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HS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HS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chia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8000"/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1"/>
          <p:cNvSpPr txBox="1"/>
          <p:nvPr/>
        </p:nvSpPr>
        <p:spPr>
          <a:xfrm>
            <a:off x="271854" y="0"/>
            <a:ext cx="12192000" cy="2581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19: </a:t>
            </a:r>
            <a: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 NHIÊN TƯƠI ĐẸP QUÊ EM</a:t>
            </a:r>
            <a:br>
              <a:rPr lang="en-US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837565" y="1480185"/>
            <a:ext cx="12379325" cy="4697095"/>
          </a:xfrm>
        </p:spPr>
        <p:txBody>
          <a:bodyPr/>
          <a:lstStyle/>
          <a:p>
            <a:pPr marL="0" indent="0">
              <a:buNone/>
            </a:pPr>
            <a:endParaRPr lang="en-US" sz="4400" i="1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4400" i="1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5400" i="1" u="sng"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2:</a:t>
            </a:r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CHIA SẺ CẢM XÚC</a:t>
            </a:r>
          </a:p>
          <a:p>
            <a:pPr marL="0" indent="0">
              <a:buNone/>
            </a:pPr>
            <a:endParaRPr lang="en-US" sz="60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8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Content Placeholder 1" descr="117999093_728336461354693_8203634117825580781_n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8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118155113_2025769130887312_2688408247581223350_n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8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117774111_629020337747302_8996696922943209758_n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635" y="635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117656304_1778748195609065_491914177873578270_n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365" cy="6858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197</Words>
  <Application>Microsoft Office PowerPoint</Application>
  <PresentationFormat>Custom</PresentationFormat>
  <Paragraphs>23</Paragraphs>
  <Slides>15</Slides>
  <Notes>1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CHỦ ĐỀ 8: QUÊ HƯƠNG TƯƠI ĐẸP</vt:lpstr>
      <vt:lpstr>Slide 2</vt:lpstr>
      <vt:lpstr>Slide 3</vt:lpstr>
      <vt:lpstr>BÀI 19: THIÊN NHIÊN TƯƠI ĐẸP QUÊ EM </vt:lpstr>
      <vt:lpstr>Slide 5</vt:lpstr>
      <vt:lpstr>Slide 6</vt:lpstr>
      <vt:lpstr>Slide 7</vt:lpstr>
      <vt:lpstr>Slide 8</vt:lpstr>
      <vt:lpstr>Slide 9</vt:lpstr>
      <vt:lpstr>Slide 10</vt:lpstr>
      <vt:lpstr>BÀI 19: THIÊN NHIÊN TƯƠI ĐẸP QUÊ EM</vt:lpstr>
      <vt:lpstr>Slide 12</vt:lpstr>
      <vt:lpstr>Slide 13</vt:lpstr>
      <vt:lpstr>Hoạt động 4: Sắm vai hướng dẫn viên du lịch để giới thiệu về một cảnh đẹp quê hương em</vt:lpstr>
      <vt:lpstr>Hoạt động 5: Làm thiệp hoặc vẽ tranh về cảnh đẹp thiên nhiên quê em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CHỦ ĐỀ 8: QUÊ HƯƠNG TƯƠI ĐẸP</dc:title>
  <dc:creator>HP</dc:creator>
  <cp:lastModifiedBy>admin</cp:lastModifiedBy>
  <cp:revision>10</cp:revision>
  <dcterms:created xsi:type="dcterms:W3CDTF">2020-08-19T12:39:00Z</dcterms:created>
  <dcterms:modified xsi:type="dcterms:W3CDTF">2020-08-21T16:10:06Z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1033-11.2.0.9635</vt:lpwstr>
  </property>
</Properties>
</file>