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4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5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6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6" r:id="rId2"/>
    <p:sldMasterId id="2147483698" r:id="rId3"/>
    <p:sldMasterId id="2147483724" r:id="rId4"/>
    <p:sldMasterId id="2147483736" r:id="rId5"/>
    <p:sldMasterId id="2147483749" r:id="rId6"/>
  </p:sldMasterIdLst>
  <p:notesMasterIdLst>
    <p:notesMasterId r:id="rId27"/>
  </p:notesMasterIdLst>
  <p:sldIdLst>
    <p:sldId id="257" r:id="rId7"/>
    <p:sldId id="258" r:id="rId8"/>
    <p:sldId id="259" r:id="rId9"/>
    <p:sldId id="283" r:id="rId10"/>
    <p:sldId id="284" r:id="rId11"/>
    <p:sldId id="757" r:id="rId12"/>
    <p:sldId id="263" r:id="rId13"/>
    <p:sldId id="275" r:id="rId14"/>
    <p:sldId id="276" r:id="rId15"/>
    <p:sldId id="294" r:id="rId16"/>
    <p:sldId id="272" r:id="rId17"/>
    <p:sldId id="758" r:id="rId18"/>
    <p:sldId id="267" r:id="rId19"/>
    <p:sldId id="759" r:id="rId20"/>
    <p:sldId id="760" r:id="rId21"/>
    <p:sldId id="386" r:id="rId22"/>
    <p:sldId id="260" r:id="rId23"/>
    <p:sldId id="273" r:id="rId24"/>
    <p:sldId id="274" r:id="rId25"/>
    <p:sldId id="761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052B14-1E58-4420-B390-F84ECC03EBB6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2E0A85-3551-475C-9F21-C90D298B63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5579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7792749926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7792749926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542932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7792749926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7792749926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701561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7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7.png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Master" Target="../slideMasters/slideMaster6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Master" Target="../slideMasters/slideMaster6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slideMaster" Target="../slideMasters/slideMaster6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7" Type="http://schemas.openxmlformats.org/officeDocument/2006/relationships/slideMaster" Target="../slideMasters/slideMaster6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/Relationships>
</file>

<file path=ppt/slideLayouts/_rels/slideLayout57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3" Type="http://schemas.openxmlformats.org/officeDocument/2006/relationships/tags" Target="../tags/tag30.xml"/><Relationship Id="rId7" Type="http://schemas.openxmlformats.org/officeDocument/2006/relationships/tags" Target="../tags/tag34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9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5" Type="http://schemas.openxmlformats.org/officeDocument/2006/relationships/slideMaster" Target="../slideMasters/slideMaster6.xml"/><Relationship Id="rId4" Type="http://schemas.openxmlformats.org/officeDocument/2006/relationships/tags" Target="../tags/tag39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4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7" Type="http://schemas.openxmlformats.org/officeDocument/2006/relationships/slideMaster" Target="../slideMasters/slideMaster6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slideMaster" Target="../slideMasters/slideMaster6.xml"/><Relationship Id="rId5" Type="http://schemas.openxmlformats.org/officeDocument/2006/relationships/tags" Target="../tags/tag53.xml"/><Relationship Id="rId4" Type="http://schemas.openxmlformats.org/officeDocument/2006/relationships/tags" Target="../tags/tag52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5" Type="http://schemas.openxmlformats.org/officeDocument/2006/relationships/slideMaster" Target="../slideMasters/slideMaster6.xml"/><Relationship Id="rId4" Type="http://schemas.openxmlformats.org/officeDocument/2006/relationships/tags" Target="../tags/tag57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slideMaster" Target="../slideMasters/slideMaster6.xml"/><Relationship Id="rId5" Type="http://schemas.openxmlformats.org/officeDocument/2006/relationships/tags" Target="../tags/tag62.xml"/><Relationship Id="rId4" Type="http://schemas.openxmlformats.org/officeDocument/2006/relationships/tags" Target="../tags/tag6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bì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>
            <a:extLst>
              <a:ext uri="{FF2B5EF4-FFF2-40B4-BE49-F238E27FC236}">
                <a16:creationId xmlns:a16="http://schemas.microsoft.com/office/drawing/2014/main" id="{CA212C29-8C70-AE77-57EB-4449A323DB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6" t="10077" r="1214" b="11938"/>
          <a:stretch/>
        </p:blipFill>
        <p:spPr>
          <a:xfrm>
            <a:off x="3338624" y="-238452"/>
            <a:ext cx="8761228" cy="7096452"/>
          </a:xfrm>
          <a:prstGeom prst="rect">
            <a:avLst/>
          </a:prstGeom>
        </p:spPr>
      </p:pic>
      <p:pic>
        <p:nvPicPr>
          <p:cNvPr id="3" name="图片 4">
            <a:extLst>
              <a:ext uri="{FF2B5EF4-FFF2-40B4-BE49-F238E27FC236}">
                <a16:creationId xmlns:a16="http://schemas.microsoft.com/office/drawing/2014/main" id="{36C20E64-D616-16D8-E7B1-5831A7B3B1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8" t="2880" r="872" b="2717"/>
          <a:stretch/>
        </p:blipFill>
        <p:spPr>
          <a:xfrm>
            <a:off x="-353642" y="-101010"/>
            <a:ext cx="6722544" cy="7230140"/>
          </a:xfrm>
          <a:prstGeom prst="rect">
            <a:avLst/>
          </a:prstGeom>
        </p:spPr>
      </p:pic>
      <p:pic>
        <p:nvPicPr>
          <p:cNvPr id="4" name="图片 12">
            <a:extLst>
              <a:ext uri="{FF2B5EF4-FFF2-40B4-BE49-F238E27FC236}">
                <a16:creationId xmlns:a16="http://schemas.microsoft.com/office/drawing/2014/main" id="{153142AE-7DF4-20D7-2E6E-3EBF0DC316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05" t="18450" r="20439" b="16744"/>
          <a:stretch/>
        </p:blipFill>
        <p:spPr>
          <a:xfrm flipH="1">
            <a:off x="9946036" y="1062845"/>
            <a:ext cx="2234285" cy="2289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124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6CC0A-D042-4CA8-05D4-5E03E181DB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B5B727-A22B-970F-A1D6-D40D5067F2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A25371-A9C2-A7DE-2687-147B3BBA01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E3DAD39-69E1-462F-B1A8-B7D4EEA61CED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208308-7D9D-031C-1A8A-9383D417D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630DE2-0A07-3110-1A58-A3461A23E2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F0B1C9-4E6C-4A77-810F-752C6C96D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732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EE417E-C5D8-7E72-689B-0C0A7F7EA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4F91E4-41E1-3932-9D70-972C2B45B5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849AB3-D212-681C-9140-9C25662E09D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E3DAD39-69E1-462F-B1A8-B7D4EEA61CED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F67D49-1885-3D08-65FC-6EBC84CC60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1E0DC4-5828-80C4-C00D-164BE0DB4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F0B1C9-4E6C-4A77-810F-752C6C96D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512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981EC2-83EE-ACB0-7A34-69A59EC82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0CEAE0-087D-327E-B53B-794A3ED67D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4D6D42-C6E7-D286-8F59-CC96E370B2B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E3DAD39-69E1-462F-B1A8-B7D4EEA61CED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ECD8D8-803B-8823-67EA-08128D522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7E0F5E-7AF6-B90D-5D77-6D56A0139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F0B1C9-4E6C-4A77-810F-752C6C96D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73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DF5287-7419-F68B-CC98-555F92AE6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A3547E-BCBE-EA35-6B72-43C8766DE9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8B10DB-6A69-694C-9D89-12AD082ED1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5C96C6-DEF3-50B3-00D5-799F8022298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E3DAD39-69E1-462F-B1A8-B7D4EEA61CED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172166-3FDF-5642-D619-F9A2669E16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EFDA1B-8F05-2B3D-AC3E-8B00269B5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F0B1C9-4E6C-4A77-810F-752C6C96D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05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FAEA5F-F3F4-F4AD-9B8E-CB056B3553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F067FC-A37D-EA8F-B55A-9590F28BC4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640D17-7DA2-C273-75EA-1747E6E52B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7E457EF-7B25-55AB-073E-8C620B805B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973CFD9-E3F3-63EA-5428-00494CD309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6931060-B49D-4470-089C-B045C66E2D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E3DAD39-69E1-462F-B1A8-B7D4EEA61CED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CAEBDC0-D2A9-4263-C08E-F35A46DF8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A8BF3A2-A77F-198A-A326-2242D0DF0F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F0B1C9-4E6C-4A77-810F-752C6C96D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496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1FAE84-DC6B-2265-134A-AF4DF22B6C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F984D31-64F5-C98C-0B5B-A74760AD4C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E3DAD39-69E1-462F-B1A8-B7D4EEA61CED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DEF64E0-F2D1-B0F4-1B6A-8ED569596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BC09B9-D718-DE5D-28EE-B4D29C105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F0B1C9-4E6C-4A77-810F-752C6C96D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0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863E371-F27A-EBA3-4C8C-01AD998CC57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E3DAD39-69E1-462F-B1A8-B7D4EEA61CED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9373A8F-7F14-27DD-D06F-D819844C1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D0B75B-6B55-A85F-C39C-E12F60105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F0B1C9-4E6C-4A77-810F-752C6C96D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227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C4572B-BD41-B68F-13C9-492F732F3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2E59FF-D5A6-5107-8B69-A6A45F496B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0519D4-CF36-CCA4-9827-3B00F23C19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422E79-2ACE-26B4-00FC-172868F59D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E3DAD39-69E1-462F-B1A8-B7D4EEA61CED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55F1F9-10AF-060B-92DB-5FF69E1C4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8FA855-AFE0-8034-696A-05FE37A5B8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F0B1C9-4E6C-4A77-810F-752C6C96D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63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6E0EC2-85A4-CD79-94A8-201B3DED68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1571886-3C9A-D577-BF2A-1D0DF90827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A988E9-ABAF-E4B9-C8C3-1C421CCBDF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19F188-744E-E946-147A-2DF078E0DB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E3DAD39-69E1-462F-B1A8-B7D4EEA61CED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E94A8C-1155-AA17-504B-BA0681D5FA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242148-9A93-F7D1-ADA4-898DACEE3D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F0B1C9-4E6C-4A77-810F-752C6C96D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827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AAA321-CA42-D0F6-49AF-031EC990E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CEB2CB-1454-EABF-52DC-A08700C63B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27D1C-AC8D-48DB-6416-0C9314CC8B3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E3DAD39-69E1-462F-B1A8-B7D4EEA61CED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A6F8FB-0F8D-A45B-350E-D5175219D9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42B8F3-FDFF-715B-DE35-D4E7B3299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F0B1C9-4E6C-4A77-810F-752C6C96D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6536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lide bì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>
            <a:extLst>
              <a:ext uri="{FF2B5EF4-FFF2-40B4-BE49-F238E27FC236}">
                <a16:creationId xmlns:a16="http://schemas.microsoft.com/office/drawing/2014/main" id="{CA212C29-8C70-AE77-57EB-4449A323DB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6" t="10077" r="1214" b="11938"/>
          <a:stretch/>
        </p:blipFill>
        <p:spPr>
          <a:xfrm>
            <a:off x="3338624" y="13716000"/>
            <a:ext cx="8761228" cy="7096452"/>
          </a:xfrm>
          <a:prstGeom prst="rect">
            <a:avLst/>
          </a:prstGeom>
        </p:spPr>
      </p:pic>
      <p:pic>
        <p:nvPicPr>
          <p:cNvPr id="3" name="图片 4">
            <a:extLst>
              <a:ext uri="{FF2B5EF4-FFF2-40B4-BE49-F238E27FC236}">
                <a16:creationId xmlns:a16="http://schemas.microsoft.com/office/drawing/2014/main" id="{36C20E64-D616-16D8-E7B1-5831A7B3B1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8" t="2880" r="872" b="2717"/>
          <a:stretch/>
        </p:blipFill>
        <p:spPr>
          <a:xfrm>
            <a:off x="-353642" y="13716000"/>
            <a:ext cx="6722544" cy="7230140"/>
          </a:xfrm>
          <a:prstGeom prst="rect">
            <a:avLst/>
          </a:prstGeom>
        </p:spPr>
      </p:pic>
      <p:pic>
        <p:nvPicPr>
          <p:cNvPr id="4" name="图片 12">
            <a:extLst>
              <a:ext uri="{FF2B5EF4-FFF2-40B4-BE49-F238E27FC236}">
                <a16:creationId xmlns:a16="http://schemas.microsoft.com/office/drawing/2014/main" id="{153142AE-7DF4-20D7-2E6E-3EBF0DC316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05" t="18450" r="20439" b="16744"/>
          <a:stretch/>
        </p:blipFill>
        <p:spPr>
          <a:xfrm flipH="1">
            <a:off x="9946036" y="13716000"/>
            <a:ext cx="2234285" cy="2289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65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69FC2F3-8E0D-A8C1-4F07-0071006A2C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7AB4A65-083F-AEA9-74A7-E771AD37BB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3DD509-880D-F855-8BB7-CC3589F513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E3DAD39-69E1-462F-B1A8-B7D4EEA61CED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2B0FDD-20BF-8716-00AF-22D7AFC916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8A0961-B02A-1C67-8CC3-8721FE440F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F0B1C9-4E6C-4A77-810F-752C6C96D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782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bì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>
            <a:extLst>
              <a:ext uri="{FF2B5EF4-FFF2-40B4-BE49-F238E27FC236}">
                <a16:creationId xmlns:a16="http://schemas.microsoft.com/office/drawing/2014/main" id="{CA212C29-8C70-AE77-57EB-4449A323DB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6" t="10077" r="1214" b="11938"/>
          <a:stretch/>
        </p:blipFill>
        <p:spPr>
          <a:xfrm>
            <a:off x="3338624" y="-238452"/>
            <a:ext cx="8761228" cy="7096452"/>
          </a:xfrm>
          <a:prstGeom prst="rect">
            <a:avLst/>
          </a:prstGeom>
        </p:spPr>
      </p:pic>
      <p:pic>
        <p:nvPicPr>
          <p:cNvPr id="3" name="图片 4">
            <a:extLst>
              <a:ext uri="{FF2B5EF4-FFF2-40B4-BE49-F238E27FC236}">
                <a16:creationId xmlns:a16="http://schemas.microsoft.com/office/drawing/2014/main" id="{36C20E64-D616-16D8-E7B1-5831A7B3B1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8" t="2880" r="872" b="2717"/>
          <a:stretch/>
        </p:blipFill>
        <p:spPr>
          <a:xfrm>
            <a:off x="-353642" y="-101010"/>
            <a:ext cx="6722544" cy="7230140"/>
          </a:xfrm>
          <a:prstGeom prst="rect">
            <a:avLst/>
          </a:prstGeom>
        </p:spPr>
      </p:pic>
      <p:pic>
        <p:nvPicPr>
          <p:cNvPr id="4" name="图片 12">
            <a:extLst>
              <a:ext uri="{FF2B5EF4-FFF2-40B4-BE49-F238E27FC236}">
                <a16:creationId xmlns:a16="http://schemas.microsoft.com/office/drawing/2014/main" id="{153142AE-7DF4-20D7-2E6E-3EBF0DC316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05" t="18450" r="20439" b="16744"/>
          <a:stretch/>
        </p:blipFill>
        <p:spPr>
          <a:xfrm flipH="1">
            <a:off x="9946036" y="1062845"/>
            <a:ext cx="2234285" cy="2289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08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lide bì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>
            <a:extLst>
              <a:ext uri="{FF2B5EF4-FFF2-40B4-BE49-F238E27FC236}">
                <a16:creationId xmlns:a16="http://schemas.microsoft.com/office/drawing/2014/main" id="{CA212C29-8C70-AE77-57EB-4449A323DB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6" t="10077" r="1214" b="11938"/>
          <a:stretch/>
        </p:blipFill>
        <p:spPr>
          <a:xfrm>
            <a:off x="3338624" y="13716000"/>
            <a:ext cx="8761228" cy="7096452"/>
          </a:xfrm>
          <a:prstGeom prst="rect">
            <a:avLst/>
          </a:prstGeom>
        </p:spPr>
      </p:pic>
      <p:pic>
        <p:nvPicPr>
          <p:cNvPr id="3" name="图片 4">
            <a:extLst>
              <a:ext uri="{FF2B5EF4-FFF2-40B4-BE49-F238E27FC236}">
                <a16:creationId xmlns:a16="http://schemas.microsoft.com/office/drawing/2014/main" id="{36C20E64-D616-16D8-E7B1-5831A7B3B1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8" t="2880" r="872" b="2717"/>
          <a:stretch/>
        </p:blipFill>
        <p:spPr>
          <a:xfrm>
            <a:off x="-353642" y="13716000"/>
            <a:ext cx="6722544" cy="7230140"/>
          </a:xfrm>
          <a:prstGeom prst="rect">
            <a:avLst/>
          </a:prstGeom>
        </p:spPr>
      </p:pic>
      <p:pic>
        <p:nvPicPr>
          <p:cNvPr id="4" name="图片 12">
            <a:extLst>
              <a:ext uri="{FF2B5EF4-FFF2-40B4-BE49-F238E27FC236}">
                <a16:creationId xmlns:a16="http://schemas.microsoft.com/office/drawing/2014/main" id="{153142AE-7DF4-20D7-2E6E-3EBF0DC316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05" t="18450" r="20439" b="16744"/>
          <a:stretch/>
        </p:blipFill>
        <p:spPr>
          <a:xfrm flipH="1">
            <a:off x="9946036" y="13716000"/>
            <a:ext cx="2234285" cy="2289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453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D4C24649-FB60-2477-AF89-A2FF4ACAD4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6" t="10077" r="1214" b="11938"/>
          <a:stretch/>
        </p:blipFill>
        <p:spPr>
          <a:xfrm flipH="1">
            <a:off x="-334925" y="-1846588"/>
            <a:ext cx="12099852" cy="9800683"/>
          </a:xfrm>
          <a:prstGeom prst="rect">
            <a:avLst/>
          </a:prstGeom>
        </p:spPr>
      </p:pic>
      <p:pic>
        <p:nvPicPr>
          <p:cNvPr id="8" name="图片 4">
            <a:extLst>
              <a:ext uri="{FF2B5EF4-FFF2-40B4-BE49-F238E27FC236}">
                <a16:creationId xmlns:a16="http://schemas.microsoft.com/office/drawing/2014/main" id="{411F3838-1A08-D686-1970-F64C2AD6EA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8" t="2880" r="872" b="2717"/>
          <a:stretch/>
        </p:blipFill>
        <p:spPr>
          <a:xfrm flipH="1">
            <a:off x="7830881" y="2023234"/>
            <a:ext cx="4688958" cy="5043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988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D4C24649-FB60-2477-AF89-A2FF4ACAD4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6" t="10077" r="1214" b="11938"/>
          <a:stretch/>
        </p:blipFill>
        <p:spPr>
          <a:xfrm flipH="1">
            <a:off x="-334925" y="13716000"/>
            <a:ext cx="12099852" cy="9800683"/>
          </a:xfrm>
          <a:prstGeom prst="rect">
            <a:avLst/>
          </a:prstGeom>
        </p:spPr>
      </p:pic>
      <p:pic>
        <p:nvPicPr>
          <p:cNvPr id="8" name="图片 4">
            <a:extLst>
              <a:ext uri="{FF2B5EF4-FFF2-40B4-BE49-F238E27FC236}">
                <a16:creationId xmlns:a16="http://schemas.microsoft.com/office/drawing/2014/main" id="{411F3838-1A08-D686-1970-F64C2AD6EA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8" t="2880" r="872" b="2717"/>
          <a:stretch/>
        </p:blipFill>
        <p:spPr>
          <a:xfrm flipH="1">
            <a:off x="7830881" y="13716000"/>
            <a:ext cx="4688958" cy="5043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942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Mụ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CAEF5D8-5DB5-451D-850C-AFB6107AF5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vi-VN" altLang="zh-CN"/>
              <a:t>Bấm để sửa kiểu tiêu đề Bản cái</a:t>
            </a:r>
            <a:endParaRPr lang="zh-CN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CF460D0-172E-46E4-8CBB-D62D5CA180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 altLang="zh-CN"/>
              <a:t>Bấm để chỉnh sửa kiểu văn bản của Bản cái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44A0456-73A7-4E82-9CFC-98B717B0A3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D28869A-535E-4AAF-A710-B1C800AA18AA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647556D-F397-4AF4-A91A-0EA8BC26D8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EE28F62-CB8C-4956-A162-4DB9D28EF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F7AA20C-D13A-40B4-ABDB-62C48F8A088C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A2BD0520-57A6-DAD8-BD5B-436C3C256D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6" t="10077" r="1214" b="11938"/>
          <a:stretch/>
        </p:blipFill>
        <p:spPr>
          <a:xfrm>
            <a:off x="669849" y="-837417"/>
            <a:ext cx="10350797" cy="8383977"/>
          </a:xfrm>
          <a:prstGeom prst="rect">
            <a:avLst/>
          </a:prstGeom>
        </p:spPr>
      </p:pic>
      <p:pic>
        <p:nvPicPr>
          <p:cNvPr id="8" name="图片 4">
            <a:extLst>
              <a:ext uri="{FF2B5EF4-FFF2-40B4-BE49-F238E27FC236}">
                <a16:creationId xmlns:a16="http://schemas.microsoft.com/office/drawing/2014/main" id="{2AC2DBF8-B6BC-9F18-6983-CFB743BB92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8" t="2880" r="872" b="2717"/>
          <a:stretch/>
        </p:blipFill>
        <p:spPr>
          <a:xfrm flipH="1">
            <a:off x="4950287" y="-418753"/>
            <a:ext cx="3821031" cy="4109544"/>
          </a:xfrm>
          <a:prstGeom prst="rect">
            <a:avLst/>
          </a:prstGeom>
        </p:spPr>
      </p:pic>
      <p:pic>
        <p:nvPicPr>
          <p:cNvPr id="9" name="图片 33">
            <a:extLst>
              <a:ext uri="{FF2B5EF4-FFF2-40B4-BE49-F238E27FC236}">
                <a16:creationId xmlns:a16="http://schemas.microsoft.com/office/drawing/2014/main" id="{5ED663F2-DFEC-77A7-7008-166A73A8A1D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05" t="18450" r="20439" b="16744"/>
          <a:stretch/>
        </p:blipFill>
        <p:spPr>
          <a:xfrm rot="2647756">
            <a:off x="2159547" y="2287451"/>
            <a:ext cx="2777454" cy="2845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142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Mụ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CAEF5D8-5DB5-451D-850C-AFB6107AF5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vi-VN" altLang="zh-CN"/>
              <a:t>Bấm để sửa kiểu tiêu đề Bản cái</a:t>
            </a:r>
            <a:endParaRPr lang="zh-CN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CF460D0-172E-46E4-8CBB-D62D5CA180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 altLang="zh-CN"/>
              <a:t>Bấm để chỉnh sửa kiểu văn bản của Bản cái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44A0456-73A7-4E82-9CFC-98B717B0A3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D28869A-535E-4AAF-A710-B1C800AA18AA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647556D-F397-4AF4-A91A-0EA8BC26D8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EE28F62-CB8C-4956-A162-4DB9D28EF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F7AA20C-D13A-40B4-ABDB-62C48F8A088C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A2BD0520-57A6-DAD8-BD5B-436C3C256D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6" t="10077" r="1214" b="11938"/>
          <a:stretch/>
        </p:blipFill>
        <p:spPr>
          <a:xfrm>
            <a:off x="669849" y="13716000"/>
            <a:ext cx="10350797" cy="8383977"/>
          </a:xfrm>
          <a:prstGeom prst="rect">
            <a:avLst/>
          </a:prstGeom>
        </p:spPr>
      </p:pic>
      <p:pic>
        <p:nvPicPr>
          <p:cNvPr id="8" name="图片 4">
            <a:extLst>
              <a:ext uri="{FF2B5EF4-FFF2-40B4-BE49-F238E27FC236}">
                <a16:creationId xmlns:a16="http://schemas.microsoft.com/office/drawing/2014/main" id="{2AC2DBF8-B6BC-9F18-6983-CFB743BB92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8" t="2880" r="872" b="2717"/>
          <a:stretch/>
        </p:blipFill>
        <p:spPr>
          <a:xfrm flipH="1">
            <a:off x="4950287" y="13716000"/>
            <a:ext cx="3821031" cy="4109544"/>
          </a:xfrm>
          <a:prstGeom prst="rect">
            <a:avLst/>
          </a:prstGeom>
        </p:spPr>
      </p:pic>
      <p:pic>
        <p:nvPicPr>
          <p:cNvPr id="9" name="图片 33">
            <a:extLst>
              <a:ext uri="{FF2B5EF4-FFF2-40B4-BE49-F238E27FC236}">
                <a16:creationId xmlns:a16="http://schemas.microsoft.com/office/drawing/2014/main" id="{5ED663F2-DFEC-77A7-7008-166A73A8A1D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05" t="18450" r="20439" b="16744"/>
          <a:stretch/>
        </p:blipFill>
        <p:spPr>
          <a:xfrm rot="2647756">
            <a:off x="2159547" y="13716000"/>
            <a:ext cx="2777454" cy="2845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29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614408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: 对角圆角 6">
            <a:extLst>
              <a:ext uri="{FF2B5EF4-FFF2-40B4-BE49-F238E27FC236}">
                <a16:creationId xmlns:a16="http://schemas.microsoft.com/office/drawing/2014/main" id="{06D4B522-FD6B-9DD5-856C-444501362725}"/>
              </a:ext>
            </a:extLst>
          </p:cNvPr>
          <p:cNvSpPr/>
          <p:nvPr userDrawn="1"/>
        </p:nvSpPr>
        <p:spPr>
          <a:xfrm>
            <a:off x="609600" y="563525"/>
            <a:ext cx="10972800" cy="5730949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722463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êu đề Bản chiế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7421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D4C24649-FB60-2477-AF89-A2FF4ACAD4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6" t="10077" r="1214" b="11938"/>
          <a:stretch/>
        </p:blipFill>
        <p:spPr>
          <a:xfrm flipH="1">
            <a:off x="-334925" y="-1846588"/>
            <a:ext cx="12099852" cy="9800683"/>
          </a:xfrm>
          <a:prstGeom prst="rect">
            <a:avLst/>
          </a:prstGeom>
        </p:spPr>
      </p:pic>
      <p:pic>
        <p:nvPicPr>
          <p:cNvPr id="8" name="图片 4">
            <a:extLst>
              <a:ext uri="{FF2B5EF4-FFF2-40B4-BE49-F238E27FC236}">
                <a16:creationId xmlns:a16="http://schemas.microsoft.com/office/drawing/2014/main" id="{411F3838-1A08-D686-1970-F64C2AD6EA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8" t="2880" r="872" b="2717"/>
          <a:stretch/>
        </p:blipFill>
        <p:spPr>
          <a:xfrm flipH="1">
            <a:off x="7830881" y="2023234"/>
            <a:ext cx="4688958" cy="5043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947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980753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266E0E-D3EE-4CE0-B08A-90983745CA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9CC17AC-F4F3-4623-8D60-7466435D22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949CC6-7CF2-48E1-B3CB-0277D83985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86FDA8B-3B4F-4ED7-9A97-D51481496BD7}" type="datetimeFigureOut">
              <a:rPr lang="vi-VN" smtClean="0"/>
              <a:t>03/01/2023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17D0A5-6574-4C2E-A337-84AC2CCAE2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1E5392-379E-42E8-820F-0AC1C51AD0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E143321-9889-41B1-98E5-6C5D7920AF9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86768896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28E2A-D2A1-44AE-AC75-4325F2137F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A20683-B1F5-4F8E-9EE6-241400C657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7A83A2-BECE-45EC-90DD-24CEA447AD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86FDA8B-3B4F-4ED7-9A97-D51481496BD7}" type="datetimeFigureOut">
              <a:rPr lang="vi-VN" smtClean="0"/>
              <a:t>03/01/2023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23C09D-BE68-4590-BBAA-3095926097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302783-8D25-440B-B954-96B0E20B2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E143321-9889-41B1-98E5-6C5D7920AF9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76747269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49AE98-1640-43F1-A00B-4F682DFDE2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1B6E53-4FD3-46E2-AEFF-D0590B3EE2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218E82-DDA3-4AFF-B9DC-F0656F0883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86FDA8B-3B4F-4ED7-9A97-D51481496BD7}" type="datetimeFigureOut">
              <a:rPr lang="vi-VN" smtClean="0"/>
              <a:t>03/01/2023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31CE96-1245-43AA-95BA-2E8CDDED6B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56EFA4-29D0-4773-AD35-2602E47DA7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E143321-9889-41B1-98E5-6C5D7920AF9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1840911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24C04-C055-4B92-BE54-B490C178C5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9ECF81-413D-4F1C-8471-A7E188585C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FC51F2-AA9D-430E-8B67-7CE97F79A4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727AB4-2F03-4B92-9230-17E331CF5B1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86FDA8B-3B4F-4ED7-9A97-D51481496BD7}" type="datetimeFigureOut">
              <a:rPr lang="vi-VN" smtClean="0"/>
              <a:t>03/01/2023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46F5F4-A341-4C7A-BF23-C223F286F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E94FFA-7356-466A-B98B-415916C55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E143321-9889-41B1-98E5-6C5D7920AF9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64453934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C2B09-DAF4-4D26-9C10-FCAE868DB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31BFD9-073C-4E72-B64E-ABA2F3E57F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1356A6-3012-47A5-9A2B-60FD2EC513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CBE547C-2DC2-44B1-81E8-A2263F74C6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59F113-2950-4006-8B0E-49590C3122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43E91FA-D2E3-4E75-9430-725BD07EE38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86FDA8B-3B4F-4ED7-9A97-D51481496BD7}" type="datetimeFigureOut">
              <a:rPr lang="vi-VN" smtClean="0"/>
              <a:t>03/01/2023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E62116-1A06-4B52-9D94-A3DB423BA8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C4ED293-85D1-45CA-8355-C962BC273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E143321-9889-41B1-98E5-6C5D7920AF9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7796564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640EED-9ABD-41F1-91B7-48EF53EFFD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B13893-6308-4AD4-AC46-CFF572A73CA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86FDA8B-3B4F-4ED7-9A97-D51481496BD7}" type="datetimeFigureOut">
              <a:rPr lang="vi-VN" smtClean="0"/>
              <a:t>03/01/2023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047E53-ADF9-4018-B285-484F72F9DA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13C219-E152-4244-AE18-605F18F25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E143321-9889-41B1-98E5-6C5D7920AF9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97605083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8780B1C-E878-4EE5-A7AB-99644AE0DD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86FDA8B-3B4F-4ED7-9A97-D51481496BD7}" type="datetimeFigureOut">
              <a:rPr lang="vi-VN" smtClean="0"/>
              <a:t>03/01/2023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3249EEA-E54A-4490-AB82-22994E2B0E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BAF8B6-1EAF-4BC2-8D3C-1360FD6FB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E143321-9889-41B1-98E5-6C5D7920AF9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75267171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9F36BE-94DE-4C4F-A21F-00A6173A72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34D9E9-6224-4D3A-81A7-5BF43F5383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874E44-04AE-4D8B-A314-CDEDC70EA8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C24548-1F98-4715-A6E6-59351A7F8B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86FDA8B-3B4F-4ED7-9A97-D51481496BD7}" type="datetimeFigureOut">
              <a:rPr lang="vi-VN" smtClean="0"/>
              <a:t>03/01/2023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C56425-2DA8-4CC4-8D84-7A029A86A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1C9C91-088B-41C6-B5E3-3C518F7906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E143321-9889-41B1-98E5-6C5D7920AF9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97988562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03D427-6A76-48C6-A08A-34E9A565C3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A7CC02E-BE6C-4762-83E0-F6DBF076D8F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2F9E11-425B-4B2F-963B-C8DD296B95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70E335-8BB8-4C48-886F-B44D9794066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86FDA8B-3B4F-4ED7-9A97-D51481496BD7}" type="datetimeFigureOut">
              <a:rPr lang="vi-VN" smtClean="0"/>
              <a:t>03/01/2023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456B3D-A38B-4C31-8330-B15B75E60B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8BE192-0B0A-4223-91C9-53A3E23CE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E143321-9889-41B1-98E5-6C5D7920AF9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1855789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D4C24649-FB60-2477-AF89-A2FF4ACAD4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6" t="10077" r="1214" b="11938"/>
          <a:stretch/>
        </p:blipFill>
        <p:spPr>
          <a:xfrm flipH="1">
            <a:off x="-334925" y="13716000"/>
            <a:ext cx="12099852" cy="9800683"/>
          </a:xfrm>
          <a:prstGeom prst="rect">
            <a:avLst/>
          </a:prstGeom>
        </p:spPr>
      </p:pic>
      <p:pic>
        <p:nvPicPr>
          <p:cNvPr id="8" name="图片 4">
            <a:extLst>
              <a:ext uri="{FF2B5EF4-FFF2-40B4-BE49-F238E27FC236}">
                <a16:creationId xmlns:a16="http://schemas.microsoft.com/office/drawing/2014/main" id="{411F3838-1A08-D686-1970-F64C2AD6EA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8" t="2880" r="872" b="2717"/>
          <a:stretch/>
        </p:blipFill>
        <p:spPr>
          <a:xfrm flipH="1">
            <a:off x="7830881" y="13716000"/>
            <a:ext cx="4688958" cy="5043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738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1698DD-7F4A-40D3-9973-AA190CB9D4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78E8B1-44BC-47A1-BEC1-754BB25877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0D777B-13B5-4925-9B95-DEBAEDDD343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86FDA8B-3B4F-4ED7-9A97-D51481496BD7}" type="datetimeFigureOut">
              <a:rPr lang="vi-VN" smtClean="0"/>
              <a:t>03/01/2023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1770E3-0502-44FD-B205-C8E4D27C65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5786BC-051F-4000-8CD1-00D1EE4F9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E143321-9889-41B1-98E5-6C5D7920AF9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1504401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55AD344-F9C6-48B2-AB21-A4CFADED9E6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1C5D109-A35E-41DB-A30C-371347684E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AB03B7-2893-4141-9121-F71A274A541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86FDA8B-3B4F-4ED7-9A97-D51481496BD7}" type="datetimeFigureOut">
              <a:rPr lang="vi-VN" smtClean="0"/>
              <a:t>03/01/2023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E56260-9862-4D60-AAB5-30BDAA69E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B92093-BD57-43CB-A839-D44D37F72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E143321-9889-41B1-98E5-6C5D7920AF9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42471590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155806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355455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18936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973801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249212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748273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58171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106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Mụ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CAEF5D8-5DB5-451D-850C-AFB6107AF5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vi-VN" altLang="zh-CN"/>
              <a:t>Bấm để sửa kiểu tiêu đề Bản cái</a:t>
            </a:r>
            <a:endParaRPr lang="zh-CN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CF460D0-172E-46E4-8CBB-D62D5CA180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 altLang="zh-CN"/>
              <a:t>Bấm để chỉnh sửa kiểu văn bản của Bản cái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44A0456-73A7-4E82-9CFC-98B717B0A3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D28869A-535E-4AAF-A710-B1C800AA18AA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647556D-F397-4AF4-A91A-0EA8BC26D8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EE28F62-CB8C-4956-A162-4DB9D28EF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F7AA20C-D13A-40B4-ABDB-62C48F8A088C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A2BD0520-57A6-DAD8-BD5B-436C3C256D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6" t="10077" r="1214" b="11938"/>
          <a:stretch/>
        </p:blipFill>
        <p:spPr>
          <a:xfrm>
            <a:off x="669849" y="-837417"/>
            <a:ext cx="10350797" cy="8383977"/>
          </a:xfrm>
          <a:prstGeom prst="rect">
            <a:avLst/>
          </a:prstGeom>
        </p:spPr>
      </p:pic>
      <p:pic>
        <p:nvPicPr>
          <p:cNvPr id="8" name="图片 4">
            <a:extLst>
              <a:ext uri="{FF2B5EF4-FFF2-40B4-BE49-F238E27FC236}">
                <a16:creationId xmlns:a16="http://schemas.microsoft.com/office/drawing/2014/main" id="{2AC2DBF8-B6BC-9F18-6983-CFB743BB92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8" t="2880" r="872" b="2717"/>
          <a:stretch/>
        </p:blipFill>
        <p:spPr>
          <a:xfrm flipH="1">
            <a:off x="4950287" y="-418753"/>
            <a:ext cx="3821031" cy="4109544"/>
          </a:xfrm>
          <a:prstGeom prst="rect">
            <a:avLst/>
          </a:prstGeom>
        </p:spPr>
      </p:pic>
      <p:pic>
        <p:nvPicPr>
          <p:cNvPr id="9" name="图片 33">
            <a:extLst>
              <a:ext uri="{FF2B5EF4-FFF2-40B4-BE49-F238E27FC236}">
                <a16:creationId xmlns:a16="http://schemas.microsoft.com/office/drawing/2014/main" id="{5ED663F2-DFEC-77A7-7008-166A73A8A1D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05" t="18450" r="20439" b="16744"/>
          <a:stretch/>
        </p:blipFill>
        <p:spPr>
          <a:xfrm rot="2647756">
            <a:off x="2159547" y="2287451"/>
            <a:ext cx="2777454" cy="2845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735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826247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051335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146267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2023/1/3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206328676"/>
      </p:ext>
    </p:extLst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9922994"/>
      </p:ext>
    </p:extLst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4062030"/>
      </p:ext>
    </p:extLst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08892970"/>
      </p:ext>
    </p:extLst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1577977"/>
      </p:ext>
    </p:extLst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36733096"/>
      </p:ext>
    </p:extLst>
  </p:cSld>
  <p:clrMapOvr>
    <a:masterClrMapping/>
  </p:clrMapOvr>
  <p:transition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4246125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Mụ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CAEF5D8-5DB5-451D-850C-AFB6107AF5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vi-VN" altLang="zh-CN"/>
              <a:t>Bấm để sửa kiểu tiêu đề Bản cái</a:t>
            </a:r>
            <a:endParaRPr lang="zh-CN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CF460D0-172E-46E4-8CBB-D62D5CA180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 altLang="zh-CN"/>
              <a:t>Bấm để chỉnh sửa kiểu văn bản của Bản cái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44A0456-73A7-4E82-9CFC-98B717B0A3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D28869A-535E-4AAF-A710-B1C800AA18AA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647556D-F397-4AF4-A91A-0EA8BC26D8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EE28F62-CB8C-4956-A162-4DB9D28EF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F7AA20C-D13A-40B4-ABDB-62C48F8A088C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A2BD0520-57A6-DAD8-BD5B-436C3C256D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6" t="10077" r="1214" b="11938"/>
          <a:stretch/>
        </p:blipFill>
        <p:spPr>
          <a:xfrm>
            <a:off x="669849" y="13716000"/>
            <a:ext cx="10350797" cy="8383977"/>
          </a:xfrm>
          <a:prstGeom prst="rect">
            <a:avLst/>
          </a:prstGeom>
        </p:spPr>
      </p:pic>
      <p:pic>
        <p:nvPicPr>
          <p:cNvPr id="8" name="图片 4">
            <a:extLst>
              <a:ext uri="{FF2B5EF4-FFF2-40B4-BE49-F238E27FC236}">
                <a16:creationId xmlns:a16="http://schemas.microsoft.com/office/drawing/2014/main" id="{2AC2DBF8-B6BC-9F18-6983-CFB743BB92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8" t="2880" r="872" b="2717"/>
          <a:stretch/>
        </p:blipFill>
        <p:spPr>
          <a:xfrm flipH="1">
            <a:off x="4950287" y="13716000"/>
            <a:ext cx="3821031" cy="4109544"/>
          </a:xfrm>
          <a:prstGeom prst="rect">
            <a:avLst/>
          </a:prstGeom>
        </p:spPr>
      </p:pic>
      <p:pic>
        <p:nvPicPr>
          <p:cNvPr id="9" name="图片 33">
            <a:extLst>
              <a:ext uri="{FF2B5EF4-FFF2-40B4-BE49-F238E27FC236}">
                <a16:creationId xmlns:a16="http://schemas.microsoft.com/office/drawing/2014/main" id="{5ED663F2-DFEC-77A7-7008-166A73A8A1D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05" t="18450" r="20439" b="16744"/>
          <a:stretch/>
        </p:blipFill>
        <p:spPr>
          <a:xfrm rot="2647756">
            <a:off x="2159547" y="13716000"/>
            <a:ext cx="2777454" cy="2845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63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2023/1/3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974998330"/>
      </p:ext>
    </p:extLst>
  </p:cSld>
  <p:clrMapOvr>
    <a:masterClrMapping/>
  </p:clrMapOvr>
  <p:transition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29740381"/>
      </p:ext>
    </p:extLst>
  </p:cSld>
  <p:clrMapOvr>
    <a:masterClrMapping/>
  </p:clrMapOvr>
  <p:transition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1910035440"/>
      </p:ext>
    </p:extLst>
  </p:cSld>
  <p:clrMapOvr>
    <a:masterClrMapping/>
  </p:clrMapOvr>
  <p:transition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3254070104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: 对角圆角 6">
            <a:extLst>
              <a:ext uri="{FF2B5EF4-FFF2-40B4-BE49-F238E27FC236}">
                <a16:creationId xmlns:a16="http://schemas.microsoft.com/office/drawing/2014/main" id="{06D4B522-FD6B-9DD5-856C-444501362725}"/>
              </a:ext>
            </a:extLst>
          </p:cNvPr>
          <p:cNvSpPr/>
          <p:nvPr userDrawn="1"/>
        </p:nvSpPr>
        <p:spPr>
          <a:xfrm>
            <a:off x="609600" y="563525"/>
            <a:ext cx="10972800" cy="5730949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0888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êu đề Bản chiế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68124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0401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image" Target="../media/image8.png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13" Type="http://schemas.openxmlformats.org/officeDocument/2006/relationships/tags" Target="../tags/tag1.x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12" Type="http://schemas.openxmlformats.org/officeDocument/2006/relationships/theme" Target="../theme/theme6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54.xml"/><Relationship Id="rId16" Type="http://schemas.openxmlformats.org/officeDocument/2006/relationships/tags" Target="../tags/tag4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5" Type="http://schemas.openxmlformats.org/officeDocument/2006/relationships/slideLayout" Target="../slideLayouts/slideLayout57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62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7616B871-DD5E-49D2-BC61-1CB096B9A29D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01" y="571499"/>
            <a:ext cx="1209675" cy="120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401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4" r:id="rId3"/>
    <p:sldLayoutId id="2147483667" r:id="rId4"/>
    <p:sldLayoutId id="2147483668" r:id="rId5"/>
    <p:sldLayoutId id="2147483672" r:id="rId6"/>
    <p:sldLayoutId id="2147483673" r:id="rId7"/>
    <p:sldLayoutId id="2147483684" r:id="rId8"/>
    <p:sldLayoutId id="2147483685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5054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8010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1" r:id="rId2"/>
    <p:sldLayoutId id="2147483702" r:id="rId3"/>
    <p:sldLayoutId id="2147483705" r:id="rId4"/>
    <p:sldLayoutId id="2147483706" r:id="rId5"/>
    <p:sldLayoutId id="2147483710" r:id="rId6"/>
    <p:sldLayoutId id="2147483711" r:id="rId7"/>
    <p:sldLayoutId id="2147483721" r:id="rId8"/>
    <p:sldLayoutId id="2147483722" r:id="rId9"/>
    <p:sldLayoutId id="2147483723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9Slide.vn - 2019">
            <a:extLst>
              <a:ext uri="{FF2B5EF4-FFF2-40B4-BE49-F238E27FC236}">
                <a16:creationId xmlns:a16="http://schemas.microsoft.com/office/drawing/2014/main" id="{53080464-35BA-4930-BBAF-57057D498B9F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7FAD890-4248-47B2-AF9F-2F903AD11CEE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779680" y="0"/>
            <a:ext cx="13143129" cy="7464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723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46848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2023/1/3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custDataLst>
      <p:tags r:id="rId13"/>
    </p:custDataLst>
    <p:extLst>
      <p:ext uri="{BB962C8B-B14F-4D97-AF65-F5344CB8AC3E}">
        <p14:creationId xmlns:p14="http://schemas.microsoft.com/office/powerpoint/2010/main" val="1564735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12" Type="http://schemas.openxmlformats.org/officeDocument/2006/relationships/image" Target="../media/image4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jpg"/><Relationship Id="rId14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12" Type="http://schemas.openxmlformats.org/officeDocument/2006/relationships/image" Target="../media/image41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jpg"/><Relationship Id="rId14" Type="http://schemas.microsoft.com/office/2007/relationships/hdphoto" Target="../media/hdphoto2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slideLayout" Target="../slideLayouts/slideLayout53.xml"/><Relationship Id="rId1" Type="http://schemas.openxmlformats.org/officeDocument/2006/relationships/tags" Target="../tags/tag63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slideLayout" Target="../slideLayouts/slideLayout53.xml"/><Relationship Id="rId1" Type="http://schemas.openxmlformats.org/officeDocument/2006/relationships/tags" Target="../tags/tag64.xml"/><Relationship Id="rId5" Type="http://schemas.openxmlformats.org/officeDocument/2006/relationships/hyperlink" Target="https://www.facebook.com/huongthaoGADT" TargetMode="External"/><Relationship Id="rId4" Type="http://schemas.openxmlformats.org/officeDocument/2006/relationships/image" Target="../media/image4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microsoft.com/office/2007/relationships/hdphoto" Target="../media/hdphoto1.wdp"/><Relationship Id="rId7" Type="http://schemas.openxmlformats.org/officeDocument/2006/relationships/image" Target="../media/image19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sv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F63FD6F-B839-488B-B6A4-27178C31EA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6478" y="2183093"/>
            <a:ext cx="4578493" cy="85351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22E3FF6-97AA-415B-8FD6-53BF2743E66A}"/>
              </a:ext>
            </a:extLst>
          </p:cNvPr>
          <p:cNvSpPr txBox="1"/>
          <p:nvPr/>
        </p:nvSpPr>
        <p:spPr>
          <a:xfrm>
            <a:off x="4572000" y="1352550"/>
            <a:ext cx="6438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/>
              <a:t>Thứ</a:t>
            </a:r>
            <a:r>
              <a:rPr lang="en-US" sz="3200" dirty="0"/>
              <a:t>…..</a:t>
            </a:r>
            <a:r>
              <a:rPr lang="en-US" sz="3200" dirty="0" err="1"/>
              <a:t>ngày</a:t>
            </a:r>
            <a:r>
              <a:rPr lang="en-US" sz="3200" dirty="0"/>
              <a:t>……</a:t>
            </a:r>
            <a:r>
              <a:rPr lang="en-US" sz="3200" dirty="0" err="1"/>
              <a:t>tháng</a:t>
            </a:r>
            <a:r>
              <a:rPr lang="en-US" sz="3200" dirty="0"/>
              <a:t>……</a:t>
            </a:r>
            <a:r>
              <a:rPr lang="en-US" sz="3200" dirty="0" err="1"/>
              <a:t>năm</a:t>
            </a:r>
            <a:endParaRPr lang="en-US" sz="32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56298D1-C830-4411-925A-BAEA7B88B2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7497" y="2707335"/>
            <a:ext cx="2359356" cy="117663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00E122F-2CE5-480F-8696-39F4727618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0935" y="3683821"/>
            <a:ext cx="5303980" cy="1566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73880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75265" y="2642197"/>
            <a:ext cx="894267" cy="1192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1438" y="1055084"/>
            <a:ext cx="2116968" cy="2316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90200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304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085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429233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383901" y="-100082"/>
            <a:ext cx="1333999" cy="133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40584" y="3705967"/>
            <a:ext cx="2330733" cy="2330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87;p14">
            <a:extLst>
              <a:ext uri="{FF2B5EF4-FFF2-40B4-BE49-F238E27FC236}">
                <a16:creationId xmlns:a16="http://schemas.microsoft.com/office/drawing/2014/main" id="{D36BBD45-F213-4F68-B37B-AC56AF0EF7B9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065113" y="974663"/>
            <a:ext cx="6371708" cy="3791229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95;p14">
            <a:extLst>
              <a:ext uri="{FF2B5EF4-FFF2-40B4-BE49-F238E27FC236}">
                <a16:creationId xmlns:a16="http://schemas.microsoft.com/office/drawing/2014/main" id="{3E0DA39B-87D4-493D-B09A-A5B0539A1CD2}"/>
              </a:ext>
            </a:extLst>
          </p:cNvPr>
          <p:cNvSpPr txBox="1"/>
          <p:nvPr/>
        </p:nvSpPr>
        <p:spPr>
          <a:xfrm>
            <a:off x="3322859" y="1130744"/>
            <a:ext cx="5856134" cy="323639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4667" b="1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95" name="Google Shape;81;p14">
            <a:extLst>
              <a:ext uri="{FF2B5EF4-FFF2-40B4-BE49-F238E27FC236}">
                <a16:creationId xmlns:a16="http://schemas.microsoft.com/office/drawing/2014/main" id="{41963B24-EFB3-481D-B566-FACAC77F48AA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944963" y="1194857"/>
            <a:ext cx="1091037" cy="1328842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6" name="Google Shape;82;p14">
            <a:extLst>
              <a:ext uri="{FF2B5EF4-FFF2-40B4-BE49-F238E27FC236}">
                <a16:creationId xmlns:a16="http://schemas.microsoft.com/office/drawing/2014/main" id="{526CF1DF-E40C-44BF-835B-EAD31A2112F5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l="13052" t="3784" r="13119" b="3450"/>
          <a:stretch/>
        </p:blipFill>
        <p:spPr>
          <a:xfrm>
            <a:off x="9663256" y="1211636"/>
            <a:ext cx="1091038" cy="1360728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5EE0D9C-F92A-4408-9D5D-8DC38946A18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38524" y="1998219"/>
            <a:ext cx="5608899" cy="755041"/>
          </a:xfrm>
          <a:prstGeom prst="rect">
            <a:avLst/>
          </a:prstGeom>
        </p:spPr>
      </p:pic>
      <p:pic>
        <p:nvPicPr>
          <p:cNvPr id="1026" name="Picture 2" descr="Feliz Menino Bonitinho Garoto Com Idéia De Luz | Art drawings for kids,  School art activities, Back to school art activity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869" b="100000" l="9904" r="89936">
                        <a14:foregroundMark x1="44569" y1="44702" x2="44569" y2="44702"/>
                        <a14:foregroundMark x1="45687" y1="45283" x2="46006" y2="53266"/>
                        <a14:foregroundMark x1="59425" y1="45283" x2="58147" y2="54572"/>
                        <a14:foregroundMark x1="54633" y1="79390" x2="57508" y2="85341"/>
                        <a14:foregroundMark x1="48243" y1="79826" x2="43291" y2="88824"/>
                        <a14:foregroundMark x1="57029" y1="86938" x2="65335" y2="901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5067" y="2840826"/>
            <a:ext cx="3849227" cy="4236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78326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F6247794-99C5-7DCB-F7B5-426DEA0566BC}"/>
              </a:ext>
            </a:extLst>
          </p:cNvPr>
          <p:cNvSpPr txBox="1"/>
          <p:nvPr/>
        </p:nvSpPr>
        <p:spPr>
          <a:xfrm>
            <a:off x="873900" y="218229"/>
            <a:ext cx="10276002" cy="1264741"/>
          </a:xfrm>
          <a:prstGeom prst="roundRect">
            <a:avLst>
              <a:gd name="adj" fmla="val 26613"/>
            </a:avLst>
          </a:prstGeom>
          <a:solidFill>
            <a:srgbClr val="FFFF00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lvl="0" algn="ctr"/>
            <a:r>
              <a:rPr lang="vi-VN" sz="3200" b="1" dirty="0">
                <a:solidFill>
                  <a:srgbClr val="000000"/>
                </a:solidFill>
                <a:latin typeface="Cambria (Đầu đề)"/>
                <a:ea typeface="#9Slide03 IcielSamsung Sharp Bo" pitchFamily="2" charset="-93"/>
                <a:cs typeface="#9Slide03 IcielSamsung Sharp Bo" pitchFamily="2" charset="-93"/>
              </a:rPr>
              <a:t>Những khó khăn của người khuyết tật trong công việc và cuộc sống: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 (Đầu đề)"/>
              <a:ea typeface="#9Slide03 IcielSamsung Sharp Bo" pitchFamily="2" charset="-93"/>
              <a:cs typeface="#9Slide03 IcielSamsung Sharp Bo" pitchFamily="2" charset="-93"/>
            </a:endParaRPr>
          </a:p>
        </p:txBody>
      </p:sp>
      <p:grpSp>
        <p:nvGrpSpPr>
          <p:cNvPr id="4" name="Group 1">
            <a:extLst>
              <a:ext uri="{FF2B5EF4-FFF2-40B4-BE49-F238E27FC236}">
                <a16:creationId xmlns:a16="http://schemas.microsoft.com/office/drawing/2014/main" id="{A0DB48D4-CE9A-4904-BD07-ED2C15BDCC3F}"/>
              </a:ext>
            </a:extLst>
          </p:cNvPr>
          <p:cNvGrpSpPr/>
          <p:nvPr/>
        </p:nvGrpSpPr>
        <p:grpSpPr>
          <a:xfrm>
            <a:off x="1114425" y="1616863"/>
            <a:ext cx="9982200" cy="764388"/>
            <a:chOff x="674228" y="4862098"/>
            <a:chExt cx="5343799" cy="1230073"/>
          </a:xfrm>
        </p:grpSpPr>
        <p:sp>
          <p:nvSpPr>
            <p:cNvPr id="6" name="Rectangle: Rounded Corners 2">
              <a:extLst>
                <a:ext uri="{FF2B5EF4-FFF2-40B4-BE49-F238E27FC236}">
                  <a16:creationId xmlns:a16="http://schemas.microsoft.com/office/drawing/2014/main" id="{84F1D07F-6BBE-4D1E-8D17-8391D4A2684F}"/>
                </a:ext>
              </a:extLst>
            </p:cNvPr>
            <p:cNvSpPr/>
            <p:nvPr/>
          </p:nvSpPr>
          <p:spPr>
            <a:xfrm>
              <a:off x="674228" y="4862098"/>
              <a:ext cx="5343799" cy="1230073"/>
            </a:xfrm>
            <a:prstGeom prst="roundRect">
              <a:avLst>
                <a:gd name="adj" fmla="val 50000"/>
              </a:avLst>
            </a:prstGeom>
            <a:solidFill>
              <a:schemeClr val="accent5">
                <a:lumMod val="20000"/>
                <a:lumOff val="80000"/>
              </a:schemeClr>
            </a:solidFill>
            <a:ln w="28575">
              <a:solidFill>
                <a:srgbClr val="00B05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extBox 3">
              <a:extLst>
                <a:ext uri="{FF2B5EF4-FFF2-40B4-BE49-F238E27FC236}">
                  <a16:creationId xmlns:a16="http://schemas.microsoft.com/office/drawing/2014/main" id="{F8479341-017A-4C98-A4C1-A91AE8C9B9FE}"/>
                </a:ext>
              </a:extLst>
            </p:cNvPr>
            <p:cNvSpPr txBox="1"/>
            <p:nvPr/>
          </p:nvSpPr>
          <p:spPr>
            <a:xfrm>
              <a:off x="743340" y="4939483"/>
              <a:ext cx="5205574" cy="869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1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Sinh hoạt bất tiện, đôi khi phải nhờ đến sự giúp đỡ của người khác.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1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8" name="Group 1">
            <a:extLst>
              <a:ext uri="{FF2B5EF4-FFF2-40B4-BE49-F238E27FC236}">
                <a16:creationId xmlns:a16="http://schemas.microsoft.com/office/drawing/2014/main" id="{D399638F-7732-4756-9A44-D9249D834D00}"/>
              </a:ext>
            </a:extLst>
          </p:cNvPr>
          <p:cNvGrpSpPr/>
          <p:nvPr/>
        </p:nvGrpSpPr>
        <p:grpSpPr>
          <a:xfrm>
            <a:off x="1057275" y="2578888"/>
            <a:ext cx="10115549" cy="935838"/>
            <a:chOff x="674228" y="4862098"/>
            <a:chExt cx="5343799" cy="1230073"/>
          </a:xfrm>
        </p:grpSpPr>
        <p:sp>
          <p:nvSpPr>
            <p:cNvPr id="9" name="Rectangle: Rounded Corners 2">
              <a:extLst>
                <a:ext uri="{FF2B5EF4-FFF2-40B4-BE49-F238E27FC236}">
                  <a16:creationId xmlns:a16="http://schemas.microsoft.com/office/drawing/2014/main" id="{457DE790-2FC5-4067-964B-CACD6EAE7FCD}"/>
                </a:ext>
              </a:extLst>
            </p:cNvPr>
            <p:cNvSpPr/>
            <p:nvPr/>
          </p:nvSpPr>
          <p:spPr>
            <a:xfrm>
              <a:off x="674228" y="4862098"/>
              <a:ext cx="5343799" cy="1230073"/>
            </a:xfrm>
            <a:prstGeom prst="roundRect">
              <a:avLst>
                <a:gd name="adj" fmla="val 50000"/>
              </a:avLst>
            </a:prstGeom>
            <a:solidFill>
              <a:schemeClr val="accent5">
                <a:lumMod val="20000"/>
                <a:lumOff val="80000"/>
              </a:schemeClr>
            </a:solidFill>
            <a:ln w="28575">
              <a:solidFill>
                <a:srgbClr val="00B05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TextBox 3">
              <a:extLst>
                <a:ext uri="{FF2B5EF4-FFF2-40B4-BE49-F238E27FC236}">
                  <a16:creationId xmlns:a16="http://schemas.microsoft.com/office/drawing/2014/main" id="{1B8EAB3F-94AA-4B2E-8005-865870964552}"/>
                </a:ext>
              </a:extLst>
            </p:cNvPr>
            <p:cNvSpPr txBox="1"/>
            <p:nvPr/>
          </p:nvSpPr>
          <p:spPr>
            <a:xfrm>
              <a:off x="743340" y="4939483"/>
              <a:ext cx="5205574" cy="869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1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Một số người khả năng tiếp thu bị hạn chế, mất nhiều thời gian và công sức hơn trong quá trình học tập.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1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11" name="Group 1">
            <a:extLst>
              <a:ext uri="{FF2B5EF4-FFF2-40B4-BE49-F238E27FC236}">
                <a16:creationId xmlns:a16="http://schemas.microsoft.com/office/drawing/2014/main" id="{93F5E28B-4B3A-460A-B634-613BFBCE58EA}"/>
              </a:ext>
            </a:extLst>
          </p:cNvPr>
          <p:cNvGrpSpPr/>
          <p:nvPr/>
        </p:nvGrpSpPr>
        <p:grpSpPr>
          <a:xfrm>
            <a:off x="1085850" y="3788563"/>
            <a:ext cx="9982200" cy="488162"/>
            <a:chOff x="674228" y="4862098"/>
            <a:chExt cx="5343799" cy="1230073"/>
          </a:xfrm>
        </p:grpSpPr>
        <p:sp>
          <p:nvSpPr>
            <p:cNvPr id="12" name="Rectangle: Rounded Corners 2">
              <a:extLst>
                <a:ext uri="{FF2B5EF4-FFF2-40B4-BE49-F238E27FC236}">
                  <a16:creationId xmlns:a16="http://schemas.microsoft.com/office/drawing/2014/main" id="{F979193A-D4AF-403E-956F-336825C5C672}"/>
                </a:ext>
              </a:extLst>
            </p:cNvPr>
            <p:cNvSpPr/>
            <p:nvPr/>
          </p:nvSpPr>
          <p:spPr>
            <a:xfrm>
              <a:off x="674228" y="4862098"/>
              <a:ext cx="5343799" cy="1230073"/>
            </a:xfrm>
            <a:prstGeom prst="roundRect">
              <a:avLst>
                <a:gd name="adj" fmla="val 50000"/>
              </a:avLst>
            </a:prstGeom>
            <a:solidFill>
              <a:schemeClr val="accent5">
                <a:lumMod val="20000"/>
                <a:lumOff val="80000"/>
              </a:schemeClr>
            </a:solidFill>
            <a:ln w="28575">
              <a:solidFill>
                <a:srgbClr val="00B05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TextBox 3">
              <a:extLst>
                <a:ext uri="{FF2B5EF4-FFF2-40B4-BE49-F238E27FC236}">
                  <a16:creationId xmlns:a16="http://schemas.microsoft.com/office/drawing/2014/main" id="{D980A58E-E76D-46A2-A016-5A183783627D}"/>
                </a:ext>
              </a:extLst>
            </p:cNvPr>
            <p:cNvSpPr txBox="1"/>
            <p:nvPr/>
          </p:nvSpPr>
          <p:spPr>
            <a:xfrm>
              <a:off x="743340" y="4939482"/>
              <a:ext cx="5205574" cy="7429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1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Khó khăn khi tìm kiếm việc làm và lựa chọn công việc phù hợp.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1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14" name="Group 1">
            <a:extLst>
              <a:ext uri="{FF2B5EF4-FFF2-40B4-BE49-F238E27FC236}">
                <a16:creationId xmlns:a16="http://schemas.microsoft.com/office/drawing/2014/main" id="{247BC91E-F17E-4FD6-B2AB-109CFA522DD4}"/>
              </a:ext>
            </a:extLst>
          </p:cNvPr>
          <p:cNvGrpSpPr/>
          <p:nvPr/>
        </p:nvGrpSpPr>
        <p:grpSpPr>
          <a:xfrm>
            <a:off x="1028700" y="4474363"/>
            <a:ext cx="9982200" cy="492375"/>
            <a:chOff x="674228" y="4862098"/>
            <a:chExt cx="5343799" cy="1240689"/>
          </a:xfrm>
        </p:grpSpPr>
        <p:sp>
          <p:nvSpPr>
            <p:cNvPr id="15" name="Rectangle: Rounded Corners 2">
              <a:extLst>
                <a:ext uri="{FF2B5EF4-FFF2-40B4-BE49-F238E27FC236}">
                  <a16:creationId xmlns:a16="http://schemas.microsoft.com/office/drawing/2014/main" id="{22335BFC-4B45-461F-B18B-DFDC868B0519}"/>
                </a:ext>
              </a:extLst>
            </p:cNvPr>
            <p:cNvSpPr/>
            <p:nvPr/>
          </p:nvSpPr>
          <p:spPr>
            <a:xfrm>
              <a:off x="674228" y="4862098"/>
              <a:ext cx="5343799" cy="1230073"/>
            </a:xfrm>
            <a:prstGeom prst="roundRect">
              <a:avLst>
                <a:gd name="adj" fmla="val 50000"/>
              </a:avLst>
            </a:prstGeom>
            <a:solidFill>
              <a:schemeClr val="accent5">
                <a:lumMod val="20000"/>
                <a:lumOff val="80000"/>
              </a:schemeClr>
            </a:solidFill>
            <a:ln w="28575">
              <a:solidFill>
                <a:srgbClr val="00B05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TextBox 3">
              <a:extLst>
                <a:ext uri="{FF2B5EF4-FFF2-40B4-BE49-F238E27FC236}">
                  <a16:creationId xmlns:a16="http://schemas.microsoft.com/office/drawing/2014/main" id="{E5C2D67D-2FF0-4AE9-9245-71B3D022A95F}"/>
                </a:ext>
              </a:extLst>
            </p:cNvPr>
            <p:cNvSpPr txBox="1"/>
            <p:nvPr/>
          </p:nvSpPr>
          <p:spPr>
            <a:xfrm>
              <a:off x="743340" y="4939481"/>
              <a:ext cx="5205574" cy="11633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1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Có tâm lý mặc cảm, không dám nghĩ đến chuyện kết hôn.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1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17" name="Group 1">
            <a:extLst>
              <a:ext uri="{FF2B5EF4-FFF2-40B4-BE49-F238E27FC236}">
                <a16:creationId xmlns:a16="http://schemas.microsoft.com/office/drawing/2014/main" id="{9A811C64-DC52-4F8E-A9DC-C2707EFBB049}"/>
              </a:ext>
            </a:extLst>
          </p:cNvPr>
          <p:cNvGrpSpPr/>
          <p:nvPr/>
        </p:nvGrpSpPr>
        <p:grpSpPr>
          <a:xfrm>
            <a:off x="1047750" y="5179213"/>
            <a:ext cx="9982200" cy="492375"/>
            <a:chOff x="674228" y="4862098"/>
            <a:chExt cx="5343799" cy="1240689"/>
          </a:xfrm>
        </p:grpSpPr>
        <p:sp>
          <p:nvSpPr>
            <p:cNvPr id="18" name="Rectangle: Rounded Corners 2">
              <a:extLst>
                <a:ext uri="{FF2B5EF4-FFF2-40B4-BE49-F238E27FC236}">
                  <a16:creationId xmlns:a16="http://schemas.microsoft.com/office/drawing/2014/main" id="{C0651451-703C-44CE-B3E0-16D65DAB2A3B}"/>
                </a:ext>
              </a:extLst>
            </p:cNvPr>
            <p:cNvSpPr/>
            <p:nvPr/>
          </p:nvSpPr>
          <p:spPr>
            <a:xfrm>
              <a:off x="674228" y="4862098"/>
              <a:ext cx="5343799" cy="1230073"/>
            </a:xfrm>
            <a:prstGeom prst="roundRect">
              <a:avLst>
                <a:gd name="adj" fmla="val 50000"/>
              </a:avLst>
            </a:prstGeom>
            <a:solidFill>
              <a:schemeClr val="accent5">
                <a:lumMod val="20000"/>
                <a:lumOff val="80000"/>
              </a:schemeClr>
            </a:solidFill>
            <a:ln w="28575">
              <a:solidFill>
                <a:srgbClr val="00B05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TextBox 3">
              <a:extLst>
                <a:ext uri="{FF2B5EF4-FFF2-40B4-BE49-F238E27FC236}">
                  <a16:creationId xmlns:a16="http://schemas.microsoft.com/office/drawing/2014/main" id="{BE3E8E20-0B52-4B66-A33F-C71A0E9706C6}"/>
                </a:ext>
              </a:extLst>
            </p:cNvPr>
            <p:cNvSpPr txBox="1"/>
            <p:nvPr/>
          </p:nvSpPr>
          <p:spPr>
            <a:xfrm>
              <a:off x="743340" y="4939481"/>
              <a:ext cx="5205574" cy="11633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1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Một số gặp khó khăn trong việc hoà nhập cộng đồng.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1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7552337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F6247794-99C5-7DCB-F7B5-426DEA0566BC}"/>
              </a:ext>
            </a:extLst>
          </p:cNvPr>
          <p:cNvSpPr txBox="1"/>
          <p:nvPr/>
        </p:nvSpPr>
        <p:spPr>
          <a:xfrm>
            <a:off x="873900" y="507312"/>
            <a:ext cx="10276002" cy="686574"/>
          </a:xfrm>
          <a:prstGeom prst="roundRect">
            <a:avLst>
              <a:gd name="adj" fmla="val 26613"/>
            </a:avLst>
          </a:prstGeom>
          <a:solidFill>
            <a:srgbClr val="FFFF00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lvl="0" algn="ctr"/>
            <a:r>
              <a:rPr lang="vi-VN" sz="3200" b="1" dirty="0">
                <a:solidFill>
                  <a:srgbClr val="000000"/>
                </a:solidFill>
                <a:latin typeface="Cambria (Đầu đề)"/>
                <a:ea typeface="#9Slide03 IcielSamsung Sharp Bo" pitchFamily="2" charset="-93"/>
                <a:cs typeface="#9Slide03 IcielSamsung Sharp Bo" pitchFamily="2" charset="-93"/>
              </a:rPr>
              <a:t>Những công việc họ có thể làm được: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 (Đầu đề)"/>
              <a:ea typeface="#9Slide03 IcielSamsung Sharp Bo" pitchFamily="2" charset="-93"/>
              <a:cs typeface="#9Slide03 IcielSamsung Sharp Bo" pitchFamily="2" charset="-93"/>
            </a:endParaRPr>
          </a:p>
        </p:txBody>
      </p:sp>
      <p:grpSp>
        <p:nvGrpSpPr>
          <p:cNvPr id="4" name="Group 1">
            <a:extLst>
              <a:ext uri="{FF2B5EF4-FFF2-40B4-BE49-F238E27FC236}">
                <a16:creationId xmlns:a16="http://schemas.microsoft.com/office/drawing/2014/main" id="{A0DB48D4-CE9A-4904-BD07-ED2C15BDCC3F}"/>
              </a:ext>
            </a:extLst>
          </p:cNvPr>
          <p:cNvGrpSpPr/>
          <p:nvPr/>
        </p:nvGrpSpPr>
        <p:grpSpPr>
          <a:xfrm>
            <a:off x="3562350" y="1581150"/>
            <a:ext cx="3829050" cy="561976"/>
            <a:chOff x="674228" y="4862098"/>
            <a:chExt cx="5343799" cy="1230073"/>
          </a:xfrm>
        </p:grpSpPr>
        <p:sp>
          <p:nvSpPr>
            <p:cNvPr id="6" name="Rectangle: Rounded Corners 2">
              <a:extLst>
                <a:ext uri="{FF2B5EF4-FFF2-40B4-BE49-F238E27FC236}">
                  <a16:creationId xmlns:a16="http://schemas.microsoft.com/office/drawing/2014/main" id="{84F1D07F-6BBE-4D1E-8D17-8391D4A2684F}"/>
                </a:ext>
              </a:extLst>
            </p:cNvPr>
            <p:cNvSpPr/>
            <p:nvPr/>
          </p:nvSpPr>
          <p:spPr>
            <a:xfrm>
              <a:off x="674228" y="4862098"/>
              <a:ext cx="5343799" cy="1230073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20000"/>
                <a:lumOff val="80000"/>
              </a:schemeClr>
            </a:solidFill>
            <a:ln w="28575">
              <a:solidFill>
                <a:srgbClr val="00B05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extBox 3">
              <a:extLst>
                <a:ext uri="{FF2B5EF4-FFF2-40B4-BE49-F238E27FC236}">
                  <a16:creationId xmlns:a16="http://schemas.microsoft.com/office/drawing/2014/main" id="{F8479341-017A-4C98-A4C1-A91AE8C9B9FE}"/>
                </a:ext>
              </a:extLst>
            </p:cNvPr>
            <p:cNvSpPr txBox="1"/>
            <p:nvPr/>
          </p:nvSpPr>
          <p:spPr>
            <a:xfrm>
              <a:off x="743340" y="4939482"/>
              <a:ext cx="5205574" cy="7429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1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Vận động viên.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1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20" name="Group 1">
            <a:extLst>
              <a:ext uri="{FF2B5EF4-FFF2-40B4-BE49-F238E27FC236}">
                <a16:creationId xmlns:a16="http://schemas.microsoft.com/office/drawing/2014/main" id="{7FECD06D-C369-4A01-AEF1-389394006928}"/>
              </a:ext>
            </a:extLst>
          </p:cNvPr>
          <p:cNvGrpSpPr/>
          <p:nvPr/>
        </p:nvGrpSpPr>
        <p:grpSpPr>
          <a:xfrm>
            <a:off x="3562350" y="2390775"/>
            <a:ext cx="3829050" cy="561976"/>
            <a:chOff x="674228" y="4862098"/>
            <a:chExt cx="5343799" cy="1230073"/>
          </a:xfrm>
        </p:grpSpPr>
        <p:sp>
          <p:nvSpPr>
            <p:cNvPr id="21" name="Rectangle: Rounded Corners 2">
              <a:extLst>
                <a:ext uri="{FF2B5EF4-FFF2-40B4-BE49-F238E27FC236}">
                  <a16:creationId xmlns:a16="http://schemas.microsoft.com/office/drawing/2014/main" id="{D7238406-DBC6-4C1A-B548-E6DB3398F0FC}"/>
                </a:ext>
              </a:extLst>
            </p:cNvPr>
            <p:cNvSpPr/>
            <p:nvPr/>
          </p:nvSpPr>
          <p:spPr>
            <a:xfrm>
              <a:off x="674228" y="4862098"/>
              <a:ext cx="5343799" cy="1230073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20000"/>
                <a:lumOff val="80000"/>
              </a:schemeClr>
            </a:solidFill>
            <a:ln w="28575">
              <a:solidFill>
                <a:srgbClr val="00B05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TextBox 3">
              <a:extLst>
                <a:ext uri="{FF2B5EF4-FFF2-40B4-BE49-F238E27FC236}">
                  <a16:creationId xmlns:a16="http://schemas.microsoft.com/office/drawing/2014/main" id="{0954FAEC-DF64-446E-815D-DF0651C510A5}"/>
                </a:ext>
              </a:extLst>
            </p:cNvPr>
            <p:cNvSpPr txBox="1"/>
            <p:nvPr/>
          </p:nvSpPr>
          <p:spPr>
            <a:xfrm>
              <a:off x="743341" y="4939482"/>
              <a:ext cx="5205574" cy="10105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1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Giáo viên.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1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23" name="Group 1">
            <a:extLst>
              <a:ext uri="{FF2B5EF4-FFF2-40B4-BE49-F238E27FC236}">
                <a16:creationId xmlns:a16="http://schemas.microsoft.com/office/drawing/2014/main" id="{7E98E6D5-CADE-4245-82AB-679349EE32E9}"/>
              </a:ext>
            </a:extLst>
          </p:cNvPr>
          <p:cNvGrpSpPr/>
          <p:nvPr/>
        </p:nvGrpSpPr>
        <p:grpSpPr>
          <a:xfrm>
            <a:off x="2895600" y="3152775"/>
            <a:ext cx="5648325" cy="866351"/>
            <a:chOff x="674228" y="4862098"/>
            <a:chExt cx="5343799" cy="1896300"/>
          </a:xfrm>
        </p:grpSpPr>
        <p:sp>
          <p:nvSpPr>
            <p:cNvPr id="24" name="Rectangle: Rounded Corners 2">
              <a:extLst>
                <a:ext uri="{FF2B5EF4-FFF2-40B4-BE49-F238E27FC236}">
                  <a16:creationId xmlns:a16="http://schemas.microsoft.com/office/drawing/2014/main" id="{430C2926-060B-4207-B2E3-9F04352EF9EC}"/>
                </a:ext>
              </a:extLst>
            </p:cNvPr>
            <p:cNvSpPr/>
            <p:nvPr/>
          </p:nvSpPr>
          <p:spPr>
            <a:xfrm>
              <a:off x="674228" y="4862098"/>
              <a:ext cx="5343799" cy="1230073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20000"/>
                <a:lumOff val="80000"/>
              </a:schemeClr>
            </a:solidFill>
            <a:ln w="28575">
              <a:solidFill>
                <a:srgbClr val="00B05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TextBox 3">
              <a:extLst>
                <a:ext uri="{FF2B5EF4-FFF2-40B4-BE49-F238E27FC236}">
                  <a16:creationId xmlns:a16="http://schemas.microsoft.com/office/drawing/2014/main" id="{9CAD842A-D4D5-47A6-8DB4-D5B640FFE122}"/>
                </a:ext>
              </a:extLst>
            </p:cNvPr>
            <p:cNvSpPr txBox="1"/>
            <p:nvPr/>
          </p:nvSpPr>
          <p:spPr>
            <a:xfrm>
              <a:off x="743341" y="4939482"/>
              <a:ext cx="5205574" cy="1818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1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Sản xuất các sản phẩm thủ công.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1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26" name="Group 1">
            <a:extLst>
              <a:ext uri="{FF2B5EF4-FFF2-40B4-BE49-F238E27FC236}">
                <a16:creationId xmlns:a16="http://schemas.microsoft.com/office/drawing/2014/main" id="{A083FB2D-6645-444A-962D-ABDF3337646B}"/>
              </a:ext>
            </a:extLst>
          </p:cNvPr>
          <p:cNvGrpSpPr/>
          <p:nvPr/>
        </p:nvGrpSpPr>
        <p:grpSpPr>
          <a:xfrm>
            <a:off x="3581400" y="3905250"/>
            <a:ext cx="3829050" cy="561976"/>
            <a:chOff x="674228" y="4862098"/>
            <a:chExt cx="5343799" cy="1230073"/>
          </a:xfrm>
        </p:grpSpPr>
        <p:sp>
          <p:nvSpPr>
            <p:cNvPr id="27" name="Rectangle: Rounded Corners 2">
              <a:extLst>
                <a:ext uri="{FF2B5EF4-FFF2-40B4-BE49-F238E27FC236}">
                  <a16:creationId xmlns:a16="http://schemas.microsoft.com/office/drawing/2014/main" id="{FD1CE382-E929-4DE4-BD10-36791DB168F7}"/>
                </a:ext>
              </a:extLst>
            </p:cNvPr>
            <p:cNvSpPr/>
            <p:nvPr/>
          </p:nvSpPr>
          <p:spPr>
            <a:xfrm>
              <a:off x="674228" y="4862098"/>
              <a:ext cx="5343799" cy="1230073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20000"/>
                <a:lumOff val="80000"/>
              </a:schemeClr>
            </a:solidFill>
            <a:ln w="28575">
              <a:solidFill>
                <a:srgbClr val="00B05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TextBox 3">
              <a:extLst>
                <a:ext uri="{FF2B5EF4-FFF2-40B4-BE49-F238E27FC236}">
                  <a16:creationId xmlns:a16="http://schemas.microsoft.com/office/drawing/2014/main" id="{4CCB8911-404A-4075-821C-88FDC40DCED8}"/>
                </a:ext>
              </a:extLst>
            </p:cNvPr>
            <p:cNvSpPr txBox="1"/>
            <p:nvPr/>
          </p:nvSpPr>
          <p:spPr>
            <a:xfrm>
              <a:off x="743341" y="4939482"/>
              <a:ext cx="5205574" cy="10105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1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Đánh đàn, ca hát.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1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29" name="Group 1">
            <a:extLst>
              <a:ext uri="{FF2B5EF4-FFF2-40B4-BE49-F238E27FC236}">
                <a16:creationId xmlns:a16="http://schemas.microsoft.com/office/drawing/2014/main" id="{4811739A-346E-417F-9E07-156C3A06EDF1}"/>
              </a:ext>
            </a:extLst>
          </p:cNvPr>
          <p:cNvGrpSpPr/>
          <p:nvPr/>
        </p:nvGrpSpPr>
        <p:grpSpPr>
          <a:xfrm>
            <a:off x="3638550" y="4686300"/>
            <a:ext cx="3829050" cy="561976"/>
            <a:chOff x="674228" y="4862098"/>
            <a:chExt cx="5343799" cy="1230073"/>
          </a:xfrm>
        </p:grpSpPr>
        <p:sp>
          <p:nvSpPr>
            <p:cNvPr id="30" name="Rectangle: Rounded Corners 2">
              <a:extLst>
                <a:ext uri="{FF2B5EF4-FFF2-40B4-BE49-F238E27FC236}">
                  <a16:creationId xmlns:a16="http://schemas.microsoft.com/office/drawing/2014/main" id="{D6C4DED1-9712-4301-B408-CB588B6FB205}"/>
                </a:ext>
              </a:extLst>
            </p:cNvPr>
            <p:cNvSpPr/>
            <p:nvPr/>
          </p:nvSpPr>
          <p:spPr>
            <a:xfrm>
              <a:off x="674228" y="4862098"/>
              <a:ext cx="5343799" cy="1230073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20000"/>
                <a:lumOff val="80000"/>
              </a:schemeClr>
            </a:solidFill>
            <a:ln w="28575">
              <a:solidFill>
                <a:srgbClr val="00B05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TextBox 3">
              <a:extLst>
                <a:ext uri="{FF2B5EF4-FFF2-40B4-BE49-F238E27FC236}">
                  <a16:creationId xmlns:a16="http://schemas.microsoft.com/office/drawing/2014/main" id="{920550AD-7D73-4ACF-81D5-59CB2AEE3A08}"/>
                </a:ext>
              </a:extLst>
            </p:cNvPr>
            <p:cNvSpPr txBox="1"/>
            <p:nvPr/>
          </p:nvSpPr>
          <p:spPr>
            <a:xfrm>
              <a:off x="743341" y="4939482"/>
              <a:ext cx="5205574" cy="10105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1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Mát-xa, bấm huyệt.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1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8471408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Hình ảnh 14">
            <a:extLst>
              <a:ext uri="{FF2B5EF4-FFF2-40B4-BE49-F238E27FC236}">
                <a16:creationId xmlns:a16="http://schemas.microsoft.com/office/drawing/2014/main" id="{CC5DB9C0-6840-6959-63C9-7DEE63EF3A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238" y="3331930"/>
            <a:ext cx="2627604" cy="307874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A1CC8A5-9943-44B2-8AB8-3874E88CBD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6364" y="3311559"/>
            <a:ext cx="6370872" cy="2139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33504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Hộp Văn bản 2">
            <a:extLst>
              <a:ext uri="{FF2B5EF4-FFF2-40B4-BE49-F238E27FC236}">
                <a16:creationId xmlns:a16="http://schemas.microsoft.com/office/drawing/2014/main" id="{288B6BAC-4DEC-4D03-ACEB-EA5EE5DCDCF2}"/>
              </a:ext>
            </a:extLst>
          </p:cNvPr>
          <p:cNvSpPr txBox="1"/>
          <p:nvPr/>
        </p:nvSpPr>
        <p:spPr>
          <a:xfrm>
            <a:off x="873900" y="507312"/>
            <a:ext cx="10276002" cy="686574"/>
          </a:xfrm>
          <a:prstGeom prst="roundRect">
            <a:avLst>
              <a:gd name="adj" fmla="val 26613"/>
            </a:avLst>
          </a:prstGeom>
          <a:solidFill>
            <a:srgbClr val="FFFF00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lvl="0" algn="ctr"/>
            <a:r>
              <a:rPr lang="en-US" sz="3200" b="1" dirty="0">
                <a:solidFill>
                  <a:srgbClr val="000000"/>
                </a:solidFill>
                <a:latin typeface="Cambria (Đầu đề)"/>
                <a:ea typeface="#9Slide03 IcielSamsung Sharp Bo" pitchFamily="2" charset="-93"/>
                <a:cs typeface="#9Slide03 IcielSamsung Sharp Bo" pitchFamily="2" charset="-93"/>
              </a:rPr>
              <a:t>2. </a:t>
            </a:r>
            <a:r>
              <a:rPr lang="en-US" sz="3200" b="1" dirty="0" err="1">
                <a:solidFill>
                  <a:srgbClr val="000000"/>
                </a:solidFill>
                <a:latin typeface="Cambria (Đầu đề)"/>
                <a:ea typeface="#9Slide03 IcielSamsung Sharp Bo" pitchFamily="2" charset="-93"/>
                <a:cs typeface="#9Slide03 IcielSamsung Sharp Bo" pitchFamily="2" charset="-93"/>
              </a:rPr>
              <a:t>Lập</a:t>
            </a:r>
            <a:r>
              <a:rPr lang="en-US" sz="3200" b="1" dirty="0">
                <a:solidFill>
                  <a:srgbClr val="000000"/>
                </a:solidFill>
                <a:latin typeface="Cambria (Đầu đề)"/>
                <a:ea typeface="#9Slide03 IcielSamsung Sharp Bo" pitchFamily="2" charset="-93"/>
                <a:cs typeface="#9Slide03 IcielSamsung Sharp Bo" pitchFamily="2" charset="-93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Cambria (Đầu đề)"/>
                <a:ea typeface="#9Slide03 IcielSamsung Sharp Bo" pitchFamily="2" charset="-93"/>
                <a:cs typeface="#9Slide03 IcielSamsung Sharp Bo" pitchFamily="2" charset="-93"/>
              </a:rPr>
              <a:t>kế</a:t>
            </a:r>
            <a:r>
              <a:rPr lang="en-US" sz="3200" b="1" dirty="0">
                <a:solidFill>
                  <a:srgbClr val="000000"/>
                </a:solidFill>
                <a:latin typeface="Cambria (Đầu đề)"/>
                <a:ea typeface="#9Slide03 IcielSamsung Sharp Bo" pitchFamily="2" charset="-93"/>
                <a:cs typeface="#9Slide03 IcielSamsung Sharp Bo" pitchFamily="2" charset="-93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Cambria (Đầu đề)"/>
                <a:ea typeface="#9Slide03 IcielSamsung Sharp Bo" pitchFamily="2" charset="-93"/>
                <a:cs typeface="#9Slide03 IcielSamsung Sharp Bo" pitchFamily="2" charset="-93"/>
              </a:rPr>
              <a:t>hoạch</a:t>
            </a:r>
            <a:r>
              <a:rPr lang="en-US" sz="3200" b="1" dirty="0">
                <a:solidFill>
                  <a:srgbClr val="000000"/>
                </a:solidFill>
                <a:latin typeface="Cambria (Đầu đề)"/>
                <a:ea typeface="#9Slide03 IcielSamsung Sharp Bo" pitchFamily="2" charset="-93"/>
                <a:cs typeface="#9Slide03 IcielSamsung Sharp Bo" pitchFamily="2" charset="-93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Cambria (Đầu đề)"/>
                <a:ea typeface="#9Slide03 IcielSamsung Sharp Bo" pitchFamily="2" charset="-93"/>
                <a:cs typeface="#9Slide03 IcielSamsung Sharp Bo" pitchFamily="2" charset="-93"/>
              </a:rPr>
              <a:t>giúp</a:t>
            </a:r>
            <a:r>
              <a:rPr lang="en-US" sz="3200" b="1" dirty="0">
                <a:solidFill>
                  <a:srgbClr val="000000"/>
                </a:solidFill>
                <a:latin typeface="Cambria (Đầu đề)"/>
                <a:ea typeface="#9Slide03 IcielSamsung Sharp Bo" pitchFamily="2" charset="-93"/>
                <a:cs typeface="#9Slide03 IcielSamsung Sharp Bo" pitchFamily="2" charset="-93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Cambria (Đầu đề)"/>
                <a:ea typeface="#9Slide03 IcielSamsung Sharp Bo" pitchFamily="2" charset="-93"/>
                <a:cs typeface="#9Slide03 IcielSamsung Sharp Bo" pitchFamily="2" charset="-93"/>
              </a:rPr>
              <a:t>đỡ</a:t>
            </a:r>
            <a:r>
              <a:rPr lang="en-US" sz="3200" b="1" dirty="0">
                <a:solidFill>
                  <a:srgbClr val="000000"/>
                </a:solidFill>
                <a:latin typeface="Cambria (Đầu đề)"/>
                <a:ea typeface="#9Slide03 IcielSamsung Sharp Bo" pitchFamily="2" charset="-93"/>
                <a:cs typeface="#9Slide03 IcielSamsung Sharp Bo" pitchFamily="2" charset="-93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Cambria (Đầu đề)"/>
                <a:ea typeface="#9Slide03 IcielSamsung Sharp Bo" pitchFamily="2" charset="-93"/>
                <a:cs typeface="#9Slide03 IcielSamsung Sharp Bo" pitchFamily="2" charset="-93"/>
              </a:rPr>
              <a:t>người</a:t>
            </a:r>
            <a:r>
              <a:rPr lang="en-US" sz="3200" b="1" dirty="0">
                <a:solidFill>
                  <a:srgbClr val="000000"/>
                </a:solidFill>
                <a:latin typeface="Cambria (Đầu đề)"/>
                <a:ea typeface="#9Slide03 IcielSamsung Sharp Bo" pitchFamily="2" charset="-93"/>
                <a:cs typeface="#9Slide03 IcielSamsung Sharp Bo" pitchFamily="2" charset="-93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Cambria (Đầu đề)"/>
                <a:ea typeface="#9Slide03 IcielSamsung Sharp Bo" pitchFamily="2" charset="-93"/>
                <a:cs typeface="#9Slide03 IcielSamsung Sharp Bo" pitchFamily="2" charset="-93"/>
              </a:rPr>
              <a:t>khuyết</a:t>
            </a:r>
            <a:r>
              <a:rPr lang="en-US" sz="3200" b="1" dirty="0">
                <a:solidFill>
                  <a:srgbClr val="000000"/>
                </a:solidFill>
                <a:latin typeface="Cambria (Đầu đề)"/>
                <a:ea typeface="#9Slide03 IcielSamsung Sharp Bo" pitchFamily="2" charset="-93"/>
                <a:cs typeface="#9Slide03 IcielSamsung Sharp Bo" pitchFamily="2" charset="-93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Cambria (Đầu đề)"/>
                <a:ea typeface="#9Slide03 IcielSamsung Sharp Bo" pitchFamily="2" charset="-93"/>
                <a:cs typeface="#9Slide03 IcielSamsung Sharp Bo" pitchFamily="2" charset="-93"/>
              </a:rPr>
              <a:t>tật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 (Đầu đề)"/>
              <a:ea typeface="#9Slide03 IcielSamsung Sharp Bo" pitchFamily="2" charset="-93"/>
              <a:cs typeface="#9Slide03 IcielSamsung Sharp Bo" pitchFamily="2" charset="-93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7521C51A-1F2C-43AA-A777-4E639F49DD43}"/>
              </a:ext>
            </a:extLst>
          </p:cNvPr>
          <p:cNvGrpSpPr/>
          <p:nvPr/>
        </p:nvGrpSpPr>
        <p:grpSpPr>
          <a:xfrm>
            <a:off x="7032717" y="3929761"/>
            <a:ext cx="3197033" cy="2272284"/>
            <a:chOff x="781262" y="3217613"/>
            <a:chExt cx="4761331" cy="3855641"/>
          </a:xfrm>
        </p:grpSpPr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80DAD02F-A39E-4B1A-9C27-05D6E0896AC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94398" y="3217613"/>
              <a:ext cx="4567569" cy="2877015"/>
            </a:xfrm>
            <a:prstGeom prst="ellipse">
              <a:avLst/>
            </a:prstGeom>
            <a:ln w="5715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40" name="Rectangle: Rounded Corners 39">
              <a:extLst>
                <a:ext uri="{FF2B5EF4-FFF2-40B4-BE49-F238E27FC236}">
                  <a16:creationId xmlns:a16="http://schemas.microsoft.com/office/drawing/2014/main" id="{91DECD7B-9719-4500-8B16-CF70BC1529ED}"/>
                </a:ext>
              </a:extLst>
            </p:cNvPr>
            <p:cNvSpPr/>
            <p:nvPr/>
          </p:nvSpPr>
          <p:spPr>
            <a:xfrm>
              <a:off x="781262" y="5959495"/>
              <a:ext cx="4761331" cy="1113759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Thảo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luận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nhóm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đôi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1AEC38E6-A1BE-4EB6-A1C3-8044E67F45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4004" y="1952624"/>
            <a:ext cx="5177433" cy="1857375"/>
          </a:xfrm>
          <a:prstGeom prst="rect">
            <a:avLst/>
          </a:prstGeom>
        </p:spPr>
      </p:pic>
      <p:grpSp>
        <p:nvGrpSpPr>
          <p:cNvPr id="15" name="Group 1">
            <a:extLst>
              <a:ext uri="{FF2B5EF4-FFF2-40B4-BE49-F238E27FC236}">
                <a16:creationId xmlns:a16="http://schemas.microsoft.com/office/drawing/2014/main" id="{0C646EBC-C5A8-4047-9F48-1892A63FB051}"/>
              </a:ext>
            </a:extLst>
          </p:cNvPr>
          <p:cNvGrpSpPr/>
          <p:nvPr/>
        </p:nvGrpSpPr>
        <p:grpSpPr>
          <a:xfrm>
            <a:off x="1047750" y="1543050"/>
            <a:ext cx="4991100" cy="1304501"/>
            <a:chOff x="674228" y="4862098"/>
            <a:chExt cx="5343799" cy="1896300"/>
          </a:xfrm>
        </p:grpSpPr>
        <p:sp>
          <p:nvSpPr>
            <p:cNvPr id="16" name="Rectangle: Rounded Corners 2">
              <a:extLst>
                <a:ext uri="{FF2B5EF4-FFF2-40B4-BE49-F238E27FC236}">
                  <a16:creationId xmlns:a16="http://schemas.microsoft.com/office/drawing/2014/main" id="{3D0BA41C-B775-4CE2-8529-9159E1A4884A}"/>
                </a:ext>
              </a:extLst>
            </p:cNvPr>
            <p:cNvSpPr/>
            <p:nvPr/>
          </p:nvSpPr>
          <p:spPr>
            <a:xfrm>
              <a:off x="674228" y="4862098"/>
              <a:ext cx="5343799" cy="1230073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20000"/>
                <a:lumOff val="80000"/>
              </a:schemeClr>
            </a:solidFill>
            <a:ln w="28575">
              <a:solidFill>
                <a:srgbClr val="00B05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TextBox 3">
              <a:extLst>
                <a:ext uri="{FF2B5EF4-FFF2-40B4-BE49-F238E27FC236}">
                  <a16:creationId xmlns:a16="http://schemas.microsoft.com/office/drawing/2014/main" id="{888E0515-73E4-45A4-A6C1-375D3683333B}"/>
                </a:ext>
              </a:extLst>
            </p:cNvPr>
            <p:cNvSpPr txBox="1"/>
            <p:nvPr/>
          </p:nvSpPr>
          <p:spPr>
            <a:xfrm>
              <a:off x="743341" y="4939482"/>
              <a:ext cx="5205574" cy="1818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1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Tìm hiểu về người khuyết tật để có sự đóng cảm với họ.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1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19" name="Group 1">
            <a:extLst>
              <a:ext uri="{FF2B5EF4-FFF2-40B4-BE49-F238E27FC236}">
                <a16:creationId xmlns:a16="http://schemas.microsoft.com/office/drawing/2014/main" id="{66A53972-DD27-484D-8372-40C658A7050B}"/>
              </a:ext>
            </a:extLst>
          </p:cNvPr>
          <p:cNvGrpSpPr/>
          <p:nvPr/>
        </p:nvGrpSpPr>
        <p:grpSpPr>
          <a:xfrm>
            <a:off x="1095375" y="2590799"/>
            <a:ext cx="4991100" cy="884231"/>
            <a:chOff x="674228" y="4862098"/>
            <a:chExt cx="5343799" cy="1285371"/>
          </a:xfrm>
        </p:grpSpPr>
        <p:sp>
          <p:nvSpPr>
            <p:cNvPr id="20" name="Rectangle: Rounded Corners 2">
              <a:extLst>
                <a:ext uri="{FF2B5EF4-FFF2-40B4-BE49-F238E27FC236}">
                  <a16:creationId xmlns:a16="http://schemas.microsoft.com/office/drawing/2014/main" id="{06112A85-A6A5-45A5-BDD5-734C3D306DDD}"/>
                </a:ext>
              </a:extLst>
            </p:cNvPr>
            <p:cNvSpPr/>
            <p:nvPr/>
          </p:nvSpPr>
          <p:spPr>
            <a:xfrm>
              <a:off x="674228" y="4862098"/>
              <a:ext cx="5343799" cy="1230073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20000"/>
                <a:lumOff val="80000"/>
              </a:schemeClr>
            </a:solidFill>
            <a:ln w="28575">
              <a:solidFill>
                <a:srgbClr val="00B05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TextBox 3">
              <a:extLst>
                <a:ext uri="{FF2B5EF4-FFF2-40B4-BE49-F238E27FC236}">
                  <a16:creationId xmlns:a16="http://schemas.microsoft.com/office/drawing/2014/main" id="{7CB18923-5F3E-4F04-A718-062496B4CB74}"/>
                </a:ext>
              </a:extLst>
            </p:cNvPr>
            <p:cNvSpPr txBox="1"/>
            <p:nvPr/>
          </p:nvSpPr>
          <p:spPr>
            <a:xfrm>
              <a:off x="743341" y="4939482"/>
              <a:ext cx="5205574" cy="12079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1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Học cách giao tiếp và ứng xử với người khuyết tật.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1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22" name="Group 1">
            <a:extLst>
              <a:ext uri="{FF2B5EF4-FFF2-40B4-BE49-F238E27FC236}">
                <a16:creationId xmlns:a16="http://schemas.microsoft.com/office/drawing/2014/main" id="{D3AD9456-35AE-44D0-981D-614C296E6EDB}"/>
              </a:ext>
            </a:extLst>
          </p:cNvPr>
          <p:cNvGrpSpPr/>
          <p:nvPr/>
        </p:nvGrpSpPr>
        <p:grpSpPr>
          <a:xfrm>
            <a:off x="647700" y="3629024"/>
            <a:ext cx="5762624" cy="1253563"/>
            <a:chOff x="674228" y="4862098"/>
            <a:chExt cx="5343799" cy="1822254"/>
          </a:xfrm>
        </p:grpSpPr>
        <p:sp>
          <p:nvSpPr>
            <p:cNvPr id="23" name="Rectangle: Rounded Corners 2">
              <a:extLst>
                <a:ext uri="{FF2B5EF4-FFF2-40B4-BE49-F238E27FC236}">
                  <a16:creationId xmlns:a16="http://schemas.microsoft.com/office/drawing/2014/main" id="{48BD5805-00C9-45AC-A3E1-01DCCE3BE47E}"/>
                </a:ext>
              </a:extLst>
            </p:cNvPr>
            <p:cNvSpPr/>
            <p:nvPr/>
          </p:nvSpPr>
          <p:spPr>
            <a:xfrm>
              <a:off x="674228" y="4862098"/>
              <a:ext cx="5343799" cy="1230073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20000"/>
                <a:lumOff val="80000"/>
              </a:schemeClr>
            </a:solidFill>
            <a:ln w="28575">
              <a:solidFill>
                <a:srgbClr val="00B05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TextBox 3">
              <a:extLst>
                <a:ext uri="{FF2B5EF4-FFF2-40B4-BE49-F238E27FC236}">
                  <a16:creationId xmlns:a16="http://schemas.microsoft.com/office/drawing/2014/main" id="{1B7ED7E7-1023-4C07-A325-CEC82F373595}"/>
                </a:ext>
              </a:extLst>
            </p:cNvPr>
            <p:cNvSpPr txBox="1"/>
            <p:nvPr/>
          </p:nvSpPr>
          <p:spPr>
            <a:xfrm>
              <a:off x="743341" y="4939482"/>
              <a:ext cx="5205574" cy="17448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1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Lựa chọn những việc có thể làm để giúp đỡ người khuyết tật mà em biết.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1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1404073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75265" y="2642197"/>
            <a:ext cx="894267" cy="1192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1438" y="1055084"/>
            <a:ext cx="2116968" cy="2316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90200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304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085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429233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383901" y="-100082"/>
            <a:ext cx="1333999" cy="133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40584" y="3705967"/>
            <a:ext cx="2330733" cy="2330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87;p14">
            <a:extLst>
              <a:ext uri="{FF2B5EF4-FFF2-40B4-BE49-F238E27FC236}">
                <a16:creationId xmlns:a16="http://schemas.microsoft.com/office/drawing/2014/main" id="{D36BBD45-F213-4F68-B37B-AC56AF0EF7B9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065113" y="974663"/>
            <a:ext cx="6371708" cy="3791229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95;p14">
            <a:extLst>
              <a:ext uri="{FF2B5EF4-FFF2-40B4-BE49-F238E27FC236}">
                <a16:creationId xmlns:a16="http://schemas.microsoft.com/office/drawing/2014/main" id="{3E0DA39B-87D4-493D-B09A-A5B0539A1CD2}"/>
              </a:ext>
            </a:extLst>
          </p:cNvPr>
          <p:cNvSpPr txBox="1"/>
          <p:nvPr/>
        </p:nvSpPr>
        <p:spPr>
          <a:xfrm>
            <a:off x="3322859" y="1130744"/>
            <a:ext cx="5856134" cy="323639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4667" b="1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95" name="Google Shape;81;p14">
            <a:extLst>
              <a:ext uri="{FF2B5EF4-FFF2-40B4-BE49-F238E27FC236}">
                <a16:creationId xmlns:a16="http://schemas.microsoft.com/office/drawing/2014/main" id="{41963B24-EFB3-481D-B566-FACAC77F48AA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944963" y="1194857"/>
            <a:ext cx="1091037" cy="1328842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6" name="Google Shape;82;p14">
            <a:extLst>
              <a:ext uri="{FF2B5EF4-FFF2-40B4-BE49-F238E27FC236}">
                <a16:creationId xmlns:a16="http://schemas.microsoft.com/office/drawing/2014/main" id="{526CF1DF-E40C-44BF-835B-EAD31A2112F5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l="13052" t="3784" r="13119" b="3450"/>
          <a:stretch/>
        </p:blipFill>
        <p:spPr>
          <a:xfrm>
            <a:off x="9663256" y="1211636"/>
            <a:ext cx="1091038" cy="1360728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5EE0D9C-F92A-4408-9D5D-8DC38946A18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38524" y="1998219"/>
            <a:ext cx="5608899" cy="755041"/>
          </a:xfrm>
          <a:prstGeom prst="rect">
            <a:avLst/>
          </a:prstGeom>
        </p:spPr>
      </p:pic>
      <p:pic>
        <p:nvPicPr>
          <p:cNvPr id="1026" name="Picture 2" descr="Feliz Menino Bonitinho Garoto Com Idéia De Luz | Art drawings for kids,  School art activities, Back to school art activity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869" b="100000" l="9904" r="89936">
                        <a14:foregroundMark x1="44569" y1="44702" x2="44569" y2="44702"/>
                        <a14:foregroundMark x1="45687" y1="45283" x2="46006" y2="53266"/>
                        <a14:foregroundMark x1="59425" y1="45283" x2="58147" y2="54572"/>
                        <a14:foregroundMark x1="54633" y1="79390" x2="57508" y2="85341"/>
                        <a14:foregroundMark x1="48243" y1="79826" x2="43291" y2="88824"/>
                        <a14:foregroundMark x1="57029" y1="86938" x2="65335" y2="901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5067" y="2840826"/>
            <a:ext cx="3849227" cy="4236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48349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1BA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组合 24"/>
          <p:cNvGrpSpPr/>
          <p:nvPr/>
        </p:nvGrpSpPr>
        <p:grpSpPr>
          <a:xfrm>
            <a:off x="-13970" y="-24765"/>
            <a:ext cx="12205970" cy="6898640"/>
            <a:chOff x="-22" y="-39"/>
            <a:chExt cx="19222" cy="10864"/>
          </a:xfrm>
        </p:grpSpPr>
        <p:grpSp>
          <p:nvGrpSpPr>
            <p:cNvPr id="2" name="组合 1"/>
            <p:cNvGrpSpPr/>
            <p:nvPr/>
          </p:nvGrpSpPr>
          <p:grpSpPr>
            <a:xfrm>
              <a:off x="-22" y="-39"/>
              <a:ext cx="19222" cy="10864"/>
              <a:chOff x="-22" y="-39"/>
              <a:chExt cx="19222" cy="10864"/>
            </a:xfrm>
          </p:grpSpPr>
          <p:sp>
            <p:nvSpPr>
              <p:cNvPr id="149" name="矩形 148"/>
              <p:cNvSpPr/>
              <p:nvPr/>
            </p:nvSpPr>
            <p:spPr>
              <a:xfrm>
                <a:off x="-22" y="4631"/>
                <a:ext cx="19217" cy="6194"/>
              </a:xfrm>
              <a:prstGeom prst="rect">
                <a:avLst/>
              </a:prstGeom>
              <a:solidFill>
                <a:srgbClr val="55B2B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grpSp>
            <p:nvGrpSpPr>
              <p:cNvPr id="145" name="组合 144"/>
              <p:cNvGrpSpPr/>
              <p:nvPr/>
            </p:nvGrpSpPr>
            <p:grpSpPr>
              <a:xfrm>
                <a:off x="1" y="-39"/>
                <a:ext cx="19199" cy="3584"/>
                <a:chOff x="1" y="0"/>
                <a:chExt cx="19199" cy="3584"/>
              </a:xfrm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grpSpPr>
            <p:pic>
              <p:nvPicPr>
                <p:cNvPr id="146" name="图片 145" descr="组 11"/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" y="0"/>
                  <a:ext cx="9192" cy="3585"/>
                </a:xfrm>
                <a:prstGeom prst="rect">
                  <a:avLst/>
                </a:prstGeom>
              </p:spPr>
            </p:pic>
            <p:pic>
              <p:nvPicPr>
                <p:cNvPr id="147" name="图片 146" descr="组 11"/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0008" y="0"/>
                  <a:ext cx="9192" cy="3585"/>
                </a:xfrm>
                <a:prstGeom prst="rect">
                  <a:avLst/>
                </a:prstGeom>
              </p:spPr>
            </p:pic>
          </p:grpSp>
          <p:sp>
            <p:nvSpPr>
              <p:cNvPr id="6" name="圆角矩形 5"/>
              <p:cNvSpPr/>
              <p:nvPr/>
            </p:nvSpPr>
            <p:spPr>
              <a:xfrm>
                <a:off x="1135" y="1355"/>
                <a:ext cx="16931" cy="8891"/>
              </a:xfrm>
              <a:prstGeom prst="roundRect">
                <a:avLst/>
              </a:prstGeom>
              <a:solidFill>
                <a:schemeClr val="bg1">
                  <a:alpha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sp>
            <p:nvSpPr>
              <p:cNvPr id="5" name="圆角矩形 4"/>
              <p:cNvSpPr/>
              <p:nvPr/>
            </p:nvSpPr>
            <p:spPr>
              <a:xfrm>
                <a:off x="1135" y="1155"/>
                <a:ext cx="16931" cy="8891"/>
              </a:xfrm>
              <a:prstGeom prst="roundRect">
                <a:avLst/>
              </a:prstGeom>
              <a:solidFill>
                <a:schemeClr val="bg1">
                  <a:alpha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sp>
            <p:nvSpPr>
              <p:cNvPr id="4" name="圆角矩形 3"/>
              <p:cNvSpPr/>
              <p:nvPr/>
            </p:nvSpPr>
            <p:spPr>
              <a:xfrm>
                <a:off x="1135" y="955"/>
                <a:ext cx="16931" cy="8891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grpSp>
            <p:nvGrpSpPr>
              <p:cNvPr id="152" name="组合 151"/>
              <p:cNvGrpSpPr/>
              <p:nvPr/>
            </p:nvGrpSpPr>
            <p:grpSpPr>
              <a:xfrm>
                <a:off x="-5" y="0"/>
                <a:ext cx="19200" cy="10221"/>
                <a:chOff x="-5" y="0"/>
                <a:chExt cx="19200" cy="10221"/>
              </a:xfrm>
            </p:grpSpPr>
            <p:pic>
              <p:nvPicPr>
                <p:cNvPr id="150" name="图片 149" descr="矢量智能对象"/>
                <p:cNvPicPr>
                  <a:picLocks noChangeAspect="1"/>
                </p:cNvPicPr>
                <p:nvPr/>
              </p:nvPicPr>
              <p:blipFill>
                <a:blip r:embed="rId4"/>
                <a:srcRect l="1252" r="50009" b="52806"/>
                <a:stretch>
                  <a:fillRect/>
                </a:stretch>
              </p:blipFill>
              <p:spPr>
                <a:xfrm flipH="1">
                  <a:off x="15015" y="0"/>
                  <a:ext cx="4180" cy="7604"/>
                </a:xfrm>
                <a:prstGeom prst="rect">
                  <a:avLst/>
                </a:prstGeom>
              </p:spPr>
            </p:pic>
            <p:pic>
              <p:nvPicPr>
                <p:cNvPr id="151" name="图片 150" descr="矢量智能对象"/>
                <p:cNvPicPr>
                  <a:picLocks noChangeAspect="1"/>
                </p:cNvPicPr>
                <p:nvPr/>
              </p:nvPicPr>
              <p:blipFill>
                <a:blip r:embed="rId4"/>
                <a:srcRect l="1252" t="4482" r="50009" b="52806"/>
                <a:stretch>
                  <a:fillRect/>
                </a:stretch>
              </p:blipFill>
              <p:spPr>
                <a:xfrm>
                  <a:off x="-5" y="5"/>
                  <a:ext cx="6206" cy="10217"/>
                </a:xfrm>
                <a:prstGeom prst="rect">
                  <a:avLst/>
                </a:prstGeom>
              </p:spPr>
            </p:pic>
          </p:grpSp>
        </p:grpSp>
        <p:cxnSp>
          <p:nvCxnSpPr>
            <p:cNvPr id="22" name="直接连接符 21"/>
            <p:cNvCxnSpPr/>
            <p:nvPr/>
          </p:nvCxnSpPr>
          <p:spPr>
            <a:xfrm>
              <a:off x="16400" y="4109"/>
              <a:ext cx="0" cy="3017"/>
            </a:xfrm>
            <a:prstGeom prst="line">
              <a:avLst/>
            </a:prstGeom>
            <a:ln w="12700" cmpd="sng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7" name="图片 4">
            <a:extLst>
              <a:ext uri="{FF2B5EF4-FFF2-40B4-BE49-F238E27FC236}">
                <a16:creationId xmlns:a16="http://schemas.microsoft.com/office/drawing/2014/main" id="{AC67691E-E3EA-4814-9DA3-9AF485C54D2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266" y="3895725"/>
            <a:ext cx="2560309" cy="2560309"/>
          </a:xfrm>
          <a:prstGeom prst="rect">
            <a:avLst/>
          </a:prstGeom>
        </p:spPr>
      </p:pic>
      <p:grpSp>
        <p:nvGrpSpPr>
          <p:cNvPr id="18" name="Google Shape;862;p35">
            <a:extLst>
              <a:ext uri="{FF2B5EF4-FFF2-40B4-BE49-F238E27FC236}">
                <a16:creationId xmlns:a16="http://schemas.microsoft.com/office/drawing/2014/main" id="{B845DE1F-3543-4611-866D-5B90769D239D}"/>
              </a:ext>
            </a:extLst>
          </p:cNvPr>
          <p:cNvGrpSpPr/>
          <p:nvPr/>
        </p:nvGrpSpPr>
        <p:grpSpPr>
          <a:xfrm>
            <a:off x="2686050" y="1459978"/>
            <a:ext cx="9373870" cy="3904502"/>
            <a:chOff x="6530374" y="1560189"/>
            <a:chExt cx="1045566" cy="505315"/>
          </a:xfrm>
        </p:grpSpPr>
        <p:sp>
          <p:nvSpPr>
            <p:cNvPr id="19" name="Google Shape;863;p35">
              <a:extLst>
                <a:ext uri="{FF2B5EF4-FFF2-40B4-BE49-F238E27FC236}">
                  <a16:creationId xmlns:a16="http://schemas.microsoft.com/office/drawing/2014/main" id="{86E66138-AFB2-4A33-9AD1-DD87E0B500D7}"/>
                </a:ext>
              </a:extLst>
            </p:cNvPr>
            <p:cNvSpPr/>
            <p:nvPr/>
          </p:nvSpPr>
          <p:spPr>
            <a:xfrm>
              <a:off x="6530374" y="1560189"/>
              <a:ext cx="1045566" cy="505315"/>
            </a:xfrm>
            <a:custGeom>
              <a:avLst/>
              <a:gdLst/>
              <a:ahLst/>
              <a:cxnLst/>
              <a:rect l="l" t="t" r="r" b="b"/>
              <a:pathLst>
                <a:path w="19723" h="9532" extrusionOk="0">
                  <a:moveTo>
                    <a:pt x="9861" y="175"/>
                  </a:moveTo>
                  <a:cubicBezTo>
                    <a:pt x="10245" y="742"/>
                    <a:pt x="10895" y="1094"/>
                    <a:pt x="11565" y="1094"/>
                  </a:cubicBezTo>
                  <a:cubicBezTo>
                    <a:pt x="11781" y="1094"/>
                    <a:pt x="11999" y="1057"/>
                    <a:pt x="12211" y="979"/>
                  </a:cubicBezTo>
                  <a:cubicBezTo>
                    <a:pt x="12911" y="723"/>
                    <a:pt x="13445" y="285"/>
                    <a:pt x="14221" y="239"/>
                  </a:cubicBezTo>
                  <a:cubicBezTo>
                    <a:pt x="14270" y="236"/>
                    <a:pt x="14321" y="235"/>
                    <a:pt x="14373" y="235"/>
                  </a:cubicBezTo>
                  <a:cubicBezTo>
                    <a:pt x="15133" y="235"/>
                    <a:pt x="16163" y="545"/>
                    <a:pt x="16048" y="1478"/>
                  </a:cubicBezTo>
                  <a:cubicBezTo>
                    <a:pt x="16041" y="1535"/>
                    <a:pt x="16087" y="1562"/>
                    <a:pt x="16133" y="1562"/>
                  </a:cubicBezTo>
                  <a:cubicBezTo>
                    <a:pt x="16157" y="1562"/>
                    <a:pt x="16182" y="1555"/>
                    <a:pt x="16199" y="1541"/>
                  </a:cubicBezTo>
                  <a:cubicBezTo>
                    <a:pt x="16686" y="1153"/>
                    <a:pt x="17527" y="755"/>
                    <a:pt x="18213" y="755"/>
                  </a:cubicBezTo>
                  <a:cubicBezTo>
                    <a:pt x="18807" y="755"/>
                    <a:pt x="19284" y="1053"/>
                    <a:pt x="19314" y="1913"/>
                  </a:cubicBezTo>
                  <a:cubicBezTo>
                    <a:pt x="19337" y="2569"/>
                    <a:pt x="18664" y="4064"/>
                    <a:pt x="19549" y="4430"/>
                  </a:cubicBezTo>
                  <a:cubicBezTo>
                    <a:pt x="18503" y="4912"/>
                    <a:pt x="19343" y="6243"/>
                    <a:pt x="19362" y="7008"/>
                  </a:cubicBezTo>
                  <a:cubicBezTo>
                    <a:pt x="19383" y="7804"/>
                    <a:pt x="18831" y="8383"/>
                    <a:pt x="18042" y="8418"/>
                  </a:cubicBezTo>
                  <a:cubicBezTo>
                    <a:pt x="18014" y="8419"/>
                    <a:pt x="17987" y="8420"/>
                    <a:pt x="17960" y="8420"/>
                  </a:cubicBezTo>
                  <a:cubicBezTo>
                    <a:pt x="17298" y="8420"/>
                    <a:pt x="16725" y="8054"/>
                    <a:pt x="16125" y="7817"/>
                  </a:cubicBezTo>
                  <a:cubicBezTo>
                    <a:pt x="16120" y="7814"/>
                    <a:pt x="16115" y="7813"/>
                    <a:pt x="16110" y="7813"/>
                  </a:cubicBezTo>
                  <a:cubicBezTo>
                    <a:pt x="16086" y="7813"/>
                    <a:pt x="16076" y="7843"/>
                    <a:pt x="16084" y="7867"/>
                  </a:cubicBezTo>
                  <a:cubicBezTo>
                    <a:pt x="16073" y="7878"/>
                    <a:pt x="16063" y="7893"/>
                    <a:pt x="16061" y="7915"/>
                  </a:cubicBezTo>
                  <a:cubicBezTo>
                    <a:pt x="15988" y="8725"/>
                    <a:pt x="15379" y="9325"/>
                    <a:pt x="14561" y="9368"/>
                  </a:cubicBezTo>
                  <a:cubicBezTo>
                    <a:pt x="14521" y="9370"/>
                    <a:pt x="14480" y="9371"/>
                    <a:pt x="14439" y="9371"/>
                  </a:cubicBezTo>
                  <a:cubicBezTo>
                    <a:pt x="13790" y="9371"/>
                    <a:pt x="13174" y="9100"/>
                    <a:pt x="12573" y="8878"/>
                  </a:cubicBezTo>
                  <a:cubicBezTo>
                    <a:pt x="12138" y="8718"/>
                    <a:pt x="11669" y="8569"/>
                    <a:pt x="11199" y="8569"/>
                  </a:cubicBezTo>
                  <a:cubicBezTo>
                    <a:pt x="11057" y="8569"/>
                    <a:pt x="10915" y="8583"/>
                    <a:pt x="10774" y="8613"/>
                  </a:cubicBezTo>
                  <a:cubicBezTo>
                    <a:pt x="10407" y="8694"/>
                    <a:pt x="9977" y="8910"/>
                    <a:pt x="9861" y="9293"/>
                  </a:cubicBezTo>
                  <a:cubicBezTo>
                    <a:pt x="9746" y="8910"/>
                    <a:pt x="9316" y="8694"/>
                    <a:pt x="8949" y="8613"/>
                  </a:cubicBezTo>
                  <a:cubicBezTo>
                    <a:pt x="8808" y="8583"/>
                    <a:pt x="8666" y="8569"/>
                    <a:pt x="8524" y="8569"/>
                  </a:cubicBezTo>
                  <a:cubicBezTo>
                    <a:pt x="8054" y="8569"/>
                    <a:pt x="7584" y="8718"/>
                    <a:pt x="7149" y="8878"/>
                  </a:cubicBezTo>
                  <a:cubicBezTo>
                    <a:pt x="6549" y="9100"/>
                    <a:pt x="5933" y="9371"/>
                    <a:pt x="5284" y="9371"/>
                  </a:cubicBezTo>
                  <a:cubicBezTo>
                    <a:pt x="5243" y="9371"/>
                    <a:pt x="5202" y="9370"/>
                    <a:pt x="5162" y="9368"/>
                  </a:cubicBezTo>
                  <a:cubicBezTo>
                    <a:pt x="4344" y="9325"/>
                    <a:pt x="3735" y="8725"/>
                    <a:pt x="3661" y="7915"/>
                  </a:cubicBezTo>
                  <a:cubicBezTo>
                    <a:pt x="3660" y="7893"/>
                    <a:pt x="3651" y="7878"/>
                    <a:pt x="3638" y="7867"/>
                  </a:cubicBezTo>
                  <a:cubicBezTo>
                    <a:pt x="3646" y="7843"/>
                    <a:pt x="3636" y="7813"/>
                    <a:pt x="3612" y="7813"/>
                  </a:cubicBezTo>
                  <a:cubicBezTo>
                    <a:pt x="3607" y="7813"/>
                    <a:pt x="3602" y="7814"/>
                    <a:pt x="3597" y="7817"/>
                  </a:cubicBezTo>
                  <a:cubicBezTo>
                    <a:pt x="2998" y="8054"/>
                    <a:pt x="2425" y="8420"/>
                    <a:pt x="1763" y="8420"/>
                  </a:cubicBezTo>
                  <a:cubicBezTo>
                    <a:pt x="1736" y="8420"/>
                    <a:pt x="1708" y="8419"/>
                    <a:pt x="1681" y="8418"/>
                  </a:cubicBezTo>
                  <a:cubicBezTo>
                    <a:pt x="892" y="8383"/>
                    <a:pt x="340" y="7804"/>
                    <a:pt x="361" y="7008"/>
                  </a:cubicBezTo>
                  <a:cubicBezTo>
                    <a:pt x="380" y="6243"/>
                    <a:pt x="1220" y="4912"/>
                    <a:pt x="174" y="4430"/>
                  </a:cubicBezTo>
                  <a:cubicBezTo>
                    <a:pt x="1059" y="4064"/>
                    <a:pt x="386" y="2569"/>
                    <a:pt x="409" y="1913"/>
                  </a:cubicBezTo>
                  <a:cubicBezTo>
                    <a:pt x="439" y="1053"/>
                    <a:pt x="916" y="755"/>
                    <a:pt x="1510" y="755"/>
                  </a:cubicBezTo>
                  <a:cubicBezTo>
                    <a:pt x="2196" y="755"/>
                    <a:pt x="3037" y="1153"/>
                    <a:pt x="3524" y="1541"/>
                  </a:cubicBezTo>
                  <a:cubicBezTo>
                    <a:pt x="3541" y="1555"/>
                    <a:pt x="3566" y="1562"/>
                    <a:pt x="3590" y="1562"/>
                  </a:cubicBezTo>
                  <a:cubicBezTo>
                    <a:pt x="3636" y="1562"/>
                    <a:pt x="3682" y="1535"/>
                    <a:pt x="3675" y="1478"/>
                  </a:cubicBezTo>
                  <a:cubicBezTo>
                    <a:pt x="3560" y="545"/>
                    <a:pt x="4590" y="235"/>
                    <a:pt x="5349" y="235"/>
                  </a:cubicBezTo>
                  <a:cubicBezTo>
                    <a:pt x="5401" y="235"/>
                    <a:pt x="5452" y="236"/>
                    <a:pt x="5501" y="239"/>
                  </a:cubicBezTo>
                  <a:cubicBezTo>
                    <a:pt x="6278" y="285"/>
                    <a:pt x="6812" y="723"/>
                    <a:pt x="7512" y="979"/>
                  </a:cubicBezTo>
                  <a:cubicBezTo>
                    <a:pt x="7724" y="1057"/>
                    <a:pt x="7942" y="1094"/>
                    <a:pt x="8158" y="1094"/>
                  </a:cubicBezTo>
                  <a:cubicBezTo>
                    <a:pt x="8827" y="1094"/>
                    <a:pt x="9476" y="742"/>
                    <a:pt x="9861" y="175"/>
                  </a:cubicBezTo>
                  <a:close/>
                  <a:moveTo>
                    <a:pt x="9828" y="0"/>
                  </a:moveTo>
                  <a:cubicBezTo>
                    <a:pt x="9805" y="0"/>
                    <a:pt x="9782" y="11"/>
                    <a:pt x="9766" y="36"/>
                  </a:cubicBezTo>
                  <a:cubicBezTo>
                    <a:pt x="9435" y="592"/>
                    <a:pt x="8822" y="937"/>
                    <a:pt x="8177" y="937"/>
                  </a:cubicBezTo>
                  <a:cubicBezTo>
                    <a:pt x="8124" y="937"/>
                    <a:pt x="8071" y="935"/>
                    <a:pt x="8018" y="930"/>
                  </a:cubicBezTo>
                  <a:cubicBezTo>
                    <a:pt x="7293" y="865"/>
                    <a:pt x="6726" y="293"/>
                    <a:pt x="6019" y="131"/>
                  </a:cubicBezTo>
                  <a:cubicBezTo>
                    <a:pt x="5831" y="88"/>
                    <a:pt x="5608" y="64"/>
                    <a:pt x="5375" y="64"/>
                  </a:cubicBezTo>
                  <a:cubicBezTo>
                    <a:pt x="4515" y="64"/>
                    <a:pt x="3504" y="390"/>
                    <a:pt x="3490" y="1296"/>
                  </a:cubicBezTo>
                  <a:cubicBezTo>
                    <a:pt x="2982" y="927"/>
                    <a:pt x="2217" y="528"/>
                    <a:pt x="1536" y="528"/>
                  </a:cubicBezTo>
                  <a:cubicBezTo>
                    <a:pt x="1244" y="528"/>
                    <a:pt x="968" y="602"/>
                    <a:pt x="734" y="783"/>
                  </a:cubicBezTo>
                  <a:cubicBezTo>
                    <a:pt x="377" y="1061"/>
                    <a:pt x="243" y="1536"/>
                    <a:pt x="241" y="1971"/>
                  </a:cubicBezTo>
                  <a:cubicBezTo>
                    <a:pt x="238" y="2633"/>
                    <a:pt x="901" y="4026"/>
                    <a:pt x="52" y="4354"/>
                  </a:cubicBezTo>
                  <a:cubicBezTo>
                    <a:pt x="1" y="4374"/>
                    <a:pt x="5" y="4441"/>
                    <a:pt x="42" y="4460"/>
                  </a:cubicBezTo>
                  <a:cubicBezTo>
                    <a:pt x="20" y="4495"/>
                    <a:pt x="23" y="4543"/>
                    <a:pt x="72" y="4565"/>
                  </a:cubicBezTo>
                  <a:cubicBezTo>
                    <a:pt x="937" y="4942"/>
                    <a:pt x="370" y="6036"/>
                    <a:pt x="237" y="6668"/>
                  </a:cubicBezTo>
                  <a:cubicBezTo>
                    <a:pt x="132" y="7161"/>
                    <a:pt x="198" y="7698"/>
                    <a:pt x="528" y="8095"/>
                  </a:cubicBezTo>
                  <a:cubicBezTo>
                    <a:pt x="843" y="8475"/>
                    <a:pt x="1259" y="8621"/>
                    <a:pt x="1700" y="8621"/>
                  </a:cubicBezTo>
                  <a:cubicBezTo>
                    <a:pt x="2334" y="8621"/>
                    <a:pt x="3017" y="8317"/>
                    <a:pt x="3511" y="7968"/>
                  </a:cubicBezTo>
                  <a:cubicBezTo>
                    <a:pt x="3597" y="8944"/>
                    <a:pt x="4401" y="9531"/>
                    <a:pt x="5316" y="9531"/>
                  </a:cubicBezTo>
                  <a:cubicBezTo>
                    <a:pt x="5424" y="9531"/>
                    <a:pt x="5533" y="9523"/>
                    <a:pt x="5642" y="9507"/>
                  </a:cubicBezTo>
                  <a:cubicBezTo>
                    <a:pt x="6327" y="9403"/>
                    <a:pt x="6947" y="9064"/>
                    <a:pt x="7604" y="8863"/>
                  </a:cubicBezTo>
                  <a:cubicBezTo>
                    <a:pt x="7903" y="8772"/>
                    <a:pt x="8217" y="8701"/>
                    <a:pt x="8531" y="8701"/>
                  </a:cubicBezTo>
                  <a:cubicBezTo>
                    <a:pt x="8659" y="8701"/>
                    <a:pt x="8787" y="8713"/>
                    <a:pt x="8914" y="8740"/>
                  </a:cubicBezTo>
                  <a:cubicBezTo>
                    <a:pt x="9330" y="8828"/>
                    <a:pt x="9567" y="9057"/>
                    <a:pt x="9831" y="9367"/>
                  </a:cubicBezTo>
                  <a:cubicBezTo>
                    <a:pt x="9836" y="9373"/>
                    <a:pt x="9842" y="9375"/>
                    <a:pt x="9848" y="9375"/>
                  </a:cubicBezTo>
                  <a:cubicBezTo>
                    <a:pt x="9853" y="9375"/>
                    <a:pt x="9858" y="9374"/>
                    <a:pt x="9862" y="9371"/>
                  </a:cubicBezTo>
                  <a:cubicBezTo>
                    <a:pt x="9866" y="9374"/>
                    <a:pt x="9871" y="9375"/>
                    <a:pt x="9875" y="9375"/>
                  </a:cubicBezTo>
                  <a:cubicBezTo>
                    <a:pt x="9881" y="9375"/>
                    <a:pt x="9887" y="9373"/>
                    <a:pt x="9892" y="9367"/>
                  </a:cubicBezTo>
                  <a:cubicBezTo>
                    <a:pt x="10157" y="9057"/>
                    <a:pt x="10394" y="8828"/>
                    <a:pt x="10809" y="8740"/>
                  </a:cubicBezTo>
                  <a:cubicBezTo>
                    <a:pt x="10936" y="8713"/>
                    <a:pt x="11064" y="8701"/>
                    <a:pt x="11192" y="8701"/>
                  </a:cubicBezTo>
                  <a:cubicBezTo>
                    <a:pt x="11506" y="8701"/>
                    <a:pt x="11820" y="8772"/>
                    <a:pt x="12119" y="8863"/>
                  </a:cubicBezTo>
                  <a:cubicBezTo>
                    <a:pt x="12776" y="9064"/>
                    <a:pt x="13396" y="9403"/>
                    <a:pt x="14081" y="9507"/>
                  </a:cubicBezTo>
                  <a:cubicBezTo>
                    <a:pt x="14190" y="9523"/>
                    <a:pt x="14299" y="9531"/>
                    <a:pt x="14407" y="9531"/>
                  </a:cubicBezTo>
                  <a:cubicBezTo>
                    <a:pt x="15323" y="9531"/>
                    <a:pt x="16127" y="8944"/>
                    <a:pt x="16212" y="7968"/>
                  </a:cubicBezTo>
                  <a:cubicBezTo>
                    <a:pt x="16706" y="8317"/>
                    <a:pt x="17389" y="8621"/>
                    <a:pt x="18023" y="8621"/>
                  </a:cubicBezTo>
                  <a:cubicBezTo>
                    <a:pt x="18463" y="8621"/>
                    <a:pt x="18880" y="8475"/>
                    <a:pt x="19195" y="8095"/>
                  </a:cubicBezTo>
                  <a:cubicBezTo>
                    <a:pt x="19525" y="7698"/>
                    <a:pt x="19591" y="7161"/>
                    <a:pt x="19486" y="6668"/>
                  </a:cubicBezTo>
                  <a:cubicBezTo>
                    <a:pt x="19354" y="6036"/>
                    <a:pt x="18788" y="4942"/>
                    <a:pt x="19652" y="4565"/>
                  </a:cubicBezTo>
                  <a:cubicBezTo>
                    <a:pt x="19701" y="4543"/>
                    <a:pt x="19704" y="4495"/>
                    <a:pt x="19682" y="4460"/>
                  </a:cubicBezTo>
                  <a:cubicBezTo>
                    <a:pt x="19718" y="4441"/>
                    <a:pt x="19722" y="4374"/>
                    <a:pt x="19672" y="4354"/>
                  </a:cubicBezTo>
                  <a:cubicBezTo>
                    <a:pt x="18822" y="4026"/>
                    <a:pt x="19486" y="2633"/>
                    <a:pt x="19483" y="1971"/>
                  </a:cubicBezTo>
                  <a:cubicBezTo>
                    <a:pt x="19481" y="1536"/>
                    <a:pt x="19347" y="1061"/>
                    <a:pt x="18989" y="783"/>
                  </a:cubicBezTo>
                  <a:cubicBezTo>
                    <a:pt x="18755" y="602"/>
                    <a:pt x="18479" y="528"/>
                    <a:pt x="18187" y="528"/>
                  </a:cubicBezTo>
                  <a:cubicBezTo>
                    <a:pt x="17507" y="528"/>
                    <a:pt x="16743" y="927"/>
                    <a:pt x="16234" y="1296"/>
                  </a:cubicBezTo>
                  <a:cubicBezTo>
                    <a:pt x="16219" y="390"/>
                    <a:pt x="15209" y="64"/>
                    <a:pt x="14349" y="64"/>
                  </a:cubicBezTo>
                  <a:cubicBezTo>
                    <a:pt x="14116" y="64"/>
                    <a:pt x="13893" y="88"/>
                    <a:pt x="13705" y="131"/>
                  </a:cubicBezTo>
                  <a:cubicBezTo>
                    <a:pt x="12997" y="293"/>
                    <a:pt x="12430" y="865"/>
                    <a:pt x="11705" y="930"/>
                  </a:cubicBezTo>
                  <a:cubicBezTo>
                    <a:pt x="11652" y="935"/>
                    <a:pt x="11599" y="937"/>
                    <a:pt x="11547" y="937"/>
                  </a:cubicBezTo>
                  <a:cubicBezTo>
                    <a:pt x="10902" y="937"/>
                    <a:pt x="10289" y="591"/>
                    <a:pt x="9957" y="36"/>
                  </a:cubicBezTo>
                  <a:cubicBezTo>
                    <a:pt x="9941" y="11"/>
                    <a:pt x="9919" y="0"/>
                    <a:pt x="9896" y="0"/>
                  </a:cubicBezTo>
                  <a:cubicBezTo>
                    <a:pt x="9884" y="0"/>
                    <a:pt x="9873" y="3"/>
                    <a:pt x="9862" y="7"/>
                  </a:cubicBezTo>
                  <a:cubicBezTo>
                    <a:pt x="9851" y="3"/>
                    <a:pt x="9840" y="0"/>
                    <a:pt x="982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20" name="Google Shape;864;p35">
              <a:extLst>
                <a:ext uri="{FF2B5EF4-FFF2-40B4-BE49-F238E27FC236}">
                  <a16:creationId xmlns:a16="http://schemas.microsoft.com/office/drawing/2014/main" id="{F45C0643-17E2-4FA1-BC46-3A7E7B6497C5}"/>
                </a:ext>
              </a:extLst>
            </p:cNvPr>
            <p:cNvSpPr/>
            <p:nvPr/>
          </p:nvSpPr>
          <p:spPr>
            <a:xfrm>
              <a:off x="6539545" y="1569360"/>
              <a:ext cx="1027223" cy="487609"/>
            </a:xfrm>
            <a:custGeom>
              <a:avLst/>
              <a:gdLst/>
              <a:ahLst/>
              <a:cxnLst/>
              <a:rect l="l" t="t" r="r" b="b"/>
              <a:pathLst>
                <a:path w="19377" h="9198" extrusionOk="0">
                  <a:moveTo>
                    <a:pt x="13830" y="402"/>
                  </a:moveTo>
                  <a:cubicBezTo>
                    <a:pt x="13849" y="402"/>
                    <a:pt x="13861" y="428"/>
                    <a:pt x="13846" y="442"/>
                  </a:cubicBezTo>
                  <a:cubicBezTo>
                    <a:pt x="13723" y="566"/>
                    <a:pt x="13500" y="614"/>
                    <a:pt x="13334" y="640"/>
                  </a:cubicBezTo>
                  <a:cubicBezTo>
                    <a:pt x="13332" y="640"/>
                    <a:pt x="13331" y="640"/>
                    <a:pt x="13329" y="640"/>
                  </a:cubicBezTo>
                  <a:cubicBezTo>
                    <a:pt x="13302" y="640"/>
                    <a:pt x="13291" y="600"/>
                    <a:pt x="13321" y="594"/>
                  </a:cubicBezTo>
                  <a:cubicBezTo>
                    <a:pt x="13409" y="574"/>
                    <a:pt x="13495" y="549"/>
                    <a:pt x="13579" y="516"/>
                  </a:cubicBezTo>
                  <a:cubicBezTo>
                    <a:pt x="13662" y="482"/>
                    <a:pt x="13738" y="429"/>
                    <a:pt x="13823" y="403"/>
                  </a:cubicBezTo>
                  <a:cubicBezTo>
                    <a:pt x="13826" y="402"/>
                    <a:pt x="13828" y="402"/>
                    <a:pt x="13830" y="402"/>
                  </a:cubicBezTo>
                  <a:close/>
                  <a:moveTo>
                    <a:pt x="14585" y="431"/>
                  </a:moveTo>
                  <a:cubicBezTo>
                    <a:pt x="14742" y="431"/>
                    <a:pt x="14918" y="504"/>
                    <a:pt x="14990" y="650"/>
                  </a:cubicBezTo>
                  <a:cubicBezTo>
                    <a:pt x="15001" y="673"/>
                    <a:pt x="14982" y="698"/>
                    <a:pt x="14961" y="698"/>
                  </a:cubicBezTo>
                  <a:cubicBezTo>
                    <a:pt x="14954" y="698"/>
                    <a:pt x="14946" y="695"/>
                    <a:pt x="14940" y="688"/>
                  </a:cubicBezTo>
                  <a:cubicBezTo>
                    <a:pt x="14836" y="578"/>
                    <a:pt x="14727" y="496"/>
                    <a:pt x="14568" y="495"/>
                  </a:cubicBezTo>
                  <a:cubicBezTo>
                    <a:pt x="14527" y="495"/>
                    <a:pt x="14527" y="433"/>
                    <a:pt x="14568" y="431"/>
                  </a:cubicBezTo>
                  <a:cubicBezTo>
                    <a:pt x="14573" y="431"/>
                    <a:pt x="14579" y="431"/>
                    <a:pt x="14585" y="431"/>
                  </a:cubicBezTo>
                  <a:close/>
                  <a:moveTo>
                    <a:pt x="4717" y="528"/>
                  </a:moveTo>
                  <a:cubicBezTo>
                    <a:pt x="4740" y="528"/>
                    <a:pt x="4762" y="529"/>
                    <a:pt x="4785" y="532"/>
                  </a:cubicBezTo>
                  <a:cubicBezTo>
                    <a:pt x="4827" y="536"/>
                    <a:pt x="4828" y="594"/>
                    <a:pt x="4785" y="598"/>
                  </a:cubicBezTo>
                  <a:cubicBezTo>
                    <a:pt x="4610" y="616"/>
                    <a:pt x="4454" y="645"/>
                    <a:pt x="4304" y="740"/>
                  </a:cubicBezTo>
                  <a:cubicBezTo>
                    <a:pt x="4298" y="744"/>
                    <a:pt x="4292" y="745"/>
                    <a:pt x="4287" y="745"/>
                  </a:cubicBezTo>
                  <a:cubicBezTo>
                    <a:pt x="4260" y="745"/>
                    <a:pt x="4244" y="705"/>
                    <a:pt x="4272" y="686"/>
                  </a:cubicBezTo>
                  <a:cubicBezTo>
                    <a:pt x="4400" y="595"/>
                    <a:pt x="4558" y="528"/>
                    <a:pt x="4717" y="528"/>
                  </a:cubicBezTo>
                  <a:close/>
                  <a:moveTo>
                    <a:pt x="5623" y="543"/>
                  </a:moveTo>
                  <a:cubicBezTo>
                    <a:pt x="5627" y="543"/>
                    <a:pt x="5630" y="544"/>
                    <a:pt x="5634" y="545"/>
                  </a:cubicBezTo>
                  <a:cubicBezTo>
                    <a:pt x="5798" y="597"/>
                    <a:pt x="5964" y="665"/>
                    <a:pt x="6102" y="771"/>
                  </a:cubicBezTo>
                  <a:cubicBezTo>
                    <a:pt x="6128" y="793"/>
                    <a:pt x="6114" y="831"/>
                    <a:pt x="6087" y="831"/>
                  </a:cubicBezTo>
                  <a:cubicBezTo>
                    <a:pt x="6081" y="831"/>
                    <a:pt x="6076" y="830"/>
                    <a:pt x="6070" y="827"/>
                  </a:cubicBezTo>
                  <a:cubicBezTo>
                    <a:pt x="5920" y="747"/>
                    <a:pt x="5776" y="665"/>
                    <a:pt x="5618" y="607"/>
                  </a:cubicBezTo>
                  <a:cubicBezTo>
                    <a:pt x="5583" y="593"/>
                    <a:pt x="5593" y="543"/>
                    <a:pt x="5623" y="543"/>
                  </a:cubicBezTo>
                  <a:close/>
                  <a:moveTo>
                    <a:pt x="9622" y="566"/>
                  </a:moveTo>
                  <a:cubicBezTo>
                    <a:pt x="9683" y="566"/>
                    <a:pt x="9749" y="637"/>
                    <a:pt x="9791" y="671"/>
                  </a:cubicBezTo>
                  <a:cubicBezTo>
                    <a:pt x="9876" y="736"/>
                    <a:pt x="9965" y="799"/>
                    <a:pt x="10045" y="874"/>
                  </a:cubicBezTo>
                  <a:cubicBezTo>
                    <a:pt x="10071" y="899"/>
                    <a:pt x="10047" y="941"/>
                    <a:pt x="10016" y="941"/>
                  </a:cubicBezTo>
                  <a:cubicBezTo>
                    <a:pt x="10010" y="941"/>
                    <a:pt x="10003" y="939"/>
                    <a:pt x="9997" y="935"/>
                  </a:cubicBezTo>
                  <a:cubicBezTo>
                    <a:pt x="9890" y="867"/>
                    <a:pt x="9798" y="756"/>
                    <a:pt x="9686" y="700"/>
                  </a:cubicBezTo>
                  <a:cubicBezTo>
                    <a:pt x="9659" y="686"/>
                    <a:pt x="9637" y="680"/>
                    <a:pt x="9618" y="680"/>
                  </a:cubicBezTo>
                  <a:cubicBezTo>
                    <a:pt x="9557" y="680"/>
                    <a:pt x="9526" y="740"/>
                    <a:pt x="9471" y="796"/>
                  </a:cubicBezTo>
                  <a:cubicBezTo>
                    <a:pt x="9414" y="850"/>
                    <a:pt x="9359" y="905"/>
                    <a:pt x="9303" y="960"/>
                  </a:cubicBezTo>
                  <a:cubicBezTo>
                    <a:pt x="9296" y="968"/>
                    <a:pt x="9287" y="971"/>
                    <a:pt x="9279" y="971"/>
                  </a:cubicBezTo>
                  <a:cubicBezTo>
                    <a:pt x="9250" y="971"/>
                    <a:pt x="9225" y="933"/>
                    <a:pt x="9251" y="907"/>
                  </a:cubicBezTo>
                  <a:cubicBezTo>
                    <a:pt x="9338" y="815"/>
                    <a:pt x="9424" y="720"/>
                    <a:pt x="9514" y="631"/>
                  </a:cubicBezTo>
                  <a:cubicBezTo>
                    <a:pt x="9545" y="600"/>
                    <a:pt x="9574" y="566"/>
                    <a:pt x="9621" y="566"/>
                  </a:cubicBezTo>
                  <a:cubicBezTo>
                    <a:pt x="9621" y="566"/>
                    <a:pt x="9622" y="566"/>
                    <a:pt x="9622" y="566"/>
                  </a:cubicBezTo>
                  <a:close/>
                  <a:moveTo>
                    <a:pt x="1705" y="942"/>
                  </a:moveTo>
                  <a:cubicBezTo>
                    <a:pt x="1707" y="942"/>
                    <a:pt x="1709" y="942"/>
                    <a:pt x="1711" y="943"/>
                  </a:cubicBezTo>
                  <a:cubicBezTo>
                    <a:pt x="1863" y="1005"/>
                    <a:pt x="2021" y="1061"/>
                    <a:pt x="2167" y="1138"/>
                  </a:cubicBezTo>
                  <a:cubicBezTo>
                    <a:pt x="2193" y="1151"/>
                    <a:pt x="2179" y="1192"/>
                    <a:pt x="2154" y="1192"/>
                  </a:cubicBezTo>
                  <a:cubicBezTo>
                    <a:pt x="2151" y="1192"/>
                    <a:pt x="2148" y="1191"/>
                    <a:pt x="2145" y="1190"/>
                  </a:cubicBezTo>
                  <a:cubicBezTo>
                    <a:pt x="1991" y="1133"/>
                    <a:pt x="1842" y="1053"/>
                    <a:pt x="1695" y="982"/>
                  </a:cubicBezTo>
                  <a:cubicBezTo>
                    <a:pt x="1676" y="972"/>
                    <a:pt x="1687" y="942"/>
                    <a:pt x="1705" y="942"/>
                  </a:cubicBezTo>
                  <a:close/>
                  <a:moveTo>
                    <a:pt x="12528" y="879"/>
                  </a:moveTo>
                  <a:cubicBezTo>
                    <a:pt x="12549" y="879"/>
                    <a:pt x="12564" y="910"/>
                    <a:pt x="12548" y="928"/>
                  </a:cubicBezTo>
                  <a:cubicBezTo>
                    <a:pt x="12413" y="1070"/>
                    <a:pt x="12234" y="1155"/>
                    <a:pt x="12046" y="1200"/>
                  </a:cubicBezTo>
                  <a:cubicBezTo>
                    <a:pt x="12043" y="1200"/>
                    <a:pt x="12041" y="1200"/>
                    <a:pt x="12039" y="1200"/>
                  </a:cubicBezTo>
                  <a:cubicBezTo>
                    <a:pt x="12014" y="1200"/>
                    <a:pt x="12006" y="1163"/>
                    <a:pt x="12033" y="1154"/>
                  </a:cubicBezTo>
                  <a:cubicBezTo>
                    <a:pt x="12213" y="1096"/>
                    <a:pt x="12365" y="998"/>
                    <a:pt x="12514" y="884"/>
                  </a:cubicBezTo>
                  <a:cubicBezTo>
                    <a:pt x="12518" y="881"/>
                    <a:pt x="12523" y="879"/>
                    <a:pt x="12528" y="879"/>
                  </a:cubicBezTo>
                  <a:close/>
                  <a:moveTo>
                    <a:pt x="17555" y="1021"/>
                  </a:moveTo>
                  <a:cubicBezTo>
                    <a:pt x="17586" y="1021"/>
                    <a:pt x="17616" y="1023"/>
                    <a:pt x="17647" y="1027"/>
                  </a:cubicBezTo>
                  <a:cubicBezTo>
                    <a:pt x="17688" y="1032"/>
                    <a:pt x="17690" y="1092"/>
                    <a:pt x="17647" y="1093"/>
                  </a:cubicBezTo>
                  <a:cubicBezTo>
                    <a:pt x="17464" y="1095"/>
                    <a:pt x="17289" y="1122"/>
                    <a:pt x="17123" y="1201"/>
                  </a:cubicBezTo>
                  <a:cubicBezTo>
                    <a:pt x="17119" y="1203"/>
                    <a:pt x="17114" y="1204"/>
                    <a:pt x="17110" y="1204"/>
                  </a:cubicBezTo>
                  <a:cubicBezTo>
                    <a:pt x="17082" y="1204"/>
                    <a:pt x="17063" y="1164"/>
                    <a:pt x="17092" y="1148"/>
                  </a:cubicBezTo>
                  <a:cubicBezTo>
                    <a:pt x="17237" y="1070"/>
                    <a:pt x="17393" y="1021"/>
                    <a:pt x="17555" y="1021"/>
                  </a:cubicBezTo>
                  <a:close/>
                  <a:moveTo>
                    <a:pt x="6820" y="1036"/>
                  </a:moveTo>
                  <a:cubicBezTo>
                    <a:pt x="6824" y="1036"/>
                    <a:pt x="6829" y="1037"/>
                    <a:pt x="6833" y="1039"/>
                  </a:cubicBezTo>
                  <a:cubicBezTo>
                    <a:pt x="7045" y="1154"/>
                    <a:pt x="7248" y="1178"/>
                    <a:pt x="7474" y="1234"/>
                  </a:cubicBezTo>
                  <a:cubicBezTo>
                    <a:pt x="7509" y="1243"/>
                    <a:pt x="7498" y="1290"/>
                    <a:pt x="7467" y="1293"/>
                  </a:cubicBezTo>
                  <a:cubicBezTo>
                    <a:pt x="7451" y="1294"/>
                    <a:pt x="7435" y="1294"/>
                    <a:pt x="7419" y="1294"/>
                  </a:cubicBezTo>
                  <a:cubicBezTo>
                    <a:pt x="7206" y="1294"/>
                    <a:pt x="6981" y="1194"/>
                    <a:pt x="6805" y="1090"/>
                  </a:cubicBezTo>
                  <a:cubicBezTo>
                    <a:pt x="6776" y="1074"/>
                    <a:pt x="6794" y="1036"/>
                    <a:pt x="6820" y="1036"/>
                  </a:cubicBezTo>
                  <a:close/>
                  <a:moveTo>
                    <a:pt x="10646" y="1190"/>
                  </a:moveTo>
                  <a:cubicBezTo>
                    <a:pt x="10649" y="1190"/>
                    <a:pt x="10652" y="1191"/>
                    <a:pt x="10656" y="1192"/>
                  </a:cubicBezTo>
                  <a:cubicBezTo>
                    <a:pt x="10812" y="1258"/>
                    <a:pt x="10972" y="1285"/>
                    <a:pt x="11142" y="1288"/>
                  </a:cubicBezTo>
                  <a:cubicBezTo>
                    <a:pt x="11172" y="1289"/>
                    <a:pt x="11172" y="1334"/>
                    <a:pt x="11142" y="1335"/>
                  </a:cubicBezTo>
                  <a:cubicBezTo>
                    <a:pt x="11130" y="1336"/>
                    <a:pt x="11118" y="1336"/>
                    <a:pt x="11106" y="1336"/>
                  </a:cubicBezTo>
                  <a:cubicBezTo>
                    <a:pt x="10943" y="1336"/>
                    <a:pt x="10784" y="1295"/>
                    <a:pt x="10634" y="1227"/>
                  </a:cubicBezTo>
                  <a:cubicBezTo>
                    <a:pt x="10613" y="1218"/>
                    <a:pt x="10626" y="1190"/>
                    <a:pt x="10646" y="1190"/>
                  </a:cubicBezTo>
                  <a:close/>
                  <a:moveTo>
                    <a:pt x="8610" y="1183"/>
                  </a:moveTo>
                  <a:cubicBezTo>
                    <a:pt x="8635" y="1183"/>
                    <a:pt x="8654" y="1214"/>
                    <a:pt x="8632" y="1235"/>
                  </a:cubicBezTo>
                  <a:cubicBezTo>
                    <a:pt x="8546" y="1317"/>
                    <a:pt x="8424" y="1352"/>
                    <a:pt x="8304" y="1352"/>
                  </a:cubicBezTo>
                  <a:cubicBezTo>
                    <a:pt x="8253" y="1352"/>
                    <a:pt x="8202" y="1346"/>
                    <a:pt x="8155" y="1334"/>
                  </a:cubicBezTo>
                  <a:cubicBezTo>
                    <a:pt x="8121" y="1326"/>
                    <a:pt x="8133" y="1278"/>
                    <a:pt x="8163" y="1278"/>
                  </a:cubicBezTo>
                  <a:cubicBezTo>
                    <a:pt x="8165" y="1278"/>
                    <a:pt x="8168" y="1278"/>
                    <a:pt x="8170" y="1279"/>
                  </a:cubicBezTo>
                  <a:cubicBezTo>
                    <a:pt x="8201" y="1284"/>
                    <a:pt x="8232" y="1287"/>
                    <a:pt x="8261" y="1287"/>
                  </a:cubicBezTo>
                  <a:cubicBezTo>
                    <a:pt x="8380" y="1287"/>
                    <a:pt x="8484" y="1243"/>
                    <a:pt x="8595" y="1187"/>
                  </a:cubicBezTo>
                  <a:cubicBezTo>
                    <a:pt x="8600" y="1184"/>
                    <a:pt x="8605" y="1183"/>
                    <a:pt x="8610" y="1183"/>
                  </a:cubicBezTo>
                  <a:close/>
                  <a:moveTo>
                    <a:pt x="18243" y="1079"/>
                  </a:moveTo>
                  <a:cubicBezTo>
                    <a:pt x="18243" y="1079"/>
                    <a:pt x="18244" y="1079"/>
                    <a:pt x="18244" y="1079"/>
                  </a:cubicBezTo>
                  <a:cubicBezTo>
                    <a:pt x="18436" y="1087"/>
                    <a:pt x="18612" y="1213"/>
                    <a:pt x="18657" y="1405"/>
                  </a:cubicBezTo>
                  <a:cubicBezTo>
                    <a:pt x="18664" y="1430"/>
                    <a:pt x="18644" y="1446"/>
                    <a:pt x="18625" y="1446"/>
                  </a:cubicBezTo>
                  <a:cubicBezTo>
                    <a:pt x="18612" y="1446"/>
                    <a:pt x="18598" y="1439"/>
                    <a:pt x="18592" y="1423"/>
                  </a:cubicBezTo>
                  <a:cubicBezTo>
                    <a:pt x="18534" y="1266"/>
                    <a:pt x="18405" y="1146"/>
                    <a:pt x="18237" y="1123"/>
                  </a:cubicBezTo>
                  <a:cubicBezTo>
                    <a:pt x="18213" y="1118"/>
                    <a:pt x="18219" y="1079"/>
                    <a:pt x="18243" y="1079"/>
                  </a:cubicBezTo>
                  <a:close/>
                  <a:moveTo>
                    <a:pt x="1063" y="998"/>
                  </a:moveTo>
                  <a:cubicBezTo>
                    <a:pt x="1090" y="998"/>
                    <a:pt x="1109" y="1038"/>
                    <a:pt x="1079" y="1051"/>
                  </a:cubicBezTo>
                  <a:cubicBezTo>
                    <a:pt x="911" y="1128"/>
                    <a:pt x="785" y="1266"/>
                    <a:pt x="782" y="1459"/>
                  </a:cubicBezTo>
                  <a:cubicBezTo>
                    <a:pt x="782" y="1472"/>
                    <a:pt x="772" y="1478"/>
                    <a:pt x="762" y="1478"/>
                  </a:cubicBezTo>
                  <a:cubicBezTo>
                    <a:pt x="752" y="1478"/>
                    <a:pt x="742" y="1472"/>
                    <a:pt x="741" y="1459"/>
                  </a:cubicBezTo>
                  <a:cubicBezTo>
                    <a:pt x="724" y="1257"/>
                    <a:pt x="850" y="1040"/>
                    <a:pt x="1057" y="999"/>
                  </a:cubicBezTo>
                  <a:cubicBezTo>
                    <a:pt x="1059" y="998"/>
                    <a:pt x="1061" y="998"/>
                    <a:pt x="1063" y="998"/>
                  </a:cubicBezTo>
                  <a:close/>
                  <a:moveTo>
                    <a:pt x="15374" y="878"/>
                  </a:moveTo>
                  <a:cubicBezTo>
                    <a:pt x="15387" y="878"/>
                    <a:pt x="15400" y="884"/>
                    <a:pt x="15406" y="899"/>
                  </a:cubicBezTo>
                  <a:cubicBezTo>
                    <a:pt x="15503" y="1129"/>
                    <a:pt x="15613" y="1365"/>
                    <a:pt x="15678" y="1606"/>
                  </a:cubicBezTo>
                  <a:cubicBezTo>
                    <a:pt x="15686" y="1634"/>
                    <a:pt x="15659" y="1658"/>
                    <a:pt x="15635" y="1658"/>
                  </a:cubicBezTo>
                  <a:cubicBezTo>
                    <a:pt x="15622" y="1658"/>
                    <a:pt x="15609" y="1651"/>
                    <a:pt x="15602" y="1637"/>
                  </a:cubicBezTo>
                  <a:cubicBezTo>
                    <a:pt x="15494" y="1409"/>
                    <a:pt x="15422" y="1156"/>
                    <a:pt x="15346" y="917"/>
                  </a:cubicBezTo>
                  <a:cubicBezTo>
                    <a:pt x="15337" y="892"/>
                    <a:pt x="15355" y="878"/>
                    <a:pt x="15374" y="878"/>
                  </a:cubicBezTo>
                  <a:close/>
                  <a:moveTo>
                    <a:pt x="3888" y="1236"/>
                  </a:moveTo>
                  <a:cubicBezTo>
                    <a:pt x="3902" y="1236"/>
                    <a:pt x="3918" y="1249"/>
                    <a:pt x="3914" y="1266"/>
                  </a:cubicBezTo>
                  <a:cubicBezTo>
                    <a:pt x="3882" y="1397"/>
                    <a:pt x="3855" y="1521"/>
                    <a:pt x="3858" y="1658"/>
                  </a:cubicBezTo>
                  <a:cubicBezTo>
                    <a:pt x="3858" y="1667"/>
                    <a:pt x="3849" y="1673"/>
                    <a:pt x="3841" y="1673"/>
                  </a:cubicBezTo>
                  <a:cubicBezTo>
                    <a:pt x="3834" y="1673"/>
                    <a:pt x="3828" y="1670"/>
                    <a:pt x="3827" y="1662"/>
                  </a:cubicBezTo>
                  <a:cubicBezTo>
                    <a:pt x="3809" y="1523"/>
                    <a:pt x="3815" y="1378"/>
                    <a:pt x="3870" y="1248"/>
                  </a:cubicBezTo>
                  <a:cubicBezTo>
                    <a:pt x="3874" y="1239"/>
                    <a:pt x="3880" y="1236"/>
                    <a:pt x="3888" y="1236"/>
                  </a:cubicBezTo>
                  <a:close/>
                  <a:moveTo>
                    <a:pt x="16504" y="1426"/>
                  </a:moveTo>
                  <a:cubicBezTo>
                    <a:pt x="16533" y="1426"/>
                    <a:pt x="16549" y="1466"/>
                    <a:pt x="16520" y="1485"/>
                  </a:cubicBezTo>
                  <a:cubicBezTo>
                    <a:pt x="16379" y="1581"/>
                    <a:pt x="16227" y="1659"/>
                    <a:pt x="16077" y="1741"/>
                  </a:cubicBezTo>
                  <a:cubicBezTo>
                    <a:pt x="16072" y="1744"/>
                    <a:pt x="16067" y="1745"/>
                    <a:pt x="16063" y="1745"/>
                  </a:cubicBezTo>
                  <a:cubicBezTo>
                    <a:pt x="16037" y="1745"/>
                    <a:pt x="16022" y="1707"/>
                    <a:pt x="16049" y="1691"/>
                  </a:cubicBezTo>
                  <a:cubicBezTo>
                    <a:pt x="16193" y="1600"/>
                    <a:pt x="16335" y="1506"/>
                    <a:pt x="16488" y="1430"/>
                  </a:cubicBezTo>
                  <a:cubicBezTo>
                    <a:pt x="16493" y="1427"/>
                    <a:pt x="16499" y="1426"/>
                    <a:pt x="16504" y="1426"/>
                  </a:cubicBezTo>
                  <a:close/>
                  <a:moveTo>
                    <a:pt x="2689" y="1355"/>
                  </a:moveTo>
                  <a:cubicBezTo>
                    <a:pt x="2692" y="1355"/>
                    <a:pt x="2694" y="1355"/>
                    <a:pt x="2697" y="1357"/>
                  </a:cubicBezTo>
                  <a:cubicBezTo>
                    <a:pt x="2951" y="1460"/>
                    <a:pt x="3208" y="1615"/>
                    <a:pt x="3372" y="1841"/>
                  </a:cubicBezTo>
                  <a:cubicBezTo>
                    <a:pt x="3388" y="1862"/>
                    <a:pt x="3366" y="1885"/>
                    <a:pt x="3344" y="1885"/>
                  </a:cubicBezTo>
                  <a:cubicBezTo>
                    <a:pt x="3337" y="1885"/>
                    <a:pt x="3330" y="1883"/>
                    <a:pt x="3324" y="1877"/>
                  </a:cubicBezTo>
                  <a:cubicBezTo>
                    <a:pt x="3123" y="1688"/>
                    <a:pt x="2932" y="1517"/>
                    <a:pt x="2679" y="1400"/>
                  </a:cubicBezTo>
                  <a:cubicBezTo>
                    <a:pt x="2657" y="1391"/>
                    <a:pt x="2668" y="1355"/>
                    <a:pt x="2689" y="1355"/>
                  </a:cubicBezTo>
                  <a:close/>
                  <a:moveTo>
                    <a:pt x="18641" y="2029"/>
                  </a:moveTo>
                  <a:cubicBezTo>
                    <a:pt x="18653" y="2029"/>
                    <a:pt x="18666" y="2037"/>
                    <a:pt x="18667" y="2054"/>
                  </a:cubicBezTo>
                  <a:cubicBezTo>
                    <a:pt x="18679" y="2220"/>
                    <a:pt x="18687" y="2385"/>
                    <a:pt x="18675" y="2551"/>
                  </a:cubicBezTo>
                  <a:cubicBezTo>
                    <a:pt x="18674" y="2574"/>
                    <a:pt x="18657" y="2586"/>
                    <a:pt x="18640" y="2586"/>
                  </a:cubicBezTo>
                  <a:cubicBezTo>
                    <a:pt x="18623" y="2586"/>
                    <a:pt x="18606" y="2574"/>
                    <a:pt x="18605" y="2551"/>
                  </a:cubicBezTo>
                  <a:cubicBezTo>
                    <a:pt x="18593" y="2385"/>
                    <a:pt x="18602" y="2220"/>
                    <a:pt x="18613" y="2054"/>
                  </a:cubicBezTo>
                  <a:cubicBezTo>
                    <a:pt x="18615" y="2037"/>
                    <a:pt x="18628" y="2029"/>
                    <a:pt x="18641" y="2029"/>
                  </a:cubicBezTo>
                  <a:close/>
                  <a:moveTo>
                    <a:pt x="761" y="2031"/>
                  </a:moveTo>
                  <a:cubicBezTo>
                    <a:pt x="773" y="2031"/>
                    <a:pt x="786" y="2040"/>
                    <a:pt x="788" y="2054"/>
                  </a:cubicBezTo>
                  <a:cubicBezTo>
                    <a:pt x="797" y="2140"/>
                    <a:pt x="787" y="2225"/>
                    <a:pt x="792" y="2311"/>
                  </a:cubicBezTo>
                  <a:cubicBezTo>
                    <a:pt x="799" y="2407"/>
                    <a:pt x="815" y="2501"/>
                    <a:pt x="838" y="2594"/>
                  </a:cubicBezTo>
                  <a:cubicBezTo>
                    <a:pt x="843" y="2612"/>
                    <a:pt x="828" y="2624"/>
                    <a:pt x="813" y="2624"/>
                  </a:cubicBezTo>
                  <a:cubicBezTo>
                    <a:pt x="804" y="2624"/>
                    <a:pt x="795" y="2619"/>
                    <a:pt x="791" y="2608"/>
                  </a:cubicBezTo>
                  <a:cubicBezTo>
                    <a:pt x="742" y="2438"/>
                    <a:pt x="694" y="2223"/>
                    <a:pt x="740" y="2048"/>
                  </a:cubicBezTo>
                  <a:cubicBezTo>
                    <a:pt x="743" y="2036"/>
                    <a:pt x="752" y="2031"/>
                    <a:pt x="761" y="2031"/>
                  </a:cubicBezTo>
                  <a:close/>
                  <a:moveTo>
                    <a:pt x="18620" y="3063"/>
                  </a:moveTo>
                  <a:cubicBezTo>
                    <a:pt x="18637" y="3063"/>
                    <a:pt x="18653" y="3074"/>
                    <a:pt x="18651" y="3094"/>
                  </a:cubicBezTo>
                  <a:cubicBezTo>
                    <a:pt x="18636" y="3219"/>
                    <a:pt x="18636" y="3340"/>
                    <a:pt x="18663" y="3464"/>
                  </a:cubicBezTo>
                  <a:cubicBezTo>
                    <a:pt x="18687" y="3574"/>
                    <a:pt x="18743" y="3673"/>
                    <a:pt x="18776" y="3781"/>
                  </a:cubicBezTo>
                  <a:cubicBezTo>
                    <a:pt x="18783" y="3803"/>
                    <a:pt x="18764" y="3821"/>
                    <a:pt x="18745" y="3821"/>
                  </a:cubicBezTo>
                  <a:cubicBezTo>
                    <a:pt x="18737" y="3821"/>
                    <a:pt x="18730" y="3818"/>
                    <a:pt x="18723" y="3812"/>
                  </a:cubicBezTo>
                  <a:cubicBezTo>
                    <a:pt x="18549" y="3632"/>
                    <a:pt x="18533" y="3316"/>
                    <a:pt x="18590" y="3085"/>
                  </a:cubicBezTo>
                  <a:cubicBezTo>
                    <a:pt x="18593" y="3070"/>
                    <a:pt x="18607" y="3063"/>
                    <a:pt x="18620" y="3063"/>
                  </a:cubicBezTo>
                  <a:close/>
                  <a:moveTo>
                    <a:pt x="865" y="3273"/>
                  </a:moveTo>
                  <a:cubicBezTo>
                    <a:pt x="877" y="3273"/>
                    <a:pt x="889" y="3283"/>
                    <a:pt x="891" y="3297"/>
                  </a:cubicBezTo>
                  <a:cubicBezTo>
                    <a:pt x="914" y="3502"/>
                    <a:pt x="823" y="3724"/>
                    <a:pt x="730" y="3902"/>
                  </a:cubicBezTo>
                  <a:cubicBezTo>
                    <a:pt x="726" y="3911"/>
                    <a:pt x="719" y="3915"/>
                    <a:pt x="712" y="3915"/>
                  </a:cubicBezTo>
                  <a:cubicBezTo>
                    <a:pt x="696" y="3915"/>
                    <a:pt x="680" y="3897"/>
                    <a:pt x="689" y="3879"/>
                  </a:cubicBezTo>
                  <a:cubicBezTo>
                    <a:pt x="780" y="3684"/>
                    <a:pt x="796" y="3494"/>
                    <a:pt x="845" y="3290"/>
                  </a:cubicBezTo>
                  <a:cubicBezTo>
                    <a:pt x="848" y="3278"/>
                    <a:pt x="856" y="3273"/>
                    <a:pt x="865" y="3273"/>
                  </a:cubicBezTo>
                  <a:close/>
                  <a:moveTo>
                    <a:pt x="609" y="4308"/>
                  </a:moveTo>
                  <a:cubicBezTo>
                    <a:pt x="612" y="4308"/>
                    <a:pt x="615" y="4309"/>
                    <a:pt x="618" y="4309"/>
                  </a:cubicBezTo>
                  <a:cubicBezTo>
                    <a:pt x="703" y="4334"/>
                    <a:pt x="760" y="4412"/>
                    <a:pt x="811" y="4480"/>
                  </a:cubicBezTo>
                  <a:cubicBezTo>
                    <a:pt x="866" y="4556"/>
                    <a:pt x="910" y="4638"/>
                    <a:pt x="940" y="4728"/>
                  </a:cubicBezTo>
                  <a:cubicBezTo>
                    <a:pt x="946" y="4745"/>
                    <a:pt x="931" y="4758"/>
                    <a:pt x="916" y="4758"/>
                  </a:cubicBezTo>
                  <a:cubicBezTo>
                    <a:pt x="908" y="4758"/>
                    <a:pt x="900" y="4754"/>
                    <a:pt x="896" y="4746"/>
                  </a:cubicBezTo>
                  <a:cubicBezTo>
                    <a:pt x="855" y="4667"/>
                    <a:pt x="807" y="4594"/>
                    <a:pt x="745" y="4529"/>
                  </a:cubicBezTo>
                  <a:cubicBezTo>
                    <a:pt x="692" y="4472"/>
                    <a:pt x="619" y="4432"/>
                    <a:pt x="573" y="4367"/>
                  </a:cubicBezTo>
                  <a:cubicBezTo>
                    <a:pt x="556" y="4342"/>
                    <a:pt x="581" y="4308"/>
                    <a:pt x="609" y="4308"/>
                  </a:cubicBezTo>
                  <a:close/>
                  <a:moveTo>
                    <a:pt x="18776" y="4257"/>
                  </a:moveTo>
                  <a:cubicBezTo>
                    <a:pt x="18793" y="4257"/>
                    <a:pt x="18811" y="4276"/>
                    <a:pt x="18801" y="4298"/>
                  </a:cubicBezTo>
                  <a:cubicBezTo>
                    <a:pt x="18728" y="4466"/>
                    <a:pt x="18659" y="4643"/>
                    <a:pt x="18565" y="4801"/>
                  </a:cubicBezTo>
                  <a:cubicBezTo>
                    <a:pt x="18558" y="4813"/>
                    <a:pt x="18545" y="4818"/>
                    <a:pt x="18532" y="4818"/>
                  </a:cubicBezTo>
                  <a:cubicBezTo>
                    <a:pt x="18508" y="4818"/>
                    <a:pt x="18483" y="4798"/>
                    <a:pt x="18494" y="4771"/>
                  </a:cubicBezTo>
                  <a:cubicBezTo>
                    <a:pt x="18563" y="4597"/>
                    <a:pt x="18664" y="4434"/>
                    <a:pt x="18756" y="4271"/>
                  </a:cubicBezTo>
                  <a:cubicBezTo>
                    <a:pt x="18761" y="4261"/>
                    <a:pt x="18768" y="4257"/>
                    <a:pt x="18776" y="4257"/>
                  </a:cubicBezTo>
                  <a:close/>
                  <a:moveTo>
                    <a:pt x="18544" y="5240"/>
                  </a:moveTo>
                  <a:cubicBezTo>
                    <a:pt x="18558" y="5240"/>
                    <a:pt x="18571" y="5246"/>
                    <a:pt x="18578" y="5261"/>
                  </a:cubicBezTo>
                  <a:cubicBezTo>
                    <a:pt x="18618" y="5346"/>
                    <a:pt x="18649" y="5433"/>
                    <a:pt x="18681" y="5520"/>
                  </a:cubicBezTo>
                  <a:cubicBezTo>
                    <a:pt x="18692" y="5549"/>
                    <a:pt x="18663" y="5573"/>
                    <a:pt x="18636" y="5573"/>
                  </a:cubicBezTo>
                  <a:cubicBezTo>
                    <a:pt x="18623" y="5573"/>
                    <a:pt x="18610" y="5567"/>
                    <a:pt x="18604" y="5552"/>
                  </a:cubicBezTo>
                  <a:cubicBezTo>
                    <a:pt x="18568" y="5467"/>
                    <a:pt x="18529" y="5382"/>
                    <a:pt x="18499" y="5294"/>
                  </a:cubicBezTo>
                  <a:cubicBezTo>
                    <a:pt x="18489" y="5264"/>
                    <a:pt x="18518" y="5240"/>
                    <a:pt x="18544" y="5240"/>
                  </a:cubicBezTo>
                  <a:close/>
                  <a:moveTo>
                    <a:pt x="1015" y="5154"/>
                  </a:moveTo>
                  <a:cubicBezTo>
                    <a:pt x="1030" y="5154"/>
                    <a:pt x="1045" y="5166"/>
                    <a:pt x="1047" y="5184"/>
                  </a:cubicBezTo>
                  <a:cubicBezTo>
                    <a:pt x="1062" y="5425"/>
                    <a:pt x="930" y="5670"/>
                    <a:pt x="785" y="5852"/>
                  </a:cubicBezTo>
                  <a:cubicBezTo>
                    <a:pt x="778" y="5861"/>
                    <a:pt x="770" y="5864"/>
                    <a:pt x="761" y="5864"/>
                  </a:cubicBezTo>
                  <a:cubicBezTo>
                    <a:pt x="735" y="5864"/>
                    <a:pt x="707" y="5833"/>
                    <a:pt x="726" y="5807"/>
                  </a:cubicBezTo>
                  <a:cubicBezTo>
                    <a:pt x="876" y="5613"/>
                    <a:pt x="925" y="5407"/>
                    <a:pt x="988" y="5176"/>
                  </a:cubicBezTo>
                  <a:cubicBezTo>
                    <a:pt x="992" y="5161"/>
                    <a:pt x="1003" y="5154"/>
                    <a:pt x="1015" y="5154"/>
                  </a:cubicBezTo>
                  <a:close/>
                  <a:moveTo>
                    <a:pt x="18782" y="5896"/>
                  </a:moveTo>
                  <a:cubicBezTo>
                    <a:pt x="18793" y="5896"/>
                    <a:pt x="18804" y="5901"/>
                    <a:pt x="18810" y="5914"/>
                  </a:cubicBezTo>
                  <a:cubicBezTo>
                    <a:pt x="18901" y="6084"/>
                    <a:pt x="18888" y="6308"/>
                    <a:pt x="18837" y="6489"/>
                  </a:cubicBezTo>
                  <a:cubicBezTo>
                    <a:pt x="18832" y="6505"/>
                    <a:pt x="18820" y="6512"/>
                    <a:pt x="18807" y="6512"/>
                  </a:cubicBezTo>
                  <a:cubicBezTo>
                    <a:pt x="18787" y="6512"/>
                    <a:pt x="18766" y="6495"/>
                    <a:pt x="18772" y="6469"/>
                  </a:cubicBezTo>
                  <a:cubicBezTo>
                    <a:pt x="18813" y="6283"/>
                    <a:pt x="18780" y="6125"/>
                    <a:pt x="18745" y="5942"/>
                  </a:cubicBezTo>
                  <a:cubicBezTo>
                    <a:pt x="18740" y="5916"/>
                    <a:pt x="18762" y="5896"/>
                    <a:pt x="18782" y="5896"/>
                  </a:cubicBezTo>
                  <a:close/>
                  <a:moveTo>
                    <a:pt x="718" y="6544"/>
                  </a:moveTo>
                  <a:cubicBezTo>
                    <a:pt x="737" y="6544"/>
                    <a:pt x="757" y="6562"/>
                    <a:pt x="752" y="6585"/>
                  </a:cubicBezTo>
                  <a:cubicBezTo>
                    <a:pt x="705" y="6766"/>
                    <a:pt x="682" y="6932"/>
                    <a:pt x="733" y="7116"/>
                  </a:cubicBezTo>
                  <a:cubicBezTo>
                    <a:pt x="739" y="7139"/>
                    <a:pt x="721" y="7154"/>
                    <a:pt x="703" y="7154"/>
                  </a:cubicBezTo>
                  <a:cubicBezTo>
                    <a:pt x="690" y="7154"/>
                    <a:pt x="677" y="7147"/>
                    <a:pt x="672" y="7132"/>
                  </a:cubicBezTo>
                  <a:cubicBezTo>
                    <a:pt x="602" y="6949"/>
                    <a:pt x="595" y="6735"/>
                    <a:pt x="691" y="6560"/>
                  </a:cubicBezTo>
                  <a:cubicBezTo>
                    <a:pt x="697" y="6549"/>
                    <a:pt x="707" y="6544"/>
                    <a:pt x="718" y="6544"/>
                  </a:cubicBezTo>
                  <a:close/>
                  <a:moveTo>
                    <a:pt x="18828" y="6935"/>
                  </a:moveTo>
                  <a:cubicBezTo>
                    <a:pt x="18846" y="6935"/>
                    <a:pt x="18864" y="6947"/>
                    <a:pt x="18862" y="6969"/>
                  </a:cubicBezTo>
                  <a:cubicBezTo>
                    <a:pt x="18856" y="7107"/>
                    <a:pt x="18819" y="7246"/>
                    <a:pt x="18790" y="7381"/>
                  </a:cubicBezTo>
                  <a:cubicBezTo>
                    <a:pt x="18786" y="7399"/>
                    <a:pt x="18773" y="7407"/>
                    <a:pt x="18759" y="7407"/>
                  </a:cubicBezTo>
                  <a:cubicBezTo>
                    <a:pt x="18738" y="7407"/>
                    <a:pt x="18715" y="7389"/>
                    <a:pt x="18719" y="7361"/>
                  </a:cubicBezTo>
                  <a:cubicBezTo>
                    <a:pt x="18740" y="7228"/>
                    <a:pt x="18751" y="7088"/>
                    <a:pt x="18793" y="6960"/>
                  </a:cubicBezTo>
                  <a:cubicBezTo>
                    <a:pt x="18798" y="6943"/>
                    <a:pt x="18813" y="6935"/>
                    <a:pt x="18828" y="6935"/>
                  </a:cubicBezTo>
                  <a:close/>
                  <a:moveTo>
                    <a:pt x="16250" y="7097"/>
                  </a:moveTo>
                  <a:cubicBezTo>
                    <a:pt x="16256" y="7097"/>
                    <a:pt x="16262" y="7099"/>
                    <a:pt x="16269" y="7102"/>
                  </a:cubicBezTo>
                  <a:cubicBezTo>
                    <a:pt x="16470" y="7209"/>
                    <a:pt x="16677" y="7313"/>
                    <a:pt x="16873" y="7431"/>
                  </a:cubicBezTo>
                  <a:cubicBezTo>
                    <a:pt x="16906" y="7450"/>
                    <a:pt x="16886" y="7493"/>
                    <a:pt x="16855" y="7493"/>
                  </a:cubicBezTo>
                  <a:cubicBezTo>
                    <a:pt x="16850" y="7493"/>
                    <a:pt x="16845" y="7492"/>
                    <a:pt x="16839" y="7490"/>
                  </a:cubicBezTo>
                  <a:cubicBezTo>
                    <a:pt x="16632" y="7389"/>
                    <a:pt x="16432" y="7276"/>
                    <a:pt x="16231" y="7165"/>
                  </a:cubicBezTo>
                  <a:cubicBezTo>
                    <a:pt x="16196" y="7145"/>
                    <a:pt x="16218" y="7097"/>
                    <a:pt x="16250" y="7097"/>
                  </a:cubicBezTo>
                  <a:close/>
                  <a:moveTo>
                    <a:pt x="3396" y="7233"/>
                  </a:moveTo>
                  <a:cubicBezTo>
                    <a:pt x="3423" y="7233"/>
                    <a:pt x="3438" y="7280"/>
                    <a:pt x="3410" y="7294"/>
                  </a:cubicBezTo>
                  <a:cubicBezTo>
                    <a:pt x="3262" y="7370"/>
                    <a:pt x="3115" y="7451"/>
                    <a:pt x="2959" y="7508"/>
                  </a:cubicBezTo>
                  <a:cubicBezTo>
                    <a:pt x="2955" y="7509"/>
                    <a:pt x="2951" y="7510"/>
                    <a:pt x="2947" y="7510"/>
                  </a:cubicBezTo>
                  <a:cubicBezTo>
                    <a:pt x="2914" y="7510"/>
                    <a:pt x="2897" y="7457"/>
                    <a:pt x="2930" y="7438"/>
                  </a:cubicBezTo>
                  <a:cubicBezTo>
                    <a:pt x="3074" y="7357"/>
                    <a:pt x="3232" y="7298"/>
                    <a:pt x="3385" y="7235"/>
                  </a:cubicBezTo>
                  <a:cubicBezTo>
                    <a:pt x="3389" y="7234"/>
                    <a:pt x="3392" y="7233"/>
                    <a:pt x="3396" y="7233"/>
                  </a:cubicBezTo>
                  <a:close/>
                  <a:moveTo>
                    <a:pt x="15653" y="7278"/>
                  </a:moveTo>
                  <a:cubicBezTo>
                    <a:pt x="15675" y="7278"/>
                    <a:pt x="15700" y="7302"/>
                    <a:pt x="15696" y="7328"/>
                  </a:cubicBezTo>
                  <a:cubicBezTo>
                    <a:pt x="15670" y="7504"/>
                    <a:pt x="15560" y="7669"/>
                    <a:pt x="15447" y="7801"/>
                  </a:cubicBezTo>
                  <a:cubicBezTo>
                    <a:pt x="15438" y="7811"/>
                    <a:pt x="15427" y="7815"/>
                    <a:pt x="15417" y="7815"/>
                  </a:cubicBezTo>
                  <a:cubicBezTo>
                    <a:pt x="15385" y="7815"/>
                    <a:pt x="15356" y="7771"/>
                    <a:pt x="15384" y="7736"/>
                  </a:cubicBezTo>
                  <a:cubicBezTo>
                    <a:pt x="15496" y="7603"/>
                    <a:pt x="15554" y="7455"/>
                    <a:pt x="15624" y="7298"/>
                  </a:cubicBezTo>
                  <a:cubicBezTo>
                    <a:pt x="15631" y="7284"/>
                    <a:pt x="15642" y="7278"/>
                    <a:pt x="15653" y="7278"/>
                  </a:cubicBezTo>
                  <a:close/>
                  <a:moveTo>
                    <a:pt x="2352" y="7632"/>
                  </a:moveTo>
                  <a:cubicBezTo>
                    <a:pt x="2377" y="7632"/>
                    <a:pt x="2396" y="7669"/>
                    <a:pt x="2376" y="7691"/>
                  </a:cubicBezTo>
                  <a:cubicBezTo>
                    <a:pt x="2295" y="7774"/>
                    <a:pt x="2188" y="7824"/>
                    <a:pt x="2077" y="7824"/>
                  </a:cubicBezTo>
                  <a:cubicBezTo>
                    <a:pt x="2030" y="7824"/>
                    <a:pt x="1982" y="7815"/>
                    <a:pt x="1935" y="7795"/>
                  </a:cubicBezTo>
                  <a:cubicBezTo>
                    <a:pt x="1900" y="7781"/>
                    <a:pt x="1917" y="7720"/>
                    <a:pt x="1953" y="7720"/>
                  </a:cubicBezTo>
                  <a:cubicBezTo>
                    <a:pt x="1954" y="7720"/>
                    <a:pt x="1955" y="7720"/>
                    <a:pt x="1956" y="7720"/>
                  </a:cubicBezTo>
                  <a:cubicBezTo>
                    <a:pt x="1985" y="7723"/>
                    <a:pt x="2014" y="7725"/>
                    <a:pt x="2043" y="7725"/>
                  </a:cubicBezTo>
                  <a:cubicBezTo>
                    <a:pt x="2147" y="7725"/>
                    <a:pt x="2246" y="7703"/>
                    <a:pt x="2336" y="7638"/>
                  </a:cubicBezTo>
                  <a:cubicBezTo>
                    <a:pt x="2342" y="7634"/>
                    <a:pt x="2347" y="7632"/>
                    <a:pt x="2352" y="7632"/>
                  </a:cubicBezTo>
                  <a:close/>
                  <a:moveTo>
                    <a:pt x="922" y="7575"/>
                  </a:moveTo>
                  <a:cubicBezTo>
                    <a:pt x="935" y="7575"/>
                    <a:pt x="947" y="7581"/>
                    <a:pt x="955" y="7593"/>
                  </a:cubicBezTo>
                  <a:cubicBezTo>
                    <a:pt x="1019" y="7704"/>
                    <a:pt x="1141" y="7778"/>
                    <a:pt x="1266" y="7778"/>
                  </a:cubicBezTo>
                  <a:cubicBezTo>
                    <a:pt x="1311" y="7778"/>
                    <a:pt x="1355" y="7769"/>
                    <a:pt x="1398" y="7748"/>
                  </a:cubicBezTo>
                  <a:cubicBezTo>
                    <a:pt x="1403" y="7746"/>
                    <a:pt x="1407" y="7745"/>
                    <a:pt x="1411" y="7745"/>
                  </a:cubicBezTo>
                  <a:cubicBezTo>
                    <a:pt x="1436" y="7745"/>
                    <a:pt x="1451" y="7780"/>
                    <a:pt x="1426" y="7795"/>
                  </a:cubicBezTo>
                  <a:cubicBezTo>
                    <a:pt x="1363" y="7832"/>
                    <a:pt x="1294" y="7849"/>
                    <a:pt x="1226" y="7849"/>
                  </a:cubicBezTo>
                  <a:cubicBezTo>
                    <a:pt x="1081" y="7849"/>
                    <a:pt x="941" y="7769"/>
                    <a:pt x="883" y="7623"/>
                  </a:cubicBezTo>
                  <a:cubicBezTo>
                    <a:pt x="872" y="7596"/>
                    <a:pt x="897" y="7575"/>
                    <a:pt x="922" y="7575"/>
                  </a:cubicBezTo>
                  <a:close/>
                  <a:moveTo>
                    <a:pt x="17297" y="7637"/>
                  </a:moveTo>
                  <a:cubicBezTo>
                    <a:pt x="17300" y="7637"/>
                    <a:pt x="17304" y="7638"/>
                    <a:pt x="17307" y="7639"/>
                  </a:cubicBezTo>
                  <a:cubicBezTo>
                    <a:pt x="17546" y="7741"/>
                    <a:pt x="17786" y="7777"/>
                    <a:pt x="18044" y="7785"/>
                  </a:cubicBezTo>
                  <a:cubicBezTo>
                    <a:pt x="18087" y="7786"/>
                    <a:pt x="18085" y="7844"/>
                    <a:pt x="18044" y="7850"/>
                  </a:cubicBezTo>
                  <a:cubicBezTo>
                    <a:pt x="18003" y="7854"/>
                    <a:pt x="17962" y="7856"/>
                    <a:pt x="17922" y="7856"/>
                  </a:cubicBezTo>
                  <a:cubicBezTo>
                    <a:pt x="17700" y="7856"/>
                    <a:pt x="17481" y="7793"/>
                    <a:pt x="17286" y="7692"/>
                  </a:cubicBezTo>
                  <a:cubicBezTo>
                    <a:pt x="17260" y="7678"/>
                    <a:pt x="17273" y="7637"/>
                    <a:pt x="17297" y="7637"/>
                  </a:cubicBezTo>
                  <a:close/>
                  <a:moveTo>
                    <a:pt x="3779" y="7591"/>
                  </a:moveTo>
                  <a:cubicBezTo>
                    <a:pt x="3792" y="7591"/>
                    <a:pt x="3805" y="7597"/>
                    <a:pt x="3811" y="7613"/>
                  </a:cubicBezTo>
                  <a:cubicBezTo>
                    <a:pt x="3870" y="7759"/>
                    <a:pt x="3926" y="7904"/>
                    <a:pt x="3973" y="8055"/>
                  </a:cubicBezTo>
                  <a:cubicBezTo>
                    <a:pt x="3980" y="8080"/>
                    <a:pt x="3962" y="8095"/>
                    <a:pt x="3942" y="8095"/>
                  </a:cubicBezTo>
                  <a:cubicBezTo>
                    <a:pt x="3929" y="8095"/>
                    <a:pt x="3915" y="8088"/>
                    <a:pt x="3909" y="8073"/>
                  </a:cubicBezTo>
                  <a:cubicBezTo>
                    <a:pt x="3848" y="7927"/>
                    <a:pt x="3797" y="7779"/>
                    <a:pt x="3748" y="7630"/>
                  </a:cubicBezTo>
                  <a:cubicBezTo>
                    <a:pt x="3741" y="7605"/>
                    <a:pt x="3759" y="7591"/>
                    <a:pt x="3779" y="7591"/>
                  </a:cubicBezTo>
                  <a:close/>
                  <a:moveTo>
                    <a:pt x="8508" y="7929"/>
                  </a:moveTo>
                  <a:cubicBezTo>
                    <a:pt x="8508" y="7929"/>
                    <a:pt x="8509" y="7929"/>
                    <a:pt x="8510" y="7929"/>
                  </a:cubicBezTo>
                  <a:cubicBezTo>
                    <a:pt x="8736" y="7939"/>
                    <a:pt x="8968" y="7978"/>
                    <a:pt x="9170" y="8089"/>
                  </a:cubicBezTo>
                  <a:cubicBezTo>
                    <a:pt x="9195" y="8103"/>
                    <a:pt x="9182" y="8142"/>
                    <a:pt x="9156" y="8142"/>
                  </a:cubicBezTo>
                  <a:cubicBezTo>
                    <a:pt x="9153" y="8142"/>
                    <a:pt x="9150" y="8141"/>
                    <a:pt x="9147" y="8140"/>
                  </a:cubicBezTo>
                  <a:cubicBezTo>
                    <a:pt x="8936" y="8071"/>
                    <a:pt x="8734" y="8007"/>
                    <a:pt x="8510" y="7992"/>
                  </a:cubicBezTo>
                  <a:cubicBezTo>
                    <a:pt x="8470" y="7990"/>
                    <a:pt x="8468" y="7929"/>
                    <a:pt x="8508" y="7929"/>
                  </a:cubicBezTo>
                  <a:close/>
                  <a:moveTo>
                    <a:pt x="11424" y="8024"/>
                  </a:moveTo>
                  <a:cubicBezTo>
                    <a:pt x="11616" y="8024"/>
                    <a:pt x="11807" y="8042"/>
                    <a:pt x="11994" y="8085"/>
                  </a:cubicBezTo>
                  <a:cubicBezTo>
                    <a:pt x="12030" y="8093"/>
                    <a:pt x="12024" y="8152"/>
                    <a:pt x="11989" y="8152"/>
                  </a:cubicBezTo>
                  <a:cubicBezTo>
                    <a:pt x="11988" y="8152"/>
                    <a:pt x="11987" y="8152"/>
                    <a:pt x="11986" y="8152"/>
                  </a:cubicBezTo>
                  <a:cubicBezTo>
                    <a:pt x="11731" y="8118"/>
                    <a:pt x="11480" y="8095"/>
                    <a:pt x="11225" y="8095"/>
                  </a:cubicBezTo>
                  <a:cubicBezTo>
                    <a:pt x="11214" y="8095"/>
                    <a:pt x="11202" y="8095"/>
                    <a:pt x="11191" y="8095"/>
                  </a:cubicBezTo>
                  <a:cubicBezTo>
                    <a:pt x="11191" y="8095"/>
                    <a:pt x="11190" y="8095"/>
                    <a:pt x="11190" y="8095"/>
                  </a:cubicBezTo>
                  <a:cubicBezTo>
                    <a:pt x="11149" y="8095"/>
                    <a:pt x="11151" y="8034"/>
                    <a:pt x="11191" y="8032"/>
                  </a:cubicBezTo>
                  <a:cubicBezTo>
                    <a:pt x="11268" y="8027"/>
                    <a:pt x="11346" y="8024"/>
                    <a:pt x="11424" y="8024"/>
                  </a:cubicBezTo>
                  <a:close/>
                  <a:moveTo>
                    <a:pt x="7619" y="8132"/>
                  </a:moveTo>
                  <a:cubicBezTo>
                    <a:pt x="7647" y="8132"/>
                    <a:pt x="7646" y="8176"/>
                    <a:pt x="7622" y="8186"/>
                  </a:cubicBezTo>
                  <a:cubicBezTo>
                    <a:pt x="7447" y="8251"/>
                    <a:pt x="7254" y="8279"/>
                    <a:pt x="7072" y="8319"/>
                  </a:cubicBezTo>
                  <a:cubicBezTo>
                    <a:pt x="7070" y="8319"/>
                    <a:pt x="7068" y="8319"/>
                    <a:pt x="7066" y="8319"/>
                  </a:cubicBezTo>
                  <a:cubicBezTo>
                    <a:pt x="7042" y="8319"/>
                    <a:pt x="7034" y="8284"/>
                    <a:pt x="7060" y="8277"/>
                  </a:cubicBezTo>
                  <a:cubicBezTo>
                    <a:pt x="7243" y="8225"/>
                    <a:pt x="7426" y="8157"/>
                    <a:pt x="7614" y="8133"/>
                  </a:cubicBezTo>
                  <a:cubicBezTo>
                    <a:pt x="7616" y="8133"/>
                    <a:pt x="7618" y="8132"/>
                    <a:pt x="7619" y="8132"/>
                  </a:cubicBezTo>
                  <a:close/>
                  <a:moveTo>
                    <a:pt x="10448" y="8172"/>
                  </a:moveTo>
                  <a:cubicBezTo>
                    <a:pt x="10481" y="8172"/>
                    <a:pt x="10493" y="8225"/>
                    <a:pt x="10464" y="8239"/>
                  </a:cubicBezTo>
                  <a:cubicBezTo>
                    <a:pt x="10281" y="8320"/>
                    <a:pt x="10082" y="8368"/>
                    <a:pt x="9895" y="8439"/>
                  </a:cubicBezTo>
                  <a:cubicBezTo>
                    <a:pt x="9852" y="8456"/>
                    <a:pt x="9808" y="8483"/>
                    <a:pt x="9763" y="8483"/>
                  </a:cubicBezTo>
                  <a:cubicBezTo>
                    <a:pt x="9757" y="8483"/>
                    <a:pt x="9751" y="8483"/>
                    <a:pt x="9746" y="8482"/>
                  </a:cubicBezTo>
                  <a:cubicBezTo>
                    <a:pt x="9674" y="8469"/>
                    <a:pt x="9547" y="8335"/>
                    <a:pt x="9487" y="8289"/>
                  </a:cubicBezTo>
                  <a:cubicBezTo>
                    <a:pt x="9462" y="8269"/>
                    <a:pt x="9477" y="8230"/>
                    <a:pt x="9502" y="8230"/>
                  </a:cubicBezTo>
                  <a:cubicBezTo>
                    <a:pt x="9507" y="8230"/>
                    <a:pt x="9512" y="8232"/>
                    <a:pt x="9518" y="8235"/>
                  </a:cubicBezTo>
                  <a:cubicBezTo>
                    <a:pt x="9589" y="8282"/>
                    <a:pt x="9682" y="8377"/>
                    <a:pt x="9766" y="8386"/>
                  </a:cubicBezTo>
                  <a:cubicBezTo>
                    <a:pt x="9770" y="8386"/>
                    <a:pt x="9774" y="8387"/>
                    <a:pt x="9778" y="8387"/>
                  </a:cubicBezTo>
                  <a:cubicBezTo>
                    <a:pt x="9839" y="8387"/>
                    <a:pt x="9908" y="8343"/>
                    <a:pt x="9965" y="8321"/>
                  </a:cubicBezTo>
                  <a:cubicBezTo>
                    <a:pt x="10120" y="8259"/>
                    <a:pt x="10280" y="8195"/>
                    <a:pt x="10444" y="8172"/>
                  </a:cubicBezTo>
                  <a:cubicBezTo>
                    <a:pt x="10446" y="8172"/>
                    <a:pt x="10447" y="8172"/>
                    <a:pt x="10448" y="8172"/>
                  </a:cubicBezTo>
                  <a:close/>
                  <a:moveTo>
                    <a:pt x="12480" y="8228"/>
                  </a:moveTo>
                  <a:cubicBezTo>
                    <a:pt x="12481" y="8228"/>
                    <a:pt x="12482" y="8228"/>
                    <a:pt x="12483" y="8228"/>
                  </a:cubicBezTo>
                  <a:cubicBezTo>
                    <a:pt x="12697" y="8245"/>
                    <a:pt x="12918" y="8306"/>
                    <a:pt x="13093" y="8437"/>
                  </a:cubicBezTo>
                  <a:cubicBezTo>
                    <a:pt x="13117" y="8456"/>
                    <a:pt x="13103" y="8492"/>
                    <a:pt x="13078" y="8492"/>
                  </a:cubicBezTo>
                  <a:cubicBezTo>
                    <a:pt x="13073" y="8492"/>
                    <a:pt x="13068" y="8490"/>
                    <a:pt x="13063" y="8487"/>
                  </a:cubicBezTo>
                  <a:cubicBezTo>
                    <a:pt x="12876" y="8386"/>
                    <a:pt x="12696" y="8308"/>
                    <a:pt x="12483" y="8286"/>
                  </a:cubicBezTo>
                  <a:cubicBezTo>
                    <a:pt x="12446" y="8282"/>
                    <a:pt x="12445" y="8228"/>
                    <a:pt x="12480" y="8228"/>
                  </a:cubicBezTo>
                  <a:close/>
                  <a:moveTo>
                    <a:pt x="15314" y="8275"/>
                  </a:moveTo>
                  <a:cubicBezTo>
                    <a:pt x="15340" y="8275"/>
                    <a:pt x="15366" y="8306"/>
                    <a:pt x="15349" y="8334"/>
                  </a:cubicBezTo>
                  <a:cubicBezTo>
                    <a:pt x="15223" y="8532"/>
                    <a:pt x="15008" y="8659"/>
                    <a:pt x="14778" y="8700"/>
                  </a:cubicBezTo>
                  <a:cubicBezTo>
                    <a:pt x="14776" y="8701"/>
                    <a:pt x="14773" y="8701"/>
                    <a:pt x="14770" y="8701"/>
                  </a:cubicBezTo>
                  <a:cubicBezTo>
                    <a:pt x="14724" y="8701"/>
                    <a:pt x="14706" y="8633"/>
                    <a:pt x="14756" y="8620"/>
                  </a:cubicBezTo>
                  <a:cubicBezTo>
                    <a:pt x="14971" y="8567"/>
                    <a:pt x="15138" y="8447"/>
                    <a:pt x="15288" y="8287"/>
                  </a:cubicBezTo>
                  <a:cubicBezTo>
                    <a:pt x="15295" y="8278"/>
                    <a:pt x="15305" y="8275"/>
                    <a:pt x="15314" y="8275"/>
                  </a:cubicBezTo>
                  <a:close/>
                  <a:moveTo>
                    <a:pt x="6328" y="8554"/>
                  </a:moveTo>
                  <a:cubicBezTo>
                    <a:pt x="6360" y="8554"/>
                    <a:pt x="6372" y="8602"/>
                    <a:pt x="6338" y="8611"/>
                  </a:cubicBezTo>
                  <a:cubicBezTo>
                    <a:pt x="6155" y="8661"/>
                    <a:pt x="5970" y="8697"/>
                    <a:pt x="5786" y="8736"/>
                  </a:cubicBezTo>
                  <a:cubicBezTo>
                    <a:pt x="5783" y="8737"/>
                    <a:pt x="5781" y="8737"/>
                    <a:pt x="5779" y="8737"/>
                  </a:cubicBezTo>
                  <a:cubicBezTo>
                    <a:pt x="5747" y="8737"/>
                    <a:pt x="5736" y="8689"/>
                    <a:pt x="5769" y="8680"/>
                  </a:cubicBezTo>
                  <a:cubicBezTo>
                    <a:pt x="5953" y="8636"/>
                    <a:pt x="6136" y="8589"/>
                    <a:pt x="6322" y="8555"/>
                  </a:cubicBezTo>
                  <a:cubicBezTo>
                    <a:pt x="6324" y="8554"/>
                    <a:pt x="6326" y="8554"/>
                    <a:pt x="6328" y="8554"/>
                  </a:cubicBezTo>
                  <a:close/>
                  <a:moveTo>
                    <a:pt x="13528" y="8561"/>
                  </a:moveTo>
                  <a:cubicBezTo>
                    <a:pt x="13532" y="8561"/>
                    <a:pt x="13535" y="8562"/>
                    <a:pt x="13539" y="8563"/>
                  </a:cubicBezTo>
                  <a:cubicBezTo>
                    <a:pt x="13744" y="8644"/>
                    <a:pt x="13953" y="8673"/>
                    <a:pt x="14170" y="8685"/>
                  </a:cubicBezTo>
                  <a:cubicBezTo>
                    <a:pt x="14216" y="8687"/>
                    <a:pt x="14215" y="8750"/>
                    <a:pt x="14170" y="8755"/>
                  </a:cubicBezTo>
                  <a:cubicBezTo>
                    <a:pt x="14137" y="8758"/>
                    <a:pt x="14104" y="8759"/>
                    <a:pt x="14071" y="8759"/>
                  </a:cubicBezTo>
                  <a:cubicBezTo>
                    <a:pt x="13877" y="8759"/>
                    <a:pt x="13690" y="8708"/>
                    <a:pt x="13511" y="8631"/>
                  </a:cubicBezTo>
                  <a:cubicBezTo>
                    <a:pt x="13478" y="8616"/>
                    <a:pt x="13496" y="8561"/>
                    <a:pt x="13528" y="8561"/>
                  </a:cubicBezTo>
                  <a:close/>
                  <a:moveTo>
                    <a:pt x="4378" y="8441"/>
                  </a:moveTo>
                  <a:cubicBezTo>
                    <a:pt x="4386" y="8441"/>
                    <a:pt x="4394" y="8445"/>
                    <a:pt x="4400" y="8454"/>
                  </a:cubicBezTo>
                  <a:cubicBezTo>
                    <a:pt x="4518" y="8636"/>
                    <a:pt x="4707" y="8716"/>
                    <a:pt x="4917" y="8716"/>
                  </a:cubicBezTo>
                  <a:cubicBezTo>
                    <a:pt x="4922" y="8716"/>
                    <a:pt x="4928" y="8716"/>
                    <a:pt x="4933" y="8716"/>
                  </a:cubicBezTo>
                  <a:cubicBezTo>
                    <a:pt x="4933" y="8716"/>
                    <a:pt x="4934" y="8716"/>
                    <a:pt x="4934" y="8716"/>
                  </a:cubicBezTo>
                  <a:cubicBezTo>
                    <a:pt x="4968" y="8716"/>
                    <a:pt x="4978" y="8774"/>
                    <a:pt x="4942" y="8779"/>
                  </a:cubicBezTo>
                  <a:cubicBezTo>
                    <a:pt x="4916" y="8783"/>
                    <a:pt x="4890" y="8785"/>
                    <a:pt x="4864" y="8785"/>
                  </a:cubicBezTo>
                  <a:cubicBezTo>
                    <a:pt x="4655" y="8785"/>
                    <a:pt x="4460" y="8661"/>
                    <a:pt x="4353" y="8481"/>
                  </a:cubicBezTo>
                  <a:cubicBezTo>
                    <a:pt x="4340" y="8460"/>
                    <a:pt x="4359" y="8441"/>
                    <a:pt x="4378" y="8441"/>
                  </a:cubicBezTo>
                  <a:close/>
                  <a:moveTo>
                    <a:pt x="9688" y="1"/>
                  </a:moveTo>
                  <a:cubicBezTo>
                    <a:pt x="9304" y="568"/>
                    <a:pt x="8654" y="920"/>
                    <a:pt x="7984" y="920"/>
                  </a:cubicBezTo>
                  <a:cubicBezTo>
                    <a:pt x="7768" y="920"/>
                    <a:pt x="7551" y="884"/>
                    <a:pt x="7339" y="806"/>
                  </a:cubicBezTo>
                  <a:cubicBezTo>
                    <a:pt x="6639" y="550"/>
                    <a:pt x="6105" y="112"/>
                    <a:pt x="5328" y="66"/>
                  </a:cubicBezTo>
                  <a:cubicBezTo>
                    <a:pt x="5279" y="63"/>
                    <a:pt x="5228" y="62"/>
                    <a:pt x="5176" y="62"/>
                  </a:cubicBezTo>
                  <a:cubicBezTo>
                    <a:pt x="4417" y="62"/>
                    <a:pt x="3387" y="372"/>
                    <a:pt x="3502" y="1305"/>
                  </a:cubicBezTo>
                  <a:cubicBezTo>
                    <a:pt x="3509" y="1362"/>
                    <a:pt x="3463" y="1389"/>
                    <a:pt x="3416" y="1389"/>
                  </a:cubicBezTo>
                  <a:cubicBezTo>
                    <a:pt x="3392" y="1389"/>
                    <a:pt x="3368" y="1382"/>
                    <a:pt x="3351" y="1368"/>
                  </a:cubicBezTo>
                  <a:cubicBezTo>
                    <a:pt x="2864" y="980"/>
                    <a:pt x="2023" y="582"/>
                    <a:pt x="1337" y="582"/>
                  </a:cubicBezTo>
                  <a:cubicBezTo>
                    <a:pt x="743" y="582"/>
                    <a:pt x="266" y="880"/>
                    <a:pt x="236" y="1740"/>
                  </a:cubicBezTo>
                  <a:cubicBezTo>
                    <a:pt x="213" y="2395"/>
                    <a:pt x="886" y="3891"/>
                    <a:pt x="1" y="4257"/>
                  </a:cubicBezTo>
                  <a:cubicBezTo>
                    <a:pt x="1047" y="4739"/>
                    <a:pt x="207" y="6070"/>
                    <a:pt x="188" y="6835"/>
                  </a:cubicBezTo>
                  <a:cubicBezTo>
                    <a:pt x="167" y="7630"/>
                    <a:pt x="719" y="8210"/>
                    <a:pt x="1508" y="8245"/>
                  </a:cubicBezTo>
                  <a:cubicBezTo>
                    <a:pt x="1535" y="8246"/>
                    <a:pt x="1563" y="8247"/>
                    <a:pt x="1590" y="8247"/>
                  </a:cubicBezTo>
                  <a:cubicBezTo>
                    <a:pt x="2251" y="8247"/>
                    <a:pt x="2825" y="7881"/>
                    <a:pt x="3424" y="7642"/>
                  </a:cubicBezTo>
                  <a:cubicBezTo>
                    <a:pt x="3429" y="7640"/>
                    <a:pt x="3434" y="7639"/>
                    <a:pt x="3438" y="7639"/>
                  </a:cubicBezTo>
                  <a:cubicBezTo>
                    <a:pt x="3463" y="7639"/>
                    <a:pt x="3473" y="7670"/>
                    <a:pt x="3465" y="7694"/>
                  </a:cubicBezTo>
                  <a:cubicBezTo>
                    <a:pt x="3478" y="7705"/>
                    <a:pt x="3487" y="7720"/>
                    <a:pt x="3488" y="7742"/>
                  </a:cubicBezTo>
                  <a:cubicBezTo>
                    <a:pt x="3561" y="8552"/>
                    <a:pt x="4171" y="9152"/>
                    <a:pt x="4989" y="9195"/>
                  </a:cubicBezTo>
                  <a:cubicBezTo>
                    <a:pt x="5029" y="9197"/>
                    <a:pt x="5070" y="9198"/>
                    <a:pt x="5110" y="9198"/>
                  </a:cubicBezTo>
                  <a:cubicBezTo>
                    <a:pt x="5760" y="9198"/>
                    <a:pt x="6376" y="8926"/>
                    <a:pt x="6976" y="8705"/>
                  </a:cubicBezTo>
                  <a:cubicBezTo>
                    <a:pt x="7411" y="8545"/>
                    <a:pt x="7881" y="8396"/>
                    <a:pt x="8351" y="8396"/>
                  </a:cubicBezTo>
                  <a:cubicBezTo>
                    <a:pt x="8493" y="8396"/>
                    <a:pt x="8635" y="8410"/>
                    <a:pt x="8776" y="8440"/>
                  </a:cubicBezTo>
                  <a:cubicBezTo>
                    <a:pt x="9143" y="8521"/>
                    <a:pt x="9573" y="8737"/>
                    <a:pt x="9688" y="9120"/>
                  </a:cubicBezTo>
                  <a:cubicBezTo>
                    <a:pt x="9804" y="8737"/>
                    <a:pt x="10234" y="8521"/>
                    <a:pt x="10601" y="8440"/>
                  </a:cubicBezTo>
                  <a:cubicBezTo>
                    <a:pt x="10742" y="8410"/>
                    <a:pt x="10884" y="8396"/>
                    <a:pt x="11026" y="8396"/>
                  </a:cubicBezTo>
                  <a:cubicBezTo>
                    <a:pt x="11496" y="8396"/>
                    <a:pt x="11965" y="8545"/>
                    <a:pt x="12400" y="8705"/>
                  </a:cubicBezTo>
                  <a:cubicBezTo>
                    <a:pt x="13001" y="8926"/>
                    <a:pt x="13617" y="9198"/>
                    <a:pt x="14267" y="9198"/>
                  </a:cubicBezTo>
                  <a:cubicBezTo>
                    <a:pt x="14307" y="9198"/>
                    <a:pt x="14348" y="9197"/>
                    <a:pt x="14388" y="9195"/>
                  </a:cubicBezTo>
                  <a:cubicBezTo>
                    <a:pt x="15206" y="9152"/>
                    <a:pt x="15815" y="8552"/>
                    <a:pt x="15888" y="7742"/>
                  </a:cubicBezTo>
                  <a:cubicBezTo>
                    <a:pt x="15890" y="7720"/>
                    <a:pt x="15900" y="7705"/>
                    <a:pt x="15911" y="7694"/>
                  </a:cubicBezTo>
                  <a:cubicBezTo>
                    <a:pt x="15903" y="7670"/>
                    <a:pt x="15913" y="7639"/>
                    <a:pt x="15938" y="7639"/>
                  </a:cubicBezTo>
                  <a:cubicBezTo>
                    <a:pt x="15942" y="7639"/>
                    <a:pt x="15947" y="7640"/>
                    <a:pt x="15952" y="7642"/>
                  </a:cubicBezTo>
                  <a:cubicBezTo>
                    <a:pt x="16552" y="7881"/>
                    <a:pt x="17125" y="8247"/>
                    <a:pt x="17787" y="8247"/>
                  </a:cubicBezTo>
                  <a:cubicBezTo>
                    <a:pt x="17814" y="8247"/>
                    <a:pt x="17841" y="8246"/>
                    <a:pt x="17869" y="8245"/>
                  </a:cubicBezTo>
                  <a:cubicBezTo>
                    <a:pt x="18658" y="8210"/>
                    <a:pt x="19210" y="7631"/>
                    <a:pt x="19189" y="6835"/>
                  </a:cubicBezTo>
                  <a:cubicBezTo>
                    <a:pt x="19170" y="6070"/>
                    <a:pt x="18330" y="4739"/>
                    <a:pt x="19376" y="4257"/>
                  </a:cubicBezTo>
                  <a:cubicBezTo>
                    <a:pt x="18491" y="3891"/>
                    <a:pt x="19164" y="2395"/>
                    <a:pt x="19141" y="1740"/>
                  </a:cubicBezTo>
                  <a:cubicBezTo>
                    <a:pt x="19111" y="880"/>
                    <a:pt x="18634" y="582"/>
                    <a:pt x="18040" y="582"/>
                  </a:cubicBezTo>
                  <a:cubicBezTo>
                    <a:pt x="17354" y="582"/>
                    <a:pt x="16513" y="980"/>
                    <a:pt x="16026" y="1368"/>
                  </a:cubicBezTo>
                  <a:cubicBezTo>
                    <a:pt x="16009" y="1382"/>
                    <a:pt x="15985" y="1389"/>
                    <a:pt x="15961" y="1389"/>
                  </a:cubicBezTo>
                  <a:cubicBezTo>
                    <a:pt x="15914" y="1389"/>
                    <a:pt x="15868" y="1362"/>
                    <a:pt x="15875" y="1305"/>
                  </a:cubicBezTo>
                  <a:cubicBezTo>
                    <a:pt x="15990" y="372"/>
                    <a:pt x="14960" y="62"/>
                    <a:pt x="14200" y="62"/>
                  </a:cubicBezTo>
                  <a:cubicBezTo>
                    <a:pt x="14148" y="62"/>
                    <a:pt x="14097" y="63"/>
                    <a:pt x="14048" y="66"/>
                  </a:cubicBezTo>
                  <a:cubicBezTo>
                    <a:pt x="13272" y="112"/>
                    <a:pt x="12738" y="550"/>
                    <a:pt x="12038" y="806"/>
                  </a:cubicBezTo>
                  <a:cubicBezTo>
                    <a:pt x="11826" y="884"/>
                    <a:pt x="11609" y="920"/>
                    <a:pt x="11393" y="920"/>
                  </a:cubicBezTo>
                  <a:cubicBezTo>
                    <a:pt x="10723" y="920"/>
                    <a:pt x="10073" y="568"/>
                    <a:pt x="9688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21" name="Google Shape;865;p35">
              <a:extLst>
                <a:ext uri="{FF2B5EF4-FFF2-40B4-BE49-F238E27FC236}">
                  <a16:creationId xmlns:a16="http://schemas.microsoft.com/office/drawing/2014/main" id="{C755AA40-C4BC-4BB0-A8BA-06245E2FD12D}"/>
                </a:ext>
              </a:extLst>
            </p:cNvPr>
            <p:cNvSpPr/>
            <p:nvPr/>
          </p:nvSpPr>
          <p:spPr>
            <a:xfrm>
              <a:off x="7531659" y="1936943"/>
              <a:ext cx="7899" cy="25075"/>
            </a:xfrm>
            <a:custGeom>
              <a:avLst/>
              <a:gdLst/>
              <a:ahLst/>
              <a:cxnLst/>
              <a:rect l="l" t="t" r="r" b="b"/>
              <a:pathLst>
                <a:path w="149" h="473" extrusionOk="0">
                  <a:moveTo>
                    <a:pt x="113" y="1"/>
                  </a:moveTo>
                  <a:cubicBezTo>
                    <a:pt x="98" y="1"/>
                    <a:pt x="83" y="9"/>
                    <a:pt x="78" y="26"/>
                  </a:cubicBezTo>
                  <a:cubicBezTo>
                    <a:pt x="36" y="154"/>
                    <a:pt x="25" y="294"/>
                    <a:pt x="4" y="427"/>
                  </a:cubicBezTo>
                  <a:cubicBezTo>
                    <a:pt x="0" y="455"/>
                    <a:pt x="23" y="473"/>
                    <a:pt x="44" y="473"/>
                  </a:cubicBezTo>
                  <a:cubicBezTo>
                    <a:pt x="58" y="473"/>
                    <a:pt x="70" y="465"/>
                    <a:pt x="75" y="447"/>
                  </a:cubicBezTo>
                  <a:cubicBezTo>
                    <a:pt x="104" y="312"/>
                    <a:pt x="141" y="173"/>
                    <a:pt x="147" y="35"/>
                  </a:cubicBezTo>
                  <a:cubicBezTo>
                    <a:pt x="149" y="13"/>
                    <a:pt x="131" y="1"/>
                    <a:pt x="11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23" name="Google Shape;866;p35">
              <a:extLst>
                <a:ext uri="{FF2B5EF4-FFF2-40B4-BE49-F238E27FC236}">
                  <a16:creationId xmlns:a16="http://schemas.microsoft.com/office/drawing/2014/main" id="{782C00A3-07DE-4DD9-8B53-0336C78181CD}"/>
                </a:ext>
              </a:extLst>
            </p:cNvPr>
            <p:cNvSpPr/>
            <p:nvPr/>
          </p:nvSpPr>
          <p:spPr>
            <a:xfrm>
              <a:off x="7532931" y="1881864"/>
              <a:ext cx="8588" cy="32709"/>
            </a:xfrm>
            <a:custGeom>
              <a:avLst/>
              <a:gdLst/>
              <a:ahLst/>
              <a:cxnLst/>
              <a:rect l="l" t="t" r="r" b="b"/>
              <a:pathLst>
                <a:path w="162" h="617" extrusionOk="0">
                  <a:moveTo>
                    <a:pt x="43" y="0"/>
                  </a:moveTo>
                  <a:cubicBezTo>
                    <a:pt x="23" y="0"/>
                    <a:pt x="1" y="21"/>
                    <a:pt x="6" y="46"/>
                  </a:cubicBezTo>
                  <a:cubicBezTo>
                    <a:pt x="41" y="230"/>
                    <a:pt x="74" y="388"/>
                    <a:pt x="33" y="574"/>
                  </a:cubicBezTo>
                  <a:cubicBezTo>
                    <a:pt x="27" y="600"/>
                    <a:pt x="47" y="617"/>
                    <a:pt x="67" y="617"/>
                  </a:cubicBezTo>
                  <a:cubicBezTo>
                    <a:pt x="80" y="617"/>
                    <a:pt x="93" y="610"/>
                    <a:pt x="98" y="593"/>
                  </a:cubicBezTo>
                  <a:cubicBezTo>
                    <a:pt x="149" y="413"/>
                    <a:pt x="162" y="189"/>
                    <a:pt x="71" y="19"/>
                  </a:cubicBezTo>
                  <a:cubicBezTo>
                    <a:pt x="64" y="6"/>
                    <a:pt x="54" y="0"/>
                    <a:pt x="4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24" name="Google Shape;867;p35">
              <a:extLst>
                <a:ext uri="{FF2B5EF4-FFF2-40B4-BE49-F238E27FC236}">
                  <a16:creationId xmlns:a16="http://schemas.microsoft.com/office/drawing/2014/main" id="{9B412514-790C-4606-924B-F4FF57E6576A}"/>
                </a:ext>
              </a:extLst>
            </p:cNvPr>
            <p:cNvSpPr/>
            <p:nvPr/>
          </p:nvSpPr>
          <p:spPr>
            <a:xfrm>
              <a:off x="7519307" y="1794978"/>
              <a:ext cx="17441" cy="29846"/>
            </a:xfrm>
            <a:custGeom>
              <a:avLst/>
              <a:gdLst/>
              <a:ahLst/>
              <a:cxnLst/>
              <a:rect l="l" t="t" r="r" b="b"/>
              <a:pathLst>
                <a:path w="329" h="563" extrusionOk="0">
                  <a:moveTo>
                    <a:pt x="294" y="1"/>
                  </a:moveTo>
                  <a:cubicBezTo>
                    <a:pt x="286" y="1"/>
                    <a:pt x="279" y="5"/>
                    <a:pt x="274" y="15"/>
                  </a:cubicBezTo>
                  <a:cubicBezTo>
                    <a:pt x="182" y="178"/>
                    <a:pt x="81" y="341"/>
                    <a:pt x="12" y="515"/>
                  </a:cubicBezTo>
                  <a:cubicBezTo>
                    <a:pt x="1" y="542"/>
                    <a:pt x="26" y="562"/>
                    <a:pt x="50" y="562"/>
                  </a:cubicBezTo>
                  <a:cubicBezTo>
                    <a:pt x="63" y="562"/>
                    <a:pt x="76" y="557"/>
                    <a:pt x="83" y="545"/>
                  </a:cubicBezTo>
                  <a:cubicBezTo>
                    <a:pt x="177" y="387"/>
                    <a:pt x="246" y="210"/>
                    <a:pt x="319" y="42"/>
                  </a:cubicBezTo>
                  <a:cubicBezTo>
                    <a:pt x="329" y="20"/>
                    <a:pt x="311" y="1"/>
                    <a:pt x="29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26" name="Google Shape;868;p35">
              <a:extLst>
                <a:ext uri="{FF2B5EF4-FFF2-40B4-BE49-F238E27FC236}">
                  <a16:creationId xmlns:a16="http://schemas.microsoft.com/office/drawing/2014/main" id="{C2D7D0BE-DAE4-4767-97DD-171ABA928821}"/>
                </a:ext>
              </a:extLst>
            </p:cNvPr>
            <p:cNvSpPr/>
            <p:nvPr/>
          </p:nvSpPr>
          <p:spPr>
            <a:xfrm>
              <a:off x="7522011" y="1731735"/>
              <a:ext cx="13253" cy="40130"/>
            </a:xfrm>
            <a:custGeom>
              <a:avLst/>
              <a:gdLst/>
              <a:ahLst/>
              <a:cxnLst/>
              <a:rect l="l" t="t" r="r" b="b"/>
              <a:pathLst>
                <a:path w="250" h="757" extrusionOk="0">
                  <a:moveTo>
                    <a:pt x="87" y="0"/>
                  </a:moveTo>
                  <a:cubicBezTo>
                    <a:pt x="74" y="0"/>
                    <a:pt x="60" y="7"/>
                    <a:pt x="57" y="22"/>
                  </a:cubicBezTo>
                  <a:cubicBezTo>
                    <a:pt x="0" y="252"/>
                    <a:pt x="16" y="569"/>
                    <a:pt x="190" y="749"/>
                  </a:cubicBezTo>
                  <a:cubicBezTo>
                    <a:pt x="196" y="754"/>
                    <a:pt x="204" y="757"/>
                    <a:pt x="211" y="757"/>
                  </a:cubicBezTo>
                  <a:cubicBezTo>
                    <a:pt x="230" y="757"/>
                    <a:pt x="250" y="739"/>
                    <a:pt x="243" y="718"/>
                  </a:cubicBezTo>
                  <a:cubicBezTo>
                    <a:pt x="210" y="610"/>
                    <a:pt x="155" y="511"/>
                    <a:pt x="130" y="400"/>
                  </a:cubicBezTo>
                  <a:cubicBezTo>
                    <a:pt x="103" y="277"/>
                    <a:pt x="103" y="156"/>
                    <a:pt x="118" y="31"/>
                  </a:cubicBezTo>
                  <a:cubicBezTo>
                    <a:pt x="120" y="11"/>
                    <a:pt x="104" y="0"/>
                    <a:pt x="8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27" name="Google Shape;869;p35">
              <a:extLst>
                <a:ext uri="{FF2B5EF4-FFF2-40B4-BE49-F238E27FC236}">
                  <a16:creationId xmlns:a16="http://schemas.microsoft.com/office/drawing/2014/main" id="{54DBFD26-528E-4057-A0DB-1E2162976516}"/>
                </a:ext>
              </a:extLst>
            </p:cNvPr>
            <p:cNvSpPr/>
            <p:nvPr/>
          </p:nvSpPr>
          <p:spPr>
            <a:xfrm>
              <a:off x="7519625" y="1847088"/>
              <a:ext cx="10868" cy="17706"/>
            </a:xfrm>
            <a:custGeom>
              <a:avLst/>
              <a:gdLst/>
              <a:ahLst/>
              <a:cxnLst/>
              <a:rect l="l" t="t" r="r" b="b"/>
              <a:pathLst>
                <a:path w="205" h="334" extrusionOk="0">
                  <a:moveTo>
                    <a:pt x="56" y="1"/>
                  </a:moveTo>
                  <a:cubicBezTo>
                    <a:pt x="30" y="1"/>
                    <a:pt x="1" y="25"/>
                    <a:pt x="11" y="55"/>
                  </a:cubicBezTo>
                  <a:cubicBezTo>
                    <a:pt x="41" y="143"/>
                    <a:pt x="80" y="228"/>
                    <a:pt x="116" y="313"/>
                  </a:cubicBezTo>
                  <a:cubicBezTo>
                    <a:pt x="122" y="328"/>
                    <a:pt x="135" y="334"/>
                    <a:pt x="148" y="334"/>
                  </a:cubicBezTo>
                  <a:cubicBezTo>
                    <a:pt x="175" y="334"/>
                    <a:pt x="204" y="310"/>
                    <a:pt x="193" y="281"/>
                  </a:cubicBezTo>
                  <a:cubicBezTo>
                    <a:pt x="161" y="194"/>
                    <a:pt x="129" y="107"/>
                    <a:pt x="90" y="22"/>
                  </a:cubicBezTo>
                  <a:cubicBezTo>
                    <a:pt x="83" y="7"/>
                    <a:pt x="70" y="1"/>
                    <a:pt x="5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28" name="Google Shape;870;p35">
              <a:extLst>
                <a:ext uri="{FF2B5EF4-FFF2-40B4-BE49-F238E27FC236}">
                  <a16:creationId xmlns:a16="http://schemas.microsoft.com/office/drawing/2014/main" id="{AA6F3C37-0E44-4B95-B9D7-FF7F0164078F}"/>
                </a:ext>
              </a:extLst>
            </p:cNvPr>
            <p:cNvSpPr/>
            <p:nvPr/>
          </p:nvSpPr>
          <p:spPr>
            <a:xfrm>
              <a:off x="7525191" y="1676868"/>
              <a:ext cx="5036" cy="29634"/>
            </a:xfrm>
            <a:custGeom>
              <a:avLst/>
              <a:gdLst/>
              <a:ahLst/>
              <a:cxnLst/>
              <a:rect l="l" t="t" r="r" b="b"/>
              <a:pathLst>
                <a:path w="95" h="559" extrusionOk="0">
                  <a:moveTo>
                    <a:pt x="48" y="1"/>
                  </a:moveTo>
                  <a:cubicBezTo>
                    <a:pt x="35" y="1"/>
                    <a:pt x="22" y="9"/>
                    <a:pt x="20" y="26"/>
                  </a:cubicBezTo>
                  <a:cubicBezTo>
                    <a:pt x="8" y="192"/>
                    <a:pt x="0" y="358"/>
                    <a:pt x="11" y="523"/>
                  </a:cubicBezTo>
                  <a:cubicBezTo>
                    <a:pt x="13" y="546"/>
                    <a:pt x="30" y="558"/>
                    <a:pt x="47" y="558"/>
                  </a:cubicBezTo>
                  <a:cubicBezTo>
                    <a:pt x="64" y="558"/>
                    <a:pt x="81" y="546"/>
                    <a:pt x="82" y="523"/>
                  </a:cubicBezTo>
                  <a:cubicBezTo>
                    <a:pt x="94" y="357"/>
                    <a:pt x="86" y="192"/>
                    <a:pt x="74" y="26"/>
                  </a:cubicBezTo>
                  <a:cubicBezTo>
                    <a:pt x="73" y="9"/>
                    <a:pt x="60" y="1"/>
                    <a:pt x="4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29" name="Google Shape;871;p35">
              <a:extLst>
                <a:ext uri="{FF2B5EF4-FFF2-40B4-BE49-F238E27FC236}">
                  <a16:creationId xmlns:a16="http://schemas.microsoft.com/office/drawing/2014/main" id="{89811B16-F437-4FDD-AD64-BA22CE958594}"/>
                </a:ext>
              </a:extLst>
            </p:cNvPr>
            <p:cNvSpPr/>
            <p:nvPr/>
          </p:nvSpPr>
          <p:spPr>
            <a:xfrm>
              <a:off x="7505047" y="1626507"/>
              <a:ext cx="23909" cy="19509"/>
            </a:xfrm>
            <a:custGeom>
              <a:avLst/>
              <a:gdLst/>
              <a:ahLst/>
              <a:cxnLst/>
              <a:rect l="l" t="t" r="r" b="b"/>
              <a:pathLst>
                <a:path w="451" h="368" extrusionOk="0">
                  <a:moveTo>
                    <a:pt x="30" y="1"/>
                  </a:moveTo>
                  <a:cubicBezTo>
                    <a:pt x="6" y="1"/>
                    <a:pt x="0" y="40"/>
                    <a:pt x="24" y="45"/>
                  </a:cubicBezTo>
                  <a:cubicBezTo>
                    <a:pt x="192" y="68"/>
                    <a:pt x="321" y="188"/>
                    <a:pt x="379" y="345"/>
                  </a:cubicBezTo>
                  <a:cubicBezTo>
                    <a:pt x="385" y="361"/>
                    <a:pt x="399" y="368"/>
                    <a:pt x="412" y="368"/>
                  </a:cubicBezTo>
                  <a:cubicBezTo>
                    <a:pt x="431" y="368"/>
                    <a:pt x="451" y="352"/>
                    <a:pt x="444" y="327"/>
                  </a:cubicBezTo>
                  <a:cubicBezTo>
                    <a:pt x="399" y="135"/>
                    <a:pt x="223" y="9"/>
                    <a:pt x="31" y="1"/>
                  </a:cubicBezTo>
                  <a:cubicBezTo>
                    <a:pt x="31" y="1"/>
                    <a:pt x="30" y="1"/>
                    <a:pt x="3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30" name="Google Shape;872;p35">
              <a:extLst>
                <a:ext uri="{FF2B5EF4-FFF2-40B4-BE49-F238E27FC236}">
                  <a16:creationId xmlns:a16="http://schemas.microsoft.com/office/drawing/2014/main" id="{41DEF6E4-F663-48FD-A431-2C3A1CD15344}"/>
                </a:ext>
              </a:extLst>
            </p:cNvPr>
            <p:cNvSpPr/>
            <p:nvPr/>
          </p:nvSpPr>
          <p:spPr>
            <a:xfrm>
              <a:off x="7454421" y="1974211"/>
              <a:ext cx="43947" cy="11610"/>
            </a:xfrm>
            <a:custGeom>
              <a:avLst/>
              <a:gdLst/>
              <a:ahLst/>
              <a:cxnLst/>
              <a:rect l="l" t="t" r="r" b="b"/>
              <a:pathLst>
                <a:path w="829" h="219" extrusionOk="0">
                  <a:moveTo>
                    <a:pt x="39" y="0"/>
                  </a:moveTo>
                  <a:cubicBezTo>
                    <a:pt x="15" y="0"/>
                    <a:pt x="1" y="41"/>
                    <a:pt x="27" y="55"/>
                  </a:cubicBezTo>
                  <a:cubicBezTo>
                    <a:pt x="223" y="155"/>
                    <a:pt x="441" y="218"/>
                    <a:pt x="662" y="218"/>
                  </a:cubicBezTo>
                  <a:cubicBezTo>
                    <a:pt x="703" y="218"/>
                    <a:pt x="745" y="216"/>
                    <a:pt x="786" y="212"/>
                  </a:cubicBezTo>
                  <a:cubicBezTo>
                    <a:pt x="827" y="207"/>
                    <a:pt x="829" y="149"/>
                    <a:pt x="786" y="148"/>
                  </a:cubicBezTo>
                  <a:cubicBezTo>
                    <a:pt x="528" y="140"/>
                    <a:pt x="288" y="103"/>
                    <a:pt x="49" y="2"/>
                  </a:cubicBezTo>
                  <a:cubicBezTo>
                    <a:pt x="46" y="1"/>
                    <a:pt x="42" y="0"/>
                    <a:pt x="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31" name="Google Shape;873;p35">
              <a:extLst>
                <a:ext uri="{FF2B5EF4-FFF2-40B4-BE49-F238E27FC236}">
                  <a16:creationId xmlns:a16="http://schemas.microsoft.com/office/drawing/2014/main" id="{5B9BAC86-5781-44C6-9DA6-5590DA66EF09}"/>
                </a:ext>
              </a:extLst>
            </p:cNvPr>
            <p:cNvSpPr/>
            <p:nvPr/>
          </p:nvSpPr>
          <p:spPr>
            <a:xfrm>
              <a:off x="7444030" y="1623485"/>
              <a:ext cx="33345" cy="9701"/>
            </a:xfrm>
            <a:custGeom>
              <a:avLst/>
              <a:gdLst/>
              <a:ahLst/>
              <a:cxnLst/>
              <a:rect l="l" t="t" r="r" b="b"/>
              <a:pathLst>
                <a:path w="629" h="183" extrusionOk="0">
                  <a:moveTo>
                    <a:pt x="493" y="0"/>
                  </a:moveTo>
                  <a:cubicBezTo>
                    <a:pt x="331" y="0"/>
                    <a:pt x="175" y="49"/>
                    <a:pt x="30" y="127"/>
                  </a:cubicBezTo>
                  <a:cubicBezTo>
                    <a:pt x="1" y="143"/>
                    <a:pt x="20" y="183"/>
                    <a:pt x="48" y="183"/>
                  </a:cubicBezTo>
                  <a:cubicBezTo>
                    <a:pt x="52" y="183"/>
                    <a:pt x="57" y="182"/>
                    <a:pt x="61" y="180"/>
                  </a:cubicBezTo>
                  <a:cubicBezTo>
                    <a:pt x="227" y="100"/>
                    <a:pt x="402" y="74"/>
                    <a:pt x="585" y="71"/>
                  </a:cubicBezTo>
                  <a:cubicBezTo>
                    <a:pt x="628" y="71"/>
                    <a:pt x="626" y="10"/>
                    <a:pt x="585" y="6"/>
                  </a:cubicBezTo>
                  <a:cubicBezTo>
                    <a:pt x="554" y="2"/>
                    <a:pt x="524" y="0"/>
                    <a:pt x="49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32" name="Google Shape;874;p35">
              <a:extLst>
                <a:ext uri="{FF2B5EF4-FFF2-40B4-BE49-F238E27FC236}">
                  <a16:creationId xmlns:a16="http://schemas.microsoft.com/office/drawing/2014/main" id="{EA75A0CB-CE0C-456C-ACCE-CA920CF34EDF}"/>
                </a:ext>
              </a:extLst>
            </p:cNvPr>
            <p:cNvSpPr/>
            <p:nvPr/>
          </p:nvSpPr>
          <p:spPr>
            <a:xfrm>
              <a:off x="7398069" y="1945584"/>
              <a:ext cx="37745" cy="21046"/>
            </a:xfrm>
            <a:custGeom>
              <a:avLst/>
              <a:gdLst/>
              <a:ahLst/>
              <a:cxnLst/>
              <a:rect l="l" t="t" r="r" b="b"/>
              <a:pathLst>
                <a:path w="712" h="397" extrusionOk="0">
                  <a:moveTo>
                    <a:pt x="55" y="0"/>
                  </a:moveTo>
                  <a:cubicBezTo>
                    <a:pt x="23" y="0"/>
                    <a:pt x="1" y="48"/>
                    <a:pt x="36" y="68"/>
                  </a:cubicBezTo>
                  <a:cubicBezTo>
                    <a:pt x="237" y="178"/>
                    <a:pt x="437" y="292"/>
                    <a:pt x="644" y="393"/>
                  </a:cubicBezTo>
                  <a:cubicBezTo>
                    <a:pt x="650" y="395"/>
                    <a:pt x="655" y="396"/>
                    <a:pt x="660" y="396"/>
                  </a:cubicBezTo>
                  <a:cubicBezTo>
                    <a:pt x="691" y="396"/>
                    <a:pt x="711" y="353"/>
                    <a:pt x="678" y="334"/>
                  </a:cubicBezTo>
                  <a:cubicBezTo>
                    <a:pt x="482" y="216"/>
                    <a:pt x="275" y="112"/>
                    <a:pt x="74" y="5"/>
                  </a:cubicBezTo>
                  <a:cubicBezTo>
                    <a:pt x="67" y="2"/>
                    <a:pt x="61" y="0"/>
                    <a:pt x="5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33" name="Google Shape;875;p35">
              <a:extLst>
                <a:ext uri="{FF2B5EF4-FFF2-40B4-BE49-F238E27FC236}">
                  <a16:creationId xmlns:a16="http://schemas.microsoft.com/office/drawing/2014/main" id="{C8BCA64D-4B13-4AEE-BDF9-BFDD9109825F}"/>
                </a:ext>
              </a:extLst>
            </p:cNvPr>
            <p:cNvSpPr/>
            <p:nvPr/>
          </p:nvSpPr>
          <p:spPr>
            <a:xfrm>
              <a:off x="7388898" y="1644955"/>
              <a:ext cx="27991" cy="16911"/>
            </a:xfrm>
            <a:custGeom>
              <a:avLst/>
              <a:gdLst/>
              <a:ahLst/>
              <a:cxnLst/>
              <a:rect l="l" t="t" r="r" b="b"/>
              <a:pathLst>
                <a:path w="528" h="319" extrusionOk="0">
                  <a:moveTo>
                    <a:pt x="482" y="0"/>
                  </a:moveTo>
                  <a:cubicBezTo>
                    <a:pt x="477" y="0"/>
                    <a:pt x="471" y="1"/>
                    <a:pt x="466" y="4"/>
                  </a:cubicBezTo>
                  <a:cubicBezTo>
                    <a:pt x="313" y="80"/>
                    <a:pt x="171" y="174"/>
                    <a:pt x="27" y="264"/>
                  </a:cubicBezTo>
                  <a:cubicBezTo>
                    <a:pt x="0" y="281"/>
                    <a:pt x="16" y="319"/>
                    <a:pt x="41" y="319"/>
                  </a:cubicBezTo>
                  <a:cubicBezTo>
                    <a:pt x="46" y="319"/>
                    <a:pt x="51" y="318"/>
                    <a:pt x="55" y="315"/>
                  </a:cubicBezTo>
                  <a:cubicBezTo>
                    <a:pt x="205" y="233"/>
                    <a:pt x="357" y="155"/>
                    <a:pt x="498" y="59"/>
                  </a:cubicBezTo>
                  <a:cubicBezTo>
                    <a:pt x="527" y="40"/>
                    <a:pt x="511" y="0"/>
                    <a:pt x="48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34" name="Google Shape;876;p35">
              <a:extLst>
                <a:ext uri="{FF2B5EF4-FFF2-40B4-BE49-F238E27FC236}">
                  <a16:creationId xmlns:a16="http://schemas.microsoft.com/office/drawing/2014/main" id="{F3759DFB-602D-4B16-B53F-04F79494B05D}"/>
                </a:ext>
              </a:extLst>
            </p:cNvPr>
            <p:cNvSpPr/>
            <p:nvPr/>
          </p:nvSpPr>
          <p:spPr>
            <a:xfrm>
              <a:off x="7353592" y="1955126"/>
              <a:ext cx="18236" cy="28574"/>
            </a:xfrm>
            <a:custGeom>
              <a:avLst/>
              <a:gdLst/>
              <a:ahLst/>
              <a:cxnLst/>
              <a:rect l="l" t="t" r="r" b="b"/>
              <a:pathLst>
                <a:path w="344" h="539" extrusionOk="0">
                  <a:moveTo>
                    <a:pt x="297" y="0"/>
                  </a:moveTo>
                  <a:cubicBezTo>
                    <a:pt x="285" y="0"/>
                    <a:pt x="275" y="7"/>
                    <a:pt x="268" y="21"/>
                  </a:cubicBezTo>
                  <a:cubicBezTo>
                    <a:pt x="198" y="178"/>
                    <a:pt x="140" y="326"/>
                    <a:pt x="28" y="459"/>
                  </a:cubicBezTo>
                  <a:cubicBezTo>
                    <a:pt x="0" y="494"/>
                    <a:pt x="30" y="538"/>
                    <a:pt x="62" y="538"/>
                  </a:cubicBezTo>
                  <a:cubicBezTo>
                    <a:pt x="72" y="538"/>
                    <a:pt x="82" y="534"/>
                    <a:pt x="91" y="524"/>
                  </a:cubicBezTo>
                  <a:cubicBezTo>
                    <a:pt x="204" y="392"/>
                    <a:pt x="314" y="227"/>
                    <a:pt x="340" y="51"/>
                  </a:cubicBezTo>
                  <a:cubicBezTo>
                    <a:pt x="344" y="25"/>
                    <a:pt x="319" y="0"/>
                    <a:pt x="29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35" name="Google Shape;877;p35">
              <a:extLst>
                <a:ext uri="{FF2B5EF4-FFF2-40B4-BE49-F238E27FC236}">
                  <a16:creationId xmlns:a16="http://schemas.microsoft.com/office/drawing/2014/main" id="{C1354142-8623-42E7-829C-F1C59D909D6E}"/>
                </a:ext>
              </a:extLst>
            </p:cNvPr>
            <p:cNvSpPr/>
            <p:nvPr/>
          </p:nvSpPr>
          <p:spPr>
            <a:xfrm>
              <a:off x="7352532" y="1615851"/>
              <a:ext cx="18554" cy="41403"/>
            </a:xfrm>
            <a:custGeom>
              <a:avLst/>
              <a:gdLst/>
              <a:ahLst/>
              <a:cxnLst/>
              <a:rect l="l" t="t" r="r" b="b"/>
              <a:pathLst>
                <a:path w="350" h="781" extrusionOk="0">
                  <a:moveTo>
                    <a:pt x="38" y="1"/>
                  </a:moveTo>
                  <a:cubicBezTo>
                    <a:pt x="19" y="1"/>
                    <a:pt x="1" y="15"/>
                    <a:pt x="9" y="40"/>
                  </a:cubicBezTo>
                  <a:cubicBezTo>
                    <a:pt x="86" y="279"/>
                    <a:pt x="158" y="532"/>
                    <a:pt x="266" y="760"/>
                  </a:cubicBezTo>
                  <a:cubicBezTo>
                    <a:pt x="273" y="774"/>
                    <a:pt x="286" y="781"/>
                    <a:pt x="299" y="781"/>
                  </a:cubicBezTo>
                  <a:cubicBezTo>
                    <a:pt x="323" y="781"/>
                    <a:pt x="350" y="757"/>
                    <a:pt x="342" y="729"/>
                  </a:cubicBezTo>
                  <a:cubicBezTo>
                    <a:pt x="277" y="488"/>
                    <a:pt x="167" y="252"/>
                    <a:pt x="70" y="22"/>
                  </a:cubicBezTo>
                  <a:cubicBezTo>
                    <a:pt x="64" y="7"/>
                    <a:pt x="51" y="1"/>
                    <a:pt x="3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36" name="Google Shape;878;p35">
              <a:extLst>
                <a:ext uri="{FF2B5EF4-FFF2-40B4-BE49-F238E27FC236}">
                  <a16:creationId xmlns:a16="http://schemas.microsoft.com/office/drawing/2014/main" id="{5DEB2B36-D33A-45F6-A937-E850A5AEF353}"/>
                </a:ext>
              </a:extLst>
            </p:cNvPr>
            <p:cNvSpPr/>
            <p:nvPr/>
          </p:nvSpPr>
          <p:spPr>
            <a:xfrm>
              <a:off x="7319135" y="2008032"/>
              <a:ext cx="35041" cy="22583"/>
            </a:xfrm>
            <a:custGeom>
              <a:avLst/>
              <a:gdLst/>
              <a:ahLst/>
              <a:cxnLst/>
              <a:rect l="l" t="t" r="r" b="b"/>
              <a:pathLst>
                <a:path w="661" h="426" extrusionOk="0">
                  <a:moveTo>
                    <a:pt x="607" y="0"/>
                  </a:moveTo>
                  <a:cubicBezTo>
                    <a:pt x="598" y="0"/>
                    <a:pt x="589" y="4"/>
                    <a:pt x="582" y="12"/>
                  </a:cubicBezTo>
                  <a:cubicBezTo>
                    <a:pt x="432" y="173"/>
                    <a:pt x="265" y="292"/>
                    <a:pt x="50" y="345"/>
                  </a:cubicBezTo>
                  <a:cubicBezTo>
                    <a:pt x="0" y="358"/>
                    <a:pt x="18" y="426"/>
                    <a:pt x="64" y="426"/>
                  </a:cubicBezTo>
                  <a:cubicBezTo>
                    <a:pt x="67" y="426"/>
                    <a:pt x="70" y="426"/>
                    <a:pt x="72" y="425"/>
                  </a:cubicBezTo>
                  <a:cubicBezTo>
                    <a:pt x="302" y="384"/>
                    <a:pt x="517" y="257"/>
                    <a:pt x="643" y="59"/>
                  </a:cubicBezTo>
                  <a:cubicBezTo>
                    <a:pt x="660" y="31"/>
                    <a:pt x="634" y="0"/>
                    <a:pt x="60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37" name="Google Shape;879;p35">
              <a:extLst>
                <a:ext uri="{FF2B5EF4-FFF2-40B4-BE49-F238E27FC236}">
                  <a16:creationId xmlns:a16="http://schemas.microsoft.com/office/drawing/2014/main" id="{782C5872-94AD-4208-A56C-3798E8AB2480}"/>
                </a:ext>
              </a:extLst>
            </p:cNvPr>
            <p:cNvSpPr/>
            <p:nvPr/>
          </p:nvSpPr>
          <p:spPr>
            <a:xfrm>
              <a:off x="7309646" y="1592208"/>
              <a:ext cx="25128" cy="14154"/>
            </a:xfrm>
            <a:custGeom>
              <a:avLst/>
              <a:gdLst/>
              <a:ahLst/>
              <a:cxnLst/>
              <a:rect l="l" t="t" r="r" b="b"/>
              <a:pathLst>
                <a:path w="474" h="267" extrusionOk="0">
                  <a:moveTo>
                    <a:pt x="58" y="0"/>
                  </a:moveTo>
                  <a:cubicBezTo>
                    <a:pt x="52" y="0"/>
                    <a:pt x="46" y="0"/>
                    <a:pt x="41" y="0"/>
                  </a:cubicBezTo>
                  <a:cubicBezTo>
                    <a:pt x="0" y="2"/>
                    <a:pt x="0" y="64"/>
                    <a:pt x="41" y="64"/>
                  </a:cubicBezTo>
                  <a:cubicBezTo>
                    <a:pt x="200" y="65"/>
                    <a:pt x="309" y="146"/>
                    <a:pt x="413" y="257"/>
                  </a:cubicBezTo>
                  <a:cubicBezTo>
                    <a:pt x="419" y="264"/>
                    <a:pt x="427" y="267"/>
                    <a:pt x="434" y="267"/>
                  </a:cubicBezTo>
                  <a:cubicBezTo>
                    <a:pt x="455" y="267"/>
                    <a:pt x="474" y="242"/>
                    <a:pt x="463" y="219"/>
                  </a:cubicBezTo>
                  <a:cubicBezTo>
                    <a:pt x="391" y="73"/>
                    <a:pt x="215" y="0"/>
                    <a:pt x="5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39" name="Google Shape;880;p35">
              <a:extLst>
                <a:ext uri="{FF2B5EF4-FFF2-40B4-BE49-F238E27FC236}">
                  <a16:creationId xmlns:a16="http://schemas.microsoft.com/office/drawing/2014/main" id="{29483FBF-EF1C-44E7-A729-3A38D61A2212}"/>
                </a:ext>
              </a:extLst>
            </p:cNvPr>
            <p:cNvSpPr/>
            <p:nvPr/>
          </p:nvSpPr>
          <p:spPr>
            <a:xfrm>
              <a:off x="7253983" y="2023193"/>
              <a:ext cx="39229" cy="10549"/>
            </a:xfrm>
            <a:custGeom>
              <a:avLst/>
              <a:gdLst/>
              <a:ahLst/>
              <a:cxnLst/>
              <a:rect l="l" t="t" r="r" b="b"/>
              <a:pathLst>
                <a:path w="740" h="199" extrusionOk="0">
                  <a:moveTo>
                    <a:pt x="51" y="0"/>
                  </a:moveTo>
                  <a:cubicBezTo>
                    <a:pt x="19" y="0"/>
                    <a:pt x="1" y="55"/>
                    <a:pt x="34" y="70"/>
                  </a:cubicBezTo>
                  <a:cubicBezTo>
                    <a:pt x="213" y="147"/>
                    <a:pt x="400" y="198"/>
                    <a:pt x="594" y="198"/>
                  </a:cubicBezTo>
                  <a:cubicBezTo>
                    <a:pt x="627" y="198"/>
                    <a:pt x="660" y="197"/>
                    <a:pt x="693" y="194"/>
                  </a:cubicBezTo>
                  <a:cubicBezTo>
                    <a:pt x="738" y="189"/>
                    <a:pt x="739" y="126"/>
                    <a:pt x="693" y="124"/>
                  </a:cubicBezTo>
                  <a:cubicBezTo>
                    <a:pt x="476" y="112"/>
                    <a:pt x="267" y="82"/>
                    <a:pt x="62" y="2"/>
                  </a:cubicBezTo>
                  <a:cubicBezTo>
                    <a:pt x="58" y="1"/>
                    <a:pt x="55" y="0"/>
                    <a:pt x="5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40" name="Google Shape;881;p35">
              <a:extLst>
                <a:ext uri="{FF2B5EF4-FFF2-40B4-BE49-F238E27FC236}">
                  <a16:creationId xmlns:a16="http://schemas.microsoft.com/office/drawing/2014/main" id="{60DB6FAB-1233-46D0-9A3A-E745D6079C1A}"/>
                </a:ext>
              </a:extLst>
            </p:cNvPr>
            <p:cNvSpPr/>
            <p:nvPr/>
          </p:nvSpPr>
          <p:spPr>
            <a:xfrm>
              <a:off x="7244070" y="1590618"/>
              <a:ext cx="30323" cy="12723"/>
            </a:xfrm>
            <a:custGeom>
              <a:avLst/>
              <a:gdLst/>
              <a:ahLst/>
              <a:cxnLst/>
              <a:rect l="l" t="t" r="r" b="b"/>
              <a:pathLst>
                <a:path w="572" h="240" extrusionOk="0">
                  <a:moveTo>
                    <a:pt x="540" y="1"/>
                  </a:moveTo>
                  <a:cubicBezTo>
                    <a:pt x="538" y="1"/>
                    <a:pt x="536" y="1"/>
                    <a:pt x="533" y="2"/>
                  </a:cubicBezTo>
                  <a:cubicBezTo>
                    <a:pt x="448" y="28"/>
                    <a:pt x="372" y="81"/>
                    <a:pt x="289" y="115"/>
                  </a:cubicBezTo>
                  <a:cubicBezTo>
                    <a:pt x="205" y="148"/>
                    <a:pt x="119" y="174"/>
                    <a:pt x="31" y="193"/>
                  </a:cubicBezTo>
                  <a:cubicBezTo>
                    <a:pt x="1" y="199"/>
                    <a:pt x="12" y="239"/>
                    <a:pt x="39" y="239"/>
                  </a:cubicBezTo>
                  <a:cubicBezTo>
                    <a:pt x="41" y="239"/>
                    <a:pt x="42" y="239"/>
                    <a:pt x="44" y="239"/>
                  </a:cubicBezTo>
                  <a:cubicBezTo>
                    <a:pt x="210" y="213"/>
                    <a:pt x="433" y="165"/>
                    <a:pt x="556" y="41"/>
                  </a:cubicBezTo>
                  <a:cubicBezTo>
                    <a:pt x="571" y="27"/>
                    <a:pt x="559" y="1"/>
                    <a:pt x="5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41" name="Google Shape;882;p35">
              <a:extLst>
                <a:ext uri="{FF2B5EF4-FFF2-40B4-BE49-F238E27FC236}">
                  <a16:creationId xmlns:a16="http://schemas.microsoft.com/office/drawing/2014/main" id="{8F99E2CE-459A-43DB-AF32-A3288F595E95}"/>
                </a:ext>
              </a:extLst>
            </p:cNvPr>
            <p:cNvSpPr/>
            <p:nvPr/>
          </p:nvSpPr>
          <p:spPr>
            <a:xfrm>
              <a:off x="7199275" y="2005540"/>
              <a:ext cx="35624" cy="13995"/>
            </a:xfrm>
            <a:custGeom>
              <a:avLst/>
              <a:gdLst/>
              <a:ahLst/>
              <a:cxnLst/>
              <a:rect l="l" t="t" r="r" b="b"/>
              <a:pathLst>
                <a:path w="672" h="264" extrusionOk="0">
                  <a:moveTo>
                    <a:pt x="35" y="1"/>
                  </a:moveTo>
                  <a:cubicBezTo>
                    <a:pt x="0" y="1"/>
                    <a:pt x="1" y="56"/>
                    <a:pt x="38" y="59"/>
                  </a:cubicBezTo>
                  <a:cubicBezTo>
                    <a:pt x="251" y="80"/>
                    <a:pt x="431" y="158"/>
                    <a:pt x="618" y="259"/>
                  </a:cubicBezTo>
                  <a:cubicBezTo>
                    <a:pt x="623" y="262"/>
                    <a:pt x="628" y="264"/>
                    <a:pt x="633" y="264"/>
                  </a:cubicBezTo>
                  <a:cubicBezTo>
                    <a:pt x="658" y="264"/>
                    <a:pt x="672" y="228"/>
                    <a:pt x="648" y="209"/>
                  </a:cubicBezTo>
                  <a:cubicBezTo>
                    <a:pt x="473" y="78"/>
                    <a:pt x="252" y="17"/>
                    <a:pt x="38" y="1"/>
                  </a:cubicBezTo>
                  <a:cubicBezTo>
                    <a:pt x="37" y="1"/>
                    <a:pt x="36" y="1"/>
                    <a:pt x="3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42" name="Google Shape;883;p35">
              <a:extLst>
                <a:ext uri="{FF2B5EF4-FFF2-40B4-BE49-F238E27FC236}">
                  <a16:creationId xmlns:a16="http://schemas.microsoft.com/office/drawing/2014/main" id="{9197CD94-997C-4830-936B-1EB7FD65053A}"/>
                </a:ext>
              </a:extLst>
            </p:cNvPr>
            <p:cNvSpPr/>
            <p:nvPr/>
          </p:nvSpPr>
          <p:spPr>
            <a:xfrm>
              <a:off x="7176003" y="1615957"/>
              <a:ext cx="29634" cy="17070"/>
            </a:xfrm>
            <a:custGeom>
              <a:avLst/>
              <a:gdLst/>
              <a:ahLst/>
              <a:cxnLst/>
              <a:rect l="l" t="t" r="r" b="b"/>
              <a:pathLst>
                <a:path w="559" h="322" extrusionOk="0">
                  <a:moveTo>
                    <a:pt x="522" y="0"/>
                  </a:moveTo>
                  <a:cubicBezTo>
                    <a:pt x="517" y="0"/>
                    <a:pt x="512" y="2"/>
                    <a:pt x="508" y="5"/>
                  </a:cubicBezTo>
                  <a:cubicBezTo>
                    <a:pt x="359" y="119"/>
                    <a:pt x="207" y="217"/>
                    <a:pt x="27" y="275"/>
                  </a:cubicBezTo>
                  <a:cubicBezTo>
                    <a:pt x="0" y="284"/>
                    <a:pt x="8" y="321"/>
                    <a:pt x="33" y="321"/>
                  </a:cubicBezTo>
                  <a:cubicBezTo>
                    <a:pt x="35" y="321"/>
                    <a:pt x="37" y="321"/>
                    <a:pt x="40" y="321"/>
                  </a:cubicBezTo>
                  <a:cubicBezTo>
                    <a:pt x="228" y="276"/>
                    <a:pt x="407" y="191"/>
                    <a:pt x="542" y="49"/>
                  </a:cubicBezTo>
                  <a:cubicBezTo>
                    <a:pt x="558" y="31"/>
                    <a:pt x="543" y="0"/>
                    <a:pt x="52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43" name="Google Shape;884;p35">
              <a:extLst>
                <a:ext uri="{FF2B5EF4-FFF2-40B4-BE49-F238E27FC236}">
                  <a16:creationId xmlns:a16="http://schemas.microsoft.com/office/drawing/2014/main" id="{7D97F0CD-3083-44D8-A137-995C0C2D5A94}"/>
                </a:ext>
              </a:extLst>
            </p:cNvPr>
            <p:cNvSpPr/>
            <p:nvPr/>
          </p:nvSpPr>
          <p:spPr>
            <a:xfrm>
              <a:off x="7130572" y="1994673"/>
              <a:ext cx="46704" cy="6839"/>
            </a:xfrm>
            <a:custGeom>
              <a:avLst/>
              <a:gdLst/>
              <a:ahLst/>
              <a:cxnLst/>
              <a:rect l="l" t="t" r="r" b="b"/>
              <a:pathLst>
                <a:path w="881" h="129" extrusionOk="0">
                  <a:moveTo>
                    <a:pt x="276" y="1"/>
                  </a:moveTo>
                  <a:cubicBezTo>
                    <a:pt x="198" y="1"/>
                    <a:pt x="120" y="4"/>
                    <a:pt x="42" y="9"/>
                  </a:cubicBezTo>
                  <a:cubicBezTo>
                    <a:pt x="2" y="11"/>
                    <a:pt x="0" y="72"/>
                    <a:pt x="41" y="72"/>
                  </a:cubicBezTo>
                  <a:cubicBezTo>
                    <a:pt x="41" y="72"/>
                    <a:pt x="42" y="72"/>
                    <a:pt x="42" y="72"/>
                  </a:cubicBezTo>
                  <a:cubicBezTo>
                    <a:pt x="53" y="72"/>
                    <a:pt x="65" y="72"/>
                    <a:pt x="76" y="72"/>
                  </a:cubicBezTo>
                  <a:cubicBezTo>
                    <a:pt x="331" y="72"/>
                    <a:pt x="582" y="95"/>
                    <a:pt x="837" y="128"/>
                  </a:cubicBezTo>
                  <a:cubicBezTo>
                    <a:pt x="838" y="128"/>
                    <a:pt x="840" y="128"/>
                    <a:pt x="841" y="128"/>
                  </a:cubicBezTo>
                  <a:cubicBezTo>
                    <a:pt x="875" y="128"/>
                    <a:pt x="880" y="70"/>
                    <a:pt x="845" y="61"/>
                  </a:cubicBezTo>
                  <a:cubicBezTo>
                    <a:pt x="658" y="19"/>
                    <a:pt x="467" y="1"/>
                    <a:pt x="27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44" name="Google Shape;885;p35">
              <a:extLst>
                <a:ext uri="{FF2B5EF4-FFF2-40B4-BE49-F238E27FC236}">
                  <a16:creationId xmlns:a16="http://schemas.microsoft.com/office/drawing/2014/main" id="{40E6172C-3B3B-44AB-A09B-001C352A0275}"/>
                </a:ext>
              </a:extLst>
            </p:cNvPr>
            <p:cNvSpPr/>
            <p:nvPr/>
          </p:nvSpPr>
          <p:spPr>
            <a:xfrm>
              <a:off x="7102158" y="1632391"/>
              <a:ext cx="29634" cy="7793"/>
            </a:xfrm>
            <a:custGeom>
              <a:avLst/>
              <a:gdLst/>
              <a:ahLst/>
              <a:cxnLst/>
              <a:rect l="l" t="t" r="r" b="b"/>
              <a:pathLst>
                <a:path w="559" h="147" extrusionOk="0">
                  <a:moveTo>
                    <a:pt x="33" y="1"/>
                  </a:moveTo>
                  <a:cubicBezTo>
                    <a:pt x="13" y="1"/>
                    <a:pt x="0" y="29"/>
                    <a:pt x="21" y="38"/>
                  </a:cubicBezTo>
                  <a:cubicBezTo>
                    <a:pt x="171" y="106"/>
                    <a:pt x="330" y="147"/>
                    <a:pt x="493" y="147"/>
                  </a:cubicBezTo>
                  <a:cubicBezTo>
                    <a:pt x="505" y="147"/>
                    <a:pt x="517" y="147"/>
                    <a:pt x="529" y="146"/>
                  </a:cubicBezTo>
                  <a:cubicBezTo>
                    <a:pt x="559" y="145"/>
                    <a:pt x="559" y="100"/>
                    <a:pt x="529" y="99"/>
                  </a:cubicBezTo>
                  <a:cubicBezTo>
                    <a:pt x="359" y="96"/>
                    <a:pt x="199" y="69"/>
                    <a:pt x="43" y="3"/>
                  </a:cubicBezTo>
                  <a:cubicBezTo>
                    <a:pt x="39" y="2"/>
                    <a:pt x="36" y="1"/>
                    <a:pt x="3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45" name="Google Shape;886;p35">
              <a:extLst>
                <a:ext uri="{FF2B5EF4-FFF2-40B4-BE49-F238E27FC236}">
                  <a16:creationId xmlns:a16="http://schemas.microsoft.com/office/drawing/2014/main" id="{E1D09565-4C60-466E-BFAA-F65A13B765A5}"/>
                </a:ext>
              </a:extLst>
            </p:cNvPr>
            <p:cNvSpPr/>
            <p:nvPr/>
          </p:nvSpPr>
          <p:spPr>
            <a:xfrm>
              <a:off x="7041141" y="2002572"/>
              <a:ext cx="54709" cy="16540"/>
            </a:xfrm>
            <a:custGeom>
              <a:avLst/>
              <a:gdLst/>
              <a:ahLst/>
              <a:cxnLst/>
              <a:rect l="l" t="t" r="r" b="b"/>
              <a:pathLst>
                <a:path w="1032" h="312" extrusionOk="0">
                  <a:moveTo>
                    <a:pt x="986" y="0"/>
                  </a:moveTo>
                  <a:cubicBezTo>
                    <a:pt x="985" y="0"/>
                    <a:pt x="984" y="0"/>
                    <a:pt x="982" y="0"/>
                  </a:cubicBezTo>
                  <a:cubicBezTo>
                    <a:pt x="818" y="23"/>
                    <a:pt x="658" y="87"/>
                    <a:pt x="503" y="149"/>
                  </a:cubicBezTo>
                  <a:cubicBezTo>
                    <a:pt x="446" y="171"/>
                    <a:pt x="377" y="215"/>
                    <a:pt x="316" y="215"/>
                  </a:cubicBezTo>
                  <a:cubicBezTo>
                    <a:pt x="312" y="215"/>
                    <a:pt x="308" y="214"/>
                    <a:pt x="304" y="214"/>
                  </a:cubicBezTo>
                  <a:cubicBezTo>
                    <a:pt x="220" y="205"/>
                    <a:pt x="127" y="111"/>
                    <a:pt x="56" y="63"/>
                  </a:cubicBezTo>
                  <a:cubicBezTo>
                    <a:pt x="50" y="60"/>
                    <a:pt x="45" y="58"/>
                    <a:pt x="40" y="58"/>
                  </a:cubicBezTo>
                  <a:cubicBezTo>
                    <a:pt x="15" y="58"/>
                    <a:pt x="0" y="97"/>
                    <a:pt x="25" y="117"/>
                  </a:cubicBezTo>
                  <a:cubicBezTo>
                    <a:pt x="85" y="163"/>
                    <a:pt x="212" y="298"/>
                    <a:pt x="284" y="310"/>
                  </a:cubicBezTo>
                  <a:cubicBezTo>
                    <a:pt x="289" y="311"/>
                    <a:pt x="295" y="311"/>
                    <a:pt x="301" y="311"/>
                  </a:cubicBezTo>
                  <a:cubicBezTo>
                    <a:pt x="346" y="311"/>
                    <a:pt x="390" y="284"/>
                    <a:pt x="433" y="267"/>
                  </a:cubicBezTo>
                  <a:cubicBezTo>
                    <a:pt x="620" y="196"/>
                    <a:pt x="819" y="148"/>
                    <a:pt x="1002" y="67"/>
                  </a:cubicBezTo>
                  <a:cubicBezTo>
                    <a:pt x="1031" y="53"/>
                    <a:pt x="1019" y="0"/>
                    <a:pt x="98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46" name="Google Shape;887;p35">
              <a:extLst>
                <a:ext uri="{FF2B5EF4-FFF2-40B4-BE49-F238E27FC236}">
                  <a16:creationId xmlns:a16="http://schemas.microsoft.com/office/drawing/2014/main" id="{4DEAEC8D-B9BC-4454-87E0-29B5E830AC79}"/>
                </a:ext>
              </a:extLst>
            </p:cNvPr>
            <p:cNvSpPr/>
            <p:nvPr/>
          </p:nvSpPr>
          <p:spPr>
            <a:xfrm>
              <a:off x="7028578" y="1599365"/>
              <a:ext cx="44902" cy="21470"/>
            </a:xfrm>
            <a:custGeom>
              <a:avLst/>
              <a:gdLst/>
              <a:ahLst/>
              <a:cxnLst/>
              <a:rect l="l" t="t" r="r" b="b"/>
              <a:pathLst>
                <a:path w="847" h="405" extrusionOk="0">
                  <a:moveTo>
                    <a:pt x="398" y="0"/>
                  </a:moveTo>
                  <a:cubicBezTo>
                    <a:pt x="398" y="0"/>
                    <a:pt x="397" y="0"/>
                    <a:pt x="397" y="0"/>
                  </a:cubicBezTo>
                  <a:cubicBezTo>
                    <a:pt x="349" y="0"/>
                    <a:pt x="320" y="34"/>
                    <a:pt x="289" y="65"/>
                  </a:cubicBezTo>
                  <a:cubicBezTo>
                    <a:pt x="199" y="154"/>
                    <a:pt x="113" y="249"/>
                    <a:pt x="26" y="341"/>
                  </a:cubicBezTo>
                  <a:cubicBezTo>
                    <a:pt x="1" y="367"/>
                    <a:pt x="26" y="404"/>
                    <a:pt x="54" y="404"/>
                  </a:cubicBezTo>
                  <a:cubicBezTo>
                    <a:pt x="62" y="404"/>
                    <a:pt x="71" y="401"/>
                    <a:pt x="78" y="393"/>
                  </a:cubicBezTo>
                  <a:cubicBezTo>
                    <a:pt x="135" y="339"/>
                    <a:pt x="191" y="284"/>
                    <a:pt x="246" y="230"/>
                  </a:cubicBezTo>
                  <a:cubicBezTo>
                    <a:pt x="301" y="174"/>
                    <a:pt x="332" y="114"/>
                    <a:pt x="393" y="114"/>
                  </a:cubicBezTo>
                  <a:cubicBezTo>
                    <a:pt x="412" y="114"/>
                    <a:pt x="434" y="120"/>
                    <a:pt x="461" y="134"/>
                  </a:cubicBezTo>
                  <a:cubicBezTo>
                    <a:pt x="573" y="190"/>
                    <a:pt x="665" y="300"/>
                    <a:pt x="772" y="369"/>
                  </a:cubicBezTo>
                  <a:cubicBezTo>
                    <a:pt x="778" y="373"/>
                    <a:pt x="785" y="375"/>
                    <a:pt x="791" y="375"/>
                  </a:cubicBezTo>
                  <a:cubicBezTo>
                    <a:pt x="822" y="375"/>
                    <a:pt x="846" y="333"/>
                    <a:pt x="820" y="308"/>
                  </a:cubicBezTo>
                  <a:cubicBezTo>
                    <a:pt x="740" y="233"/>
                    <a:pt x="651" y="170"/>
                    <a:pt x="567" y="105"/>
                  </a:cubicBezTo>
                  <a:cubicBezTo>
                    <a:pt x="524" y="71"/>
                    <a:pt x="459" y="0"/>
                    <a:pt x="39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47" name="Google Shape;888;p35">
              <a:extLst>
                <a:ext uri="{FF2B5EF4-FFF2-40B4-BE49-F238E27FC236}">
                  <a16:creationId xmlns:a16="http://schemas.microsoft.com/office/drawing/2014/main" id="{EF79F45B-D8B2-4A06-8672-8C8BBD21F408}"/>
                </a:ext>
              </a:extLst>
            </p:cNvPr>
            <p:cNvSpPr/>
            <p:nvPr/>
          </p:nvSpPr>
          <p:spPr>
            <a:xfrm>
              <a:off x="6988448" y="1989637"/>
              <a:ext cx="38593" cy="11345"/>
            </a:xfrm>
            <a:custGeom>
              <a:avLst/>
              <a:gdLst/>
              <a:ahLst/>
              <a:cxnLst/>
              <a:rect l="l" t="t" r="r" b="b"/>
              <a:pathLst>
                <a:path w="728" h="214" extrusionOk="0">
                  <a:moveTo>
                    <a:pt x="40" y="1"/>
                  </a:moveTo>
                  <a:cubicBezTo>
                    <a:pt x="0" y="1"/>
                    <a:pt x="2" y="62"/>
                    <a:pt x="42" y="64"/>
                  </a:cubicBezTo>
                  <a:cubicBezTo>
                    <a:pt x="266" y="79"/>
                    <a:pt x="468" y="143"/>
                    <a:pt x="679" y="212"/>
                  </a:cubicBezTo>
                  <a:cubicBezTo>
                    <a:pt x="682" y="213"/>
                    <a:pt x="685" y="214"/>
                    <a:pt x="688" y="214"/>
                  </a:cubicBezTo>
                  <a:cubicBezTo>
                    <a:pt x="714" y="214"/>
                    <a:pt x="727" y="175"/>
                    <a:pt x="702" y="161"/>
                  </a:cubicBezTo>
                  <a:cubicBezTo>
                    <a:pt x="500" y="50"/>
                    <a:pt x="268" y="11"/>
                    <a:pt x="42" y="1"/>
                  </a:cubicBezTo>
                  <a:cubicBezTo>
                    <a:pt x="41" y="1"/>
                    <a:pt x="40" y="1"/>
                    <a:pt x="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48" name="Google Shape;889;p35">
              <a:extLst>
                <a:ext uri="{FF2B5EF4-FFF2-40B4-BE49-F238E27FC236}">
                  <a16:creationId xmlns:a16="http://schemas.microsoft.com/office/drawing/2014/main" id="{D80D2F25-2496-4411-A4DA-7ED010CA81F6}"/>
                </a:ext>
              </a:extLst>
            </p:cNvPr>
            <p:cNvSpPr/>
            <p:nvPr/>
          </p:nvSpPr>
          <p:spPr>
            <a:xfrm>
              <a:off x="6969947" y="1632073"/>
              <a:ext cx="28415" cy="8959"/>
            </a:xfrm>
            <a:custGeom>
              <a:avLst/>
              <a:gdLst/>
              <a:ahLst/>
              <a:cxnLst/>
              <a:rect l="l" t="t" r="r" b="b"/>
              <a:pathLst>
                <a:path w="536" h="169" extrusionOk="0">
                  <a:moveTo>
                    <a:pt x="491" y="0"/>
                  </a:moveTo>
                  <a:cubicBezTo>
                    <a:pt x="486" y="0"/>
                    <a:pt x="481" y="1"/>
                    <a:pt x="476" y="4"/>
                  </a:cubicBezTo>
                  <a:cubicBezTo>
                    <a:pt x="365" y="60"/>
                    <a:pt x="261" y="104"/>
                    <a:pt x="142" y="104"/>
                  </a:cubicBezTo>
                  <a:cubicBezTo>
                    <a:pt x="113" y="104"/>
                    <a:pt x="82" y="101"/>
                    <a:pt x="51" y="96"/>
                  </a:cubicBezTo>
                  <a:cubicBezTo>
                    <a:pt x="49" y="95"/>
                    <a:pt x="46" y="95"/>
                    <a:pt x="44" y="95"/>
                  </a:cubicBezTo>
                  <a:cubicBezTo>
                    <a:pt x="13" y="95"/>
                    <a:pt x="1" y="143"/>
                    <a:pt x="36" y="151"/>
                  </a:cubicBezTo>
                  <a:cubicBezTo>
                    <a:pt x="83" y="162"/>
                    <a:pt x="134" y="168"/>
                    <a:pt x="185" y="168"/>
                  </a:cubicBezTo>
                  <a:cubicBezTo>
                    <a:pt x="305" y="168"/>
                    <a:pt x="426" y="134"/>
                    <a:pt x="513" y="52"/>
                  </a:cubicBezTo>
                  <a:cubicBezTo>
                    <a:pt x="535" y="31"/>
                    <a:pt x="516" y="0"/>
                    <a:pt x="49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49" name="Google Shape;890;p35">
              <a:extLst>
                <a:ext uri="{FF2B5EF4-FFF2-40B4-BE49-F238E27FC236}">
                  <a16:creationId xmlns:a16="http://schemas.microsoft.com/office/drawing/2014/main" id="{23CD037A-EE8D-4666-9FAD-7B018E9FA097}"/>
                </a:ext>
              </a:extLst>
            </p:cNvPr>
            <p:cNvSpPr/>
            <p:nvPr/>
          </p:nvSpPr>
          <p:spPr>
            <a:xfrm>
              <a:off x="6912429" y="2000451"/>
              <a:ext cx="32603" cy="9966"/>
            </a:xfrm>
            <a:custGeom>
              <a:avLst/>
              <a:gdLst/>
              <a:ahLst/>
              <a:cxnLst/>
              <a:rect l="l" t="t" r="r" b="b"/>
              <a:pathLst>
                <a:path w="615" h="188" extrusionOk="0">
                  <a:moveTo>
                    <a:pt x="586" y="0"/>
                  </a:moveTo>
                  <a:cubicBezTo>
                    <a:pt x="584" y="0"/>
                    <a:pt x="582" y="1"/>
                    <a:pt x="580" y="1"/>
                  </a:cubicBezTo>
                  <a:cubicBezTo>
                    <a:pt x="392" y="25"/>
                    <a:pt x="209" y="93"/>
                    <a:pt x="26" y="145"/>
                  </a:cubicBezTo>
                  <a:cubicBezTo>
                    <a:pt x="0" y="152"/>
                    <a:pt x="8" y="187"/>
                    <a:pt x="32" y="187"/>
                  </a:cubicBezTo>
                  <a:cubicBezTo>
                    <a:pt x="34" y="187"/>
                    <a:pt x="36" y="187"/>
                    <a:pt x="38" y="187"/>
                  </a:cubicBezTo>
                  <a:cubicBezTo>
                    <a:pt x="220" y="147"/>
                    <a:pt x="413" y="119"/>
                    <a:pt x="588" y="54"/>
                  </a:cubicBezTo>
                  <a:cubicBezTo>
                    <a:pt x="613" y="44"/>
                    <a:pt x="615" y="0"/>
                    <a:pt x="58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50" name="Google Shape;891;p35">
              <a:extLst>
                <a:ext uri="{FF2B5EF4-FFF2-40B4-BE49-F238E27FC236}">
                  <a16:creationId xmlns:a16="http://schemas.microsoft.com/office/drawing/2014/main" id="{95D240F3-87B0-4E76-AA43-61EEBF8FB435}"/>
                </a:ext>
              </a:extLst>
            </p:cNvPr>
            <p:cNvSpPr/>
            <p:nvPr/>
          </p:nvSpPr>
          <p:spPr>
            <a:xfrm>
              <a:off x="6898752" y="1624227"/>
              <a:ext cx="38858" cy="13783"/>
            </a:xfrm>
            <a:custGeom>
              <a:avLst/>
              <a:gdLst/>
              <a:ahLst/>
              <a:cxnLst/>
              <a:rect l="l" t="t" r="r" b="b"/>
              <a:pathLst>
                <a:path w="733" h="260" extrusionOk="0">
                  <a:moveTo>
                    <a:pt x="44" y="0"/>
                  </a:moveTo>
                  <a:cubicBezTo>
                    <a:pt x="18" y="0"/>
                    <a:pt x="0" y="39"/>
                    <a:pt x="29" y="55"/>
                  </a:cubicBezTo>
                  <a:cubicBezTo>
                    <a:pt x="206" y="158"/>
                    <a:pt x="430" y="259"/>
                    <a:pt x="643" y="259"/>
                  </a:cubicBezTo>
                  <a:cubicBezTo>
                    <a:pt x="659" y="259"/>
                    <a:pt x="675" y="259"/>
                    <a:pt x="691" y="258"/>
                  </a:cubicBezTo>
                  <a:cubicBezTo>
                    <a:pt x="722" y="255"/>
                    <a:pt x="733" y="208"/>
                    <a:pt x="698" y="199"/>
                  </a:cubicBezTo>
                  <a:cubicBezTo>
                    <a:pt x="472" y="143"/>
                    <a:pt x="269" y="119"/>
                    <a:pt x="59" y="4"/>
                  </a:cubicBezTo>
                  <a:cubicBezTo>
                    <a:pt x="54" y="2"/>
                    <a:pt x="49" y="0"/>
                    <a:pt x="4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51" name="Google Shape;892;p35">
              <a:extLst>
                <a:ext uri="{FF2B5EF4-FFF2-40B4-BE49-F238E27FC236}">
                  <a16:creationId xmlns:a16="http://schemas.microsoft.com/office/drawing/2014/main" id="{25FFC7D2-1D89-420A-93C5-7F9D414BF7EB}"/>
                </a:ext>
              </a:extLst>
            </p:cNvPr>
            <p:cNvSpPr/>
            <p:nvPr/>
          </p:nvSpPr>
          <p:spPr>
            <a:xfrm>
              <a:off x="6843620" y="2022822"/>
              <a:ext cx="33769" cy="9754"/>
            </a:xfrm>
            <a:custGeom>
              <a:avLst/>
              <a:gdLst/>
              <a:ahLst/>
              <a:cxnLst/>
              <a:rect l="l" t="t" r="r" b="b"/>
              <a:pathLst>
                <a:path w="637" h="184" extrusionOk="0">
                  <a:moveTo>
                    <a:pt x="592" y="0"/>
                  </a:moveTo>
                  <a:cubicBezTo>
                    <a:pt x="590" y="0"/>
                    <a:pt x="588" y="0"/>
                    <a:pt x="586" y="1"/>
                  </a:cubicBezTo>
                  <a:cubicBezTo>
                    <a:pt x="400" y="35"/>
                    <a:pt x="217" y="82"/>
                    <a:pt x="33" y="126"/>
                  </a:cubicBezTo>
                  <a:cubicBezTo>
                    <a:pt x="0" y="134"/>
                    <a:pt x="12" y="183"/>
                    <a:pt x="43" y="183"/>
                  </a:cubicBezTo>
                  <a:cubicBezTo>
                    <a:pt x="45" y="183"/>
                    <a:pt x="47" y="183"/>
                    <a:pt x="50" y="182"/>
                  </a:cubicBezTo>
                  <a:cubicBezTo>
                    <a:pt x="234" y="143"/>
                    <a:pt x="419" y="105"/>
                    <a:pt x="602" y="57"/>
                  </a:cubicBezTo>
                  <a:cubicBezTo>
                    <a:pt x="636" y="48"/>
                    <a:pt x="624" y="0"/>
                    <a:pt x="59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52" name="Google Shape;893;p35">
              <a:extLst>
                <a:ext uri="{FF2B5EF4-FFF2-40B4-BE49-F238E27FC236}">
                  <a16:creationId xmlns:a16="http://schemas.microsoft.com/office/drawing/2014/main" id="{1024058A-4D38-411D-87E4-CB8131578E76}"/>
                </a:ext>
              </a:extLst>
            </p:cNvPr>
            <p:cNvSpPr/>
            <p:nvPr/>
          </p:nvSpPr>
          <p:spPr>
            <a:xfrm>
              <a:off x="6835509" y="1598092"/>
              <a:ext cx="28892" cy="15374"/>
            </a:xfrm>
            <a:custGeom>
              <a:avLst/>
              <a:gdLst/>
              <a:ahLst/>
              <a:cxnLst/>
              <a:rect l="l" t="t" r="r" b="b"/>
              <a:pathLst>
                <a:path w="545" h="290" extrusionOk="0">
                  <a:moveTo>
                    <a:pt x="41" y="1"/>
                  </a:moveTo>
                  <a:cubicBezTo>
                    <a:pt x="10" y="1"/>
                    <a:pt x="0" y="51"/>
                    <a:pt x="35" y="64"/>
                  </a:cubicBezTo>
                  <a:cubicBezTo>
                    <a:pt x="193" y="123"/>
                    <a:pt x="338" y="205"/>
                    <a:pt x="487" y="285"/>
                  </a:cubicBezTo>
                  <a:cubicBezTo>
                    <a:pt x="493" y="288"/>
                    <a:pt x="498" y="289"/>
                    <a:pt x="503" y="289"/>
                  </a:cubicBezTo>
                  <a:cubicBezTo>
                    <a:pt x="531" y="289"/>
                    <a:pt x="545" y="250"/>
                    <a:pt x="519" y="229"/>
                  </a:cubicBezTo>
                  <a:cubicBezTo>
                    <a:pt x="381" y="123"/>
                    <a:pt x="215" y="55"/>
                    <a:pt x="52" y="3"/>
                  </a:cubicBezTo>
                  <a:cubicBezTo>
                    <a:pt x="48" y="2"/>
                    <a:pt x="45" y="1"/>
                    <a:pt x="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53" name="Google Shape;894;p35">
              <a:extLst>
                <a:ext uri="{FF2B5EF4-FFF2-40B4-BE49-F238E27FC236}">
                  <a16:creationId xmlns:a16="http://schemas.microsoft.com/office/drawing/2014/main" id="{F298F862-0C9F-4A9F-BAC8-84744D2249FA}"/>
                </a:ext>
              </a:extLst>
            </p:cNvPr>
            <p:cNvSpPr/>
            <p:nvPr/>
          </p:nvSpPr>
          <p:spPr>
            <a:xfrm>
              <a:off x="6769615" y="2016832"/>
              <a:ext cx="33769" cy="18236"/>
            </a:xfrm>
            <a:custGeom>
              <a:avLst/>
              <a:gdLst/>
              <a:ahLst/>
              <a:cxnLst/>
              <a:rect l="l" t="t" r="r" b="b"/>
              <a:pathLst>
                <a:path w="637" h="344" extrusionOk="0">
                  <a:moveTo>
                    <a:pt x="38" y="0"/>
                  </a:moveTo>
                  <a:cubicBezTo>
                    <a:pt x="19" y="0"/>
                    <a:pt x="0" y="19"/>
                    <a:pt x="13" y="40"/>
                  </a:cubicBezTo>
                  <a:cubicBezTo>
                    <a:pt x="120" y="220"/>
                    <a:pt x="315" y="344"/>
                    <a:pt x="524" y="344"/>
                  </a:cubicBezTo>
                  <a:cubicBezTo>
                    <a:pt x="550" y="344"/>
                    <a:pt x="576" y="342"/>
                    <a:pt x="602" y="338"/>
                  </a:cubicBezTo>
                  <a:cubicBezTo>
                    <a:pt x="637" y="333"/>
                    <a:pt x="628" y="275"/>
                    <a:pt x="593" y="275"/>
                  </a:cubicBezTo>
                  <a:cubicBezTo>
                    <a:pt x="593" y="275"/>
                    <a:pt x="592" y="275"/>
                    <a:pt x="592" y="275"/>
                  </a:cubicBezTo>
                  <a:cubicBezTo>
                    <a:pt x="587" y="275"/>
                    <a:pt x="581" y="275"/>
                    <a:pt x="576" y="275"/>
                  </a:cubicBezTo>
                  <a:cubicBezTo>
                    <a:pt x="367" y="275"/>
                    <a:pt x="178" y="195"/>
                    <a:pt x="60" y="13"/>
                  </a:cubicBezTo>
                  <a:cubicBezTo>
                    <a:pt x="54" y="4"/>
                    <a:pt x="46" y="0"/>
                    <a:pt x="3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54" name="Google Shape;895;p35">
              <a:extLst>
                <a:ext uri="{FF2B5EF4-FFF2-40B4-BE49-F238E27FC236}">
                  <a16:creationId xmlns:a16="http://schemas.microsoft.com/office/drawing/2014/main" id="{1CE2DC4B-EF02-4FB2-839A-5B61E8F3C50F}"/>
                </a:ext>
              </a:extLst>
            </p:cNvPr>
            <p:cNvSpPr/>
            <p:nvPr/>
          </p:nvSpPr>
          <p:spPr>
            <a:xfrm>
              <a:off x="6764526" y="1597297"/>
              <a:ext cx="31012" cy="11610"/>
            </a:xfrm>
            <a:custGeom>
              <a:avLst/>
              <a:gdLst/>
              <a:ahLst/>
              <a:cxnLst/>
              <a:rect l="l" t="t" r="r" b="b"/>
              <a:pathLst>
                <a:path w="585" h="219" extrusionOk="0">
                  <a:moveTo>
                    <a:pt x="473" y="1"/>
                  </a:moveTo>
                  <a:cubicBezTo>
                    <a:pt x="314" y="1"/>
                    <a:pt x="156" y="68"/>
                    <a:pt x="28" y="159"/>
                  </a:cubicBezTo>
                  <a:cubicBezTo>
                    <a:pt x="0" y="178"/>
                    <a:pt x="16" y="218"/>
                    <a:pt x="43" y="218"/>
                  </a:cubicBezTo>
                  <a:cubicBezTo>
                    <a:pt x="48" y="218"/>
                    <a:pt x="54" y="217"/>
                    <a:pt x="60" y="213"/>
                  </a:cubicBezTo>
                  <a:cubicBezTo>
                    <a:pt x="210" y="118"/>
                    <a:pt x="366" y="89"/>
                    <a:pt x="541" y="71"/>
                  </a:cubicBezTo>
                  <a:cubicBezTo>
                    <a:pt x="584" y="66"/>
                    <a:pt x="583" y="9"/>
                    <a:pt x="541" y="5"/>
                  </a:cubicBezTo>
                  <a:cubicBezTo>
                    <a:pt x="518" y="2"/>
                    <a:pt x="496" y="1"/>
                    <a:pt x="47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55" name="Google Shape;896;p35">
              <a:extLst>
                <a:ext uri="{FF2B5EF4-FFF2-40B4-BE49-F238E27FC236}">
                  <a16:creationId xmlns:a16="http://schemas.microsoft.com/office/drawing/2014/main" id="{17236A3E-C4F7-497B-AC23-0B67FB51BE22}"/>
                </a:ext>
              </a:extLst>
            </p:cNvPr>
            <p:cNvSpPr/>
            <p:nvPr/>
          </p:nvSpPr>
          <p:spPr>
            <a:xfrm>
              <a:off x="6737861" y="1971719"/>
              <a:ext cx="12723" cy="26771"/>
            </a:xfrm>
            <a:custGeom>
              <a:avLst/>
              <a:gdLst/>
              <a:ahLst/>
              <a:cxnLst/>
              <a:rect l="l" t="t" r="r" b="b"/>
              <a:pathLst>
                <a:path w="240" h="505" extrusionOk="0">
                  <a:moveTo>
                    <a:pt x="38" y="1"/>
                  </a:moveTo>
                  <a:cubicBezTo>
                    <a:pt x="19" y="1"/>
                    <a:pt x="1" y="15"/>
                    <a:pt x="8" y="40"/>
                  </a:cubicBezTo>
                  <a:cubicBezTo>
                    <a:pt x="56" y="189"/>
                    <a:pt x="107" y="337"/>
                    <a:pt x="168" y="483"/>
                  </a:cubicBezTo>
                  <a:cubicBezTo>
                    <a:pt x="174" y="498"/>
                    <a:pt x="188" y="505"/>
                    <a:pt x="201" y="505"/>
                  </a:cubicBezTo>
                  <a:cubicBezTo>
                    <a:pt x="221" y="505"/>
                    <a:pt x="239" y="490"/>
                    <a:pt x="232" y="465"/>
                  </a:cubicBezTo>
                  <a:cubicBezTo>
                    <a:pt x="185" y="314"/>
                    <a:pt x="129" y="169"/>
                    <a:pt x="70" y="23"/>
                  </a:cubicBezTo>
                  <a:cubicBezTo>
                    <a:pt x="64" y="7"/>
                    <a:pt x="51" y="1"/>
                    <a:pt x="3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56" name="Google Shape;897;p35">
              <a:extLst>
                <a:ext uri="{FF2B5EF4-FFF2-40B4-BE49-F238E27FC236}">
                  <a16:creationId xmlns:a16="http://schemas.microsoft.com/office/drawing/2014/main" id="{E51A5BCD-8EDD-45BF-B80A-27198A09FA5C}"/>
                </a:ext>
              </a:extLst>
            </p:cNvPr>
            <p:cNvSpPr/>
            <p:nvPr/>
          </p:nvSpPr>
          <p:spPr>
            <a:xfrm>
              <a:off x="6741466" y="1634830"/>
              <a:ext cx="5831" cy="23219"/>
            </a:xfrm>
            <a:custGeom>
              <a:avLst/>
              <a:gdLst/>
              <a:ahLst/>
              <a:cxnLst/>
              <a:rect l="l" t="t" r="r" b="b"/>
              <a:pathLst>
                <a:path w="110" h="438" extrusionOk="0">
                  <a:moveTo>
                    <a:pt x="79" y="1"/>
                  </a:moveTo>
                  <a:cubicBezTo>
                    <a:pt x="71" y="1"/>
                    <a:pt x="65" y="4"/>
                    <a:pt x="61" y="13"/>
                  </a:cubicBezTo>
                  <a:cubicBezTo>
                    <a:pt x="6" y="143"/>
                    <a:pt x="0" y="288"/>
                    <a:pt x="18" y="426"/>
                  </a:cubicBezTo>
                  <a:cubicBezTo>
                    <a:pt x="19" y="434"/>
                    <a:pt x="26" y="438"/>
                    <a:pt x="32" y="438"/>
                  </a:cubicBezTo>
                  <a:cubicBezTo>
                    <a:pt x="41" y="438"/>
                    <a:pt x="49" y="432"/>
                    <a:pt x="49" y="423"/>
                  </a:cubicBezTo>
                  <a:cubicBezTo>
                    <a:pt x="46" y="286"/>
                    <a:pt x="73" y="162"/>
                    <a:pt x="105" y="31"/>
                  </a:cubicBezTo>
                  <a:cubicBezTo>
                    <a:pt x="109" y="14"/>
                    <a:pt x="93" y="1"/>
                    <a:pt x="7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57" name="Google Shape;898;p35">
              <a:extLst>
                <a:ext uri="{FF2B5EF4-FFF2-40B4-BE49-F238E27FC236}">
                  <a16:creationId xmlns:a16="http://schemas.microsoft.com/office/drawing/2014/main" id="{69367A35-507B-4911-81E1-BF133C93FC04}"/>
                </a:ext>
              </a:extLst>
            </p:cNvPr>
            <p:cNvSpPr/>
            <p:nvPr/>
          </p:nvSpPr>
          <p:spPr>
            <a:xfrm>
              <a:off x="6693119" y="1952794"/>
              <a:ext cx="28733" cy="14737"/>
            </a:xfrm>
            <a:custGeom>
              <a:avLst/>
              <a:gdLst/>
              <a:ahLst/>
              <a:cxnLst/>
              <a:rect l="l" t="t" r="r" b="b"/>
              <a:pathLst>
                <a:path w="542" h="278" extrusionOk="0">
                  <a:moveTo>
                    <a:pt x="499" y="0"/>
                  </a:moveTo>
                  <a:cubicBezTo>
                    <a:pt x="495" y="0"/>
                    <a:pt x="492" y="1"/>
                    <a:pt x="488" y="2"/>
                  </a:cubicBezTo>
                  <a:cubicBezTo>
                    <a:pt x="335" y="65"/>
                    <a:pt x="177" y="124"/>
                    <a:pt x="33" y="205"/>
                  </a:cubicBezTo>
                  <a:cubicBezTo>
                    <a:pt x="0" y="224"/>
                    <a:pt x="17" y="277"/>
                    <a:pt x="50" y="277"/>
                  </a:cubicBezTo>
                  <a:cubicBezTo>
                    <a:pt x="54" y="277"/>
                    <a:pt x="58" y="276"/>
                    <a:pt x="62" y="275"/>
                  </a:cubicBezTo>
                  <a:cubicBezTo>
                    <a:pt x="218" y="218"/>
                    <a:pt x="365" y="136"/>
                    <a:pt x="513" y="61"/>
                  </a:cubicBezTo>
                  <a:cubicBezTo>
                    <a:pt x="541" y="47"/>
                    <a:pt x="526" y="0"/>
                    <a:pt x="49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58" name="Google Shape;899;p35">
              <a:extLst>
                <a:ext uri="{FF2B5EF4-FFF2-40B4-BE49-F238E27FC236}">
                  <a16:creationId xmlns:a16="http://schemas.microsoft.com/office/drawing/2014/main" id="{EB64FB5D-082E-4AD1-ABF4-DE580E88C3FD}"/>
                </a:ext>
              </a:extLst>
            </p:cNvPr>
            <p:cNvSpPr/>
            <p:nvPr/>
          </p:nvSpPr>
          <p:spPr>
            <a:xfrm>
              <a:off x="6680344" y="1641191"/>
              <a:ext cx="38858" cy="28150"/>
            </a:xfrm>
            <a:custGeom>
              <a:avLst/>
              <a:gdLst/>
              <a:ahLst/>
              <a:cxnLst/>
              <a:rect l="l" t="t" r="r" b="b"/>
              <a:pathLst>
                <a:path w="733" h="531" extrusionOk="0">
                  <a:moveTo>
                    <a:pt x="34" y="0"/>
                  </a:moveTo>
                  <a:cubicBezTo>
                    <a:pt x="12" y="0"/>
                    <a:pt x="1" y="36"/>
                    <a:pt x="23" y="47"/>
                  </a:cubicBezTo>
                  <a:cubicBezTo>
                    <a:pt x="276" y="162"/>
                    <a:pt x="467" y="333"/>
                    <a:pt x="668" y="522"/>
                  </a:cubicBezTo>
                  <a:cubicBezTo>
                    <a:pt x="674" y="528"/>
                    <a:pt x="681" y="530"/>
                    <a:pt x="688" y="530"/>
                  </a:cubicBezTo>
                  <a:cubicBezTo>
                    <a:pt x="710" y="530"/>
                    <a:pt x="732" y="507"/>
                    <a:pt x="716" y="486"/>
                  </a:cubicBezTo>
                  <a:cubicBezTo>
                    <a:pt x="552" y="260"/>
                    <a:pt x="295" y="105"/>
                    <a:pt x="41" y="2"/>
                  </a:cubicBezTo>
                  <a:cubicBezTo>
                    <a:pt x="39" y="1"/>
                    <a:pt x="36" y="0"/>
                    <a:pt x="3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59" name="Google Shape;900;p35">
              <a:extLst>
                <a:ext uri="{FF2B5EF4-FFF2-40B4-BE49-F238E27FC236}">
                  <a16:creationId xmlns:a16="http://schemas.microsoft.com/office/drawing/2014/main" id="{D5DA0B8B-968F-43A0-85AB-9A921C1F8FFB}"/>
                </a:ext>
              </a:extLst>
            </p:cNvPr>
            <p:cNvSpPr/>
            <p:nvPr/>
          </p:nvSpPr>
          <p:spPr>
            <a:xfrm>
              <a:off x="6640214" y="1973945"/>
              <a:ext cx="26347" cy="10231"/>
            </a:xfrm>
            <a:custGeom>
              <a:avLst/>
              <a:gdLst/>
              <a:ahLst/>
              <a:cxnLst/>
              <a:rect l="l" t="t" r="r" b="b"/>
              <a:pathLst>
                <a:path w="497" h="193" extrusionOk="0">
                  <a:moveTo>
                    <a:pt x="453" y="0"/>
                  </a:moveTo>
                  <a:cubicBezTo>
                    <a:pt x="448" y="0"/>
                    <a:pt x="443" y="2"/>
                    <a:pt x="437" y="6"/>
                  </a:cubicBezTo>
                  <a:cubicBezTo>
                    <a:pt x="347" y="71"/>
                    <a:pt x="248" y="93"/>
                    <a:pt x="144" y="93"/>
                  </a:cubicBezTo>
                  <a:cubicBezTo>
                    <a:pt x="115" y="93"/>
                    <a:pt x="86" y="91"/>
                    <a:pt x="57" y="88"/>
                  </a:cubicBezTo>
                  <a:cubicBezTo>
                    <a:pt x="56" y="88"/>
                    <a:pt x="55" y="88"/>
                    <a:pt x="54" y="88"/>
                  </a:cubicBezTo>
                  <a:cubicBezTo>
                    <a:pt x="18" y="88"/>
                    <a:pt x="1" y="149"/>
                    <a:pt x="36" y="163"/>
                  </a:cubicBezTo>
                  <a:cubicBezTo>
                    <a:pt x="83" y="183"/>
                    <a:pt x="131" y="192"/>
                    <a:pt x="178" y="192"/>
                  </a:cubicBezTo>
                  <a:cubicBezTo>
                    <a:pt x="289" y="192"/>
                    <a:pt x="397" y="142"/>
                    <a:pt x="477" y="59"/>
                  </a:cubicBezTo>
                  <a:cubicBezTo>
                    <a:pt x="497" y="37"/>
                    <a:pt x="478" y="0"/>
                    <a:pt x="45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60" name="Google Shape;901;p35">
              <a:extLst>
                <a:ext uri="{FF2B5EF4-FFF2-40B4-BE49-F238E27FC236}">
                  <a16:creationId xmlns:a16="http://schemas.microsoft.com/office/drawing/2014/main" id="{CBBB14D5-DB2C-471E-9500-66904D780DDA}"/>
                </a:ext>
              </a:extLst>
            </p:cNvPr>
            <p:cNvSpPr/>
            <p:nvPr/>
          </p:nvSpPr>
          <p:spPr>
            <a:xfrm>
              <a:off x="6628392" y="1619244"/>
              <a:ext cx="27460" cy="13306"/>
            </a:xfrm>
            <a:custGeom>
              <a:avLst/>
              <a:gdLst/>
              <a:ahLst/>
              <a:cxnLst/>
              <a:rect l="l" t="t" r="r" b="b"/>
              <a:pathLst>
                <a:path w="518" h="251" extrusionOk="0">
                  <a:moveTo>
                    <a:pt x="28" y="1"/>
                  </a:moveTo>
                  <a:cubicBezTo>
                    <a:pt x="11" y="1"/>
                    <a:pt x="0" y="31"/>
                    <a:pt x="19" y="41"/>
                  </a:cubicBezTo>
                  <a:cubicBezTo>
                    <a:pt x="166" y="112"/>
                    <a:pt x="315" y="192"/>
                    <a:pt x="469" y="249"/>
                  </a:cubicBezTo>
                  <a:cubicBezTo>
                    <a:pt x="472" y="250"/>
                    <a:pt x="475" y="251"/>
                    <a:pt x="478" y="251"/>
                  </a:cubicBezTo>
                  <a:cubicBezTo>
                    <a:pt x="503" y="251"/>
                    <a:pt x="517" y="210"/>
                    <a:pt x="491" y="197"/>
                  </a:cubicBezTo>
                  <a:cubicBezTo>
                    <a:pt x="345" y="120"/>
                    <a:pt x="187" y="64"/>
                    <a:pt x="35" y="2"/>
                  </a:cubicBezTo>
                  <a:cubicBezTo>
                    <a:pt x="33" y="1"/>
                    <a:pt x="30" y="1"/>
                    <a:pt x="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61" name="Google Shape;902;p35">
              <a:extLst>
                <a:ext uri="{FF2B5EF4-FFF2-40B4-BE49-F238E27FC236}">
                  <a16:creationId xmlns:a16="http://schemas.microsoft.com/office/drawing/2014/main" id="{3D91F2A2-061E-469E-ABE8-74C8BFE18965}"/>
                </a:ext>
              </a:extLst>
            </p:cNvPr>
            <p:cNvSpPr/>
            <p:nvPr/>
          </p:nvSpPr>
          <p:spPr>
            <a:xfrm>
              <a:off x="6585718" y="1970924"/>
              <a:ext cx="30800" cy="14578"/>
            </a:xfrm>
            <a:custGeom>
              <a:avLst/>
              <a:gdLst/>
              <a:ahLst/>
              <a:cxnLst/>
              <a:rect l="l" t="t" r="r" b="b"/>
              <a:pathLst>
                <a:path w="581" h="275" extrusionOk="0">
                  <a:moveTo>
                    <a:pt x="51" y="0"/>
                  </a:moveTo>
                  <a:cubicBezTo>
                    <a:pt x="26" y="0"/>
                    <a:pt x="1" y="21"/>
                    <a:pt x="12" y="48"/>
                  </a:cubicBezTo>
                  <a:cubicBezTo>
                    <a:pt x="70" y="194"/>
                    <a:pt x="210" y="274"/>
                    <a:pt x="355" y="274"/>
                  </a:cubicBezTo>
                  <a:cubicBezTo>
                    <a:pt x="423" y="274"/>
                    <a:pt x="492" y="257"/>
                    <a:pt x="555" y="220"/>
                  </a:cubicBezTo>
                  <a:cubicBezTo>
                    <a:pt x="580" y="205"/>
                    <a:pt x="565" y="170"/>
                    <a:pt x="540" y="170"/>
                  </a:cubicBezTo>
                  <a:cubicBezTo>
                    <a:pt x="536" y="170"/>
                    <a:pt x="532" y="171"/>
                    <a:pt x="527" y="173"/>
                  </a:cubicBezTo>
                  <a:cubicBezTo>
                    <a:pt x="484" y="194"/>
                    <a:pt x="440" y="203"/>
                    <a:pt x="395" y="203"/>
                  </a:cubicBezTo>
                  <a:cubicBezTo>
                    <a:pt x="270" y="203"/>
                    <a:pt x="148" y="129"/>
                    <a:pt x="84" y="18"/>
                  </a:cubicBezTo>
                  <a:cubicBezTo>
                    <a:pt x="76" y="6"/>
                    <a:pt x="64" y="0"/>
                    <a:pt x="5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62" name="Google Shape;903;p35">
              <a:extLst>
                <a:ext uri="{FF2B5EF4-FFF2-40B4-BE49-F238E27FC236}">
                  <a16:creationId xmlns:a16="http://schemas.microsoft.com/office/drawing/2014/main" id="{1FE4F324-54D4-44FB-9A05-A27F465CB3B9}"/>
                </a:ext>
              </a:extLst>
            </p:cNvPr>
            <p:cNvSpPr/>
            <p:nvPr/>
          </p:nvSpPr>
          <p:spPr>
            <a:xfrm>
              <a:off x="6577872" y="1622266"/>
              <a:ext cx="20463" cy="25499"/>
            </a:xfrm>
            <a:custGeom>
              <a:avLst/>
              <a:gdLst/>
              <a:ahLst/>
              <a:cxnLst/>
              <a:rect l="l" t="t" r="r" b="b"/>
              <a:pathLst>
                <a:path w="386" h="481" extrusionOk="0">
                  <a:moveTo>
                    <a:pt x="340" y="0"/>
                  </a:moveTo>
                  <a:cubicBezTo>
                    <a:pt x="338" y="0"/>
                    <a:pt x="336" y="0"/>
                    <a:pt x="334" y="1"/>
                  </a:cubicBezTo>
                  <a:cubicBezTo>
                    <a:pt x="127" y="42"/>
                    <a:pt x="1" y="259"/>
                    <a:pt x="18" y="461"/>
                  </a:cubicBezTo>
                  <a:cubicBezTo>
                    <a:pt x="19" y="474"/>
                    <a:pt x="29" y="480"/>
                    <a:pt x="39" y="480"/>
                  </a:cubicBezTo>
                  <a:cubicBezTo>
                    <a:pt x="49" y="480"/>
                    <a:pt x="59" y="474"/>
                    <a:pt x="59" y="461"/>
                  </a:cubicBezTo>
                  <a:cubicBezTo>
                    <a:pt x="62" y="268"/>
                    <a:pt x="188" y="129"/>
                    <a:pt x="356" y="53"/>
                  </a:cubicBezTo>
                  <a:cubicBezTo>
                    <a:pt x="386" y="40"/>
                    <a:pt x="367" y="0"/>
                    <a:pt x="3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63" name="Google Shape;904;p35">
              <a:extLst>
                <a:ext uri="{FF2B5EF4-FFF2-40B4-BE49-F238E27FC236}">
                  <a16:creationId xmlns:a16="http://schemas.microsoft.com/office/drawing/2014/main" id="{611354E9-9930-4084-892E-D4B8232F63E2}"/>
                </a:ext>
              </a:extLst>
            </p:cNvPr>
            <p:cNvSpPr/>
            <p:nvPr/>
          </p:nvSpPr>
          <p:spPr>
            <a:xfrm>
              <a:off x="6576971" y="1842582"/>
              <a:ext cx="18872" cy="37692"/>
            </a:xfrm>
            <a:custGeom>
              <a:avLst/>
              <a:gdLst/>
              <a:ahLst/>
              <a:cxnLst/>
              <a:rect l="l" t="t" r="r" b="b"/>
              <a:pathLst>
                <a:path w="356" h="711" extrusionOk="0">
                  <a:moveTo>
                    <a:pt x="309" y="0"/>
                  </a:moveTo>
                  <a:cubicBezTo>
                    <a:pt x="297" y="0"/>
                    <a:pt x="286" y="7"/>
                    <a:pt x="282" y="22"/>
                  </a:cubicBezTo>
                  <a:cubicBezTo>
                    <a:pt x="219" y="253"/>
                    <a:pt x="170" y="459"/>
                    <a:pt x="20" y="653"/>
                  </a:cubicBezTo>
                  <a:cubicBezTo>
                    <a:pt x="1" y="679"/>
                    <a:pt x="29" y="710"/>
                    <a:pt x="55" y="710"/>
                  </a:cubicBezTo>
                  <a:cubicBezTo>
                    <a:pt x="64" y="710"/>
                    <a:pt x="72" y="707"/>
                    <a:pt x="79" y="698"/>
                  </a:cubicBezTo>
                  <a:cubicBezTo>
                    <a:pt x="224" y="516"/>
                    <a:pt x="356" y="271"/>
                    <a:pt x="341" y="30"/>
                  </a:cubicBezTo>
                  <a:cubicBezTo>
                    <a:pt x="339" y="12"/>
                    <a:pt x="324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64" name="Google Shape;905;p35">
              <a:extLst>
                <a:ext uri="{FF2B5EF4-FFF2-40B4-BE49-F238E27FC236}">
                  <a16:creationId xmlns:a16="http://schemas.microsoft.com/office/drawing/2014/main" id="{0D4E3750-86A1-43A0-873B-398B9EE622D3}"/>
                </a:ext>
              </a:extLst>
            </p:cNvPr>
            <p:cNvSpPr/>
            <p:nvPr/>
          </p:nvSpPr>
          <p:spPr>
            <a:xfrm>
              <a:off x="6568966" y="1797735"/>
              <a:ext cx="20781" cy="23856"/>
            </a:xfrm>
            <a:custGeom>
              <a:avLst/>
              <a:gdLst/>
              <a:ahLst/>
              <a:cxnLst/>
              <a:rect l="l" t="t" r="r" b="b"/>
              <a:pathLst>
                <a:path w="392" h="450" extrusionOk="0">
                  <a:moveTo>
                    <a:pt x="54" y="0"/>
                  </a:moveTo>
                  <a:cubicBezTo>
                    <a:pt x="26" y="0"/>
                    <a:pt x="1" y="34"/>
                    <a:pt x="18" y="59"/>
                  </a:cubicBezTo>
                  <a:cubicBezTo>
                    <a:pt x="64" y="124"/>
                    <a:pt x="137" y="164"/>
                    <a:pt x="190" y="221"/>
                  </a:cubicBezTo>
                  <a:cubicBezTo>
                    <a:pt x="252" y="286"/>
                    <a:pt x="300" y="359"/>
                    <a:pt x="341" y="438"/>
                  </a:cubicBezTo>
                  <a:cubicBezTo>
                    <a:pt x="345" y="446"/>
                    <a:pt x="353" y="450"/>
                    <a:pt x="361" y="450"/>
                  </a:cubicBezTo>
                  <a:cubicBezTo>
                    <a:pt x="376" y="450"/>
                    <a:pt x="391" y="437"/>
                    <a:pt x="385" y="420"/>
                  </a:cubicBezTo>
                  <a:cubicBezTo>
                    <a:pt x="355" y="330"/>
                    <a:pt x="311" y="248"/>
                    <a:pt x="256" y="172"/>
                  </a:cubicBezTo>
                  <a:cubicBezTo>
                    <a:pt x="205" y="104"/>
                    <a:pt x="148" y="26"/>
                    <a:pt x="63" y="1"/>
                  </a:cubicBezTo>
                  <a:cubicBezTo>
                    <a:pt x="60" y="1"/>
                    <a:pt x="57" y="0"/>
                    <a:pt x="5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65" name="Google Shape;906;p35">
              <a:extLst>
                <a:ext uri="{FF2B5EF4-FFF2-40B4-BE49-F238E27FC236}">
                  <a16:creationId xmlns:a16="http://schemas.microsoft.com/office/drawing/2014/main" id="{DE353EE7-C52C-410D-8B2E-4571B792AC1F}"/>
                </a:ext>
              </a:extLst>
            </p:cNvPr>
            <p:cNvSpPr/>
            <p:nvPr/>
          </p:nvSpPr>
          <p:spPr>
            <a:xfrm>
              <a:off x="6575539" y="1742867"/>
              <a:ext cx="12511" cy="34034"/>
            </a:xfrm>
            <a:custGeom>
              <a:avLst/>
              <a:gdLst/>
              <a:ahLst/>
              <a:cxnLst/>
              <a:rect l="l" t="t" r="r" b="b"/>
              <a:pathLst>
                <a:path w="236" h="642" extrusionOk="0">
                  <a:moveTo>
                    <a:pt x="186" y="0"/>
                  </a:moveTo>
                  <a:cubicBezTo>
                    <a:pt x="177" y="0"/>
                    <a:pt x="169" y="5"/>
                    <a:pt x="166" y="17"/>
                  </a:cubicBezTo>
                  <a:cubicBezTo>
                    <a:pt x="117" y="221"/>
                    <a:pt x="101" y="411"/>
                    <a:pt x="10" y="606"/>
                  </a:cubicBezTo>
                  <a:cubicBezTo>
                    <a:pt x="1" y="624"/>
                    <a:pt x="17" y="642"/>
                    <a:pt x="33" y="642"/>
                  </a:cubicBezTo>
                  <a:cubicBezTo>
                    <a:pt x="40" y="642"/>
                    <a:pt x="47" y="638"/>
                    <a:pt x="51" y="629"/>
                  </a:cubicBezTo>
                  <a:cubicBezTo>
                    <a:pt x="144" y="451"/>
                    <a:pt x="235" y="229"/>
                    <a:pt x="213" y="24"/>
                  </a:cubicBezTo>
                  <a:cubicBezTo>
                    <a:pt x="211" y="10"/>
                    <a:pt x="198" y="0"/>
                    <a:pt x="18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66" name="Google Shape;907;p35">
              <a:extLst>
                <a:ext uri="{FF2B5EF4-FFF2-40B4-BE49-F238E27FC236}">
                  <a16:creationId xmlns:a16="http://schemas.microsoft.com/office/drawing/2014/main" id="{C2ED18D3-8DA8-4D09-B959-8FDF01C20A64}"/>
                </a:ext>
              </a:extLst>
            </p:cNvPr>
            <p:cNvSpPr/>
            <p:nvPr/>
          </p:nvSpPr>
          <p:spPr>
            <a:xfrm>
              <a:off x="6576335" y="1676974"/>
              <a:ext cx="7899" cy="31542"/>
            </a:xfrm>
            <a:custGeom>
              <a:avLst/>
              <a:gdLst/>
              <a:ahLst/>
              <a:cxnLst/>
              <a:rect l="l" t="t" r="r" b="b"/>
              <a:pathLst>
                <a:path w="149" h="595" extrusionOk="0">
                  <a:moveTo>
                    <a:pt x="67" y="1"/>
                  </a:moveTo>
                  <a:cubicBezTo>
                    <a:pt x="58" y="1"/>
                    <a:pt x="49" y="6"/>
                    <a:pt x="46" y="18"/>
                  </a:cubicBezTo>
                  <a:cubicBezTo>
                    <a:pt x="0" y="193"/>
                    <a:pt x="48" y="408"/>
                    <a:pt x="97" y="578"/>
                  </a:cubicBezTo>
                  <a:cubicBezTo>
                    <a:pt x="101" y="589"/>
                    <a:pt x="110" y="594"/>
                    <a:pt x="119" y="594"/>
                  </a:cubicBezTo>
                  <a:cubicBezTo>
                    <a:pt x="134" y="594"/>
                    <a:pt x="149" y="582"/>
                    <a:pt x="144" y="564"/>
                  </a:cubicBezTo>
                  <a:cubicBezTo>
                    <a:pt x="121" y="471"/>
                    <a:pt x="105" y="377"/>
                    <a:pt x="98" y="281"/>
                  </a:cubicBezTo>
                  <a:cubicBezTo>
                    <a:pt x="93" y="195"/>
                    <a:pt x="103" y="110"/>
                    <a:pt x="94" y="24"/>
                  </a:cubicBezTo>
                  <a:cubicBezTo>
                    <a:pt x="92" y="10"/>
                    <a:pt x="79" y="1"/>
                    <a:pt x="6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67" name="Google Shape;908;p35">
              <a:extLst>
                <a:ext uri="{FF2B5EF4-FFF2-40B4-BE49-F238E27FC236}">
                  <a16:creationId xmlns:a16="http://schemas.microsoft.com/office/drawing/2014/main" id="{9742410B-7AC1-4590-A917-85CEA83CE597}"/>
                </a:ext>
              </a:extLst>
            </p:cNvPr>
            <p:cNvSpPr/>
            <p:nvPr/>
          </p:nvSpPr>
          <p:spPr>
            <a:xfrm>
              <a:off x="6571033" y="1916269"/>
              <a:ext cx="8694" cy="32391"/>
            </a:xfrm>
            <a:custGeom>
              <a:avLst/>
              <a:gdLst/>
              <a:ahLst/>
              <a:cxnLst/>
              <a:rect l="l" t="t" r="r" b="b"/>
              <a:pathLst>
                <a:path w="164" h="611" extrusionOk="0">
                  <a:moveTo>
                    <a:pt x="124" y="0"/>
                  </a:moveTo>
                  <a:cubicBezTo>
                    <a:pt x="113" y="0"/>
                    <a:pt x="103" y="5"/>
                    <a:pt x="97" y="16"/>
                  </a:cubicBezTo>
                  <a:cubicBezTo>
                    <a:pt x="1" y="191"/>
                    <a:pt x="8" y="405"/>
                    <a:pt x="78" y="588"/>
                  </a:cubicBezTo>
                  <a:cubicBezTo>
                    <a:pt x="83" y="603"/>
                    <a:pt x="96" y="610"/>
                    <a:pt x="109" y="610"/>
                  </a:cubicBezTo>
                  <a:cubicBezTo>
                    <a:pt x="127" y="610"/>
                    <a:pt x="145" y="595"/>
                    <a:pt x="139" y="572"/>
                  </a:cubicBezTo>
                  <a:cubicBezTo>
                    <a:pt x="88" y="388"/>
                    <a:pt x="111" y="222"/>
                    <a:pt x="158" y="41"/>
                  </a:cubicBezTo>
                  <a:cubicBezTo>
                    <a:pt x="163" y="18"/>
                    <a:pt x="143" y="0"/>
                    <a:pt x="12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</p:grpSp>
      <p:sp>
        <p:nvSpPr>
          <p:cNvPr id="68" name="TextBox 67">
            <a:extLst>
              <a:ext uri="{FF2B5EF4-FFF2-40B4-BE49-F238E27FC236}">
                <a16:creationId xmlns:a16="http://schemas.microsoft.com/office/drawing/2014/main" id="{38E60205-00FB-47E5-98C4-DE8D17774EA7}"/>
              </a:ext>
            </a:extLst>
          </p:cNvPr>
          <p:cNvSpPr txBox="1"/>
          <p:nvPr/>
        </p:nvSpPr>
        <p:spPr>
          <a:xfrm>
            <a:off x="3162300" y="2218666"/>
            <a:ext cx="8343900" cy="21852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/>
            <a:r>
              <a:rPr lang="vi-VN" sz="3400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Mỗi chúng ta đều có thể bày tỏ sự quan tâm và chia sẻ cùng các bạn khó khăn Và chính chúng ta cũng học hỏi được t</a:t>
            </a:r>
            <a:r>
              <a:rPr lang="en-US" sz="3400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ừ</a:t>
            </a:r>
            <a:r>
              <a:rPr lang="vi-VN" sz="3400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họ nhiều điều, nhiều cách để thể hiện mình.</a:t>
            </a:r>
            <a:r>
              <a:rPr lang="en-US" sz="3400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endParaRPr kumimoji="0" lang="en-US" sz="3400" b="1" i="0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9722304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ình ảnh 1">
            <a:extLst>
              <a:ext uri="{FF2B5EF4-FFF2-40B4-BE49-F238E27FC236}">
                <a16:creationId xmlns:a16="http://schemas.microsoft.com/office/drawing/2014/main" id="{7627DA44-5053-7B2F-C920-3FB6320262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799" y="3322320"/>
            <a:ext cx="2725148" cy="3078747"/>
          </a:xfrm>
          <a:prstGeom prst="rect">
            <a:avLst/>
          </a:prstGeom>
        </p:spPr>
      </p:pic>
      <p:pic>
        <p:nvPicPr>
          <p:cNvPr id="12" name="Hình ảnh 11">
            <a:extLst>
              <a:ext uri="{FF2B5EF4-FFF2-40B4-BE49-F238E27FC236}">
                <a16:creationId xmlns:a16="http://schemas.microsoft.com/office/drawing/2014/main" id="{8687C397-E9C8-6B19-530A-0DAEDC4300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1186" y="3919636"/>
            <a:ext cx="5852667" cy="2127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65714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">
            <a:extLst>
              <a:ext uri="{FF2B5EF4-FFF2-40B4-BE49-F238E27FC236}">
                <a16:creationId xmlns:a16="http://schemas.microsoft.com/office/drawing/2014/main" id="{19A1B340-3E7B-2CB5-08BE-1223B3EC65D8}"/>
              </a:ext>
            </a:extLst>
          </p:cNvPr>
          <p:cNvGrpSpPr/>
          <p:nvPr/>
        </p:nvGrpSpPr>
        <p:grpSpPr>
          <a:xfrm>
            <a:off x="1219201" y="2216935"/>
            <a:ext cx="8006354" cy="2402690"/>
            <a:chOff x="674228" y="4862098"/>
            <a:chExt cx="5343799" cy="1230073"/>
          </a:xfrm>
        </p:grpSpPr>
        <p:sp>
          <p:nvSpPr>
            <p:cNvPr id="7" name="Rectangle: Rounded Corners 2">
              <a:extLst>
                <a:ext uri="{FF2B5EF4-FFF2-40B4-BE49-F238E27FC236}">
                  <a16:creationId xmlns:a16="http://schemas.microsoft.com/office/drawing/2014/main" id="{57967438-CD76-EC56-6D34-615FFD520128}"/>
                </a:ext>
              </a:extLst>
            </p:cNvPr>
            <p:cNvSpPr/>
            <p:nvPr/>
          </p:nvSpPr>
          <p:spPr>
            <a:xfrm>
              <a:off x="674228" y="4862098"/>
              <a:ext cx="5343799" cy="1230073"/>
            </a:xfrm>
            <a:prstGeom prst="roundRect">
              <a:avLst>
                <a:gd name="adj" fmla="val 50000"/>
              </a:avLst>
            </a:prstGeom>
            <a:solidFill>
              <a:schemeClr val="accent5">
                <a:lumMod val="20000"/>
                <a:lumOff val="80000"/>
              </a:schemeClr>
            </a:solidFill>
            <a:ln w="28575">
              <a:solidFill>
                <a:srgbClr val="00B05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TextBox 3">
              <a:extLst>
                <a:ext uri="{FF2B5EF4-FFF2-40B4-BE49-F238E27FC236}">
                  <a16:creationId xmlns:a16="http://schemas.microsoft.com/office/drawing/2014/main" id="{4D430970-B6A8-B83A-EF60-09F310E4D0EB}"/>
                </a:ext>
              </a:extLst>
            </p:cNvPr>
            <p:cNvSpPr txBox="1"/>
            <p:nvPr/>
          </p:nvSpPr>
          <p:spPr>
            <a:xfrm>
              <a:off x="743340" y="4939483"/>
              <a:ext cx="5205574" cy="10557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dirty="0" err="1">
                  <a:solidFill>
                    <a:srgbClr val="5B9BD5">
                      <a:lumMod val="10000"/>
                    </a:srgbClr>
                  </a:solidFill>
                  <a:latin typeface="Cambria" panose="02040503050406030204" pitchFamily="18" charset="0"/>
                </a:rPr>
                <a:t>Về</a:t>
              </a:r>
              <a:r>
                <a:rPr lang="en-US" sz="3200" b="1" dirty="0">
                  <a:solidFill>
                    <a:srgbClr val="5B9BD5">
                      <a:lumMod val="10000"/>
                    </a:srgbClr>
                  </a:solidFill>
                  <a:latin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srgbClr val="5B9BD5">
                      <a:lumMod val="10000"/>
                    </a:srgbClr>
                  </a:solidFill>
                  <a:latin typeface="Cambria" panose="02040503050406030204" pitchFamily="18" charset="0"/>
                </a:rPr>
                <a:t>nhà</a:t>
              </a:r>
              <a:r>
                <a:rPr lang="en-US" sz="3200" b="1" dirty="0">
                  <a:solidFill>
                    <a:srgbClr val="5B9BD5">
                      <a:lumMod val="10000"/>
                    </a:srgbClr>
                  </a:solidFill>
                  <a:latin typeface="Cambria" panose="02040503050406030204" pitchFamily="18" charset="0"/>
                </a:rPr>
                <a:t> c</a:t>
              </a: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1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ùng người thân tìm hiểu thêm về những người khuyết tật cần được hỗ trợ quanh em và thực hiện các việc trong kế hoạch giúp đỡ người khuyết tật.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1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</p:grpSp>
      <p:pic>
        <p:nvPicPr>
          <p:cNvPr id="16" name="Hình ảnh 15">
            <a:extLst>
              <a:ext uri="{FF2B5EF4-FFF2-40B4-BE49-F238E27FC236}">
                <a16:creationId xmlns:a16="http://schemas.microsoft.com/office/drawing/2014/main" id="{B7469454-DB18-1BD0-0A58-78F4B6FF22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1504" y="169240"/>
            <a:ext cx="4645555" cy="1871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46143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Hình ảnh 13">
            <a:extLst>
              <a:ext uri="{FF2B5EF4-FFF2-40B4-BE49-F238E27FC236}">
                <a16:creationId xmlns:a16="http://schemas.microsoft.com/office/drawing/2014/main" id="{E0012D48-2C76-965B-D27B-5989877459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7656" y="2054194"/>
            <a:ext cx="7474344" cy="3633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7276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BA1A31DD-7276-8AC8-6FE7-8199686A4CAA}"/>
              </a:ext>
            </a:extLst>
          </p:cNvPr>
          <p:cNvSpPr txBox="1"/>
          <p:nvPr/>
        </p:nvSpPr>
        <p:spPr>
          <a:xfrm>
            <a:off x="1371600" y="1981200"/>
            <a:ext cx="9753600" cy="32235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lvl="0" indent="-571500" algn="just">
              <a:lnSpc>
                <a:spcPct val="115000"/>
              </a:lnSpc>
              <a:buFont typeface="Wingdings" panose="05000000000000000000" pitchFamily="2" charset="2"/>
              <a:buChar char="q"/>
            </a:pPr>
            <a:r>
              <a:rPr lang="en-US" sz="3600" b="1" dirty="0">
                <a:solidFill>
                  <a:prstClr val="black"/>
                </a:solidFill>
                <a:latin typeface="Cambria" panose="02040503050406030204"/>
                <a:ea typeface="Times New Roman" panose="02020603050405020304" pitchFamily="18" charset="0"/>
              </a:rPr>
              <a:t>T</a:t>
            </a:r>
            <a:r>
              <a:rPr lang="vi-VN" sz="3600" b="1" dirty="0">
                <a:solidFill>
                  <a:prstClr val="black"/>
                </a:solidFill>
                <a:latin typeface="Cambria" panose="02040503050406030204"/>
                <a:ea typeface="Times New Roman" panose="02020603050405020304" pitchFamily="18" charset="0"/>
              </a:rPr>
              <a:t>ìm hiểu và bày tỏ sự đồng cảm với người khuyết tật– cộng đồng yếm thế trong xã hội.</a:t>
            </a:r>
            <a:endParaRPr lang="en-US" sz="3600" b="1" dirty="0">
              <a:solidFill>
                <a:prstClr val="black"/>
              </a:solidFill>
              <a:latin typeface="Cambria" panose="02040503050406030204"/>
              <a:ea typeface="Times New Roman" panose="02020603050405020304" pitchFamily="18" charset="0"/>
            </a:endParaRPr>
          </a:p>
          <a:p>
            <a:pPr marL="571500" lvl="0" indent="-571500" algn="just">
              <a:lnSpc>
                <a:spcPct val="115000"/>
              </a:lnSpc>
              <a:buFont typeface="Wingdings" panose="05000000000000000000" pitchFamily="2" charset="2"/>
              <a:buChar char="q"/>
            </a:pPr>
            <a:r>
              <a:rPr lang="vi-VN" sz="3600" b="1" dirty="0">
                <a:solidFill>
                  <a:prstClr val="black"/>
                </a:solidFill>
                <a:latin typeface="Cambria" panose="02040503050406030204"/>
                <a:ea typeface="Times New Roman" panose="02020603050405020304" pitchFamily="18" charset="0"/>
              </a:rPr>
              <a:t>Lập được kế hoạch giúp đỡ người khuyết tật.</a:t>
            </a:r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id="{FD033B7A-0D4D-E010-B3B4-54AD21C4F3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1101" y="780184"/>
            <a:ext cx="5974598" cy="1201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76458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1BA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-13970" y="-24765"/>
            <a:ext cx="12205970" cy="6898640"/>
            <a:chOff x="-22" y="-39"/>
            <a:chExt cx="19222" cy="10864"/>
          </a:xfrm>
        </p:grpSpPr>
        <p:sp>
          <p:nvSpPr>
            <p:cNvPr id="149" name="矩形 148"/>
            <p:cNvSpPr/>
            <p:nvPr/>
          </p:nvSpPr>
          <p:spPr>
            <a:xfrm>
              <a:off x="-22" y="4631"/>
              <a:ext cx="19217" cy="6194"/>
            </a:xfrm>
            <a:prstGeom prst="rect">
              <a:avLst/>
            </a:prstGeom>
            <a:solidFill>
              <a:srgbClr val="55B2B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grpSp>
          <p:nvGrpSpPr>
            <p:cNvPr id="145" name="组合 144"/>
            <p:cNvGrpSpPr/>
            <p:nvPr/>
          </p:nvGrpSpPr>
          <p:grpSpPr>
            <a:xfrm>
              <a:off x="1" y="-39"/>
              <a:ext cx="19199" cy="3584"/>
              <a:chOff x="1" y="0"/>
              <a:chExt cx="19199" cy="3584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pic>
            <p:nvPicPr>
              <p:cNvPr id="146" name="图片 145" descr="组 1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" y="0"/>
                <a:ext cx="9192" cy="3585"/>
              </a:xfrm>
              <a:prstGeom prst="rect">
                <a:avLst/>
              </a:prstGeom>
            </p:spPr>
          </p:pic>
          <p:pic>
            <p:nvPicPr>
              <p:cNvPr id="147" name="图片 146" descr="组 1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008" y="0"/>
                <a:ext cx="9192" cy="3585"/>
              </a:xfrm>
              <a:prstGeom prst="rect">
                <a:avLst/>
              </a:prstGeom>
            </p:spPr>
          </p:pic>
        </p:grpSp>
        <p:sp>
          <p:nvSpPr>
            <p:cNvPr id="6" name="圆角矩形 5"/>
            <p:cNvSpPr/>
            <p:nvPr/>
          </p:nvSpPr>
          <p:spPr>
            <a:xfrm>
              <a:off x="1135" y="1355"/>
              <a:ext cx="16931" cy="8891"/>
            </a:xfrm>
            <a:prstGeom prst="roundRect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5" name="圆角矩形 4"/>
            <p:cNvSpPr/>
            <p:nvPr/>
          </p:nvSpPr>
          <p:spPr>
            <a:xfrm>
              <a:off x="1135" y="1155"/>
              <a:ext cx="16931" cy="8891"/>
            </a:xfrm>
            <a:prstGeom prst="roundRect">
              <a:avLst/>
            </a:prstGeom>
            <a:solidFill>
              <a:schemeClr val="bg1"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4" name="圆角矩形 3"/>
            <p:cNvSpPr/>
            <p:nvPr/>
          </p:nvSpPr>
          <p:spPr>
            <a:xfrm>
              <a:off x="1135" y="955"/>
              <a:ext cx="16931" cy="8891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grpSp>
          <p:nvGrpSpPr>
            <p:cNvPr id="152" name="组合 151"/>
            <p:cNvGrpSpPr/>
            <p:nvPr/>
          </p:nvGrpSpPr>
          <p:grpSpPr>
            <a:xfrm>
              <a:off x="-5" y="0"/>
              <a:ext cx="19200" cy="10221"/>
              <a:chOff x="-5" y="0"/>
              <a:chExt cx="19200" cy="10221"/>
            </a:xfrm>
          </p:grpSpPr>
          <p:pic>
            <p:nvPicPr>
              <p:cNvPr id="150" name="图片 149" descr="矢量智能对象"/>
              <p:cNvPicPr>
                <a:picLocks noChangeAspect="1"/>
              </p:cNvPicPr>
              <p:nvPr/>
            </p:nvPicPr>
            <p:blipFill>
              <a:blip r:embed="rId4"/>
              <a:srcRect l="1252" r="50009" b="52806"/>
              <a:stretch>
                <a:fillRect/>
              </a:stretch>
            </p:blipFill>
            <p:spPr>
              <a:xfrm flipH="1">
                <a:off x="15015" y="0"/>
                <a:ext cx="4180" cy="7604"/>
              </a:xfrm>
              <a:prstGeom prst="rect">
                <a:avLst/>
              </a:prstGeom>
            </p:spPr>
          </p:pic>
          <p:pic>
            <p:nvPicPr>
              <p:cNvPr id="151" name="图片 150" descr="矢量智能对象"/>
              <p:cNvPicPr>
                <a:picLocks noChangeAspect="1"/>
              </p:cNvPicPr>
              <p:nvPr/>
            </p:nvPicPr>
            <p:blipFill>
              <a:blip r:embed="rId4"/>
              <a:srcRect l="1252" t="4482" r="50009" b="52806"/>
              <a:stretch>
                <a:fillRect/>
              </a:stretch>
            </p:blipFill>
            <p:spPr>
              <a:xfrm>
                <a:off x="-5" y="5"/>
                <a:ext cx="6206" cy="10217"/>
              </a:xfrm>
              <a:prstGeom prst="rect">
                <a:avLst/>
              </a:prstGeom>
            </p:spPr>
          </p:pic>
        </p:grpSp>
      </p:grpSp>
      <p:sp>
        <p:nvSpPr>
          <p:cNvPr id="73" name="Title 1">
            <a:extLst>
              <a:ext uri="{FF2B5EF4-FFF2-40B4-BE49-F238E27FC236}">
                <a16:creationId xmlns:a16="http://schemas.microsoft.com/office/drawing/2014/main" id="{938BFFE2-A27E-4FFE-8AB3-C28C492A0591}"/>
              </a:ext>
            </a:extLst>
          </p:cNvPr>
          <p:cNvSpPr txBox="1">
            <a:spLocks/>
          </p:cNvSpPr>
          <p:nvPr/>
        </p:nvSpPr>
        <p:spPr>
          <a:xfrm>
            <a:off x="1380148" y="1085311"/>
            <a:ext cx="10129025" cy="120032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Chính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chủ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soạn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Hương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Thảo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 ZALO: 0972.115.126</a:t>
            </a:r>
          </a:p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Link Facebook: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hlinkClick r:id="rId5"/>
              </a:rPr>
              <a:t>https://www.facebook.com/huongthaoGADT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(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Thầy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cô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copy link FB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và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dán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vào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trình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duyệt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sẽ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ra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nick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của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ạ,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hoặc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gõ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tìm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kiếm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trên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Facbook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với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tên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huongthaogadt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ACE3F410-1EB5-4D7C-ABC7-E5101F9BCEE4}"/>
              </a:ext>
            </a:extLst>
          </p:cNvPr>
          <p:cNvSpPr txBox="1"/>
          <p:nvPr/>
        </p:nvSpPr>
        <p:spPr>
          <a:xfrm>
            <a:off x="885825" y="2533869"/>
            <a:ext cx="1051559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EM SOẠN GIÁO ÁN PPT 1 MÌNH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KHÔNG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CÓ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LÀM CHUNG VỚI NGƯỜI NÀO CẢ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 NHÓM GỬI BÀI QUA ZALO ĐỀU LÀ GIẢ MẠO.</a:t>
            </a:r>
            <a:endParaRPr kumimoji="0" lang="en-US" sz="24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STK giao dịch duy nhất của em: Techcombank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19030197359010 -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hủ tài khoản: Trần Thu Thảo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 tài khoản các đều là giả mạo, trục lợi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  <a:endParaRPr kumimoji="0" lang="vi-VN" sz="2400" b="1" i="1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Nick Hương Thảo giả mạo lập thì nhiều chứ số điện thoại Zalo và STK ngân hàng thì có 1 thôi ạ. Mong thầy cô sáng suốt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khi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lựa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chọn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địa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chỉ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soạn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chính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chủ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  <a:endParaRPr kumimoji="0" lang="vi-VN" sz="24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35569753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Hình ảnh 10">
            <a:extLst>
              <a:ext uri="{FF2B5EF4-FFF2-40B4-BE49-F238E27FC236}">
                <a16:creationId xmlns:a16="http://schemas.microsoft.com/office/drawing/2014/main" id="{1898F8FB-154D-3D96-7517-64B2ECDAD4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5165" y="3810000"/>
            <a:ext cx="6517189" cy="2103302"/>
          </a:xfrm>
          <a:prstGeom prst="rect">
            <a:avLst/>
          </a:prstGeom>
        </p:spPr>
      </p:pic>
      <p:pic>
        <p:nvPicPr>
          <p:cNvPr id="14" name="Hình ảnh 13">
            <a:extLst>
              <a:ext uri="{FF2B5EF4-FFF2-40B4-BE49-F238E27FC236}">
                <a16:creationId xmlns:a16="http://schemas.microsoft.com/office/drawing/2014/main" id="{81415C2D-0FF6-B3B9-9FCB-530AE4A3C8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7345" y="3429000"/>
            <a:ext cx="2371550" cy="3078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8224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6183D59-02C2-049B-8451-23764E71455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0"/>
                    </a14:imgEffect>
                    <a14:imgEffect>
                      <a14:colorTemperature colorTemp="5900"/>
                    </a14:imgEffect>
                    <a14:imgEffect>
                      <a14:saturation sat="150000"/>
                    </a14:imgEffect>
                  </a14:imgLayer>
                </a14:imgProps>
              </a:ext>
            </a:extLst>
          </a:blip>
          <a:srcRect r="807"/>
          <a:stretch/>
        </p:blipFill>
        <p:spPr>
          <a:xfrm>
            <a:off x="0" y="8058"/>
            <a:ext cx="12192000" cy="6858000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5D6BBDF4-2372-0BFE-E466-316EAA899E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511829" y="3429000"/>
            <a:ext cx="2846926" cy="1166463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9BAF0B99-C33E-BD3D-649F-8015E3590E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711722" y="3848672"/>
            <a:ext cx="1123023" cy="702111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DF326B6B-A8F4-90E9-98CC-6041CCCF127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252445" y="1385845"/>
            <a:ext cx="2918553" cy="5411040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95DCA28-824B-4287-891E-BDC4921AA67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569599" y="958504"/>
            <a:ext cx="5529551" cy="212159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A84B9AE-CC8D-427C-A562-B5C1C6FA9C2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199" y="2609849"/>
            <a:ext cx="2562231" cy="2562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688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10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4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9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10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4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9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aphic 4">
            <a:extLst>
              <a:ext uri="{FF2B5EF4-FFF2-40B4-BE49-F238E27FC236}">
                <a16:creationId xmlns:a16="http://schemas.microsoft.com/office/drawing/2014/main" id="{74C5B5DD-4BCD-4F32-9665-ACB6C70707F8}"/>
              </a:ext>
            </a:extLst>
          </p:cNvPr>
          <p:cNvGrpSpPr>
            <a:grpSpLocks/>
          </p:cNvGrpSpPr>
          <p:nvPr/>
        </p:nvGrpSpPr>
        <p:grpSpPr bwMode="auto">
          <a:xfrm>
            <a:off x="381000" y="676275"/>
            <a:ext cx="9669463" cy="4487863"/>
            <a:chOff x="5610688" y="1031736"/>
            <a:chExt cx="5879305" cy="3980523"/>
          </a:xfrm>
        </p:grpSpPr>
        <p:sp>
          <p:nvSpPr>
            <p:cNvPr id="6" name="Freeform: Shape 9">
              <a:extLst>
                <a:ext uri="{FF2B5EF4-FFF2-40B4-BE49-F238E27FC236}">
                  <a16:creationId xmlns:a16="http://schemas.microsoft.com/office/drawing/2014/main" id="{1F731F31-8537-4880-AA8A-D502049773E3}"/>
                </a:ext>
              </a:extLst>
            </p:cNvPr>
            <p:cNvSpPr>
              <a:spLocks/>
            </p:cNvSpPr>
            <p:nvPr/>
          </p:nvSpPr>
          <p:spPr bwMode="auto">
            <a:xfrm>
              <a:off x="5629165" y="1052247"/>
              <a:ext cx="5842103" cy="3941396"/>
            </a:xfrm>
            <a:custGeom>
              <a:avLst/>
              <a:gdLst>
                <a:gd name="T0" fmla="*/ 5614008 w 5842103"/>
                <a:gd name="T1" fmla="*/ 3941393 h 3941397"/>
                <a:gd name="T2" fmla="*/ 228343 w 5842103"/>
                <a:gd name="T3" fmla="*/ 3941393 h 3941397"/>
                <a:gd name="T4" fmla="*/ 0 w 5842103"/>
                <a:gd name="T5" fmla="*/ 3713050 h 3941397"/>
                <a:gd name="T6" fmla="*/ 0 w 5842103"/>
                <a:gd name="T7" fmla="*/ 228343 h 3941397"/>
                <a:gd name="T8" fmla="*/ 228343 w 5842103"/>
                <a:gd name="T9" fmla="*/ 0 h 3941397"/>
                <a:gd name="T10" fmla="*/ 5613760 w 5842103"/>
                <a:gd name="T11" fmla="*/ 0 h 3941397"/>
                <a:gd name="T12" fmla="*/ 5842103 w 5842103"/>
                <a:gd name="T13" fmla="*/ 228343 h 3941397"/>
                <a:gd name="T14" fmla="*/ 5842103 w 5842103"/>
                <a:gd name="T15" fmla="*/ 3713050 h 3941397"/>
                <a:gd name="T16" fmla="*/ 5614008 w 5842103"/>
                <a:gd name="T17" fmla="*/ 3941393 h 394139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842103" h="3941397">
                  <a:moveTo>
                    <a:pt x="5614008" y="3941397"/>
                  </a:moveTo>
                  <a:lnTo>
                    <a:pt x="228343" y="3941397"/>
                  </a:lnTo>
                  <a:cubicBezTo>
                    <a:pt x="102754" y="3941397"/>
                    <a:pt x="0" y="3838643"/>
                    <a:pt x="0" y="3713054"/>
                  </a:cubicBezTo>
                  <a:lnTo>
                    <a:pt x="0" y="228343"/>
                  </a:lnTo>
                  <a:cubicBezTo>
                    <a:pt x="0" y="102754"/>
                    <a:pt x="102754" y="0"/>
                    <a:pt x="228343" y="0"/>
                  </a:cubicBezTo>
                  <a:lnTo>
                    <a:pt x="5613760" y="0"/>
                  </a:lnTo>
                  <a:cubicBezTo>
                    <a:pt x="5739349" y="0"/>
                    <a:pt x="5842103" y="102754"/>
                    <a:pt x="5842103" y="228343"/>
                  </a:cubicBezTo>
                  <a:lnTo>
                    <a:pt x="5842103" y="3713054"/>
                  </a:lnTo>
                  <a:cubicBezTo>
                    <a:pt x="5842351" y="3838643"/>
                    <a:pt x="5739597" y="3941397"/>
                    <a:pt x="5614008" y="3941397"/>
                  </a:cubicBezTo>
                  <a:close/>
                </a:path>
              </a:pathLst>
            </a:custGeom>
            <a:solidFill>
              <a:srgbClr val="DEB29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479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Freeform: Shape 11">
              <a:extLst>
                <a:ext uri="{FF2B5EF4-FFF2-40B4-BE49-F238E27FC236}">
                  <a16:creationId xmlns:a16="http://schemas.microsoft.com/office/drawing/2014/main" id="{707B3307-B8D5-4427-AF0F-9DE72E6A1FB6}"/>
                </a:ext>
              </a:extLst>
            </p:cNvPr>
            <p:cNvSpPr>
              <a:spLocks/>
            </p:cNvSpPr>
            <p:nvPr/>
          </p:nvSpPr>
          <p:spPr bwMode="auto">
            <a:xfrm>
              <a:off x="5876123" y="1298957"/>
              <a:ext cx="5348435" cy="3447729"/>
            </a:xfrm>
            <a:custGeom>
              <a:avLst/>
              <a:gdLst>
                <a:gd name="T0" fmla="*/ 0 w 5348435"/>
                <a:gd name="T1" fmla="*/ 0 h 3447729"/>
                <a:gd name="T2" fmla="*/ 5348436 w 5348435"/>
                <a:gd name="T3" fmla="*/ 0 h 3447729"/>
                <a:gd name="T4" fmla="*/ 5348436 w 5348435"/>
                <a:gd name="T5" fmla="*/ 3447730 h 3447729"/>
                <a:gd name="T6" fmla="*/ 0 w 5348435"/>
                <a:gd name="T7" fmla="*/ 3447730 h 344772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348435"/>
                <a:gd name="T13" fmla="*/ 0 h 3447729"/>
                <a:gd name="T14" fmla="*/ 5348435 w 5348435"/>
                <a:gd name="T15" fmla="*/ 3447729 h 34477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348435" h="3447729">
                  <a:moveTo>
                    <a:pt x="0" y="0"/>
                  </a:moveTo>
                  <a:lnTo>
                    <a:pt x="5348436" y="0"/>
                  </a:lnTo>
                  <a:lnTo>
                    <a:pt x="5348436" y="3447730"/>
                  </a:lnTo>
                  <a:lnTo>
                    <a:pt x="0" y="34477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479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457200" marR="0" lvl="0" indent="-45720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en-US" altLang="en-US" sz="3200" b="1" dirty="0">
                  <a:solidFill>
                    <a:srgbClr val="0070C0"/>
                  </a:solidFill>
                  <a:cs typeface="Calibri" panose="020F0502020204030204" pitchFamily="34" charset="0"/>
                </a:rPr>
                <a:t>C</a:t>
              </a:r>
              <a:r>
                <a:rPr kumimoji="0" lang="vi-VN" alt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huẩn bị sẵn thẻ từ nhỏ có ghi một vài từ khoá</a:t>
              </a:r>
              <a:r>
                <a:rPr kumimoji="0" lang="en-US" alt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.</a:t>
              </a:r>
            </a:p>
            <a:p>
              <a:pPr marL="457200" marR="0" lvl="0" indent="-45720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Các</a:t>
              </a:r>
              <a:r>
                <a:rPr kumimoji="0" lang="en-US" alt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alt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em</a:t>
              </a:r>
              <a:r>
                <a:rPr kumimoji="0" lang="vi-VN" alt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dùng động tác cơ thể, gương mặt,... không dùng lời – ngôn ngữ cơ thể, để thể hiện cho các bạn đoán xem đó là từ khoá gì.</a:t>
              </a:r>
              <a:endPara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grpSp>
          <p:nvGrpSpPr>
            <p:cNvPr id="9" name="Graphic 4">
              <a:extLst>
                <a:ext uri="{FF2B5EF4-FFF2-40B4-BE49-F238E27FC236}">
                  <a16:creationId xmlns:a16="http://schemas.microsoft.com/office/drawing/2014/main" id="{B7AEF91B-FACD-4CB2-93BC-1D7AEDF1996B}"/>
                </a:ext>
              </a:extLst>
            </p:cNvPr>
            <p:cNvGrpSpPr/>
            <p:nvPr/>
          </p:nvGrpSpPr>
          <p:grpSpPr>
            <a:xfrm>
              <a:off x="5610688" y="1031736"/>
              <a:ext cx="5879305" cy="3980523"/>
              <a:chOff x="5610688" y="1031736"/>
              <a:chExt cx="5879305" cy="3980523"/>
            </a:xfrm>
            <a:solidFill>
              <a:srgbClr val="1A1A1A"/>
            </a:solidFill>
          </p:grpSpPr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F03C863C-24FD-463E-83D7-A788EBA99C4F}"/>
                  </a:ext>
                </a:extLst>
              </p:cNvPr>
              <p:cNvSpPr/>
              <p:nvPr/>
            </p:nvSpPr>
            <p:spPr>
              <a:xfrm>
                <a:off x="6102666" y="1034124"/>
                <a:ext cx="5387327" cy="3714796"/>
              </a:xfrm>
              <a:custGeom>
                <a:avLst/>
                <a:gdLst>
                  <a:gd name="connsiteX0" fmla="*/ 17933 w 5387327"/>
                  <a:gd name="connsiteY0" fmla="*/ 36490 h 3714796"/>
                  <a:gd name="connsiteX1" fmla="*/ 827557 w 5387327"/>
                  <a:gd name="connsiteY1" fmla="*/ 36490 h 3714796"/>
                  <a:gd name="connsiteX2" fmla="*/ 1959344 w 5387327"/>
                  <a:gd name="connsiteY2" fmla="*/ 36490 h 3714796"/>
                  <a:gd name="connsiteX3" fmla="*/ 3176759 w 5387327"/>
                  <a:gd name="connsiteY3" fmla="*/ 36490 h 3714796"/>
                  <a:gd name="connsiteX4" fmla="*/ 4262629 w 5387327"/>
                  <a:gd name="connsiteY4" fmla="*/ 36490 h 3714796"/>
                  <a:gd name="connsiteX5" fmla="*/ 4977937 w 5387327"/>
                  <a:gd name="connsiteY5" fmla="*/ 36490 h 3714796"/>
                  <a:gd name="connsiteX6" fmla="*/ 5128346 w 5387327"/>
                  <a:gd name="connsiteY6" fmla="*/ 36490 h 3714796"/>
                  <a:gd name="connsiteX7" fmla="*/ 5350235 w 5387327"/>
                  <a:gd name="connsiteY7" fmla="*/ 251182 h 3714796"/>
                  <a:gd name="connsiteX8" fmla="*/ 5350235 w 5387327"/>
                  <a:gd name="connsiteY8" fmla="*/ 744850 h 3714796"/>
                  <a:gd name="connsiteX9" fmla="*/ 5350235 w 5387327"/>
                  <a:gd name="connsiteY9" fmla="*/ 1756756 h 3714796"/>
                  <a:gd name="connsiteX10" fmla="*/ 5350235 w 5387327"/>
                  <a:gd name="connsiteY10" fmla="*/ 2851561 h 3714796"/>
                  <a:gd name="connsiteX11" fmla="*/ 5350235 w 5387327"/>
                  <a:gd name="connsiteY11" fmla="*/ 3612539 h 3714796"/>
                  <a:gd name="connsiteX12" fmla="*/ 5350235 w 5387327"/>
                  <a:gd name="connsiteY12" fmla="*/ 3696926 h 3714796"/>
                  <a:gd name="connsiteX13" fmla="*/ 5387217 w 5387327"/>
                  <a:gd name="connsiteY13" fmla="*/ 3696926 h 3714796"/>
                  <a:gd name="connsiteX14" fmla="*/ 5387217 w 5387327"/>
                  <a:gd name="connsiteY14" fmla="*/ 3469824 h 3714796"/>
                  <a:gd name="connsiteX15" fmla="*/ 5387217 w 5387327"/>
                  <a:gd name="connsiteY15" fmla="*/ 3079159 h 3714796"/>
                  <a:gd name="connsiteX16" fmla="*/ 5387217 w 5387327"/>
                  <a:gd name="connsiteY16" fmla="*/ 2575564 h 3714796"/>
                  <a:gd name="connsiteX17" fmla="*/ 5387217 w 5387327"/>
                  <a:gd name="connsiteY17" fmla="*/ 2014883 h 3714796"/>
                  <a:gd name="connsiteX18" fmla="*/ 5387217 w 5387327"/>
                  <a:gd name="connsiteY18" fmla="*/ 1451720 h 3714796"/>
                  <a:gd name="connsiteX19" fmla="*/ 5387217 w 5387327"/>
                  <a:gd name="connsiteY19" fmla="*/ 942912 h 3714796"/>
                  <a:gd name="connsiteX20" fmla="*/ 5387217 w 5387327"/>
                  <a:gd name="connsiteY20" fmla="*/ 537852 h 3714796"/>
                  <a:gd name="connsiteX21" fmla="*/ 5387217 w 5387327"/>
                  <a:gd name="connsiteY21" fmla="*/ 293624 h 3714796"/>
                  <a:gd name="connsiteX22" fmla="*/ 5387217 w 5387327"/>
                  <a:gd name="connsiteY22" fmla="*/ 248948 h 3714796"/>
                  <a:gd name="connsiteX23" fmla="*/ 5263614 w 5387327"/>
                  <a:gd name="connsiteY23" fmla="*/ 33264 h 3714796"/>
                  <a:gd name="connsiteX24" fmla="*/ 5080196 w 5387327"/>
                  <a:gd name="connsiteY24" fmla="*/ 5 h 3714796"/>
                  <a:gd name="connsiteX25" fmla="*/ 4856817 w 5387327"/>
                  <a:gd name="connsiteY25" fmla="*/ 5 h 3714796"/>
                  <a:gd name="connsiteX26" fmla="*/ 4495935 w 5387327"/>
                  <a:gd name="connsiteY26" fmla="*/ 5 h 3714796"/>
                  <a:gd name="connsiteX27" fmla="*/ 4026840 w 5387327"/>
                  <a:gd name="connsiteY27" fmla="*/ 5 h 3714796"/>
                  <a:gd name="connsiteX28" fmla="*/ 3481547 w 5387327"/>
                  <a:gd name="connsiteY28" fmla="*/ 5 h 3714796"/>
                  <a:gd name="connsiteX29" fmla="*/ 2883884 w 5387327"/>
                  <a:gd name="connsiteY29" fmla="*/ 5 h 3714796"/>
                  <a:gd name="connsiteX30" fmla="*/ 2265373 w 5387327"/>
                  <a:gd name="connsiteY30" fmla="*/ 5 h 3714796"/>
                  <a:gd name="connsiteX31" fmla="*/ 1658527 w 5387327"/>
                  <a:gd name="connsiteY31" fmla="*/ 5 h 3714796"/>
                  <a:gd name="connsiteX32" fmla="*/ 1086181 w 5387327"/>
                  <a:gd name="connsiteY32" fmla="*/ 5 h 3714796"/>
                  <a:gd name="connsiteX33" fmla="*/ 580848 w 5387327"/>
                  <a:gd name="connsiteY33" fmla="*/ 5 h 3714796"/>
                  <a:gd name="connsiteX34" fmla="*/ 171816 w 5387327"/>
                  <a:gd name="connsiteY34" fmla="*/ 5 h 3714796"/>
                  <a:gd name="connsiteX35" fmla="*/ 17436 w 5387327"/>
                  <a:gd name="connsiteY35" fmla="*/ 5 h 3714796"/>
                  <a:gd name="connsiteX36" fmla="*/ 17933 w 5387327"/>
                  <a:gd name="connsiteY36" fmla="*/ 36490 h 3714796"/>
                  <a:gd name="connsiteX37" fmla="*/ 17933 w 5387327"/>
                  <a:gd name="connsiteY37" fmla="*/ 36490 h 3714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5387327" h="3714796">
                    <a:moveTo>
                      <a:pt x="17933" y="36490"/>
                    </a:moveTo>
                    <a:cubicBezTo>
                      <a:pt x="287725" y="36490"/>
                      <a:pt x="557765" y="36490"/>
                      <a:pt x="827557" y="36490"/>
                    </a:cubicBezTo>
                    <a:cubicBezTo>
                      <a:pt x="1204820" y="36490"/>
                      <a:pt x="1582082" y="36490"/>
                      <a:pt x="1959344" y="36490"/>
                    </a:cubicBezTo>
                    <a:cubicBezTo>
                      <a:pt x="2365149" y="36490"/>
                      <a:pt x="2770954" y="36490"/>
                      <a:pt x="3176759" y="36490"/>
                    </a:cubicBezTo>
                    <a:cubicBezTo>
                      <a:pt x="3538633" y="36490"/>
                      <a:pt x="3900755" y="36490"/>
                      <a:pt x="4262629" y="36490"/>
                    </a:cubicBezTo>
                    <a:cubicBezTo>
                      <a:pt x="4501148" y="36490"/>
                      <a:pt x="4739419" y="36490"/>
                      <a:pt x="4977937" y="36490"/>
                    </a:cubicBezTo>
                    <a:cubicBezTo>
                      <a:pt x="5028074" y="36490"/>
                      <a:pt x="5078210" y="36490"/>
                      <a:pt x="5128346" y="36490"/>
                    </a:cubicBezTo>
                    <a:cubicBezTo>
                      <a:pt x="5250708" y="36490"/>
                      <a:pt x="5349491" y="125842"/>
                      <a:pt x="5350235" y="251182"/>
                    </a:cubicBezTo>
                    <a:cubicBezTo>
                      <a:pt x="5350980" y="415738"/>
                      <a:pt x="5350235" y="580294"/>
                      <a:pt x="5350235" y="744850"/>
                    </a:cubicBezTo>
                    <a:cubicBezTo>
                      <a:pt x="5350235" y="1082152"/>
                      <a:pt x="5350235" y="1419454"/>
                      <a:pt x="5350235" y="1756756"/>
                    </a:cubicBezTo>
                    <a:cubicBezTo>
                      <a:pt x="5350235" y="2121609"/>
                      <a:pt x="5350235" y="2486709"/>
                      <a:pt x="5350235" y="2851561"/>
                    </a:cubicBezTo>
                    <a:cubicBezTo>
                      <a:pt x="5350235" y="3105220"/>
                      <a:pt x="5350235" y="3358880"/>
                      <a:pt x="5350235" y="3612539"/>
                    </a:cubicBezTo>
                    <a:cubicBezTo>
                      <a:pt x="5350235" y="3640585"/>
                      <a:pt x="5350235" y="3668880"/>
                      <a:pt x="5350235" y="3696926"/>
                    </a:cubicBezTo>
                    <a:cubicBezTo>
                      <a:pt x="5350235" y="3720753"/>
                      <a:pt x="5387217" y="3720753"/>
                      <a:pt x="5387217" y="3696926"/>
                    </a:cubicBezTo>
                    <a:cubicBezTo>
                      <a:pt x="5387217" y="3621226"/>
                      <a:pt x="5387217" y="3545525"/>
                      <a:pt x="5387217" y="3469824"/>
                    </a:cubicBezTo>
                    <a:cubicBezTo>
                      <a:pt x="5387217" y="3339520"/>
                      <a:pt x="5387217" y="3209464"/>
                      <a:pt x="5387217" y="3079159"/>
                    </a:cubicBezTo>
                    <a:cubicBezTo>
                      <a:pt x="5387217" y="2911377"/>
                      <a:pt x="5387217" y="2743347"/>
                      <a:pt x="5387217" y="2575564"/>
                    </a:cubicBezTo>
                    <a:cubicBezTo>
                      <a:pt x="5387217" y="2388670"/>
                      <a:pt x="5387217" y="2201777"/>
                      <a:pt x="5387217" y="2014883"/>
                    </a:cubicBezTo>
                    <a:cubicBezTo>
                      <a:pt x="5387217" y="1827245"/>
                      <a:pt x="5387217" y="1639358"/>
                      <a:pt x="5387217" y="1451720"/>
                    </a:cubicBezTo>
                    <a:cubicBezTo>
                      <a:pt x="5387217" y="1282200"/>
                      <a:pt x="5387217" y="1112432"/>
                      <a:pt x="5387217" y="942912"/>
                    </a:cubicBezTo>
                    <a:cubicBezTo>
                      <a:pt x="5387217" y="807892"/>
                      <a:pt x="5387217" y="672872"/>
                      <a:pt x="5387217" y="537852"/>
                    </a:cubicBezTo>
                    <a:cubicBezTo>
                      <a:pt x="5387217" y="456443"/>
                      <a:pt x="5387217" y="375033"/>
                      <a:pt x="5387217" y="293624"/>
                    </a:cubicBezTo>
                    <a:cubicBezTo>
                      <a:pt x="5387217" y="278732"/>
                      <a:pt x="5387465" y="263840"/>
                      <a:pt x="5387217" y="248948"/>
                    </a:cubicBezTo>
                    <a:cubicBezTo>
                      <a:pt x="5386224" y="160590"/>
                      <a:pt x="5340804" y="77939"/>
                      <a:pt x="5263614" y="33264"/>
                    </a:cubicBezTo>
                    <a:cubicBezTo>
                      <a:pt x="5205039" y="-740"/>
                      <a:pt x="5144479" y="5"/>
                      <a:pt x="5080196" y="5"/>
                    </a:cubicBezTo>
                    <a:cubicBezTo>
                      <a:pt x="5005736" y="5"/>
                      <a:pt x="4931276" y="5"/>
                      <a:pt x="4856817" y="5"/>
                    </a:cubicBezTo>
                    <a:cubicBezTo>
                      <a:pt x="4736440" y="5"/>
                      <a:pt x="4616312" y="5"/>
                      <a:pt x="4495935" y="5"/>
                    </a:cubicBezTo>
                    <a:cubicBezTo>
                      <a:pt x="4339570" y="5"/>
                      <a:pt x="4183205" y="5"/>
                      <a:pt x="4026840" y="5"/>
                    </a:cubicBezTo>
                    <a:cubicBezTo>
                      <a:pt x="3845158" y="5"/>
                      <a:pt x="3663228" y="5"/>
                      <a:pt x="3481547" y="5"/>
                    </a:cubicBezTo>
                    <a:cubicBezTo>
                      <a:pt x="3282243" y="5"/>
                      <a:pt x="3082940" y="5"/>
                      <a:pt x="2883884" y="5"/>
                    </a:cubicBezTo>
                    <a:cubicBezTo>
                      <a:pt x="2677631" y="5"/>
                      <a:pt x="2471626" y="5"/>
                      <a:pt x="2265373" y="5"/>
                    </a:cubicBezTo>
                    <a:cubicBezTo>
                      <a:pt x="2063091" y="5"/>
                      <a:pt x="1860809" y="5"/>
                      <a:pt x="1658527" y="5"/>
                    </a:cubicBezTo>
                    <a:cubicBezTo>
                      <a:pt x="1467662" y="5"/>
                      <a:pt x="1277045" y="5"/>
                      <a:pt x="1086181" y="5"/>
                    </a:cubicBezTo>
                    <a:cubicBezTo>
                      <a:pt x="917653" y="5"/>
                      <a:pt x="749375" y="5"/>
                      <a:pt x="580848" y="5"/>
                    </a:cubicBezTo>
                    <a:cubicBezTo>
                      <a:pt x="444587" y="5"/>
                      <a:pt x="308077" y="5"/>
                      <a:pt x="171816" y="5"/>
                    </a:cubicBezTo>
                    <a:cubicBezTo>
                      <a:pt x="120439" y="5"/>
                      <a:pt x="68814" y="5"/>
                      <a:pt x="17436" y="5"/>
                    </a:cubicBezTo>
                    <a:cubicBezTo>
                      <a:pt x="-5894" y="-491"/>
                      <a:pt x="-5894" y="36490"/>
                      <a:pt x="17933" y="36490"/>
                    </a:cubicBezTo>
                    <a:lnTo>
                      <a:pt x="17933" y="36490"/>
                    </a:lnTo>
                    <a:close/>
                  </a:path>
                </a:pathLst>
              </a:custGeom>
              <a:solidFill>
                <a:srgbClr val="1A1A1A"/>
              </a:solidFill>
              <a:ln w="247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FDA07CBF-5B7D-48A4-AE14-4BAD12971106}"/>
                  </a:ext>
                </a:extLst>
              </p:cNvPr>
              <p:cNvSpPr/>
              <p:nvPr/>
            </p:nvSpPr>
            <p:spPr>
              <a:xfrm>
                <a:off x="5610688" y="1031736"/>
                <a:ext cx="5534694" cy="3980523"/>
              </a:xfrm>
              <a:custGeom>
                <a:avLst/>
                <a:gdLst>
                  <a:gd name="connsiteX0" fmla="*/ 5516825 w 5534694"/>
                  <a:gd name="connsiteY0" fmla="*/ 3943294 h 3980523"/>
                  <a:gd name="connsiteX1" fmla="*/ 5215760 w 5534694"/>
                  <a:gd name="connsiteY1" fmla="*/ 3943294 h 3980523"/>
                  <a:gd name="connsiteX2" fmla="*/ 4766272 w 5534694"/>
                  <a:gd name="connsiteY2" fmla="*/ 3943294 h 3980523"/>
                  <a:gd name="connsiteX3" fmla="*/ 4206087 w 5534694"/>
                  <a:gd name="connsiteY3" fmla="*/ 3943294 h 3980523"/>
                  <a:gd name="connsiteX4" fmla="*/ 3572684 w 5534694"/>
                  <a:gd name="connsiteY4" fmla="*/ 3943294 h 3980523"/>
                  <a:gd name="connsiteX5" fmla="*/ 2903788 w 5534694"/>
                  <a:gd name="connsiteY5" fmla="*/ 3943294 h 3980523"/>
                  <a:gd name="connsiteX6" fmla="*/ 2239856 w 5534694"/>
                  <a:gd name="connsiteY6" fmla="*/ 3943294 h 3980523"/>
                  <a:gd name="connsiteX7" fmla="*/ 1612161 w 5534694"/>
                  <a:gd name="connsiteY7" fmla="*/ 3943294 h 3980523"/>
                  <a:gd name="connsiteX8" fmla="*/ 1061408 w 5534694"/>
                  <a:gd name="connsiteY8" fmla="*/ 3943294 h 3980523"/>
                  <a:gd name="connsiteX9" fmla="*/ 625323 w 5534694"/>
                  <a:gd name="connsiteY9" fmla="*/ 3943294 h 3980523"/>
                  <a:gd name="connsiteX10" fmla="*/ 341384 w 5534694"/>
                  <a:gd name="connsiteY10" fmla="*/ 3943294 h 3980523"/>
                  <a:gd name="connsiteX11" fmla="*/ 195939 w 5534694"/>
                  <a:gd name="connsiteY11" fmla="*/ 3937089 h 3980523"/>
                  <a:gd name="connsiteX12" fmla="*/ 36844 w 5534694"/>
                  <a:gd name="connsiteY12" fmla="*/ 3729346 h 3980523"/>
                  <a:gd name="connsiteX13" fmla="*/ 36844 w 5534694"/>
                  <a:gd name="connsiteY13" fmla="*/ 3671268 h 3980523"/>
                  <a:gd name="connsiteX14" fmla="*/ 36844 w 5534694"/>
                  <a:gd name="connsiteY14" fmla="*/ 3382364 h 3980523"/>
                  <a:gd name="connsiteX15" fmla="*/ 36844 w 5534694"/>
                  <a:gd name="connsiteY15" fmla="*/ 2916743 h 3980523"/>
                  <a:gd name="connsiteX16" fmla="*/ 36844 w 5534694"/>
                  <a:gd name="connsiteY16" fmla="*/ 2343404 h 3980523"/>
                  <a:gd name="connsiteX17" fmla="*/ 36844 w 5534694"/>
                  <a:gd name="connsiteY17" fmla="*/ 1730849 h 3980523"/>
                  <a:gd name="connsiteX18" fmla="*/ 36844 w 5534694"/>
                  <a:gd name="connsiteY18" fmla="*/ 1147334 h 3980523"/>
                  <a:gd name="connsiteX19" fmla="*/ 36844 w 5534694"/>
                  <a:gd name="connsiteY19" fmla="*/ 661112 h 3980523"/>
                  <a:gd name="connsiteX20" fmla="*/ 36844 w 5534694"/>
                  <a:gd name="connsiteY20" fmla="*/ 340440 h 3980523"/>
                  <a:gd name="connsiteX21" fmla="*/ 90951 w 5534694"/>
                  <a:gd name="connsiteY21" fmla="*/ 108622 h 3980523"/>
                  <a:gd name="connsiteX22" fmla="*/ 423537 w 5534694"/>
                  <a:gd name="connsiteY22" fmla="*/ 39126 h 3980523"/>
                  <a:gd name="connsiteX23" fmla="*/ 423537 w 5534694"/>
                  <a:gd name="connsiteY23" fmla="*/ 2145 h 3980523"/>
                  <a:gd name="connsiteX24" fmla="*/ 82761 w 5534694"/>
                  <a:gd name="connsiteY24" fmla="*/ 64939 h 3980523"/>
                  <a:gd name="connsiteX25" fmla="*/ 110 w 5534694"/>
                  <a:gd name="connsiteY25" fmla="*/ 257045 h 3980523"/>
                  <a:gd name="connsiteX26" fmla="*/ 110 w 5534694"/>
                  <a:gd name="connsiteY26" fmla="*/ 453122 h 3980523"/>
                  <a:gd name="connsiteX27" fmla="*/ 110 w 5534694"/>
                  <a:gd name="connsiteY27" fmla="*/ 859672 h 3980523"/>
                  <a:gd name="connsiteX28" fmla="*/ 110 w 5534694"/>
                  <a:gd name="connsiteY28" fmla="*/ 1402731 h 3980523"/>
                  <a:gd name="connsiteX29" fmla="*/ 110 w 5534694"/>
                  <a:gd name="connsiteY29" fmla="*/ 2013300 h 3980523"/>
                  <a:gd name="connsiteX30" fmla="*/ 110 w 5534694"/>
                  <a:gd name="connsiteY30" fmla="*/ 2621387 h 3980523"/>
                  <a:gd name="connsiteX31" fmla="*/ 110 w 5534694"/>
                  <a:gd name="connsiteY31" fmla="*/ 3158985 h 3980523"/>
                  <a:gd name="connsiteX32" fmla="*/ 110 w 5534694"/>
                  <a:gd name="connsiteY32" fmla="*/ 3550891 h 3980523"/>
                  <a:gd name="connsiteX33" fmla="*/ 110 w 5534694"/>
                  <a:gd name="connsiteY33" fmla="*/ 3729595 h 3980523"/>
                  <a:gd name="connsiteX34" fmla="*/ 260223 w 5534694"/>
                  <a:gd name="connsiteY34" fmla="*/ 3980524 h 3980523"/>
                  <a:gd name="connsiteX35" fmla="*/ 438429 w 5534694"/>
                  <a:gd name="connsiteY35" fmla="*/ 3980524 h 3980523"/>
                  <a:gd name="connsiteX36" fmla="*/ 795836 w 5534694"/>
                  <a:gd name="connsiteY36" fmla="*/ 3980524 h 3980523"/>
                  <a:gd name="connsiteX37" fmla="*/ 1290496 w 5534694"/>
                  <a:gd name="connsiteY37" fmla="*/ 3980524 h 3980523"/>
                  <a:gd name="connsiteX38" fmla="*/ 1884932 w 5534694"/>
                  <a:gd name="connsiteY38" fmla="*/ 3980524 h 3980523"/>
                  <a:gd name="connsiteX39" fmla="*/ 2540673 w 5534694"/>
                  <a:gd name="connsiteY39" fmla="*/ 3980524 h 3980523"/>
                  <a:gd name="connsiteX40" fmla="*/ 3222227 w 5534694"/>
                  <a:gd name="connsiteY40" fmla="*/ 3980524 h 3980523"/>
                  <a:gd name="connsiteX41" fmla="*/ 3884669 w 5534694"/>
                  <a:gd name="connsiteY41" fmla="*/ 3980524 h 3980523"/>
                  <a:gd name="connsiteX42" fmla="*/ 4492508 w 5534694"/>
                  <a:gd name="connsiteY42" fmla="*/ 3980524 h 3980523"/>
                  <a:gd name="connsiteX43" fmla="*/ 5007025 w 5534694"/>
                  <a:gd name="connsiteY43" fmla="*/ 3980524 h 3980523"/>
                  <a:gd name="connsiteX44" fmla="*/ 5389747 w 5534694"/>
                  <a:gd name="connsiteY44" fmla="*/ 3980524 h 3980523"/>
                  <a:gd name="connsiteX45" fmla="*/ 5516825 w 5534694"/>
                  <a:gd name="connsiteY45" fmla="*/ 3980524 h 3980523"/>
                  <a:gd name="connsiteX46" fmla="*/ 5516825 w 5534694"/>
                  <a:gd name="connsiteY46" fmla="*/ 3943294 h 3980523"/>
                  <a:gd name="connsiteX47" fmla="*/ 5516825 w 5534694"/>
                  <a:gd name="connsiteY47" fmla="*/ 3943294 h 39805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5534694" h="3980523">
                    <a:moveTo>
                      <a:pt x="5516825" y="3943294"/>
                    </a:moveTo>
                    <a:cubicBezTo>
                      <a:pt x="5416552" y="3943294"/>
                      <a:pt x="5316032" y="3943294"/>
                      <a:pt x="5215760" y="3943294"/>
                    </a:cubicBezTo>
                    <a:cubicBezTo>
                      <a:pt x="5065848" y="3943294"/>
                      <a:pt x="4916184" y="3943294"/>
                      <a:pt x="4766272" y="3943294"/>
                    </a:cubicBezTo>
                    <a:cubicBezTo>
                      <a:pt x="4579626" y="3943294"/>
                      <a:pt x="4392733" y="3943294"/>
                      <a:pt x="4206087" y="3943294"/>
                    </a:cubicBezTo>
                    <a:cubicBezTo>
                      <a:pt x="3994870" y="3943294"/>
                      <a:pt x="3783901" y="3943294"/>
                      <a:pt x="3572684" y="3943294"/>
                    </a:cubicBezTo>
                    <a:cubicBezTo>
                      <a:pt x="3349801" y="3943294"/>
                      <a:pt x="3126671" y="3943294"/>
                      <a:pt x="2903788" y="3943294"/>
                    </a:cubicBezTo>
                    <a:cubicBezTo>
                      <a:pt x="2682395" y="3943294"/>
                      <a:pt x="2461001" y="3943294"/>
                      <a:pt x="2239856" y="3943294"/>
                    </a:cubicBezTo>
                    <a:cubicBezTo>
                      <a:pt x="2030625" y="3943294"/>
                      <a:pt x="1821393" y="3943294"/>
                      <a:pt x="1612161" y="3943294"/>
                    </a:cubicBezTo>
                    <a:cubicBezTo>
                      <a:pt x="1428494" y="3943294"/>
                      <a:pt x="1245075" y="3943294"/>
                      <a:pt x="1061408" y="3943294"/>
                    </a:cubicBezTo>
                    <a:cubicBezTo>
                      <a:pt x="915964" y="3943294"/>
                      <a:pt x="770768" y="3943294"/>
                      <a:pt x="625323" y="3943294"/>
                    </a:cubicBezTo>
                    <a:cubicBezTo>
                      <a:pt x="530759" y="3943294"/>
                      <a:pt x="435947" y="3943294"/>
                      <a:pt x="341384" y="3943294"/>
                    </a:cubicBezTo>
                    <a:cubicBezTo>
                      <a:pt x="294722" y="3943294"/>
                      <a:pt x="241608" y="3948506"/>
                      <a:pt x="195939" y="3937089"/>
                    </a:cubicBezTo>
                    <a:cubicBezTo>
                      <a:pt x="100631" y="3913013"/>
                      <a:pt x="37340" y="3826144"/>
                      <a:pt x="36844" y="3729346"/>
                    </a:cubicBezTo>
                    <a:cubicBezTo>
                      <a:pt x="36844" y="3709987"/>
                      <a:pt x="36844" y="3690627"/>
                      <a:pt x="36844" y="3671268"/>
                    </a:cubicBezTo>
                    <a:cubicBezTo>
                      <a:pt x="36844" y="3574967"/>
                      <a:pt x="36844" y="3478665"/>
                      <a:pt x="36844" y="3382364"/>
                    </a:cubicBezTo>
                    <a:cubicBezTo>
                      <a:pt x="36844" y="3227240"/>
                      <a:pt x="36844" y="3071868"/>
                      <a:pt x="36844" y="2916743"/>
                    </a:cubicBezTo>
                    <a:cubicBezTo>
                      <a:pt x="36844" y="2725630"/>
                      <a:pt x="36844" y="2534517"/>
                      <a:pt x="36844" y="2343404"/>
                    </a:cubicBezTo>
                    <a:cubicBezTo>
                      <a:pt x="36844" y="2139137"/>
                      <a:pt x="36844" y="1935117"/>
                      <a:pt x="36844" y="1730849"/>
                    </a:cubicBezTo>
                    <a:cubicBezTo>
                      <a:pt x="36844" y="1536261"/>
                      <a:pt x="36844" y="1341674"/>
                      <a:pt x="36844" y="1147334"/>
                    </a:cubicBezTo>
                    <a:cubicBezTo>
                      <a:pt x="36844" y="985260"/>
                      <a:pt x="36844" y="823186"/>
                      <a:pt x="36844" y="661112"/>
                    </a:cubicBezTo>
                    <a:cubicBezTo>
                      <a:pt x="36844" y="554139"/>
                      <a:pt x="36844" y="447413"/>
                      <a:pt x="36844" y="340440"/>
                    </a:cubicBezTo>
                    <a:cubicBezTo>
                      <a:pt x="36844" y="257789"/>
                      <a:pt x="29894" y="175636"/>
                      <a:pt x="90951" y="108622"/>
                    </a:cubicBezTo>
                    <a:cubicBezTo>
                      <a:pt x="175339" y="16044"/>
                      <a:pt x="311103" y="39126"/>
                      <a:pt x="423537" y="39126"/>
                    </a:cubicBezTo>
                    <a:cubicBezTo>
                      <a:pt x="447365" y="39126"/>
                      <a:pt x="447365" y="2145"/>
                      <a:pt x="423537" y="2145"/>
                    </a:cubicBezTo>
                    <a:cubicBezTo>
                      <a:pt x="307877" y="2145"/>
                      <a:pt x="176580" y="-17959"/>
                      <a:pt x="82761" y="64939"/>
                    </a:cubicBezTo>
                    <a:cubicBezTo>
                      <a:pt x="27164" y="113586"/>
                      <a:pt x="110" y="183578"/>
                      <a:pt x="110" y="257045"/>
                    </a:cubicBezTo>
                    <a:cubicBezTo>
                      <a:pt x="-138" y="322321"/>
                      <a:pt x="110" y="387846"/>
                      <a:pt x="110" y="453122"/>
                    </a:cubicBezTo>
                    <a:cubicBezTo>
                      <a:pt x="110" y="588638"/>
                      <a:pt x="110" y="724155"/>
                      <a:pt x="110" y="859672"/>
                    </a:cubicBezTo>
                    <a:cubicBezTo>
                      <a:pt x="110" y="1040608"/>
                      <a:pt x="110" y="1221545"/>
                      <a:pt x="110" y="1402731"/>
                    </a:cubicBezTo>
                    <a:cubicBezTo>
                      <a:pt x="110" y="1606254"/>
                      <a:pt x="110" y="1809777"/>
                      <a:pt x="110" y="2013300"/>
                    </a:cubicBezTo>
                    <a:cubicBezTo>
                      <a:pt x="110" y="2216078"/>
                      <a:pt x="110" y="2418608"/>
                      <a:pt x="110" y="2621387"/>
                    </a:cubicBezTo>
                    <a:cubicBezTo>
                      <a:pt x="110" y="2800586"/>
                      <a:pt x="110" y="2979786"/>
                      <a:pt x="110" y="3158985"/>
                    </a:cubicBezTo>
                    <a:cubicBezTo>
                      <a:pt x="110" y="3289538"/>
                      <a:pt x="110" y="3420339"/>
                      <a:pt x="110" y="3550891"/>
                    </a:cubicBezTo>
                    <a:cubicBezTo>
                      <a:pt x="110" y="3610459"/>
                      <a:pt x="-138" y="3670027"/>
                      <a:pt x="110" y="3729595"/>
                    </a:cubicBezTo>
                    <a:cubicBezTo>
                      <a:pt x="855" y="3875535"/>
                      <a:pt x="117757" y="3980524"/>
                      <a:pt x="260223" y="3980524"/>
                    </a:cubicBezTo>
                    <a:cubicBezTo>
                      <a:pt x="319542" y="3980524"/>
                      <a:pt x="379110" y="3980524"/>
                      <a:pt x="438429" y="3980524"/>
                    </a:cubicBezTo>
                    <a:cubicBezTo>
                      <a:pt x="557565" y="3980524"/>
                      <a:pt x="676700" y="3980524"/>
                      <a:pt x="795836" y="3980524"/>
                    </a:cubicBezTo>
                    <a:cubicBezTo>
                      <a:pt x="960640" y="3980524"/>
                      <a:pt x="1125692" y="3980524"/>
                      <a:pt x="1290496" y="3980524"/>
                    </a:cubicBezTo>
                    <a:cubicBezTo>
                      <a:pt x="1488558" y="3980524"/>
                      <a:pt x="1686869" y="3980524"/>
                      <a:pt x="1884932" y="3980524"/>
                    </a:cubicBezTo>
                    <a:cubicBezTo>
                      <a:pt x="2103595" y="3980524"/>
                      <a:pt x="2322258" y="3980524"/>
                      <a:pt x="2540673" y="3980524"/>
                    </a:cubicBezTo>
                    <a:cubicBezTo>
                      <a:pt x="2767775" y="3980524"/>
                      <a:pt x="2995125" y="3980524"/>
                      <a:pt x="3222227" y="3980524"/>
                    </a:cubicBezTo>
                    <a:cubicBezTo>
                      <a:pt x="3443124" y="3980524"/>
                      <a:pt x="3663772" y="3980524"/>
                      <a:pt x="3884669" y="3980524"/>
                    </a:cubicBezTo>
                    <a:cubicBezTo>
                      <a:pt x="4087200" y="3980524"/>
                      <a:pt x="4289978" y="3980524"/>
                      <a:pt x="4492508" y="3980524"/>
                    </a:cubicBezTo>
                    <a:cubicBezTo>
                      <a:pt x="4664014" y="3980524"/>
                      <a:pt x="4835519" y="3980524"/>
                      <a:pt x="5007025" y="3980524"/>
                    </a:cubicBezTo>
                    <a:cubicBezTo>
                      <a:pt x="5134599" y="3980524"/>
                      <a:pt x="5262173" y="3980524"/>
                      <a:pt x="5389747" y="3980524"/>
                    </a:cubicBezTo>
                    <a:cubicBezTo>
                      <a:pt x="5432189" y="3980524"/>
                      <a:pt x="5474383" y="3980524"/>
                      <a:pt x="5516825" y="3980524"/>
                    </a:cubicBezTo>
                    <a:cubicBezTo>
                      <a:pt x="5540652" y="3980275"/>
                      <a:pt x="5540652" y="3943294"/>
                      <a:pt x="5516825" y="3943294"/>
                    </a:cubicBezTo>
                    <a:lnTo>
                      <a:pt x="5516825" y="3943294"/>
                    </a:lnTo>
                    <a:close/>
                  </a:path>
                </a:pathLst>
              </a:custGeom>
              <a:solidFill>
                <a:srgbClr val="1A1A1A"/>
              </a:solidFill>
              <a:ln w="247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687FD538-A28D-4519-87E3-7BA720E84D2A}"/>
                  </a:ext>
                </a:extLst>
              </p:cNvPr>
              <p:cNvSpPr/>
              <p:nvPr/>
            </p:nvSpPr>
            <p:spPr>
              <a:xfrm>
                <a:off x="5869422" y="1282576"/>
                <a:ext cx="4037697" cy="40208"/>
              </a:xfrm>
              <a:custGeom>
                <a:avLst/>
                <a:gdLst>
                  <a:gd name="connsiteX0" fmla="*/ 4018338 w 4037697"/>
                  <a:gd name="connsiteY0" fmla="*/ 0 h 40208"/>
                  <a:gd name="connsiteX1" fmla="*/ 19360 w 4037697"/>
                  <a:gd name="connsiteY1" fmla="*/ 0 h 40208"/>
                  <a:gd name="connsiteX2" fmla="*/ 19360 w 4037697"/>
                  <a:gd name="connsiteY2" fmla="*/ 40208 h 40208"/>
                  <a:gd name="connsiteX3" fmla="*/ 4018338 w 4037697"/>
                  <a:gd name="connsiteY3" fmla="*/ 40208 h 40208"/>
                  <a:gd name="connsiteX4" fmla="*/ 4018338 w 4037697"/>
                  <a:gd name="connsiteY4" fmla="*/ 0 h 402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37697" h="40208">
                    <a:moveTo>
                      <a:pt x="4018338" y="0"/>
                    </a:moveTo>
                    <a:lnTo>
                      <a:pt x="19360" y="0"/>
                    </a:lnTo>
                    <a:cubicBezTo>
                      <a:pt x="-6453" y="0"/>
                      <a:pt x="-6453" y="40208"/>
                      <a:pt x="19360" y="40208"/>
                    </a:cubicBezTo>
                    <a:lnTo>
                      <a:pt x="4018338" y="40208"/>
                    </a:lnTo>
                    <a:cubicBezTo>
                      <a:pt x="4044151" y="40208"/>
                      <a:pt x="4044151" y="0"/>
                      <a:pt x="4018338" y="0"/>
                    </a:cubicBezTo>
                    <a:close/>
                  </a:path>
                </a:pathLst>
              </a:custGeom>
              <a:solidFill>
                <a:srgbClr val="1A1A1A"/>
              </a:solidFill>
              <a:ln w="247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6D8EADA2-2884-4209-ACA9-54D8E022BB41}"/>
                  </a:ext>
                </a:extLst>
              </p:cNvPr>
              <p:cNvSpPr/>
              <p:nvPr/>
            </p:nvSpPr>
            <p:spPr>
              <a:xfrm>
                <a:off x="10147872" y="1276163"/>
                <a:ext cx="1100264" cy="2360826"/>
              </a:xfrm>
              <a:custGeom>
                <a:avLst/>
                <a:gdLst>
                  <a:gd name="connsiteX0" fmla="*/ 1064525 w 1100264"/>
                  <a:gd name="connsiteY0" fmla="*/ 6413 h 2360826"/>
                  <a:gd name="connsiteX1" fmla="*/ 19360 w 1100264"/>
                  <a:gd name="connsiteY1" fmla="*/ 6413 h 2360826"/>
                  <a:gd name="connsiteX2" fmla="*/ 19360 w 1100264"/>
                  <a:gd name="connsiteY2" fmla="*/ 46621 h 2360826"/>
                  <a:gd name="connsiteX3" fmla="*/ 1060057 w 1100264"/>
                  <a:gd name="connsiteY3" fmla="*/ 46621 h 2360826"/>
                  <a:gd name="connsiteX4" fmla="*/ 1060057 w 1100264"/>
                  <a:gd name="connsiteY4" fmla="*/ 2341467 h 2360826"/>
                  <a:gd name="connsiteX5" fmla="*/ 1100265 w 1100264"/>
                  <a:gd name="connsiteY5" fmla="*/ 2341467 h 2360826"/>
                  <a:gd name="connsiteX6" fmla="*/ 1100265 w 1100264"/>
                  <a:gd name="connsiteY6" fmla="*/ 19319 h 2360826"/>
                  <a:gd name="connsiteX7" fmla="*/ 1064525 w 1100264"/>
                  <a:gd name="connsiteY7" fmla="*/ 6413 h 2360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00264" h="2360826">
                    <a:moveTo>
                      <a:pt x="1064525" y="6413"/>
                    </a:moveTo>
                    <a:lnTo>
                      <a:pt x="19360" y="6413"/>
                    </a:lnTo>
                    <a:cubicBezTo>
                      <a:pt x="-6453" y="6413"/>
                      <a:pt x="-6453" y="46621"/>
                      <a:pt x="19360" y="46621"/>
                    </a:cubicBezTo>
                    <a:lnTo>
                      <a:pt x="1060057" y="46621"/>
                    </a:lnTo>
                    <a:lnTo>
                      <a:pt x="1060057" y="2341467"/>
                    </a:lnTo>
                    <a:cubicBezTo>
                      <a:pt x="1060057" y="2367280"/>
                      <a:pt x="1100265" y="2367280"/>
                      <a:pt x="1100265" y="2341467"/>
                    </a:cubicBezTo>
                    <a:lnTo>
                      <a:pt x="1100265" y="19319"/>
                    </a:lnTo>
                    <a:cubicBezTo>
                      <a:pt x="1100017" y="-1033"/>
                      <a:pt x="1075197" y="-5253"/>
                      <a:pt x="1064525" y="6413"/>
                    </a:cubicBezTo>
                    <a:close/>
                  </a:path>
                </a:pathLst>
              </a:custGeom>
              <a:solidFill>
                <a:srgbClr val="1A1A1A"/>
              </a:solidFill>
              <a:ln w="247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CA2DC9C6-870D-4B50-AE88-3675388372B8}"/>
                  </a:ext>
                </a:extLst>
              </p:cNvPr>
              <p:cNvSpPr/>
              <p:nvPr/>
            </p:nvSpPr>
            <p:spPr>
              <a:xfrm>
                <a:off x="6471552" y="4257487"/>
                <a:ext cx="4782872" cy="498135"/>
              </a:xfrm>
              <a:custGeom>
                <a:avLst/>
                <a:gdLst>
                  <a:gd name="connsiteX0" fmla="*/ 4776338 w 4782872"/>
                  <a:gd name="connsiteY0" fmla="*/ 462643 h 498135"/>
                  <a:gd name="connsiteX1" fmla="*/ 4776338 w 4782872"/>
                  <a:gd name="connsiteY1" fmla="*/ 19360 h 498135"/>
                  <a:gd name="connsiteX2" fmla="*/ 4736130 w 4782872"/>
                  <a:gd name="connsiteY2" fmla="*/ 19360 h 498135"/>
                  <a:gd name="connsiteX3" fmla="*/ 4736130 w 4782872"/>
                  <a:gd name="connsiteY3" fmla="*/ 457927 h 498135"/>
                  <a:gd name="connsiteX4" fmla="*/ 19360 w 4782872"/>
                  <a:gd name="connsiteY4" fmla="*/ 457927 h 498135"/>
                  <a:gd name="connsiteX5" fmla="*/ 19360 w 4782872"/>
                  <a:gd name="connsiteY5" fmla="*/ 498135 h 498135"/>
                  <a:gd name="connsiteX6" fmla="*/ 4763679 w 4782872"/>
                  <a:gd name="connsiteY6" fmla="*/ 498135 h 498135"/>
                  <a:gd name="connsiteX7" fmla="*/ 4776338 w 4782872"/>
                  <a:gd name="connsiteY7" fmla="*/ 462643 h 4981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782872" h="498135">
                    <a:moveTo>
                      <a:pt x="4776338" y="462643"/>
                    </a:moveTo>
                    <a:lnTo>
                      <a:pt x="4776338" y="19360"/>
                    </a:lnTo>
                    <a:cubicBezTo>
                      <a:pt x="4776338" y="-6453"/>
                      <a:pt x="4736130" y="-6453"/>
                      <a:pt x="4736130" y="19360"/>
                    </a:cubicBezTo>
                    <a:lnTo>
                      <a:pt x="4736130" y="457927"/>
                    </a:lnTo>
                    <a:lnTo>
                      <a:pt x="19360" y="457927"/>
                    </a:lnTo>
                    <a:cubicBezTo>
                      <a:pt x="-6453" y="457927"/>
                      <a:pt x="-6453" y="498135"/>
                      <a:pt x="19360" y="498135"/>
                    </a:cubicBezTo>
                    <a:lnTo>
                      <a:pt x="4763679" y="498135"/>
                    </a:lnTo>
                    <a:cubicBezTo>
                      <a:pt x="4783784" y="498135"/>
                      <a:pt x="4788251" y="473067"/>
                      <a:pt x="4776338" y="462643"/>
                    </a:cubicBezTo>
                    <a:close/>
                  </a:path>
                </a:pathLst>
              </a:custGeom>
              <a:solidFill>
                <a:srgbClr val="1A1A1A"/>
              </a:solidFill>
              <a:ln w="247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58BAA3BA-760A-4A35-9D2C-6F77F5161335}"/>
                  </a:ext>
                </a:extLst>
              </p:cNvPr>
              <p:cNvSpPr/>
              <p:nvPr/>
            </p:nvSpPr>
            <p:spPr>
              <a:xfrm>
                <a:off x="5854530" y="1670262"/>
                <a:ext cx="40208" cy="2998489"/>
              </a:xfrm>
              <a:custGeom>
                <a:avLst/>
                <a:gdLst>
                  <a:gd name="connsiteX0" fmla="*/ 0 w 40208"/>
                  <a:gd name="connsiteY0" fmla="*/ 19360 h 2998489"/>
                  <a:gd name="connsiteX1" fmla="*/ 0 w 40208"/>
                  <a:gd name="connsiteY1" fmla="*/ 2979130 h 2998489"/>
                  <a:gd name="connsiteX2" fmla="*/ 40208 w 40208"/>
                  <a:gd name="connsiteY2" fmla="*/ 2979130 h 2998489"/>
                  <a:gd name="connsiteX3" fmla="*/ 40208 w 40208"/>
                  <a:gd name="connsiteY3" fmla="*/ 19360 h 2998489"/>
                  <a:gd name="connsiteX4" fmla="*/ 0 w 40208"/>
                  <a:gd name="connsiteY4" fmla="*/ 19360 h 29984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208" h="2998489">
                    <a:moveTo>
                      <a:pt x="0" y="19360"/>
                    </a:moveTo>
                    <a:lnTo>
                      <a:pt x="0" y="2979130"/>
                    </a:lnTo>
                    <a:cubicBezTo>
                      <a:pt x="0" y="3004943"/>
                      <a:pt x="40208" y="3004943"/>
                      <a:pt x="40208" y="2979130"/>
                    </a:cubicBezTo>
                    <a:lnTo>
                      <a:pt x="40208" y="19360"/>
                    </a:lnTo>
                    <a:cubicBezTo>
                      <a:pt x="39960" y="-6453"/>
                      <a:pt x="0" y="-6453"/>
                      <a:pt x="0" y="19360"/>
                    </a:cubicBezTo>
                    <a:close/>
                  </a:path>
                </a:pathLst>
              </a:custGeom>
              <a:solidFill>
                <a:srgbClr val="1A1A1A"/>
              </a:solidFill>
              <a:ln w="247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CE61146-F927-4DCD-BF66-D48378F66742}"/>
              </a:ext>
            </a:extLst>
          </p:cNvPr>
          <p:cNvGrpSpPr>
            <a:grpSpLocks/>
          </p:cNvGrpSpPr>
          <p:nvPr/>
        </p:nvGrpSpPr>
        <p:grpSpPr bwMode="auto">
          <a:xfrm>
            <a:off x="8993188" y="2922588"/>
            <a:ext cx="3286125" cy="3795712"/>
            <a:chOff x="8408633" y="1992570"/>
            <a:chExt cx="3507011" cy="3833036"/>
          </a:xfrm>
        </p:grpSpPr>
        <p:grpSp>
          <p:nvGrpSpPr>
            <p:cNvPr id="17" name="Graphic 4">
              <a:extLst>
                <a:ext uri="{FF2B5EF4-FFF2-40B4-BE49-F238E27FC236}">
                  <a16:creationId xmlns:a16="http://schemas.microsoft.com/office/drawing/2014/main" id="{AE231D72-A508-4AE1-ADBC-B55E222CF96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408633" y="1992570"/>
              <a:ext cx="3507011" cy="3821123"/>
              <a:chOff x="8408633" y="1992570"/>
              <a:chExt cx="3507011" cy="3821123"/>
            </a:xfrm>
          </p:grpSpPr>
          <p:grpSp>
            <p:nvGrpSpPr>
              <p:cNvPr id="19" name="Graphic 4">
                <a:extLst>
                  <a:ext uri="{FF2B5EF4-FFF2-40B4-BE49-F238E27FC236}">
                    <a16:creationId xmlns:a16="http://schemas.microsoft.com/office/drawing/2014/main" id="{20BC1F83-4F4F-4C9B-9B85-499DD166659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886512" y="3334328"/>
                <a:ext cx="1029133" cy="1810218"/>
                <a:chOff x="10886512" y="3334328"/>
                <a:chExt cx="1029133" cy="1810218"/>
              </a:xfrm>
            </p:grpSpPr>
            <p:sp>
              <p:nvSpPr>
                <p:cNvPr id="94" name="Freeform: Shape 101">
                  <a:extLst>
                    <a:ext uri="{FF2B5EF4-FFF2-40B4-BE49-F238E27FC236}">
                      <a16:creationId xmlns:a16="http://schemas.microsoft.com/office/drawing/2014/main" id="{B95FE168-D38F-46D2-8EAA-AAB7C71C3ED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886512" y="3341137"/>
                  <a:ext cx="1009155" cy="1797207"/>
                </a:xfrm>
                <a:custGeom>
                  <a:avLst/>
                  <a:gdLst>
                    <a:gd name="T0" fmla="*/ 905678 w 1009155"/>
                    <a:gd name="T1" fmla="*/ 890786 h 1797207"/>
                    <a:gd name="T2" fmla="*/ 495405 w 1009155"/>
                    <a:gd name="T3" fmla="*/ 466862 h 1797207"/>
                    <a:gd name="T4" fmla="*/ 494909 w 1009155"/>
                    <a:gd name="T5" fmla="*/ 0 h 1797207"/>
                    <a:gd name="T6" fmla="*/ 0 w 1009155"/>
                    <a:gd name="T7" fmla="*/ 441546 h 1797207"/>
                    <a:gd name="T8" fmla="*/ 313724 w 1009155"/>
                    <a:gd name="T9" fmla="*/ 555965 h 1797207"/>
                    <a:gd name="T10" fmla="*/ 199304 w 1009155"/>
                    <a:gd name="T11" fmla="*/ 1131042 h 1797207"/>
                    <a:gd name="T12" fmla="*/ 441794 w 1009155"/>
                    <a:gd name="T13" fmla="*/ 1797208 h 1797207"/>
                    <a:gd name="T14" fmla="*/ 545790 w 1009155"/>
                    <a:gd name="T15" fmla="*/ 1740122 h 1797207"/>
                    <a:gd name="T16" fmla="*/ 480513 w 1009155"/>
                    <a:gd name="T17" fmla="*/ 1457920 h 1797207"/>
                    <a:gd name="T18" fmla="*/ 497887 w 1009155"/>
                    <a:gd name="T19" fmla="*/ 1482740 h 1797207"/>
                    <a:gd name="T20" fmla="*/ 602627 w 1009155"/>
                    <a:gd name="T21" fmla="*/ 1709097 h 1797207"/>
                    <a:gd name="T22" fmla="*/ 825509 w 1009155"/>
                    <a:gd name="T23" fmla="*/ 1586983 h 1797207"/>
                    <a:gd name="T24" fmla="*/ 869192 w 1009155"/>
                    <a:gd name="T25" fmla="*/ 1452211 h 1797207"/>
                    <a:gd name="T26" fmla="*/ 915606 w 1009155"/>
                    <a:gd name="T27" fmla="*/ 1537592 h 1797207"/>
                    <a:gd name="T28" fmla="*/ 995773 w 1009155"/>
                    <a:gd name="T29" fmla="*/ 1493661 h 1797207"/>
                    <a:gd name="T30" fmla="*/ 905678 w 1009155"/>
                    <a:gd name="T31" fmla="*/ 890786 h 1797207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0" t="0" r="r" b="b"/>
                  <a:pathLst>
                    <a:path w="1009155" h="1797207">
                      <a:moveTo>
                        <a:pt x="905678" y="890786"/>
                      </a:moveTo>
                      <a:cubicBezTo>
                        <a:pt x="816326" y="712082"/>
                        <a:pt x="670881" y="562170"/>
                        <a:pt x="495405" y="466862"/>
                      </a:cubicBezTo>
                      <a:cubicBezTo>
                        <a:pt x="539585" y="353931"/>
                        <a:pt x="577558" y="84388"/>
                        <a:pt x="494909" y="0"/>
                      </a:cubicBezTo>
                      <a:lnTo>
                        <a:pt x="0" y="441546"/>
                      </a:lnTo>
                      <a:cubicBezTo>
                        <a:pt x="91089" y="506822"/>
                        <a:pt x="216181" y="548271"/>
                        <a:pt x="313724" y="555965"/>
                      </a:cubicBezTo>
                      <a:cubicBezTo>
                        <a:pt x="218663" y="737895"/>
                        <a:pt x="190617" y="926030"/>
                        <a:pt x="199304" y="1131042"/>
                      </a:cubicBezTo>
                      <a:cubicBezTo>
                        <a:pt x="209232" y="1370802"/>
                        <a:pt x="295357" y="1607087"/>
                        <a:pt x="441794" y="1797208"/>
                      </a:cubicBezTo>
                      <a:lnTo>
                        <a:pt x="545790" y="1740122"/>
                      </a:lnTo>
                      <a:cubicBezTo>
                        <a:pt x="517743" y="1645310"/>
                        <a:pt x="488704" y="1554966"/>
                        <a:pt x="480513" y="1457920"/>
                      </a:cubicBezTo>
                      <a:cubicBezTo>
                        <a:pt x="485477" y="1465366"/>
                        <a:pt x="492923" y="1472812"/>
                        <a:pt x="497887" y="1482740"/>
                      </a:cubicBezTo>
                      <a:cubicBezTo>
                        <a:pt x="529160" y="1559930"/>
                        <a:pt x="558696" y="1638609"/>
                        <a:pt x="602627" y="1709097"/>
                      </a:cubicBezTo>
                      <a:lnTo>
                        <a:pt x="825509" y="1586983"/>
                      </a:lnTo>
                      <a:cubicBezTo>
                        <a:pt x="825509" y="1510786"/>
                        <a:pt x="869192" y="1452211"/>
                        <a:pt x="869192" y="1452211"/>
                      </a:cubicBezTo>
                      <a:lnTo>
                        <a:pt x="915606" y="1537592"/>
                      </a:lnTo>
                      <a:lnTo>
                        <a:pt x="995773" y="1493661"/>
                      </a:lnTo>
                      <a:cubicBezTo>
                        <a:pt x="1030025" y="1289889"/>
                        <a:pt x="998008" y="1075446"/>
                        <a:pt x="905678" y="890786"/>
                      </a:cubicBezTo>
                      <a:close/>
                    </a:path>
                  </a:pathLst>
                </a:custGeom>
                <a:solidFill>
                  <a:srgbClr val="8F5F4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2479" cap="flat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5" name="Freeform: Shape 102">
                  <a:extLst>
                    <a:ext uri="{FF2B5EF4-FFF2-40B4-BE49-F238E27FC236}">
                      <a16:creationId xmlns:a16="http://schemas.microsoft.com/office/drawing/2014/main" id="{B8910BA2-242A-4D6A-9923-73372FD6458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352506" y="3334328"/>
                  <a:ext cx="93704" cy="470430"/>
                </a:xfrm>
                <a:custGeom>
                  <a:avLst/>
                  <a:gdLst>
                    <a:gd name="T0" fmla="*/ 55720 w 93704"/>
                    <a:gd name="T1" fmla="*/ 11772 h 470430"/>
                    <a:gd name="T2" fmla="*/ 35864 w 93704"/>
                    <a:gd name="T3" fmla="*/ 603 h 470430"/>
                    <a:gd name="T4" fmla="*/ 24695 w 93704"/>
                    <a:gd name="T5" fmla="*/ 20459 h 470430"/>
                    <a:gd name="T6" fmla="*/ 2109 w 93704"/>
                    <a:gd name="T7" fmla="*/ 446120 h 470430"/>
                    <a:gd name="T8" fmla="*/ 29907 w 93704"/>
                    <a:gd name="T9" fmla="*/ 462501 h 470430"/>
                    <a:gd name="T10" fmla="*/ 55720 w 93704"/>
                    <a:gd name="T11" fmla="*/ 11772 h 470430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93704" h="470430">
                      <a:moveTo>
                        <a:pt x="55720" y="11772"/>
                      </a:moveTo>
                      <a:cubicBezTo>
                        <a:pt x="52494" y="3582"/>
                        <a:pt x="45048" y="-1879"/>
                        <a:pt x="35864" y="603"/>
                      </a:cubicBezTo>
                      <a:cubicBezTo>
                        <a:pt x="28170" y="2589"/>
                        <a:pt x="21220" y="12269"/>
                        <a:pt x="24695" y="20459"/>
                      </a:cubicBezTo>
                      <a:cubicBezTo>
                        <a:pt x="80540" y="157217"/>
                        <a:pt x="72597" y="316064"/>
                        <a:pt x="2109" y="446120"/>
                      </a:cubicBezTo>
                      <a:cubicBezTo>
                        <a:pt x="-7819" y="464487"/>
                        <a:pt x="19979" y="480620"/>
                        <a:pt x="29907" y="462501"/>
                      </a:cubicBezTo>
                      <a:cubicBezTo>
                        <a:pt x="104367" y="325247"/>
                        <a:pt x="114543" y="156472"/>
                        <a:pt x="55720" y="11772"/>
                      </a:cubicBezTo>
                      <a:close/>
                    </a:path>
                  </a:pathLst>
                </a:custGeom>
                <a:solidFill>
                  <a:srgbClr val="201D2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2479" cap="flat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6" name="Freeform: Shape 103">
                  <a:extLst>
                    <a:ext uri="{FF2B5EF4-FFF2-40B4-BE49-F238E27FC236}">
                      <a16:creationId xmlns:a16="http://schemas.microsoft.com/office/drawing/2014/main" id="{712C782C-6417-4354-AF25-7B41D10B7AD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888400" y="3761329"/>
                  <a:ext cx="329388" cy="166784"/>
                </a:xfrm>
                <a:custGeom>
                  <a:avLst/>
                  <a:gdLst>
                    <a:gd name="T0" fmla="*/ 317792 w 329388"/>
                    <a:gd name="T1" fmla="*/ 134780 h 166784"/>
                    <a:gd name="T2" fmla="*/ 142564 w 329388"/>
                    <a:gd name="T3" fmla="*/ 82658 h 166784"/>
                    <a:gd name="T4" fmla="*/ 29633 w 329388"/>
                    <a:gd name="T5" fmla="*/ 8199 h 166784"/>
                    <a:gd name="T6" fmla="*/ 1835 w 329388"/>
                    <a:gd name="T7" fmla="*/ 24580 h 166784"/>
                    <a:gd name="T8" fmla="*/ 120474 w 329388"/>
                    <a:gd name="T9" fmla="*/ 109216 h 166784"/>
                    <a:gd name="T10" fmla="*/ 309105 w 329388"/>
                    <a:gd name="T11" fmla="*/ 166301 h 166784"/>
                    <a:gd name="T12" fmla="*/ 317792 w 329388"/>
                    <a:gd name="T13" fmla="*/ 134780 h 16678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329388" h="166784">
                      <a:moveTo>
                        <a:pt x="317792" y="134780"/>
                      </a:moveTo>
                      <a:cubicBezTo>
                        <a:pt x="258721" y="119888"/>
                        <a:pt x="200146" y="102514"/>
                        <a:pt x="142564" y="82658"/>
                      </a:cubicBezTo>
                      <a:cubicBezTo>
                        <a:pt x="100122" y="68015"/>
                        <a:pt x="50730" y="51385"/>
                        <a:pt x="29633" y="8199"/>
                      </a:cubicBezTo>
                      <a:cubicBezTo>
                        <a:pt x="20450" y="-10416"/>
                        <a:pt x="-7348" y="5965"/>
                        <a:pt x="1835" y="24580"/>
                      </a:cubicBezTo>
                      <a:cubicBezTo>
                        <a:pt x="24669" y="70993"/>
                        <a:pt x="74309" y="92586"/>
                        <a:pt x="120474" y="109216"/>
                      </a:cubicBezTo>
                      <a:cubicBezTo>
                        <a:pt x="182276" y="131305"/>
                        <a:pt x="245566" y="150169"/>
                        <a:pt x="309105" y="166301"/>
                      </a:cubicBezTo>
                      <a:cubicBezTo>
                        <a:pt x="329458" y="171017"/>
                        <a:pt x="338145" y="139744"/>
                        <a:pt x="317792" y="134780"/>
                      </a:cubicBezTo>
                      <a:close/>
                    </a:path>
                  </a:pathLst>
                </a:custGeom>
                <a:solidFill>
                  <a:srgbClr val="201D2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2479" cap="flat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7" name="Freeform: Shape 104">
                  <a:extLst>
                    <a:ext uri="{FF2B5EF4-FFF2-40B4-BE49-F238E27FC236}">
                      <a16:creationId xmlns:a16="http://schemas.microsoft.com/office/drawing/2014/main" id="{51ADE863-73A4-42FB-9977-1FDB5E024CD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404584" y="3794184"/>
                  <a:ext cx="511060" cy="1053201"/>
                </a:xfrm>
                <a:custGeom>
                  <a:avLst/>
                  <a:gdLst>
                    <a:gd name="T0" fmla="*/ 461072 w 511060"/>
                    <a:gd name="T1" fmla="*/ 546449 h 1053201"/>
                    <a:gd name="T2" fmla="*/ 222553 w 511060"/>
                    <a:gd name="T3" fmla="*/ 158018 h 1053201"/>
                    <a:gd name="T4" fmla="*/ 23994 w 511060"/>
                    <a:gd name="T5" fmla="*/ 2397 h 1053201"/>
                    <a:gd name="T6" fmla="*/ 7613 w 511060"/>
                    <a:gd name="T7" fmla="*/ 30196 h 1053201"/>
                    <a:gd name="T8" fmla="*/ 318110 w 511060"/>
                    <a:gd name="T9" fmla="*/ 325800 h 1053201"/>
                    <a:gd name="T10" fmla="*/ 473978 w 511060"/>
                    <a:gd name="T11" fmla="*/ 759900 h 1053201"/>
                    <a:gd name="T12" fmla="*/ 463802 w 511060"/>
                    <a:gd name="T13" fmla="*/ 1032919 h 1053201"/>
                    <a:gd name="T14" fmla="*/ 494827 w 511060"/>
                    <a:gd name="T15" fmla="*/ 1041606 h 1053201"/>
                    <a:gd name="T16" fmla="*/ 461072 w 511060"/>
                    <a:gd name="T17" fmla="*/ 546449 h 1053201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511060" h="1053201">
                      <a:moveTo>
                        <a:pt x="461072" y="546449"/>
                      </a:moveTo>
                      <a:cubicBezTo>
                        <a:pt x="412921" y="400756"/>
                        <a:pt x="330519" y="267225"/>
                        <a:pt x="222553" y="158018"/>
                      </a:cubicBezTo>
                      <a:cubicBezTo>
                        <a:pt x="163233" y="97954"/>
                        <a:pt x="96219" y="45584"/>
                        <a:pt x="23994" y="2397"/>
                      </a:cubicBezTo>
                      <a:cubicBezTo>
                        <a:pt x="6123" y="-8275"/>
                        <a:pt x="-10010" y="19523"/>
                        <a:pt x="7613" y="30196"/>
                      </a:cubicBezTo>
                      <a:cubicBezTo>
                        <a:pt x="131464" y="104159"/>
                        <a:pt x="238189" y="205672"/>
                        <a:pt x="318110" y="325800"/>
                      </a:cubicBezTo>
                      <a:cubicBezTo>
                        <a:pt x="404234" y="455360"/>
                        <a:pt x="458093" y="605024"/>
                        <a:pt x="473978" y="759900"/>
                      </a:cubicBezTo>
                      <a:cubicBezTo>
                        <a:pt x="483410" y="850741"/>
                        <a:pt x="480183" y="942822"/>
                        <a:pt x="463802" y="1032919"/>
                      </a:cubicBezTo>
                      <a:cubicBezTo>
                        <a:pt x="460079" y="1053271"/>
                        <a:pt x="491104" y="1061958"/>
                        <a:pt x="494827" y="1041606"/>
                      </a:cubicBezTo>
                      <a:cubicBezTo>
                        <a:pt x="524611" y="876802"/>
                        <a:pt x="513442" y="705544"/>
                        <a:pt x="461072" y="546449"/>
                      </a:cubicBezTo>
                      <a:close/>
                    </a:path>
                  </a:pathLst>
                </a:custGeom>
                <a:solidFill>
                  <a:srgbClr val="201D2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2479" cap="flat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8" name="Freeform: Shape 105">
                  <a:extLst>
                    <a:ext uri="{FF2B5EF4-FFF2-40B4-BE49-F238E27FC236}">
                      <a16:creationId xmlns:a16="http://schemas.microsoft.com/office/drawing/2014/main" id="{4B3B2FE7-14F3-4D9A-A48F-AD9EF2B0D2D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082527" y="3972635"/>
                  <a:ext cx="271836" cy="1171911"/>
                </a:xfrm>
                <a:custGeom>
                  <a:avLst/>
                  <a:gdLst>
                    <a:gd name="T0" fmla="*/ 267124 w 271836"/>
                    <a:gd name="T1" fmla="*/ 1144364 h 1171911"/>
                    <a:gd name="T2" fmla="*/ 78244 w 271836"/>
                    <a:gd name="T3" fmla="*/ 755685 h 1171911"/>
                    <a:gd name="T4" fmla="*/ 36299 w 271836"/>
                    <a:gd name="T5" fmla="*/ 284356 h 1171911"/>
                    <a:gd name="T6" fmla="*/ 101823 w 271836"/>
                    <a:gd name="T7" fmla="*/ 24740 h 1171911"/>
                    <a:gd name="T8" fmla="*/ 74025 w 271836"/>
                    <a:gd name="T9" fmla="*/ 8359 h 1171911"/>
                    <a:gd name="T10" fmla="*/ 4530 w 271836"/>
                    <a:gd name="T11" fmla="*/ 492594 h 1171911"/>
                    <a:gd name="T12" fmla="*/ 40767 w 271836"/>
                    <a:gd name="T13" fmla="*/ 734836 h 1171911"/>
                    <a:gd name="T14" fmla="*/ 106539 w 271836"/>
                    <a:gd name="T15" fmla="*/ 954989 h 1171911"/>
                    <a:gd name="T16" fmla="*/ 244290 w 271836"/>
                    <a:gd name="T17" fmla="*/ 1167199 h 1171911"/>
                    <a:gd name="T18" fmla="*/ 267124 w 271836"/>
                    <a:gd name="T19" fmla="*/ 1144364 h 1171911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271836" h="1171911">
                      <a:moveTo>
                        <a:pt x="267124" y="1144364"/>
                      </a:moveTo>
                      <a:cubicBezTo>
                        <a:pt x="162384" y="1039873"/>
                        <a:pt x="110510" y="897158"/>
                        <a:pt x="78244" y="755685"/>
                      </a:cubicBezTo>
                      <a:cubicBezTo>
                        <a:pt x="43249" y="602050"/>
                        <a:pt x="22400" y="441714"/>
                        <a:pt x="36299" y="284356"/>
                      </a:cubicBezTo>
                      <a:cubicBezTo>
                        <a:pt x="44241" y="195004"/>
                        <a:pt x="64842" y="106397"/>
                        <a:pt x="101823" y="24740"/>
                      </a:cubicBezTo>
                      <a:cubicBezTo>
                        <a:pt x="110262" y="5877"/>
                        <a:pt x="82464" y="-10505"/>
                        <a:pt x="74025" y="8359"/>
                      </a:cubicBezTo>
                      <a:cubicBezTo>
                        <a:pt x="5522" y="160008"/>
                        <a:pt x="-8873" y="328287"/>
                        <a:pt x="4530" y="492594"/>
                      </a:cubicBezTo>
                      <a:cubicBezTo>
                        <a:pt x="11231" y="574004"/>
                        <a:pt x="23889" y="654916"/>
                        <a:pt x="40767" y="734836"/>
                      </a:cubicBezTo>
                      <a:cubicBezTo>
                        <a:pt x="56403" y="809793"/>
                        <a:pt x="76756" y="884252"/>
                        <a:pt x="106539" y="954989"/>
                      </a:cubicBezTo>
                      <a:cubicBezTo>
                        <a:pt x="139549" y="1033420"/>
                        <a:pt x="183977" y="1106886"/>
                        <a:pt x="244290" y="1167199"/>
                      </a:cubicBezTo>
                      <a:cubicBezTo>
                        <a:pt x="258933" y="1181842"/>
                        <a:pt x="281767" y="1159008"/>
                        <a:pt x="267124" y="1144364"/>
                      </a:cubicBezTo>
                      <a:close/>
                    </a:path>
                  </a:pathLst>
                </a:custGeom>
                <a:solidFill>
                  <a:srgbClr val="201D2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2479" cap="flat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9" name="Freeform: Shape 106">
                  <a:extLst>
                    <a:ext uri="{FF2B5EF4-FFF2-40B4-BE49-F238E27FC236}">
                      <a16:creationId xmlns:a16="http://schemas.microsoft.com/office/drawing/2014/main" id="{86CBFCC3-77BA-4E02-AD4E-6BF4B6286A3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358214" y="4778855"/>
                  <a:ext cx="111716" cy="203723"/>
                </a:xfrm>
                <a:custGeom>
                  <a:avLst/>
                  <a:gdLst>
                    <a:gd name="T0" fmla="*/ 110572 w 111716"/>
                    <a:gd name="T1" fmla="*/ 184260 h 203723"/>
                    <a:gd name="T2" fmla="*/ 29907 w 111716"/>
                    <a:gd name="T3" fmla="*/ 8039 h 203723"/>
                    <a:gd name="T4" fmla="*/ 2109 w 111716"/>
                    <a:gd name="T5" fmla="*/ 24420 h 203723"/>
                    <a:gd name="T6" fmla="*/ 79547 w 111716"/>
                    <a:gd name="T7" fmla="*/ 192947 h 203723"/>
                    <a:gd name="T8" fmla="*/ 110572 w 111716"/>
                    <a:gd name="T9" fmla="*/ 184260 h 20372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111716" h="203723">
                      <a:moveTo>
                        <a:pt x="110572" y="184260"/>
                      </a:moveTo>
                      <a:cubicBezTo>
                        <a:pt x="87489" y="123948"/>
                        <a:pt x="60684" y="64877"/>
                        <a:pt x="29907" y="8039"/>
                      </a:cubicBezTo>
                      <a:cubicBezTo>
                        <a:pt x="19979" y="-10327"/>
                        <a:pt x="-7819" y="6054"/>
                        <a:pt x="2109" y="24420"/>
                      </a:cubicBezTo>
                      <a:cubicBezTo>
                        <a:pt x="31645" y="78776"/>
                        <a:pt x="57457" y="135117"/>
                        <a:pt x="79547" y="192947"/>
                      </a:cubicBezTo>
                      <a:cubicBezTo>
                        <a:pt x="86993" y="212059"/>
                        <a:pt x="118018" y="203620"/>
                        <a:pt x="110572" y="184260"/>
                      </a:cubicBezTo>
                      <a:close/>
                    </a:path>
                  </a:pathLst>
                </a:custGeom>
                <a:solidFill>
                  <a:srgbClr val="2E2E2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2479" cap="flat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0" name="Freeform: Shape 107">
                  <a:extLst>
                    <a:ext uri="{FF2B5EF4-FFF2-40B4-BE49-F238E27FC236}">
                      <a16:creationId xmlns:a16="http://schemas.microsoft.com/office/drawing/2014/main" id="{7C91A004-C7F4-453B-8A1A-FBC0849263D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670381" y="4506003"/>
                  <a:ext cx="152096" cy="433937"/>
                </a:xfrm>
                <a:custGeom>
                  <a:avLst/>
                  <a:gdLst>
                    <a:gd name="T0" fmla="*/ 150351 w 152096"/>
                    <a:gd name="T1" fmla="*/ 357089 h 433937"/>
                    <a:gd name="T2" fmla="*/ 31464 w 152096"/>
                    <a:gd name="T3" fmla="*/ 11596 h 433937"/>
                    <a:gd name="T4" fmla="*/ 439 w 152096"/>
                    <a:gd name="T5" fmla="*/ 20283 h 433937"/>
                    <a:gd name="T6" fmla="*/ 73657 w 152096"/>
                    <a:gd name="T7" fmla="*/ 261284 h 433937"/>
                    <a:gd name="T8" fmla="*/ 61992 w 152096"/>
                    <a:gd name="T9" fmla="*/ 268978 h 433937"/>
                    <a:gd name="T10" fmla="*/ 16820 w 152096"/>
                    <a:gd name="T11" fmla="*/ 418394 h 433937"/>
                    <a:gd name="T12" fmla="*/ 49086 w 152096"/>
                    <a:gd name="T13" fmla="*/ 418394 h 433937"/>
                    <a:gd name="T14" fmla="*/ 85819 w 152096"/>
                    <a:gd name="T15" fmla="*/ 292061 h 433937"/>
                    <a:gd name="T16" fmla="*/ 122056 w 152096"/>
                    <a:gd name="T17" fmla="*/ 373222 h 433937"/>
                    <a:gd name="T18" fmla="*/ 150351 w 152096"/>
                    <a:gd name="T19" fmla="*/ 357089 h 433937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152096" h="433937">
                      <a:moveTo>
                        <a:pt x="150351" y="357089"/>
                      </a:moveTo>
                      <a:cubicBezTo>
                        <a:pt x="97485" y="246889"/>
                        <a:pt x="57773" y="130980"/>
                        <a:pt x="31464" y="11596"/>
                      </a:cubicBezTo>
                      <a:cubicBezTo>
                        <a:pt x="26996" y="-8756"/>
                        <a:pt x="-4029" y="-69"/>
                        <a:pt x="439" y="20283"/>
                      </a:cubicBezTo>
                      <a:cubicBezTo>
                        <a:pt x="18557" y="102437"/>
                        <a:pt x="43129" y="183101"/>
                        <a:pt x="73657" y="261284"/>
                      </a:cubicBezTo>
                      <a:cubicBezTo>
                        <a:pt x="69190" y="261781"/>
                        <a:pt x="64970" y="264014"/>
                        <a:pt x="61992" y="268978"/>
                      </a:cubicBezTo>
                      <a:cubicBezTo>
                        <a:pt x="35683" y="314895"/>
                        <a:pt x="20543" y="365528"/>
                        <a:pt x="16820" y="418394"/>
                      </a:cubicBezTo>
                      <a:cubicBezTo>
                        <a:pt x="15331" y="439243"/>
                        <a:pt x="47596" y="438995"/>
                        <a:pt x="49086" y="418394"/>
                      </a:cubicBezTo>
                      <a:cubicBezTo>
                        <a:pt x="52064" y="373966"/>
                        <a:pt x="64723" y="331028"/>
                        <a:pt x="85819" y="292061"/>
                      </a:cubicBezTo>
                      <a:cubicBezTo>
                        <a:pt x="97236" y="319363"/>
                        <a:pt x="109150" y="346665"/>
                        <a:pt x="122056" y="373222"/>
                      </a:cubicBezTo>
                      <a:cubicBezTo>
                        <a:pt x="131488" y="392085"/>
                        <a:pt x="159286" y="375704"/>
                        <a:pt x="150351" y="357089"/>
                      </a:cubicBezTo>
                      <a:close/>
                    </a:path>
                  </a:pathLst>
                </a:custGeom>
                <a:solidFill>
                  <a:srgbClr val="201D2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2479" cap="flat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1" name="Freeform: Shape 108">
                  <a:extLst>
                    <a:ext uri="{FF2B5EF4-FFF2-40B4-BE49-F238E27FC236}">
                      <a16:creationId xmlns:a16="http://schemas.microsoft.com/office/drawing/2014/main" id="{F466CF3C-7D8C-42B3-A751-D4971975B7C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556172" y="4075400"/>
                  <a:ext cx="227025" cy="393018"/>
                </a:xfrm>
                <a:custGeom>
                  <a:avLst/>
                  <a:gdLst>
                    <a:gd name="T0" fmla="*/ 226090 w 227025"/>
                    <a:gd name="T1" fmla="*/ 373200 h 393018"/>
                    <a:gd name="T2" fmla="*/ 26538 w 227025"/>
                    <a:gd name="T3" fmla="*/ 5617 h 393018"/>
                    <a:gd name="T4" fmla="*/ 3704 w 227025"/>
                    <a:gd name="T5" fmla="*/ 28451 h 393018"/>
                    <a:gd name="T6" fmla="*/ 194817 w 227025"/>
                    <a:gd name="T7" fmla="*/ 381887 h 393018"/>
                    <a:gd name="T8" fmla="*/ 226090 w 227025"/>
                    <a:gd name="T9" fmla="*/ 373200 h 39301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227025" h="393018">
                      <a:moveTo>
                        <a:pt x="226090" y="373200"/>
                      </a:moveTo>
                      <a:cubicBezTo>
                        <a:pt x="180173" y="240413"/>
                        <a:pt x="112911" y="116562"/>
                        <a:pt x="26538" y="5617"/>
                      </a:cubicBezTo>
                      <a:cubicBezTo>
                        <a:pt x="13880" y="-10764"/>
                        <a:pt x="-8955" y="12319"/>
                        <a:pt x="3704" y="28451"/>
                      </a:cubicBezTo>
                      <a:cubicBezTo>
                        <a:pt x="86354" y="134680"/>
                        <a:pt x="151133" y="254561"/>
                        <a:pt x="194817" y="381887"/>
                      </a:cubicBezTo>
                      <a:cubicBezTo>
                        <a:pt x="201518" y="401494"/>
                        <a:pt x="232791" y="393056"/>
                        <a:pt x="226090" y="373200"/>
                      </a:cubicBezTo>
                      <a:close/>
                    </a:path>
                  </a:pathLst>
                </a:custGeom>
                <a:solidFill>
                  <a:srgbClr val="201D2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2479" cap="flat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2" name="Freeform: Shape 109">
                  <a:extLst>
                    <a:ext uri="{FF2B5EF4-FFF2-40B4-BE49-F238E27FC236}">
                      <a16:creationId xmlns:a16="http://schemas.microsoft.com/office/drawing/2014/main" id="{6F8767E4-5CDF-42FB-AAC7-A6A641D83D9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227778" y="4567580"/>
                  <a:ext cx="71554" cy="334884"/>
                </a:xfrm>
                <a:custGeom>
                  <a:avLst/>
                  <a:gdLst>
                    <a:gd name="T0" fmla="*/ 70744 w 71554"/>
                    <a:gd name="T1" fmla="*/ 315120 h 334884"/>
                    <a:gd name="T2" fmla="*/ 33763 w 71554"/>
                    <a:gd name="T3" fmla="*/ 15544 h 334884"/>
                    <a:gd name="T4" fmla="*/ 1497 w 71554"/>
                    <a:gd name="T5" fmla="*/ 15544 h 334884"/>
                    <a:gd name="T6" fmla="*/ 39719 w 71554"/>
                    <a:gd name="T7" fmla="*/ 323558 h 334884"/>
                    <a:gd name="T8" fmla="*/ 70744 w 71554"/>
                    <a:gd name="T9" fmla="*/ 315120 h 33488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71554" h="334884">
                      <a:moveTo>
                        <a:pt x="70744" y="315120"/>
                      </a:moveTo>
                      <a:cubicBezTo>
                        <a:pt x="40215" y="218322"/>
                        <a:pt x="27805" y="117057"/>
                        <a:pt x="33763" y="15544"/>
                      </a:cubicBezTo>
                      <a:cubicBezTo>
                        <a:pt x="35004" y="-5305"/>
                        <a:pt x="2738" y="-5057"/>
                        <a:pt x="1497" y="15544"/>
                      </a:cubicBezTo>
                      <a:cubicBezTo>
                        <a:pt x="-4708" y="119539"/>
                        <a:pt x="8446" y="224279"/>
                        <a:pt x="39719" y="323558"/>
                      </a:cubicBezTo>
                      <a:cubicBezTo>
                        <a:pt x="45676" y="343414"/>
                        <a:pt x="76949" y="334975"/>
                        <a:pt x="70744" y="315120"/>
                      </a:cubicBezTo>
                      <a:close/>
                    </a:path>
                  </a:pathLst>
                </a:custGeom>
                <a:solidFill>
                  <a:srgbClr val="2E2E2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2479" cap="flat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20" name="Freeform: Shape 27">
                <a:extLst>
                  <a:ext uri="{FF2B5EF4-FFF2-40B4-BE49-F238E27FC236}">
                    <a16:creationId xmlns:a16="http://schemas.microsoft.com/office/drawing/2014/main" id="{1F5B6489-88C8-49FE-BC1C-53B0943C65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413197" y="3887174"/>
                <a:ext cx="497390" cy="564156"/>
              </a:xfrm>
              <a:custGeom>
                <a:avLst/>
                <a:gdLst>
                  <a:gd name="T0" fmla="*/ 497390 w 497390"/>
                  <a:gd name="T1" fmla="*/ 564156 h 564156"/>
                  <a:gd name="T2" fmla="*/ 0 w 497390"/>
                  <a:gd name="T3" fmla="*/ 564156 h 564156"/>
                  <a:gd name="T4" fmla="*/ 4219 w 497390"/>
                  <a:gd name="T5" fmla="*/ 0 h 564156"/>
                  <a:gd name="T6" fmla="*/ 497390 w 497390"/>
                  <a:gd name="T7" fmla="*/ 0 h 56415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497390" h="564156">
                    <a:moveTo>
                      <a:pt x="497390" y="564156"/>
                    </a:moveTo>
                    <a:lnTo>
                      <a:pt x="0" y="564156"/>
                    </a:lnTo>
                    <a:lnTo>
                      <a:pt x="4219" y="0"/>
                    </a:lnTo>
                    <a:lnTo>
                      <a:pt x="497390" y="0"/>
                    </a:lnTo>
                    <a:lnTo>
                      <a:pt x="497390" y="564156"/>
                    </a:lnTo>
                    <a:close/>
                  </a:path>
                </a:pathLst>
              </a:custGeom>
              <a:solidFill>
                <a:srgbClr val="FAE3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47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8">
                <a:extLst>
                  <a:ext uri="{FF2B5EF4-FFF2-40B4-BE49-F238E27FC236}">
                    <a16:creationId xmlns:a16="http://schemas.microsoft.com/office/drawing/2014/main" id="{052F47FF-65D6-4386-BD85-A82C82D681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73501" y="4096406"/>
                <a:ext cx="1175719" cy="1403812"/>
              </a:xfrm>
              <a:custGeom>
                <a:avLst/>
                <a:gdLst>
                  <a:gd name="T0" fmla="*/ 974837 w 1175719"/>
                  <a:gd name="T1" fmla="*/ 63539 h 1403812"/>
                  <a:gd name="T2" fmla="*/ 836838 w 1175719"/>
                  <a:gd name="T3" fmla="*/ 0 h 1403812"/>
                  <a:gd name="T4" fmla="*/ 836838 w 1175719"/>
                  <a:gd name="T5" fmla="*/ 81409 h 1403812"/>
                  <a:gd name="T6" fmla="*/ 575237 w 1175719"/>
                  <a:gd name="T7" fmla="*/ 305285 h 1403812"/>
                  <a:gd name="T8" fmla="*/ 342426 w 1175719"/>
                  <a:gd name="T9" fmla="*/ 71233 h 1403812"/>
                  <a:gd name="T10" fmla="*/ 342426 w 1175719"/>
                  <a:gd name="T11" fmla="*/ 1489 h 1403812"/>
                  <a:gd name="T12" fmla="*/ 5124 w 1175719"/>
                  <a:gd name="T13" fmla="*/ 606598 h 1403812"/>
                  <a:gd name="T14" fmla="*/ 8847 w 1175719"/>
                  <a:gd name="T15" fmla="*/ 1403812 h 1403812"/>
                  <a:gd name="T16" fmla="*/ 1171411 w 1175719"/>
                  <a:gd name="T17" fmla="*/ 1403812 h 1403812"/>
                  <a:gd name="T18" fmla="*/ 1175134 w 1175719"/>
                  <a:gd name="T19" fmla="*/ 606598 h 1403812"/>
                  <a:gd name="T20" fmla="*/ 974837 w 1175719"/>
                  <a:gd name="T21" fmla="*/ 63539 h 140381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175719" h="1403812">
                    <a:moveTo>
                      <a:pt x="974837" y="63539"/>
                    </a:moveTo>
                    <a:cubicBezTo>
                      <a:pt x="938104" y="40208"/>
                      <a:pt x="892931" y="19359"/>
                      <a:pt x="836838" y="0"/>
                    </a:cubicBezTo>
                    <a:cubicBezTo>
                      <a:pt x="836838" y="0"/>
                      <a:pt x="836838" y="38471"/>
                      <a:pt x="836838" y="81409"/>
                    </a:cubicBezTo>
                    <a:cubicBezTo>
                      <a:pt x="836838" y="124596"/>
                      <a:pt x="778263" y="305285"/>
                      <a:pt x="575237" y="305285"/>
                    </a:cubicBezTo>
                    <a:cubicBezTo>
                      <a:pt x="372458" y="305285"/>
                      <a:pt x="342426" y="71233"/>
                      <a:pt x="342426" y="71233"/>
                    </a:cubicBezTo>
                    <a:lnTo>
                      <a:pt x="342426" y="1489"/>
                    </a:lnTo>
                    <a:cubicBezTo>
                      <a:pt x="22250" y="111441"/>
                      <a:pt x="20264" y="273267"/>
                      <a:pt x="5124" y="606598"/>
                    </a:cubicBezTo>
                    <a:cubicBezTo>
                      <a:pt x="-8278" y="906919"/>
                      <a:pt x="8847" y="1403812"/>
                      <a:pt x="8847" y="1403812"/>
                    </a:cubicBezTo>
                    <a:cubicBezTo>
                      <a:pt x="396286" y="1403812"/>
                      <a:pt x="783972" y="1403812"/>
                      <a:pt x="1171411" y="1403812"/>
                    </a:cubicBezTo>
                    <a:cubicBezTo>
                      <a:pt x="1171411" y="1403812"/>
                      <a:pt x="1177616" y="855293"/>
                      <a:pt x="1175134" y="606598"/>
                    </a:cubicBezTo>
                    <a:cubicBezTo>
                      <a:pt x="1172899" y="331345"/>
                      <a:pt x="1147832" y="173243"/>
                      <a:pt x="974837" y="6353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47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9">
                <a:extLst>
                  <a:ext uri="{FF2B5EF4-FFF2-40B4-BE49-F238E27FC236}">
                    <a16:creationId xmlns:a16="http://schemas.microsoft.com/office/drawing/2014/main" id="{22C18FD5-BCDC-4BF2-AE4E-A88EE1E631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83317" y="4059176"/>
                <a:ext cx="1369064" cy="1754269"/>
              </a:xfrm>
              <a:custGeom>
                <a:avLst/>
                <a:gdLst>
                  <a:gd name="T0" fmla="*/ 1369064 w 1369064"/>
                  <a:gd name="T1" fmla="*/ 1754269 h 1754269"/>
                  <a:gd name="T2" fmla="*/ 1295846 w 1369064"/>
                  <a:gd name="T3" fmla="*/ 630673 h 1754269"/>
                  <a:gd name="T4" fmla="*/ 1258119 w 1369064"/>
                  <a:gd name="T5" fmla="*/ 289648 h 1754269"/>
                  <a:gd name="T6" fmla="*/ 1083139 w 1369064"/>
                  <a:gd name="T7" fmla="*/ 66269 h 1754269"/>
                  <a:gd name="T8" fmla="*/ 927519 w 1369064"/>
                  <a:gd name="T9" fmla="*/ 248 h 1754269"/>
                  <a:gd name="T10" fmla="*/ 907414 w 1369064"/>
                  <a:gd name="T11" fmla="*/ 629680 h 1754269"/>
                  <a:gd name="T12" fmla="*/ 661946 w 1369064"/>
                  <a:gd name="T13" fmla="*/ 1109945 h 1754269"/>
                  <a:gd name="T14" fmla="*/ 426405 w 1369064"/>
                  <a:gd name="T15" fmla="*/ 647799 h 1754269"/>
                  <a:gd name="T16" fmla="*/ 437326 w 1369064"/>
                  <a:gd name="T17" fmla="*/ 0 h 1754269"/>
                  <a:gd name="T18" fmla="*/ 74956 w 1369064"/>
                  <a:gd name="T19" fmla="*/ 618015 h 1754269"/>
                  <a:gd name="T20" fmla="*/ 74460 w 1369064"/>
                  <a:gd name="T21" fmla="*/ 629680 h 1754269"/>
                  <a:gd name="T22" fmla="*/ 0 w 1369064"/>
                  <a:gd name="T23" fmla="*/ 1754269 h 1754269"/>
                  <a:gd name="T24" fmla="*/ 1369064 w 1369064"/>
                  <a:gd name="T25" fmla="*/ 1754269 h 1754269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369064" h="1754269">
                    <a:moveTo>
                      <a:pt x="1369064" y="1754269"/>
                    </a:moveTo>
                    <a:cubicBezTo>
                      <a:pt x="1344741" y="1440546"/>
                      <a:pt x="1297583" y="813347"/>
                      <a:pt x="1295846" y="630673"/>
                    </a:cubicBezTo>
                    <a:cubicBezTo>
                      <a:pt x="1294357" y="491930"/>
                      <a:pt x="1287407" y="380985"/>
                      <a:pt x="1258119" y="289648"/>
                    </a:cubicBezTo>
                    <a:cubicBezTo>
                      <a:pt x="1227095" y="193347"/>
                      <a:pt x="1171498" y="122362"/>
                      <a:pt x="1083139" y="66269"/>
                    </a:cubicBezTo>
                    <a:cubicBezTo>
                      <a:pt x="1044172" y="41449"/>
                      <a:pt x="984853" y="19856"/>
                      <a:pt x="927519" y="248"/>
                    </a:cubicBezTo>
                    <a:cubicBezTo>
                      <a:pt x="927519" y="248"/>
                      <a:pt x="938439" y="338047"/>
                      <a:pt x="907414" y="629680"/>
                    </a:cubicBezTo>
                    <a:cubicBezTo>
                      <a:pt x="879865" y="888055"/>
                      <a:pt x="753035" y="1109945"/>
                      <a:pt x="661946" y="1109945"/>
                    </a:cubicBezTo>
                    <a:cubicBezTo>
                      <a:pt x="542563" y="1109945"/>
                      <a:pt x="439312" y="902947"/>
                      <a:pt x="426405" y="647799"/>
                    </a:cubicBezTo>
                    <a:cubicBezTo>
                      <a:pt x="411265" y="345493"/>
                      <a:pt x="437326" y="0"/>
                      <a:pt x="437326" y="0"/>
                    </a:cubicBezTo>
                    <a:cubicBezTo>
                      <a:pt x="104243" y="114171"/>
                      <a:pt x="89600" y="293123"/>
                      <a:pt x="74956" y="618015"/>
                    </a:cubicBezTo>
                    <a:lnTo>
                      <a:pt x="74460" y="629680"/>
                    </a:lnTo>
                    <a:cubicBezTo>
                      <a:pt x="64532" y="848592"/>
                      <a:pt x="21841" y="1449481"/>
                      <a:pt x="0" y="1754269"/>
                    </a:cubicBezTo>
                    <a:lnTo>
                      <a:pt x="1369064" y="1754269"/>
                    </a:lnTo>
                    <a:close/>
                  </a:path>
                </a:pathLst>
              </a:custGeom>
              <a:solidFill>
                <a:srgbClr val="A88F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47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30">
                <a:extLst>
                  <a:ext uri="{FF2B5EF4-FFF2-40B4-BE49-F238E27FC236}">
                    <a16:creationId xmlns:a16="http://schemas.microsoft.com/office/drawing/2014/main" id="{738204D3-E791-4C1E-BF81-A49BC46CCD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251006" y="4701980"/>
                <a:ext cx="117011" cy="1111465"/>
              </a:xfrm>
              <a:custGeom>
                <a:avLst/>
                <a:gdLst>
                  <a:gd name="T0" fmla="*/ 85986 w 117011"/>
                  <a:gd name="T1" fmla="*/ 1009952 h 1111465"/>
                  <a:gd name="T2" fmla="*/ 91199 w 117011"/>
                  <a:gd name="T3" fmla="*/ 1111465 h 1111465"/>
                  <a:gd name="T4" fmla="*/ 117011 w 117011"/>
                  <a:gd name="T5" fmla="*/ 1111465 h 1111465"/>
                  <a:gd name="T6" fmla="*/ 56451 w 117011"/>
                  <a:gd name="T7" fmla="*/ 293650 h 1111465"/>
                  <a:gd name="T8" fmla="*/ 25674 w 117011"/>
                  <a:gd name="T9" fmla="*/ 12193 h 1111465"/>
                  <a:gd name="T10" fmla="*/ 110 w 117011"/>
                  <a:gd name="T11" fmla="*/ 12193 h 1111465"/>
                  <a:gd name="T12" fmla="*/ 85986 w 117011"/>
                  <a:gd name="T13" fmla="*/ 1009952 h 111146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17011" h="1111465">
                    <a:moveTo>
                      <a:pt x="85986" y="1009952"/>
                    </a:moveTo>
                    <a:cubicBezTo>
                      <a:pt x="87724" y="1043707"/>
                      <a:pt x="89461" y="1077710"/>
                      <a:pt x="91199" y="1111465"/>
                    </a:cubicBezTo>
                    <a:lnTo>
                      <a:pt x="117011" y="1111465"/>
                    </a:lnTo>
                    <a:cubicBezTo>
                      <a:pt x="104105" y="838447"/>
                      <a:pt x="84001" y="565676"/>
                      <a:pt x="56451" y="293650"/>
                    </a:cubicBezTo>
                    <a:cubicBezTo>
                      <a:pt x="47019" y="199831"/>
                      <a:pt x="36595" y="106012"/>
                      <a:pt x="25674" y="12193"/>
                    </a:cubicBezTo>
                    <a:cubicBezTo>
                      <a:pt x="23689" y="-3940"/>
                      <a:pt x="-1876" y="-4188"/>
                      <a:pt x="110" y="12193"/>
                    </a:cubicBezTo>
                    <a:cubicBezTo>
                      <a:pt x="39077" y="343787"/>
                      <a:pt x="68116" y="676621"/>
                      <a:pt x="85986" y="1009952"/>
                    </a:cubicBezTo>
                    <a:close/>
                  </a:path>
                </a:pathLst>
              </a:custGeom>
              <a:solidFill>
                <a:srgbClr val="201D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47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" name="Freeform: Shape 31">
                <a:extLst>
                  <a:ext uri="{FF2B5EF4-FFF2-40B4-BE49-F238E27FC236}">
                    <a16:creationId xmlns:a16="http://schemas.microsoft.com/office/drawing/2014/main" id="{08154FBA-E894-46FD-B9E2-6F52AA0EB58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20260" y="5648144"/>
                <a:ext cx="303330" cy="25564"/>
              </a:xfrm>
              <a:custGeom>
                <a:avLst/>
                <a:gdLst>
                  <a:gd name="T0" fmla="*/ 290951 w 303330"/>
                  <a:gd name="T1" fmla="*/ 0 h 25564"/>
                  <a:gd name="T2" fmla="*/ 12472 w 303330"/>
                  <a:gd name="T3" fmla="*/ 0 h 25564"/>
                  <a:gd name="T4" fmla="*/ 12472 w 303330"/>
                  <a:gd name="T5" fmla="*/ 25565 h 25564"/>
                  <a:gd name="T6" fmla="*/ 290951 w 303330"/>
                  <a:gd name="T7" fmla="*/ 25565 h 25564"/>
                  <a:gd name="T8" fmla="*/ 290951 w 303330"/>
                  <a:gd name="T9" fmla="*/ 0 h 2556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03330" h="25564">
                    <a:moveTo>
                      <a:pt x="290951" y="0"/>
                    </a:moveTo>
                    <a:lnTo>
                      <a:pt x="12472" y="0"/>
                    </a:lnTo>
                    <a:cubicBezTo>
                      <a:pt x="-4157" y="0"/>
                      <a:pt x="-4157" y="25565"/>
                      <a:pt x="12472" y="25565"/>
                    </a:cubicBezTo>
                    <a:lnTo>
                      <a:pt x="290951" y="25565"/>
                    </a:lnTo>
                    <a:cubicBezTo>
                      <a:pt x="307332" y="25565"/>
                      <a:pt x="307580" y="0"/>
                      <a:pt x="290951" y="0"/>
                    </a:cubicBezTo>
                    <a:close/>
                  </a:path>
                </a:pathLst>
              </a:custGeom>
              <a:solidFill>
                <a:srgbClr val="201D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47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" name="Freeform: Shape 32">
                <a:extLst>
                  <a:ext uri="{FF2B5EF4-FFF2-40B4-BE49-F238E27FC236}">
                    <a16:creationId xmlns:a16="http://schemas.microsoft.com/office/drawing/2014/main" id="{A1F40839-259C-4261-8286-0CA6F07344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899108" y="5651371"/>
                <a:ext cx="296721" cy="25566"/>
              </a:xfrm>
              <a:custGeom>
                <a:avLst/>
                <a:gdLst>
                  <a:gd name="T0" fmla="*/ 284250 w 296721"/>
                  <a:gd name="T1" fmla="*/ 0 h 25566"/>
                  <a:gd name="T2" fmla="*/ 12472 w 296721"/>
                  <a:gd name="T3" fmla="*/ 0 h 25566"/>
                  <a:gd name="T4" fmla="*/ 12472 w 296721"/>
                  <a:gd name="T5" fmla="*/ 25564 h 25566"/>
                  <a:gd name="T6" fmla="*/ 284250 w 296721"/>
                  <a:gd name="T7" fmla="*/ 25564 h 25566"/>
                  <a:gd name="T8" fmla="*/ 284250 w 296721"/>
                  <a:gd name="T9" fmla="*/ 0 h 255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96721" h="25566">
                    <a:moveTo>
                      <a:pt x="284250" y="0"/>
                    </a:moveTo>
                    <a:lnTo>
                      <a:pt x="12472" y="0"/>
                    </a:lnTo>
                    <a:cubicBezTo>
                      <a:pt x="-4157" y="0"/>
                      <a:pt x="-4157" y="25564"/>
                      <a:pt x="12472" y="25564"/>
                    </a:cubicBezTo>
                    <a:lnTo>
                      <a:pt x="284250" y="25564"/>
                    </a:lnTo>
                    <a:cubicBezTo>
                      <a:pt x="300879" y="25813"/>
                      <a:pt x="300879" y="0"/>
                      <a:pt x="284250" y="0"/>
                    </a:cubicBezTo>
                    <a:close/>
                  </a:path>
                </a:pathLst>
              </a:custGeom>
              <a:solidFill>
                <a:srgbClr val="201D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47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26" name="Graphic 4">
                <a:extLst>
                  <a:ext uri="{FF2B5EF4-FFF2-40B4-BE49-F238E27FC236}">
                    <a16:creationId xmlns:a16="http://schemas.microsoft.com/office/drawing/2014/main" id="{D216DB03-13D8-4CEB-8726-8C077006283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408633" y="3314331"/>
                <a:ext cx="2021128" cy="2499362"/>
                <a:chOff x="8408633" y="3314331"/>
                <a:chExt cx="2021128" cy="2499362"/>
              </a:xfrm>
            </p:grpSpPr>
            <p:grpSp>
              <p:nvGrpSpPr>
                <p:cNvPr id="83" name="Graphic 4">
                  <a:extLst>
                    <a:ext uri="{FF2B5EF4-FFF2-40B4-BE49-F238E27FC236}">
                      <a16:creationId xmlns:a16="http://schemas.microsoft.com/office/drawing/2014/main" id="{20117AA5-F4E4-4DB2-AB3E-F698B60000D3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8408633" y="3314331"/>
                  <a:ext cx="532978" cy="711598"/>
                  <a:chOff x="8408633" y="3314331"/>
                  <a:chExt cx="532978" cy="711598"/>
                </a:xfrm>
              </p:grpSpPr>
              <p:sp>
                <p:nvSpPr>
                  <p:cNvPr id="87" name="Freeform: Shape 94">
                    <a:extLst>
                      <a:ext uri="{FF2B5EF4-FFF2-40B4-BE49-F238E27FC236}">
                        <a16:creationId xmlns:a16="http://schemas.microsoft.com/office/drawing/2014/main" id="{8CC57233-BF46-4923-9C95-75AF286B0ED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8519087" y="3532684"/>
                    <a:ext cx="412943" cy="489509"/>
                  </a:xfrm>
                  <a:custGeom>
                    <a:avLst/>
                    <a:gdLst>
                      <a:gd name="T0" fmla="*/ 300177 w 412943"/>
                      <a:gd name="T1" fmla="*/ 489510 h 489509"/>
                      <a:gd name="T2" fmla="*/ 204124 w 412943"/>
                      <a:gd name="T3" fmla="*/ 419766 h 489509"/>
                      <a:gd name="T4" fmla="*/ 83748 w 412943"/>
                      <a:gd name="T5" fmla="*/ 392216 h 489509"/>
                      <a:gd name="T6" fmla="*/ 51978 w 412943"/>
                      <a:gd name="T7" fmla="*/ 369630 h 489509"/>
                      <a:gd name="T8" fmla="*/ 44532 w 412943"/>
                      <a:gd name="T9" fmla="*/ 332400 h 489509"/>
                      <a:gd name="T10" fmla="*/ 52475 w 412943"/>
                      <a:gd name="T11" fmla="*/ 321231 h 489509"/>
                      <a:gd name="T12" fmla="*/ 40313 w 412943"/>
                      <a:gd name="T13" fmla="*/ 317012 h 489509"/>
                      <a:gd name="T14" fmla="*/ 105 w 412943"/>
                      <a:gd name="T15" fmla="*/ 267372 h 489509"/>
                      <a:gd name="T16" fmla="*/ 22691 w 412943"/>
                      <a:gd name="T17" fmla="*/ 220710 h 489509"/>
                      <a:gd name="T18" fmla="*/ 49993 w 412943"/>
                      <a:gd name="T19" fmla="*/ 205570 h 489509"/>
                      <a:gd name="T20" fmla="*/ 11522 w 412943"/>
                      <a:gd name="T21" fmla="*/ 173304 h 489509"/>
                      <a:gd name="T22" fmla="*/ 18720 w 412943"/>
                      <a:gd name="T23" fmla="*/ 114481 h 489509"/>
                      <a:gd name="T24" fmla="*/ 55453 w 412943"/>
                      <a:gd name="T25" fmla="*/ 97356 h 489509"/>
                      <a:gd name="T26" fmla="*/ 196430 w 412943"/>
                      <a:gd name="T27" fmla="*/ 5770 h 489509"/>
                      <a:gd name="T28" fmla="*/ 310601 w 412943"/>
                      <a:gd name="T29" fmla="*/ 23889 h 489509"/>
                      <a:gd name="T30" fmla="*/ 349320 w 412943"/>
                      <a:gd name="T31" fmla="*/ 100086 h 489509"/>
                      <a:gd name="T32" fmla="*/ 411370 w 412943"/>
                      <a:gd name="T33" fmla="*/ 307332 h 489509"/>
                      <a:gd name="T34" fmla="*/ 300177 w 412943"/>
                      <a:gd name="T35" fmla="*/ 489510 h 489509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</a:gdLst>
                    <a:ahLst/>
                    <a:cxnLst>
                      <a:cxn ang="T36">
                        <a:pos x="T0" y="T1"/>
                      </a:cxn>
                      <a:cxn ang="T37">
                        <a:pos x="T2" y="T3"/>
                      </a:cxn>
                      <a:cxn ang="T38">
                        <a:pos x="T4" y="T5"/>
                      </a:cxn>
                      <a:cxn ang="T39">
                        <a:pos x="T6" y="T7"/>
                      </a:cxn>
                      <a:cxn ang="T40">
                        <a:pos x="T8" y="T9"/>
                      </a:cxn>
                      <a:cxn ang="T41">
                        <a:pos x="T10" y="T11"/>
                      </a:cxn>
                      <a:cxn ang="T42">
                        <a:pos x="T12" y="T13"/>
                      </a:cxn>
                      <a:cxn ang="T43">
                        <a:pos x="T14" y="T15"/>
                      </a:cxn>
                      <a:cxn ang="T44">
                        <a:pos x="T16" y="T17"/>
                      </a:cxn>
                      <a:cxn ang="T45">
                        <a:pos x="T18" y="T19"/>
                      </a:cxn>
                      <a:cxn ang="T46">
                        <a:pos x="T20" y="T21"/>
                      </a:cxn>
                      <a:cxn ang="T47">
                        <a:pos x="T22" y="T23"/>
                      </a:cxn>
                      <a:cxn ang="T48">
                        <a:pos x="T24" y="T25"/>
                      </a:cxn>
                      <a:cxn ang="T49">
                        <a:pos x="T26" y="T27"/>
                      </a:cxn>
                      <a:cxn ang="T50">
                        <a:pos x="T28" y="T29"/>
                      </a:cxn>
                      <a:cxn ang="T51">
                        <a:pos x="T30" y="T31"/>
                      </a:cxn>
                      <a:cxn ang="T52">
                        <a:pos x="T32" y="T33"/>
                      </a:cxn>
                      <a:cxn ang="T53">
                        <a:pos x="T34" y="T35"/>
                      </a:cxn>
                    </a:cxnLst>
                    <a:rect l="0" t="0" r="r" b="b"/>
                    <a:pathLst>
                      <a:path w="412943" h="489509">
                        <a:moveTo>
                          <a:pt x="300177" y="489510"/>
                        </a:moveTo>
                        <a:cubicBezTo>
                          <a:pt x="286030" y="450791"/>
                          <a:pt x="244332" y="429446"/>
                          <a:pt x="204124" y="419766"/>
                        </a:cubicBezTo>
                        <a:cubicBezTo>
                          <a:pt x="163916" y="410334"/>
                          <a:pt x="121722" y="408845"/>
                          <a:pt x="83748" y="392216"/>
                        </a:cubicBezTo>
                        <a:cubicBezTo>
                          <a:pt x="71586" y="387004"/>
                          <a:pt x="59921" y="380054"/>
                          <a:pt x="51978" y="369630"/>
                        </a:cubicBezTo>
                        <a:cubicBezTo>
                          <a:pt x="44036" y="359205"/>
                          <a:pt x="40065" y="344810"/>
                          <a:pt x="44532" y="332400"/>
                        </a:cubicBezTo>
                        <a:cubicBezTo>
                          <a:pt x="46021" y="328181"/>
                          <a:pt x="49000" y="324209"/>
                          <a:pt x="52475" y="321231"/>
                        </a:cubicBezTo>
                        <a:cubicBezTo>
                          <a:pt x="48255" y="319990"/>
                          <a:pt x="44284" y="318749"/>
                          <a:pt x="40313" y="317012"/>
                        </a:cubicBezTo>
                        <a:cubicBezTo>
                          <a:pt x="19712" y="308325"/>
                          <a:pt x="1594" y="289710"/>
                          <a:pt x="105" y="267372"/>
                        </a:cubicBezTo>
                        <a:cubicBezTo>
                          <a:pt x="-1136" y="249502"/>
                          <a:pt x="8792" y="232128"/>
                          <a:pt x="22691" y="220710"/>
                        </a:cubicBezTo>
                        <a:cubicBezTo>
                          <a:pt x="30881" y="214009"/>
                          <a:pt x="40065" y="209293"/>
                          <a:pt x="49993" y="205570"/>
                        </a:cubicBezTo>
                        <a:cubicBezTo>
                          <a:pt x="33860" y="198373"/>
                          <a:pt x="19464" y="188445"/>
                          <a:pt x="11522" y="173304"/>
                        </a:cubicBezTo>
                        <a:cubicBezTo>
                          <a:pt x="1842" y="154690"/>
                          <a:pt x="4821" y="130118"/>
                          <a:pt x="18720" y="114481"/>
                        </a:cubicBezTo>
                        <a:cubicBezTo>
                          <a:pt x="27903" y="104057"/>
                          <a:pt x="41554" y="98100"/>
                          <a:pt x="55453" y="97356"/>
                        </a:cubicBezTo>
                        <a:cubicBezTo>
                          <a:pt x="90945" y="52680"/>
                          <a:pt x="141081" y="19670"/>
                          <a:pt x="196430" y="5770"/>
                        </a:cubicBezTo>
                        <a:cubicBezTo>
                          <a:pt x="235397" y="-4158"/>
                          <a:pt x="280817" y="-3165"/>
                          <a:pt x="310601" y="23889"/>
                        </a:cubicBezTo>
                        <a:cubicBezTo>
                          <a:pt x="331946" y="43248"/>
                          <a:pt x="341130" y="72288"/>
                          <a:pt x="349320" y="100086"/>
                        </a:cubicBezTo>
                        <a:cubicBezTo>
                          <a:pt x="369921" y="169085"/>
                          <a:pt x="374885" y="245034"/>
                          <a:pt x="411370" y="307332"/>
                        </a:cubicBezTo>
                        <a:cubicBezTo>
                          <a:pt x="428496" y="336619"/>
                          <a:pt x="300177" y="489510"/>
                          <a:pt x="300177" y="489510"/>
                        </a:cubicBezTo>
                        <a:close/>
                      </a:path>
                    </a:pathLst>
                  </a:custGeom>
                  <a:solidFill>
                    <a:srgbClr val="FAE3D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479" cap="flat">
                        <a:solidFill>
                          <a:srgbClr val="000000"/>
                        </a:solidFill>
                        <a:prstDash val="solid"/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88" name="Freeform: Shape 95">
                    <a:extLst>
                      <a:ext uri="{FF2B5EF4-FFF2-40B4-BE49-F238E27FC236}">
                        <a16:creationId xmlns:a16="http://schemas.microsoft.com/office/drawing/2014/main" id="{5DECE546-D994-4143-8C79-125CE314A6B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8628596" y="3689109"/>
                    <a:ext cx="161939" cy="221395"/>
                  </a:xfrm>
                  <a:custGeom>
                    <a:avLst/>
                    <a:gdLst>
                      <a:gd name="T0" fmla="*/ 136809 w 161939"/>
                      <a:gd name="T1" fmla="*/ 19610 h 221395"/>
                      <a:gd name="T2" fmla="*/ 23879 w 161939"/>
                      <a:gd name="T3" fmla="*/ 3974 h 221395"/>
                      <a:gd name="T4" fmla="*/ 52 w 161939"/>
                      <a:gd name="T5" fmla="*/ 23333 h 221395"/>
                      <a:gd name="T6" fmla="*/ 13951 w 161939"/>
                      <a:gd name="T7" fmla="*/ 47408 h 221395"/>
                      <a:gd name="T8" fmla="*/ 62846 w 161939"/>
                      <a:gd name="T9" fmla="*/ 92580 h 221395"/>
                      <a:gd name="T10" fmla="*/ 86921 w 161939"/>
                      <a:gd name="T11" fmla="*/ 150659 h 221395"/>
                      <a:gd name="T12" fmla="*/ 101565 w 161939"/>
                      <a:gd name="T13" fmla="*/ 209979 h 221395"/>
                      <a:gd name="T14" fmla="*/ 125640 w 161939"/>
                      <a:gd name="T15" fmla="*/ 221396 h 221395"/>
                      <a:gd name="T16" fmla="*/ 151453 w 161939"/>
                      <a:gd name="T17" fmla="*/ 205759 h 221395"/>
                      <a:gd name="T18" fmla="*/ 160388 w 161939"/>
                      <a:gd name="T19" fmla="*/ 176224 h 221395"/>
                      <a:gd name="T20" fmla="*/ 161877 w 161939"/>
                      <a:gd name="T21" fmla="*/ 144454 h 221395"/>
                      <a:gd name="T22" fmla="*/ 153935 w 161939"/>
                      <a:gd name="T23" fmla="*/ 72724 h 221395"/>
                      <a:gd name="T24" fmla="*/ 136809 w 161939"/>
                      <a:gd name="T25" fmla="*/ 19610 h 221395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</a:gdLst>
                    <a:ahLst/>
                    <a:cxnLst>
                      <a:cxn ang="T26">
                        <a:pos x="T0" y="T1"/>
                      </a:cxn>
                      <a:cxn ang="T27">
                        <a:pos x="T2" y="T3"/>
                      </a:cxn>
                      <a:cxn ang="T28">
                        <a:pos x="T4" y="T5"/>
                      </a:cxn>
                      <a:cxn ang="T29">
                        <a:pos x="T6" y="T7"/>
                      </a:cxn>
                      <a:cxn ang="T30">
                        <a:pos x="T8" y="T9"/>
                      </a:cxn>
                      <a:cxn ang="T31">
                        <a:pos x="T10" y="T11"/>
                      </a:cxn>
                      <a:cxn ang="T32">
                        <a:pos x="T12" y="T13"/>
                      </a:cxn>
                      <a:cxn ang="T33">
                        <a:pos x="T14" y="T15"/>
                      </a:cxn>
                      <a:cxn ang="T34">
                        <a:pos x="T16" y="T17"/>
                      </a:cxn>
                      <a:cxn ang="T35">
                        <a:pos x="T18" y="T19"/>
                      </a:cxn>
                      <a:cxn ang="T36">
                        <a:pos x="T20" y="T21"/>
                      </a:cxn>
                      <a:cxn ang="T37">
                        <a:pos x="T22" y="T23"/>
                      </a:cxn>
                      <a:cxn ang="T38">
                        <a:pos x="T24" y="T25"/>
                      </a:cxn>
                    </a:cxnLst>
                    <a:rect l="0" t="0" r="r" b="b"/>
                    <a:pathLst>
                      <a:path w="161939" h="221395">
                        <a:moveTo>
                          <a:pt x="136809" y="19610"/>
                        </a:moveTo>
                        <a:cubicBezTo>
                          <a:pt x="102558" y="995"/>
                          <a:pt x="61853" y="-4713"/>
                          <a:pt x="23879" y="3974"/>
                        </a:cubicBezTo>
                        <a:cubicBezTo>
                          <a:pt x="13206" y="6456"/>
                          <a:pt x="1044" y="10675"/>
                          <a:pt x="52" y="23333"/>
                        </a:cubicBezTo>
                        <a:cubicBezTo>
                          <a:pt x="-693" y="33509"/>
                          <a:pt x="6753" y="41203"/>
                          <a:pt x="13951" y="47408"/>
                        </a:cubicBezTo>
                        <a:cubicBezTo>
                          <a:pt x="31076" y="61556"/>
                          <a:pt x="49691" y="74214"/>
                          <a:pt x="62846" y="92580"/>
                        </a:cubicBezTo>
                        <a:cubicBezTo>
                          <a:pt x="75256" y="109706"/>
                          <a:pt x="83694" y="129562"/>
                          <a:pt x="86921" y="150659"/>
                        </a:cubicBezTo>
                        <a:cubicBezTo>
                          <a:pt x="90148" y="171260"/>
                          <a:pt x="86673" y="193349"/>
                          <a:pt x="101565" y="209979"/>
                        </a:cubicBezTo>
                        <a:cubicBezTo>
                          <a:pt x="107522" y="216680"/>
                          <a:pt x="116457" y="221396"/>
                          <a:pt x="125640" y="221396"/>
                        </a:cubicBezTo>
                        <a:cubicBezTo>
                          <a:pt x="136561" y="221396"/>
                          <a:pt x="145744" y="214694"/>
                          <a:pt x="151453" y="205759"/>
                        </a:cubicBezTo>
                        <a:cubicBezTo>
                          <a:pt x="157162" y="196824"/>
                          <a:pt x="158899" y="186400"/>
                          <a:pt x="160388" y="176224"/>
                        </a:cubicBezTo>
                        <a:cubicBezTo>
                          <a:pt x="161629" y="165799"/>
                          <a:pt x="162126" y="155127"/>
                          <a:pt x="161877" y="144454"/>
                        </a:cubicBezTo>
                        <a:cubicBezTo>
                          <a:pt x="161381" y="120379"/>
                          <a:pt x="157906" y="96303"/>
                          <a:pt x="153935" y="72724"/>
                        </a:cubicBezTo>
                        <a:cubicBezTo>
                          <a:pt x="151949" y="58577"/>
                          <a:pt x="142021" y="22588"/>
                          <a:pt x="136809" y="19610"/>
                        </a:cubicBezTo>
                        <a:close/>
                      </a:path>
                    </a:pathLst>
                  </a:custGeom>
                  <a:solidFill>
                    <a:srgbClr val="E8CDB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479" cap="flat">
                        <a:solidFill>
                          <a:srgbClr val="000000"/>
                        </a:solidFill>
                        <a:prstDash val="solid"/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89" name="Freeform: Shape 96">
                    <a:extLst>
                      <a:ext uri="{FF2B5EF4-FFF2-40B4-BE49-F238E27FC236}">
                        <a16:creationId xmlns:a16="http://schemas.microsoft.com/office/drawing/2014/main" id="{CF4B5EA1-7AB3-4B92-A14F-ECF958E1E72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8427989" y="3338233"/>
                    <a:ext cx="244589" cy="319356"/>
                  </a:xfrm>
                  <a:custGeom>
                    <a:avLst/>
                    <a:gdLst>
                      <a:gd name="T0" fmla="*/ 170626 w 244589"/>
                      <a:gd name="T1" fmla="*/ 319357 h 319356"/>
                      <a:gd name="T2" fmla="*/ 19225 w 244589"/>
                      <a:gd name="T3" fmla="*/ 76370 h 319356"/>
                      <a:gd name="T4" fmla="*/ 362 w 244589"/>
                      <a:gd name="T5" fmla="*/ 37403 h 319356"/>
                      <a:gd name="T6" fmla="*/ 18480 w 244589"/>
                      <a:gd name="T7" fmla="*/ 1414 h 319356"/>
                      <a:gd name="T8" fmla="*/ 65886 w 244589"/>
                      <a:gd name="T9" fmla="*/ 24745 h 319356"/>
                      <a:gd name="T10" fmla="*/ 244589 w 244589"/>
                      <a:gd name="T11" fmla="*/ 249117 h 319356"/>
                      <a:gd name="T12" fmla="*/ 170626 w 244589"/>
                      <a:gd name="T13" fmla="*/ 319357 h 31935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244589" h="319356">
                        <a:moveTo>
                          <a:pt x="170626" y="319357"/>
                        </a:moveTo>
                        <a:cubicBezTo>
                          <a:pt x="119994" y="245890"/>
                          <a:pt x="69858" y="149589"/>
                          <a:pt x="19225" y="76370"/>
                        </a:cubicBezTo>
                        <a:cubicBezTo>
                          <a:pt x="11034" y="64457"/>
                          <a:pt x="2347" y="51798"/>
                          <a:pt x="362" y="37403"/>
                        </a:cubicBezTo>
                        <a:cubicBezTo>
                          <a:pt x="-1624" y="23007"/>
                          <a:pt x="4581" y="6130"/>
                          <a:pt x="18480" y="1414"/>
                        </a:cubicBezTo>
                        <a:cubicBezTo>
                          <a:pt x="36102" y="-4791"/>
                          <a:pt x="53476" y="10598"/>
                          <a:pt x="65886" y="24745"/>
                        </a:cubicBezTo>
                        <a:cubicBezTo>
                          <a:pt x="128929" y="96723"/>
                          <a:pt x="188496" y="171430"/>
                          <a:pt x="244589" y="249117"/>
                        </a:cubicBezTo>
                        <a:lnTo>
                          <a:pt x="170626" y="319357"/>
                        </a:lnTo>
                        <a:close/>
                      </a:path>
                    </a:pathLst>
                  </a:custGeom>
                  <a:solidFill>
                    <a:srgbClr val="FAE3D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479" cap="flat">
                        <a:solidFill>
                          <a:srgbClr val="000000"/>
                        </a:solidFill>
                        <a:prstDash val="solid"/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90" name="Freeform: Shape 97">
                    <a:extLst>
                      <a:ext uri="{FF2B5EF4-FFF2-40B4-BE49-F238E27FC236}">
                        <a16:creationId xmlns:a16="http://schemas.microsoft.com/office/drawing/2014/main" id="{DCDD18EA-50AF-4C4F-8665-5CA2CAA3350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8889879" y="3760712"/>
                    <a:ext cx="51731" cy="85632"/>
                  </a:xfrm>
                  <a:custGeom>
                    <a:avLst/>
                    <a:gdLst>
                      <a:gd name="T0" fmla="*/ 370 w 51731"/>
                      <a:gd name="T1" fmla="*/ 11794 h 85632"/>
                      <a:gd name="T2" fmla="*/ 33629 w 51731"/>
                      <a:gd name="T3" fmla="*/ 80794 h 85632"/>
                      <a:gd name="T4" fmla="*/ 46783 w 51731"/>
                      <a:gd name="T5" fmla="*/ 84268 h 85632"/>
                      <a:gd name="T6" fmla="*/ 50258 w 51731"/>
                      <a:gd name="T7" fmla="*/ 71114 h 85632"/>
                      <a:gd name="T8" fmla="*/ 18985 w 51731"/>
                      <a:gd name="T9" fmla="*/ 6831 h 85632"/>
                      <a:gd name="T10" fmla="*/ 370 w 51731"/>
                      <a:gd name="T11" fmla="*/ 11794 h 85632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0" t="0" r="r" b="b"/>
                    <a:pathLst>
                      <a:path w="51731" h="85632">
                        <a:moveTo>
                          <a:pt x="370" y="11794"/>
                        </a:moveTo>
                        <a:cubicBezTo>
                          <a:pt x="7071" y="36614"/>
                          <a:pt x="18240" y="60193"/>
                          <a:pt x="33629" y="80794"/>
                        </a:cubicBezTo>
                        <a:cubicBezTo>
                          <a:pt x="36855" y="85013"/>
                          <a:pt x="42067" y="87247"/>
                          <a:pt x="46783" y="84268"/>
                        </a:cubicBezTo>
                        <a:cubicBezTo>
                          <a:pt x="51003" y="81786"/>
                          <a:pt x="53484" y="75333"/>
                          <a:pt x="50258" y="71114"/>
                        </a:cubicBezTo>
                        <a:cubicBezTo>
                          <a:pt x="35862" y="51754"/>
                          <a:pt x="25190" y="30161"/>
                          <a:pt x="18985" y="6831"/>
                        </a:cubicBezTo>
                        <a:cubicBezTo>
                          <a:pt x="16006" y="-5083"/>
                          <a:pt x="-2857" y="-119"/>
                          <a:pt x="370" y="11794"/>
                        </a:cubicBezTo>
                        <a:close/>
                      </a:path>
                    </a:pathLst>
                  </a:custGeom>
                  <a:solidFill>
                    <a:srgbClr val="201D2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479" cap="flat">
                        <a:solidFill>
                          <a:srgbClr val="000000"/>
                        </a:solidFill>
                        <a:prstDash val="solid"/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91" name="Freeform: Shape 98">
                    <a:extLst>
                      <a:ext uri="{FF2B5EF4-FFF2-40B4-BE49-F238E27FC236}">
                        <a16:creationId xmlns:a16="http://schemas.microsoft.com/office/drawing/2014/main" id="{3DD05CDB-A27E-441C-89FB-EB1F8DCFADC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8408633" y="3314331"/>
                    <a:ext cx="491332" cy="415981"/>
                  </a:xfrm>
                  <a:custGeom>
                    <a:avLst/>
                    <a:gdLst>
                      <a:gd name="T0" fmla="*/ 462753 w 491332"/>
                      <a:gd name="T1" fmla="*/ 404812 h 415981"/>
                      <a:gd name="T2" fmla="*/ 443145 w 491332"/>
                      <a:gd name="T3" fmla="*/ 318936 h 415981"/>
                      <a:gd name="T4" fmla="*/ 377621 w 491332"/>
                      <a:gd name="T5" fmla="*/ 228839 h 415981"/>
                      <a:gd name="T6" fmla="*/ 319294 w 491332"/>
                      <a:gd name="T7" fmla="*/ 237774 h 415981"/>
                      <a:gd name="T8" fmla="*/ 212568 w 491332"/>
                      <a:gd name="T9" fmla="*/ 311738 h 415981"/>
                      <a:gd name="T10" fmla="*/ 210831 w 491332"/>
                      <a:gd name="T11" fmla="*/ 341274 h 415981"/>
                      <a:gd name="T12" fmla="*/ 251039 w 491332"/>
                      <a:gd name="T13" fmla="*/ 355917 h 415981"/>
                      <a:gd name="T14" fmla="*/ 300927 w 491332"/>
                      <a:gd name="T15" fmla="*/ 352939 h 415981"/>
                      <a:gd name="T16" fmla="*/ 363722 w 491332"/>
                      <a:gd name="T17" fmla="*/ 375525 h 415981"/>
                      <a:gd name="T18" fmla="*/ 353049 w 491332"/>
                      <a:gd name="T19" fmla="*/ 400593 h 415981"/>
                      <a:gd name="T20" fmla="*/ 301175 w 491332"/>
                      <a:gd name="T21" fmla="*/ 382226 h 415981"/>
                      <a:gd name="T22" fmla="*/ 277596 w 491332"/>
                      <a:gd name="T23" fmla="*/ 383467 h 415981"/>
                      <a:gd name="T24" fmla="*/ 214802 w 491332"/>
                      <a:gd name="T25" fmla="*/ 379000 h 415981"/>
                      <a:gd name="T26" fmla="*/ 179558 w 491332"/>
                      <a:gd name="T27" fmla="*/ 306277 h 415981"/>
                      <a:gd name="T28" fmla="*/ 203385 w 491332"/>
                      <a:gd name="T29" fmla="*/ 280465 h 415981"/>
                      <a:gd name="T30" fmla="*/ 231183 w 491332"/>
                      <a:gd name="T31" fmla="*/ 254156 h 415981"/>
                      <a:gd name="T32" fmla="*/ 95667 w 491332"/>
                      <a:gd name="T33" fmla="*/ 79424 h 415981"/>
                      <a:gd name="T34" fmla="*/ 44290 w 491332"/>
                      <a:gd name="T35" fmla="*/ 29287 h 415981"/>
                      <a:gd name="T36" fmla="*/ 32624 w 491332"/>
                      <a:gd name="T37" fmla="*/ 66269 h 415981"/>
                      <a:gd name="T38" fmla="*/ 84250 w 491332"/>
                      <a:gd name="T39" fmla="*/ 156365 h 415981"/>
                      <a:gd name="T40" fmla="*/ 161688 w 491332"/>
                      <a:gd name="T41" fmla="*/ 270040 h 415981"/>
                      <a:gd name="T42" fmla="*/ 156476 w 491332"/>
                      <a:gd name="T43" fmla="*/ 290393 h 415981"/>
                      <a:gd name="T44" fmla="*/ 136620 w 491332"/>
                      <a:gd name="T45" fmla="*/ 285429 h 415981"/>
                      <a:gd name="T46" fmla="*/ 17981 w 491332"/>
                      <a:gd name="T47" fmla="*/ 105981 h 415981"/>
                      <a:gd name="T48" fmla="*/ 39326 w 491332"/>
                      <a:gd name="T49" fmla="*/ 248 h 415981"/>
                      <a:gd name="T50" fmla="*/ 91944 w 491332"/>
                      <a:gd name="T51" fmla="*/ 27302 h 415981"/>
                      <a:gd name="T52" fmla="*/ 132649 w 491332"/>
                      <a:gd name="T53" fmla="*/ 79424 h 415981"/>
                      <a:gd name="T54" fmla="*/ 255755 w 491332"/>
                      <a:gd name="T55" fmla="*/ 238271 h 415981"/>
                      <a:gd name="T56" fmla="*/ 366452 w 491332"/>
                      <a:gd name="T57" fmla="*/ 198063 h 415981"/>
                      <a:gd name="T58" fmla="*/ 449350 w 491332"/>
                      <a:gd name="T59" fmla="*/ 249192 h 415981"/>
                      <a:gd name="T60" fmla="*/ 473673 w 491332"/>
                      <a:gd name="T61" fmla="*/ 319928 h 415981"/>
                      <a:gd name="T62" fmla="*/ 480623 w 491332"/>
                      <a:gd name="T63" fmla="*/ 414492 h 415981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</a:gdLst>
                    <a:ahLst/>
                    <a:cxnLst>
                      <a:cxn ang="T64">
                        <a:pos x="T0" y="T1"/>
                      </a:cxn>
                      <a:cxn ang="T65">
                        <a:pos x="T2" y="T3"/>
                      </a:cxn>
                      <a:cxn ang="T66">
                        <a:pos x="T4" y="T5"/>
                      </a:cxn>
                      <a:cxn ang="T67">
                        <a:pos x="T6" y="T7"/>
                      </a:cxn>
                      <a:cxn ang="T68">
                        <a:pos x="T8" y="T9"/>
                      </a:cxn>
                      <a:cxn ang="T69">
                        <a:pos x="T10" y="T11"/>
                      </a:cxn>
                      <a:cxn ang="T70">
                        <a:pos x="T12" y="T13"/>
                      </a:cxn>
                      <a:cxn ang="T71">
                        <a:pos x="T14" y="T15"/>
                      </a:cxn>
                      <a:cxn ang="T72">
                        <a:pos x="T16" y="T17"/>
                      </a:cxn>
                      <a:cxn ang="T73">
                        <a:pos x="T18" y="T19"/>
                      </a:cxn>
                      <a:cxn ang="T74">
                        <a:pos x="T20" y="T21"/>
                      </a:cxn>
                      <a:cxn ang="T75">
                        <a:pos x="T22" y="T23"/>
                      </a:cxn>
                      <a:cxn ang="T76">
                        <a:pos x="T24" y="T25"/>
                      </a:cxn>
                      <a:cxn ang="T77">
                        <a:pos x="T26" y="T27"/>
                      </a:cxn>
                      <a:cxn ang="T78">
                        <a:pos x="T28" y="T29"/>
                      </a:cxn>
                      <a:cxn ang="T79">
                        <a:pos x="T30" y="T31"/>
                      </a:cxn>
                      <a:cxn ang="T80">
                        <a:pos x="T32" y="T33"/>
                      </a:cxn>
                      <a:cxn ang="T81">
                        <a:pos x="T34" y="T35"/>
                      </a:cxn>
                      <a:cxn ang="T82">
                        <a:pos x="T36" y="T37"/>
                      </a:cxn>
                      <a:cxn ang="T83">
                        <a:pos x="T38" y="T39"/>
                      </a:cxn>
                      <a:cxn ang="T84">
                        <a:pos x="T40" y="T41"/>
                      </a:cxn>
                      <a:cxn ang="T85">
                        <a:pos x="T42" y="T43"/>
                      </a:cxn>
                      <a:cxn ang="T86">
                        <a:pos x="T44" y="T45"/>
                      </a:cxn>
                      <a:cxn ang="T87">
                        <a:pos x="T46" y="T47"/>
                      </a:cxn>
                      <a:cxn ang="T88">
                        <a:pos x="T48" y="T49"/>
                      </a:cxn>
                      <a:cxn ang="T89">
                        <a:pos x="T50" y="T51"/>
                      </a:cxn>
                      <a:cxn ang="T90">
                        <a:pos x="T52" y="T53"/>
                      </a:cxn>
                      <a:cxn ang="T91">
                        <a:pos x="T54" y="T55"/>
                      </a:cxn>
                      <a:cxn ang="T92">
                        <a:pos x="T56" y="T57"/>
                      </a:cxn>
                      <a:cxn ang="T93">
                        <a:pos x="T58" y="T59"/>
                      </a:cxn>
                      <a:cxn ang="T94">
                        <a:pos x="T60" y="T61"/>
                      </a:cxn>
                      <a:cxn ang="T95">
                        <a:pos x="T62" y="T63"/>
                      </a:cxn>
                    </a:cxnLst>
                    <a:rect l="0" t="0" r="r" b="b"/>
                    <a:pathLst>
                      <a:path w="491332" h="415981">
                        <a:moveTo>
                          <a:pt x="477148" y="415981"/>
                        </a:moveTo>
                        <a:cubicBezTo>
                          <a:pt x="470199" y="415981"/>
                          <a:pt x="463994" y="411265"/>
                          <a:pt x="462753" y="404812"/>
                        </a:cubicBezTo>
                        <a:cubicBezTo>
                          <a:pt x="457789" y="377759"/>
                          <a:pt x="451832" y="350953"/>
                          <a:pt x="444634" y="324892"/>
                        </a:cubicBezTo>
                        <a:lnTo>
                          <a:pt x="443145" y="318936"/>
                        </a:lnTo>
                        <a:cubicBezTo>
                          <a:pt x="437437" y="297342"/>
                          <a:pt x="431232" y="275004"/>
                          <a:pt x="419566" y="256389"/>
                        </a:cubicBezTo>
                        <a:cubicBezTo>
                          <a:pt x="409638" y="240753"/>
                          <a:pt x="395243" y="231321"/>
                          <a:pt x="377621" y="228839"/>
                        </a:cubicBezTo>
                        <a:cubicBezTo>
                          <a:pt x="373898" y="228343"/>
                          <a:pt x="370175" y="228095"/>
                          <a:pt x="366452" y="228095"/>
                        </a:cubicBezTo>
                        <a:cubicBezTo>
                          <a:pt x="352305" y="228095"/>
                          <a:pt x="336420" y="231321"/>
                          <a:pt x="319294" y="237774"/>
                        </a:cubicBezTo>
                        <a:cubicBezTo>
                          <a:pt x="302168" y="244228"/>
                          <a:pt x="284298" y="254404"/>
                          <a:pt x="263449" y="269792"/>
                        </a:cubicBezTo>
                        <a:cubicBezTo>
                          <a:pt x="246572" y="282202"/>
                          <a:pt x="229446" y="296349"/>
                          <a:pt x="212568" y="311738"/>
                        </a:cubicBezTo>
                        <a:cubicBezTo>
                          <a:pt x="206612" y="317198"/>
                          <a:pt x="204378" y="321169"/>
                          <a:pt x="204626" y="325885"/>
                        </a:cubicBezTo>
                        <a:cubicBezTo>
                          <a:pt x="204626" y="330849"/>
                          <a:pt x="206860" y="336310"/>
                          <a:pt x="210831" y="341274"/>
                        </a:cubicBezTo>
                        <a:cubicBezTo>
                          <a:pt x="218525" y="350705"/>
                          <a:pt x="231432" y="355669"/>
                          <a:pt x="249550" y="355917"/>
                        </a:cubicBezTo>
                        <a:lnTo>
                          <a:pt x="251039" y="355917"/>
                        </a:lnTo>
                        <a:cubicBezTo>
                          <a:pt x="259230" y="355917"/>
                          <a:pt x="267420" y="355173"/>
                          <a:pt x="275611" y="354428"/>
                        </a:cubicBezTo>
                        <a:cubicBezTo>
                          <a:pt x="283801" y="353683"/>
                          <a:pt x="292488" y="352939"/>
                          <a:pt x="300927" y="352939"/>
                        </a:cubicBezTo>
                        <a:cubicBezTo>
                          <a:pt x="303409" y="352939"/>
                          <a:pt x="305643" y="352939"/>
                          <a:pt x="307877" y="353187"/>
                        </a:cubicBezTo>
                        <a:cubicBezTo>
                          <a:pt x="332200" y="354428"/>
                          <a:pt x="351064" y="361874"/>
                          <a:pt x="363722" y="375525"/>
                        </a:cubicBezTo>
                        <a:cubicBezTo>
                          <a:pt x="367941" y="379992"/>
                          <a:pt x="368934" y="385701"/>
                          <a:pt x="366700" y="391161"/>
                        </a:cubicBezTo>
                        <a:cubicBezTo>
                          <a:pt x="364218" y="396870"/>
                          <a:pt x="358758" y="400593"/>
                          <a:pt x="353049" y="400593"/>
                        </a:cubicBezTo>
                        <a:cubicBezTo>
                          <a:pt x="349326" y="400593"/>
                          <a:pt x="345851" y="399104"/>
                          <a:pt x="343121" y="396125"/>
                        </a:cubicBezTo>
                        <a:cubicBezTo>
                          <a:pt x="334186" y="386694"/>
                          <a:pt x="320783" y="382226"/>
                          <a:pt x="301175" y="382226"/>
                        </a:cubicBezTo>
                        <a:cubicBezTo>
                          <a:pt x="297204" y="382226"/>
                          <a:pt x="292737" y="382474"/>
                          <a:pt x="287773" y="382723"/>
                        </a:cubicBezTo>
                        <a:cubicBezTo>
                          <a:pt x="284546" y="382971"/>
                          <a:pt x="281071" y="383219"/>
                          <a:pt x="277596" y="383467"/>
                        </a:cubicBezTo>
                        <a:cubicBezTo>
                          <a:pt x="268661" y="384212"/>
                          <a:pt x="259726" y="384956"/>
                          <a:pt x="250543" y="384956"/>
                        </a:cubicBezTo>
                        <a:cubicBezTo>
                          <a:pt x="236395" y="384956"/>
                          <a:pt x="225227" y="382971"/>
                          <a:pt x="214802" y="379000"/>
                        </a:cubicBezTo>
                        <a:cubicBezTo>
                          <a:pt x="195691" y="371554"/>
                          <a:pt x="180551" y="354428"/>
                          <a:pt x="176332" y="335813"/>
                        </a:cubicBezTo>
                        <a:cubicBezTo>
                          <a:pt x="174098" y="325389"/>
                          <a:pt x="175091" y="315213"/>
                          <a:pt x="179558" y="306277"/>
                        </a:cubicBezTo>
                        <a:cubicBezTo>
                          <a:pt x="184274" y="296846"/>
                          <a:pt x="192216" y="290144"/>
                          <a:pt x="199662" y="283691"/>
                        </a:cubicBezTo>
                        <a:cubicBezTo>
                          <a:pt x="200903" y="282698"/>
                          <a:pt x="202144" y="281706"/>
                          <a:pt x="203385" y="280465"/>
                        </a:cubicBezTo>
                        <a:cubicBezTo>
                          <a:pt x="212072" y="273019"/>
                          <a:pt x="222248" y="264332"/>
                          <a:pt x="232921" y="255893"/>
                        </a:cubicBezTo>
                        <a:cubicBezTo>
                          <a:pt x="232424" y="255397"/>
                          <a:pt x="231928" y="254652"/>
                          <a:pt x="231183" y="254156"/>
                        </a:cubicBezTo>
                        <a:lnTo>
                          <a:pt x="107084" y="94316"/>
                        </a:lnTo>
                        <a:cubicBezTo>
                          <a:pt x="103361" y="89352"/>
                          <a:pt x="99390" y="84388"/>
                          <a:pt x="95667" y="79424"/>
                        </a:cubicBezTo>
                        <a:cubicBezTo>
                          <a:pt x="87476" y="68751"/>
                          <a:pt x="79037" y="57582"/>
                          <a:pt x="70350" y="47158"/>
                        </a:cubicBezTo>
                        <a:cubicBezTo>
                          <a:pt x="58189" y="32514"/>
                          <a:pt x="49254" y="29287"/>
                          <a:pt x="44290" y="29287"/>
                        </a:cubicBezTo>
                        <a:cubicBezTo>
                          <a:pt x="42304" y="29287"/>
                          <a:pt x="40318" y="29784"/>
                          <a:pt x="38333" y="30777"/>
                        </a:cubicBezTo>
                        <a:cubicBezTo>
                          <a:pt x="24682" y="37478"/>
                          <a:pt x="30639" y="59568"/>
                          <a:pt x="32624" y="66269"/>
                        </a:cubicBezTo>
                        <a:cubicBezTo>
                          <a:pt x="38581" y="84636"/>
                          <a:pt x="48509" y="102010"/>
                          <a:pt x="57692" y="116653"/>
                        </a:cubicBezTo>
                        <a:cubicBezTo>
                          <a:pt x="66131" y="130056"/>
                          <a:pt x="75314" y="143459"/>
                          <a:pt x="84250" y="156365"/>
                        </a:cubicBezTo>
                        <a:cubicBezTo>
                          <a:pt x="86732" y="160088"/>
                          <a:pt x="89214" y="163811"/>
                          <a:pt x="91696" y="167286"/>
                        </a:cubicBezTo>
                        <a:lnTo>
                          <a:pt x="161688" y="270040"/>
                        </a:lnTo>
                        <a:cubicBezTo>
                          <a:pt x="163673" y="273019"/>
                          <a:pt x="164418" y="276742"/>
                          <a:pt x="163425" y="280713"/>
                        </a:cubicBezTo>
                        <a:cubicBezTo>
                          <a:pt x="162432" y="284684"/>
                          <a:pt x="159950" y="288407"/>
                          <a:pt x="156476" y="290393"/>
                        </a:cubicBezTo>
                        <a:cubicBezTo>
                          <a:pt x="154242" y="291634"/>
                          <a:pt x="151760" y="292378"/>
                          <a:pt x="149278" y="292378"/>
                        </a:cubicBezTo>
                        <a:cubicBezTo>
                          <a:pt x="144314" y="292378"/>
                          <a:pt x="139598" y="289896"/>
                          <a:pt x="136620" y="285429"/>
                        </a:cubicBezTo>
                        <a:cubicBezTo>
                          <a:pt x="136620" y="285429"/>
                          <a:pt x="70350" y="188135"/>
                          <a:pt x="51984" y="161081"/>
                        </a:cubicBezTo>
                        <a:cubicBezTo>
                          <a:pt x="40815" y="144700"/>
                          <a:pt x="28157" y="125837"/>
                          <a:pt x="17981" y="105981"/>
                        </a:cubicBezTo>
                        <a:cubicBezTo>
                          <a:pt x="8301" y="86870"/>
                          <a:pt x="-1131" y="66517"/>
                          <a:pt x="110" y="45420"/>
                        </a:cubicBezTo>
                        <a:cubicBezTo>
                          <a:pt x="1848" y="21097"/>
                          <a:pt x="17981" y="2482"/>
                          <a:pt x="39326" y="248"/>
                        </a:cubicBezTo>
                        <a:cubicBezTo>
                          <a:pt x="40815" y="0"/>
                          <a:pt x="42304" y="0"/>
                          <a:pt x="44041" y="0"/>
                        </a:cubicBezTo>
                        <a:cubicBezTo>
                          <a:pt x="60671" y="0"/>
                          <a:pt x="77300" y="9432"/>
                          <a:pt x="91944" y="27302"/>
                        </a:cubicBezTo>
                        <a:cubicBezTo>
                          <a:pt x="101624" y="38967"/>
                          <a:pt x="111055" y="51377"/>
                          <a:pt x="119990" y="63043"/>
                        </a:cubicBezTo>
                        <a:cubicBezTo>
                          <a:pt x="124210" y="68503"/>
                          <a:pt x="128429" y="73963"/>
                          <a:pt x="132649" y="79424"/>
                        </a:cubicBezTo>
                        <a:lnTo>
                          <a:pt x="255507" y="237774"/>
                        </a:lnTo>
                        <a:cubicBezTo>
                          <a:pt x="255507" y="238023"/>
                          <a:pt x="255755" y="238023"/>
                          <a:pt x="255755" y="238271"/>
                        </a:cubicBezTo>
                        <a:cubicBezTo>
                          <a:pt x="281319" y="220649"/>
                          <a:pt x="304650" y="209480"/>
                          <a:pt x="328726" y="203275"/>
                        </a:cubicBezTo>
                        <a:cubicBezTo>
                          <a:pt x="342128" y="199800"/>
                          <a:pt x="354787" y="198063"/>
                          <a:pt x="366452" y="198063"/>
                        </a:cubicBezTo>
                        <a:cubicBezTo>
                          <a:pt x="377373" y="198063"/>
                          <a:pt x="387797" y="199552"/>
                          <a:pt x="397228" y="202530"/>
                        </a:cubicBezTo>
                        <a:cubicBezTo>
                          <a:pt x="419070" y="209480"/>
                          <a:pt x="437188" y="225613"/>
                          <a:pt x="449350" y="249192"/>
                        </a:cubicBezTo>
                        <a:cubicBezTo>
                          <a:pt x="460519" y="270537"/>
                          <a:pt x="466724" y="294116"/>
                          <a:pt x="472929" y="316950"/>
                        </a:cubicBezTo>
                        <a:lnTo>
                          <a:pt x="473673" y="319928"/>
                        </a:lnTo>
                        <a:cubicBezTo>
                          <a:pt x="480375" y="344997"/>
                          <a:pt x="486332" y="370809"/>
                          <a:pt x="491047" y="396870"/>
                        </a:cubicBezTo>
                        <a:cubicBezTo>
                          <a:pt x="492537" y="405061"/>
                          <a:pt x="488069" y="412258"/>
                          <a:pt x="480623" y="414492"/>
                        </a:cubicBezTo>
                        <a:cubicBezTo>
                          <a:pt x="479382" y="415733"/>
                          <a:pt x="478141" y="415981"/>
                          <a:pt x="477148" y="415981"/>
                        </a:cubicBezTo>
                        <a:close/>
                      </a:path>
                    </a:pathLst>
                  </a:custGeom>
                  <a:solidFill>
                    <a:srgbClr val="201D2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479" cap="flat">
                        <a:solidFill>
                          <a:srgbClr val="000000"/>
                        </a:solidFill>
                        <a:prstDash val="solid"/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92" name="Freeform: Shape 99">
                    <a:extLst>
                      <a:ext uri="{FF2B5EF4-FFF2-40B4-BE49-F238E27FC236}">
                        <a16:creationId xmlns:a16="http://schemas.microsoft.com/office/drawing/2014/main" id="{810BFEF1-7C21-4DF8-87D2-D36DFE48279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8505699" y="3610184"/>
                    <a:ext cx="254999" cy="346485"/>
                  </a:xfrm>
                  <a:custGeom>
                    <a:avLst/>
                    <a:gdLst>
                      <a:gd name="T0" fmla="*/ 168866 w 254999"/>
                      <a:gd name="T1" fmla="*/ 343755 h 346485"/>
                      <a:gd name="T2" fmla="*/ 104830 w 254999"/>
                      <a:gd name="T3" fmla="*/ 327871 h 346485"/>
                      <a:gd name="T4" fmla="*/ 49730 w 254999"/>
                      <a:gd name="T5" fmla="*/ 251426 h 346485"/>
                      <a:gd name="T6" fmla="*/ 4062 w 254999"/>
                      <a:gd name="T7" fmla="*/ 183171 h 346485"/>
                      <a:gd name="T8" fmla="*/ 16224 w 254999"/>
                      <a:gd name="T9" fmla="*/ 120873 h 346485"/>
                      <a:gd name="T10" fmla="*/ 66360 w 254999"/>
                      <a:gd name="T11" fmla="*/ 745 h 346485"/>
                      <a:gd name="T12" fmla="*/ 84478 w 254999"/>
                      <a:gd name="T13" fmla="*/ 12162 h 346485"/>
                      <a:gd name="T14" fmla="*/ 31116 w 254999"/>
                      <a:gd name="T15" fmla="*/ 64284 h 346485"/>
                      <a:gd name="T16" fmla="*/ 86216 w 254999"/>
                      <a:gd name="T17" fmla="*/ 117150 h 346485"/>
                      <a:gd name="T18" fmla="*/ 116248 w 254999"/>
                      <a:gd name="T19" fmla="*/ 118143 h 346485"/>
                      <a:gd name="T20" fmla="*/ 180531 w 254999"/>
                      <a:gd name="T21" fmla="*/ 109952 h 346485"/>
                      <a:gd name="T22" fmla="*/ 185743 w 254999"/>
                      <a:gd name="T23" fmla="*/ 90841 h 346485"/>
                      <a:gd name="T24" fmla="*/ 209571 w 254999"/>
                      <a:gd name="T25" fmla="*/ 85380 h 346485"/>
                      <a:gd name="T26" fmla="*/ 205599 w 254999"/>
                      <a:gd name="T27" fmla="*/ 129063 h 346485"/>
                      <a:gd name="T28" fmla="*/ 114510 w 254999"/>
                      <a:gd name="T29" fmla="*/ 147430 h 346485"/>
                      <a:gd name="T30" fmla="*/ 85223 w 254999"/>
                      <a:gd name="T31" fmla="*/ 146685 h 346485"/>
                      <a:gd name="T32" fmla="*/ 60403 w 254999"/>
                      <a:gd name="T33" fmla="*/ 147678 h 346485"/>
                      <a:gd name="T34" fmla="*/ 122453 w 254999"/>
                      <a:gd name="T35" fmla="*/ 235044 h 346485"/>
                      <a:gd name="T36" fmla="*/ 179787 w 254999"/>
                      <a:gd name="T37" fmla="*/ 238023 h 346485"/>
                      <a:gd name="T38" fmla="*/ 212301 w 254999"/>
                      <a:gd name="T39" fmla="*/ 221890 h 346485"/>
                      <a:gd name="T40" fmla="*/ 210811 w 254999"/>
                      <a:gd name="T41" fmla="*/ 188135 h 346485"/>
                      <a:gd name="T42" fmla="*/ 236376 w 254999"/>
                      <a:gd name="T43" fmla="*/ 187638 h 346485"/>
                      <a:gd name="T44" fmla="*/ 205103 w 254999"/>
                      <a:gd name="T45" fmla="*/ 264084 h 346485"/>
                      <a:gd name="T46" fmla="*/ 164150 w 254999"/>
                      <a:gd name="T47" fmla="*/ 266814 h 346485"/>
                      <a:gd name="T48" fmla="*/ 116248 w 254999"/>
                      <a:gd name="T49" fmla="*/ 264084 h 346485"/>
                      <a:gd name="T50" fmla="*/ 79018 w 254999"/>
                      <a:gd name="T51" fmla="*/ 261353 h 346485"/>
                      <a:gd name="T52" fmla="*/ 84478 w 254999"/>
                      <a:gd name="T53" fmla="*/ 286173 h 346485"/>
                      <a:gd name="T54" fmla="*/ 126672 w 254999"/>
                      <a:gd name="T55" fmla="*/ 304788 h 346485"/>
                      <a:gd name="T56" fmla="*/ 199643 w 254999"/>
                      <a:gd name="T57" fmla="*/ 317198 h 346485"/>
                      <a:gd name="T58" fmla="*/ 217513 w 254999"/>
                      <a:gd name="T59" fmla="*/ 313227 h 346485"/>
                      <a:gd name="T60" fmla="*/ 224959 w 254999"/>
                      <a:gd name="T61" fmla="*/ 277735 h 346485"/>
                      <a:gd name="T62" fmla="*/ 238113 w 254999"/>
                      <a:gd name="T63" fmla="*/ 269296 h 346485"/>
                      <a:gd name="T64" fmla="*/ 230916 w 254999"/>
                      <a:gd name="T65" fmla="*/ 339288 h 346485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</a:gdLst>
                    <a:ahLst/>
                    <a:cxnLst>
                      <a:cxn ang="T66">
                        <a:pos x="T0" y="T1"/>
                      </a:cxn>
                      <a:cxn ang="T67">
                        <a:pos x="T2" y="T3"/>
                      </a:cxn>
                      <a:cxn ang="T68">
                        <a:pos x="T4" y="T5"/>
                      </a:cxn>
                      <a:cxn ang="T69">
                        <a:pos x="T6" y="T7"/>
                      </a:cxn>
                      <a:cxn ang="T70">
                        <a:pos x="T8" y="T9"/>
                      </a:cxn>
                      <a:cxn ang="T71">
                        <a:pos x="T10" y="T11"/>
                      </a:cxn>
                      <a:cxn ang="T72">
                        <a:pos x="T12" y="T13"/>
                      </a:cxn>
                      <a:cxn ang="T73">
                        <a:pos x="T14" y="T15"/>
                      </a:cxn>
                      <a:cxn ang="T74">
                        <a:pos x="T16" y="T17"/>
                      </a:cxn>
                      <a:cxn ang="T75">
                        <a:pos x="T18" y="T19"/>
                      </a:cxn>
                      <a:cxn ang="T76">
                        <a:pos x="T20" y="T21"/>
                      </a:cxn>
                      <a:cxn ang="T77">
                        <a:pos x="T22" y="T23"/>
                      </a:cxn>
                      <a:cxn ang="T78">
                        <a:pos x="T24" y="T25"/>
                      </a:cxn>
                      <a:cxn ang="T79">
                        <a:pos x="T26" y="T27"/>
                      </a:cxn>
                      <a:cxn ang="T80">
                        <a:pos x="T28" y="T29"/>
                      </a:cxn>
                      <a:cxn ang="T81">
                        <a:pos x="T30" y="T31"/>
                      </a:cxn>
                      <a:cxn ang="T82">
                        <a:pos x="T32" y="T33"/>
                      </a:cxn>
                      <a:cxn ang="T83">
                        <a:pos x="T34" y="T35"/>
                      </a:cxn>
                      <a:cxn ang="T84">
                        <a:pos x="T36" y="T37"/>
                      </a:cxn>
                      <a:cxn ang="T85">
                        <a:pos x="T38" y="T39"/>
                      </a:cxn>
                      <a:cxn ang="T86">
                        <a:pos x="T40" y="T41"/>
                      </a:cxn>
                      <a:cxn ang="T87">
                        <a:pos x="T42" y="T43"/>
                      </a:cxn>
                      <a:cxn ang="T88">
                        <a:pos x="T44" y="T45"/>
                      </a:cxn>
                      <a:cxn ang="T89">
                        <a:pos x="T46" y="T47"/>
                      </a:cxn>
                      <a:cxn ang="T90">
                        <a:pos x="T48" y="T49"/>
                      </a:cxn>
                      <a:cxn ang="T91">
                        <a:pos x="T50" y="T51"/>
                      </a:cxn>
                      <a:cxn ang="T92">
                        <a:pos x="T52" y="T53"/>
                      </a:cxn>
                      <a:cxn ang="T93">
                        <a:pos x="T54" y="T55"/>
                      </a:cxn>
                      <a:cxn ang="T94">
                        <a:pos x="T56" y="T57"/>
                      </a:cxn>
                      <a:cxn ang="T95">
                        <a:pos x="T58" y="T59"/>
                      </a:cxn>
                      <a:cxn ang="T96">
                        <a:pos x="T60" y="T61"/>
                      </a:cxn>
                      <a:cxn ang="T97">
                        <a:pos x="T62" y="T63"/>
                      </a:cxn>
                      <a:cxn ang="T98">
                        <a:pos x="T64" y="T65"/>
                      </a:cxn>
                    </a:cxnLst>
                    <a:rect l="0" t="0" r="r" b="b"/>
                    <a:pathLst>
                      <a:path w="254999" h="346485">
                        <a:moveTo>
                          <a:pt x="198153" y="346485"/>
                        </a:moveTo>
                        <a:cubicBezTo>
                          <a:pt x="188225" y="346485"/>
                          <a:pt x="178049" y="344996"/>
                          <a:pt x="168866" y="343755"/>
                        </a:cubicBezTo>
                        <a:lnTo>
                          <a:pt x="166136" y="343259"/>
                        </a:lnTo>
                        <a:cubicBezTo>
                          <a:pt x="145535" y="340529"/>
                          <a:pt x="124935" y="335317"/>
                          <a:pt x="104830" y="327871"/>
                        </a:cubicBezTo>
                        <a:cubicBezTo>
                          <a:pt x="86712" y="321169"/>
                          <a:pt x="61892" y="312234"/>
                          <a:pt x="50971" y="291137"/>
                        </a:cubicBezTo>
                        <a:cubicBezTo>
                          <a:pt x="44270" y="278479"/>
                          <a:pt x="44022" y="263339"/>
                          <a:pt x="49730" y="251426"/>
                        </a:cubicBezTo>
                        <a:cubicBezTo>
                          <a:pt x="47497" y="250433"/>
                          <a:pt x="45511" y="249440"/>
                          <a:pt x="43525" y="248447"/>
                        </a:cubicBezTo>
                        <a:cubicBezTo>
                          <a:pt x="18706" y="235541"/>
                          <a:pt x="3317" y="209976"/>
                          <a:pt x="4062" y="183171"/>
                        </a:cubicBezTo>
                        <a:cubicBezTo>
                          <a:pt x="4558" y="163563"/>
                          <a:pt x="13990" y="145196"/>
                          <a:pt x="29130" y="132290"/>
                        </a:cubicBezTo>
                        <a:cubicBezTo>
                          <a:pt x="24414" y="129063"/>
                          <a:pt x="19947" y="125340"/>
                          <a:pt x="16224" y="120873"/>
                        </a:cubicBezTo>
                        <a:cubicBezTo>
                          <a:pt x="-406" y="101017"/>
                          <a:pt x="-4625" y="73715"/>
                          <a:pt x="5303" y="49392"/>
                        </a:cubicBezTo>
                        <a:cubicBezTo>
                          <a:pt x="14486" y="27302"/>
                          <a:pt x="34838" y="10921"/>
                          <a:pt x="66360" y="745"/>
                        </a:cubicBezTo>
                        <a:cubicBezTo>
                          <a:pt x="67849" y="248"/>
                          <a:pt x="69586" y="0"/>
                          <a:pt x="71075" y="0"/>
                        </a:cubicBezTo>
                        <a:cubicBezTo>
                          <a:pt x="77777" y="0"/>
                          <a:pt x="83237" y="4964"/>
                          <a:pt x="84478" y="12162"/>
                        </a:cubicBezTo>
                        <a:cubicBezTo>
                          <a:pt x="85471" y="18615"/>
                          <a:pt x="82741" y="26061"/>
                          <a:pt x="74550" y="28791"/>
                        </a:cubicBezTo>
                        <a:cubicBezTo>
                          <a:pt x="50227" y="36982"/>
                          <a:pt x="35831" y="48399"/>
                          <a:pt x="31116" y="64284"/>
                        </a:cubicBezTo>
                        <a:cubicBezTo>
                          <a:pt x="26648" y="79175"/>
                          <a:pt x="30619" y="94812"/>
                          <a:pt x="41788" y="105236"/>
                        </a:cubicBezTo>
                        <a:cubicBezTo>
                          <a:pt x="53205" y="115661"/>
                          <a:pt x="70083" y="116405"/>
                          <a:pt x="86216" y="117150"/>
                        </a:cubicBezTo>
                        <a:cubicBezTo>
                          <a:pt x="87705" y="117150"/>
                          <a:pt x="89442" y="117398"/>
                          <a:pt x="90931" y="117398"/>
                        </a:cubicBezTo>
                        <a:cubicBezTo>
                          <a:pt x="100859" y="117894"/>
                          <a:pt x="108802" y="118143"/>
                          <a:pt x="116248" y="118143"/>
                        </a:cubicBezTo>
                        <a:cubicBezTo>
                          <a:pt x="129402" y="118143"/>
                          <a:pt x="141068" y="117398"/>
                          <a:pt x="151492" y="116157"/>
                        </a:cubicBezTo>
                        <a:cubicBezTo>
                          <a:pt x="162661" y="114668"/>
                          <a:pt x="172093" y="112682"/>
                          <a:pt x="180531" y="109952"/>
                        </a:cubicBezTo>
                        <a:cubicBezTo>
                          <a:pt x="183013" y="109207"/>
                          <a:pt x="186736" y="106974"/>
                          <a:pt x="188225" y="105484"/>
                        </a:cubicBezTo>
                        <a:cubicBezTo>
                          <a:pt x="184502" y="101265"/>
                          <a:pt x="183758" y="96053"/>
                          <a:pt x="185743" y="90841"/>
                        </a:cubicBezTo>
                        <a:cubicBezTo>
                          <a:pt x="187977" y="85132"/>
                          <a:pt x="193686" y="81161"/>
                          <a:pt x="199643" y="81161"/>
                        </a:cubicBezTo>
                        <a:cubicBezTo>
                          <a:pt x="203366" y="81161"/>
                          <a:pt x="206840" y="82650"/>
                          <a:pt x="209571" y="85380"/>
                        </a:cubicBezTo>
                        <a:cubicBezTo>
                          <a:pt x="215031" y="90841"/>
                          <a:pt x="217761" y="98287"/>
                          <a:pt x="217513" y="105981"/>
                        </a:cubicBezTo>
                        <a:cubicBezTo>
                          <a:pt x="217016" y="114668"/>
                          <a:pt x="212549" y="123355"/>
                          <a:pt x="205599" y="129063"/>
                        </a:cubicBezTo>
                        <a:cubicBezTo>
                          <a:pt x="193438" y="138991"/>
                          <a:pt x="176064" y="141721"/>
                          <a:pt x="162165" y="143955"/>
                        </a:cubicBezTo>
                        <a:cubicBezTo>
                          <a:pt x="147769" y="146189"/>
                          <a:pt x="132132" y="147430"/>
                          <a:pt x="114510" y="147430"/>
                        </a:cubicBezTo>
                        <a:cubicBezTo>
                          <a:pt x="114510" y="147430"/>
                          <a:pt x="114510" y="147430"/>
                          <a:pt x="114510" y="147430"/>
                        </a:cubicBezTo>
                        <a:cubicBezTo>
                          <a:pt x="105575" y="147430"/>
                          <a:pt x="96143" y="147182"/>
                          <a:pt x="85223" y="146685"/>
                        </a:cubicBezTo>
                        <a:cubicBezTo>
                          <a:pt x="79266" y="146437"/>
                          <a:pt x="72316" y="145941"/>
                          <a:pt x="65367" y="144948"/>
                        </a:cubicBezTo>
                        <a:cubicBezTo>
                          <a:pt x="63878" y="146189"/>
                          <a:pt x="62140" y="147182"/>
                          <a:pt x="60403" y="147678"/>
                        </a:cubicBezTo>
                        <a:cubicBezTo>
                          <a:pt x="42036" y="153883"/>
                          <a:pt x="30371" y="173243"/>
                          <a:pt x="33598" y="192106"/>
                        </a:cubicBezTo>
                        <a:cubicBezTo>
                          <a:pt x="40547" y="230577"/>
                          <a:pt x="87953" y="233059"/>
                          <a:pt x="122453" y="235044"/>
                        </a:cubicBezTo>
                        <a:lnTo>
                          <a:pt x="167129" y="237526"/>
                        </a:lnTo>
                        <a:cubicBezTo>
                          <a:pt x="171348" y="237775"/>
                          <a:pt x="175567" y="238023"/>
                          <a:pt x="179787" y="238023"/>
                        </a:cubicBezTo>
                        <a:cubicBezTo>
                          <a:pt x="186736" y="238023"/>
                          <a:pt x="192197" y="237278"/>
                          <a:pt x="197161" y="235789"/>
                        </a:cubicBezTo>
                        <a:cubicBezTo>
                          <a:pt x="204110" y="233803"/>
                          <a:pt x="209571" y="228591"/>
                          <a:pt x="212301" y="221890"/>
                        </a:cubicBezTo>
                        <a:cubicBezTo>
                          <a:pt x="214783" y="215437"/>
                          <a:pt x="214286" y="208239"/>
                          <a:pt x="211060" y="202282"/>
                        </a:cubicBezTo>
                        <a:cubicBezTo>
                          <a:pt x="208330" y="197814"/>
                          <a:pt x="208330" y="192602"/>
                          <a:pt x="210811" y="188135"/>
                        </a:cubicBezTo>
                        <a:cubicBezTo>
                          <a:pt x="213542" y="183419"/>
                          <a:pt x="218754" y="180440"/>
                          <a:pt x="224214" y="180440"/>
                        </a:cubicBezTo>
                        <a:cubicBezTo>
                          <a:pt x="229178" y="180440"/>
                          <a:pt x="233646" y="183171"/>
                          <a:pt x="236376" y="187638"/>
                        </a:cubicBezTo>
                        <a:cubicBezTo>
                          <a:pt x="244070" y="200793"/>
                          <a:pt x="245311" y="217422"/>
                          <a:pt x="240099" y="231818"/>
                        </a:cubicBezTo>
                        <a:cubicBezTo>
                          <a:pt x="234142" y="247703"/>
                          <a:pt x="221732" y="259120"/>
                          <a:pt x="205103" y="264084"/>
                        </a:cubicBezTo>
                        <a:cubicBezTo>
                          <a:pt x="197905" y="266317"/>
                          <a:pt x="189963" y="267310"/>
                          <a:pt x="180283" y="267310"/>
                        </a:cubicBezTo>
                        <a:cubicBezTo>
                          <a:pt x="174823" y="267310"/>
                          <a:pt x="169362" y="267062"/>
                          <a:pt x="164150" y="266814"/>
                        </a:cubicBezTo>
                        <a:lnTo>
                          <a:pt x="147273" y="265821"/>
                        </a:lnTo>
                        <a:cubicBezTo>
                          <a:pt x="136848" y="265325"/>
                          <a:pt x="126672" y="264828"/>
                          <a:pt x="116248" y="264084"/>
                        </a:cubicBezTo>
                        <a:cubicBezTo>
                          <a:pt x="104582" y="263339"/>
                          <a:pt x="92420" y="262594"/>
                          <a:pt x="80259" y="260609"/>
                        </a:cubicBezTo>
                        <a:cubicBezTo>
                          <a:pt x="80011" y="260857"/>
                          <a:pt x="79514" y="261105"/>
                          <a:pt x="79018" y="261353"/>
                        </a:cubicBezTo>
                        <a:cubicBezTo>
                          <a:pt x="75047" y="263587"/>
                          <a:pt x="74798" y="268551"/>
                          <a:pt x="75047" y="271530"/>
                        </a:cubicBezTo>
                        <a:cubicBezTo>
                          <a:pt x="75543" y="276742"/>
                          <a:pt x="78521" y="281706"/>
                          <a:pt x="84478" y="286173"/>
                        </a:cubicBezTo>
                        <a:cubicBezTo>
                          <a:pt x="95647" y="295108"/>
                          <a:pt x="111284" y="299824"/>
                          <a:pt x="124935" y="304292"/>
                        </a:cubicBezTo>
                        <a:lnTo>
                          <a:pt x="126672" y="304788"/>
                        </a:lnTo>
                        <a:cubicBezTo>
                          <a:pt x="143550" y="310000"/>
                          <a:pt x="159931" y="313723"/>
                          <a:pt x="175319" y="315461"/>
                        </a:cubicBezTo>
                        <a:cubicBezTo>
                          <a:pt x="184751" y="316453"/>
                          <a:pt x="192445" y="316950"/>
                          <a:pt x="199643" y="317198"/>
                        </a:cubicBezTo>
                        <a:lnTo>
                          <a:pt x="200139" y="317198"/>
                        </a:lnTo>
                        <a:cubicBezTo>
                          <a:pt x="206344" y="317198"/>
                          <a:pt x="212797" y="316702"/>
                          <a:pt x="217513" y="313227"/>
                        </a:cubicBezTo>
                        <a:cubicBezTo>
                          <a:pt x="224959" y="307767"/>
                          <a:pt x="227689" y="297342"/>
                          <a:pt x="224214" y="288159"/>
                        </a:cubicBezTo>
                        <a:cubicBezTo>
                          <a:pt x="222973" y="284932"/>
                          <a:pt x="223221" y="281209"/>
                          <a:pt x="224959" y="277735"/>
                        </a:cubicBezTo>
                        <a:cubicBezTo>
                          <a:pt x="226944" y="274012"/>
                          <a:pt x="230667" y="270785"/>
                          <a:pt x="234390" y="269792"/>
                        </a:cubicBezTo>
                        <a:cubicBezTo>
                          <a:pt x="235631" y="269544"/>
                          <a:pt x="236872" y="269296"/>
                          <a:pt x="238113" y="269296"/>
                        </a:cubicBezTo>
                        <a:cubicBezTo>
                          <a:pt x="244070" y="269296"/>
                          <a:pt x="249530" y="273267"/>
                          <a:pt x="252012" y="279720"/>
                        </a:cubicBezTo>
                        <a:cubicBezTo>
                          <a:pt x="260203" y="301065"/>
                          <a:pt x="251020" y="327126"/>
                          <a:pt x="230916" y="339288"/>
                        </a:cubicBezTo>
                        <a:cubicBezTo>
                          <a:pt x="221980" y="344004"/>
                          <a:pt x="211308" y="346485"/>
                          <a:pt x="198153" y="346485"/>
                        </a:cubicBezTo>
                        <a:close/>
                      </a:path>
                    </a:pathLst>
                  </a:custGeom>
                  <a:solidFill>
                    <a:srgbClr val="201D2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479" cap="flat">
                        <a:solidFill>
                          <a:srgbClr val="000000"/>
                        </a:solidFill>
                        <a:prstDash val="solid"/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93" name="Freeform: Shape 100">
                    <a:extLst>
                      <a:ext uri="{FF2B5EF4-FFF2-40B4-BE49-F238E27FC236}">
                        <a16:creationId xmlns:a16="http://schemas.microsoft.com/office/drawing/2014/main" id="{6BC2365F-0210-4FE0-B028-7D4A60B77AB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8729416" y="3946108"/>
                    <a:ext cx="93804" cy="79822"/>
                  </a:xfrm>
                  <a:custGeom>
                    <a:avLst/>
                    <a:gdLst>
                      <a:gd name="T0" fmla="*/ 4964 w 93804"/>
                      <a:gd name="T1" fmla="*/ 17760 h 79822"/>
                      <a:gd name="T2" fmla="*/ 75701 w 93804"/>
                      <a:gd name="T3" fmla="*/ 75094 h 79822"/>
                      <a:gd name="T4" fmla="*/ 88855 w 93804"/>
                      <a:gd name="T5" fmla="*/ 78569 h 79822"/>
                      <a:gd name="T6" fmla="*/ 92330 w 93804"/>
                      <a:gd name="T7" fmla="*/ 65414 h 79822"/>
                      <a:gd name="T8" fmla="*/ 14396 w 93804"/>
                      <a:gd name="T9" fmla="*/ 1131 h 79822"/>
                      <a:gd name="T10" fmla="*/ 1241 w 93804"/>
                      <a:gd name="T11" fmla="*/ 4854 h 79822"/>
                      <a:gd name="T12" fmla="*/ 4964 w 93804"/>
                      <a:gd name="T13" fmla="*/ 17760 h 79822"/>
                      <a:gd name="T14" fmla="*/ 4964 w 93804"/>
                      <a:gd name="T15" fmla="*/ 17760 h 79822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93804" h="79822">
                        <a:moveTo>
                          <a:pt x="4964" y="17760"/>
                        </a:moveTo>
                        <a:cubicBezTo>
                          <a:pt x="32762" y="30666"/>
                          <a:pt x="57334" y="50274"/>
                          <a:pt x="75701" y="75094"/>
                        </a:cubicBezTo>
                        <a:cubicBezTo>
                          <a:pt x="78927" y="79313"/>
                          <a:pt x="84139" y="81299"/>
                          <a:pt x="88855" y="78569"/>
                        </a:cubicBezTo>
                        <a:cubicBezTo>
                          <a:pt x="93075" y="76087"/>
                          <a:pt x="95557" y="69634"/>
                          <a:pt x="92330" y="65414"/>
                        </a:cubicBezTo>
                        <a:cubicBezTo>
                          <a:pt x="71978" y="37864"/>
                          <a:pt x="45420" y="15526"/>
                          <a:pt x="14396" y="1131"/>
                        </a:cubicBezTo>
                        <a:cubicBezTo>
                          <a:pt x="9680" y="-1103"/>
                          <a:pt x="3971" y="-110"/>
                          <a:pt x="1241" y="4854"/>
                        </a:cubicBezTo>
                        <a:cubicBezTo>
                          <a:pt x="-1241" y="8825"/>
                          <a:pt x="0" y="15526"/>
                          <a:pt x="4964" y="17760"/>
                        </a:cubicBezTo>
                        <a:close/>
                      </a:path>
                    </a:pathLst>
                  </a:custGeom>
                  <a:solidFill>
                    <a:srgbClr val="201D2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479" cap="flat">
                        <a:solidFill>
                          <a:srgbClr val="000000"/>
                        </a:solidFill>
                        <a:prstDash val="solid"/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  <p:sp>
              <p:nvSpPr>
                <p:cNvPr id="84" name="Freeform: Shape 91">
                  <a:extLst>
                    <a:ext uri="{FF2B5EF4-FFF2-40B4-BE49-F238E27FC236}">
                      <a16:creationId xmlns:a16="http://schemas.microsoft.com/office/drawing/2014/main" id="{EA361D6E-F046-433A-B21B-A50E03B01D5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781534" y="3756360"/>
                  <a:ext cx="1571931" cy="968981"/>
                </a:xfrm>
                <a:custGeom>
                  <a:avLst/>
                  <a:gdLst>
                    <a:gd name="T0" fmla="*/ 1548516 w 1571931"/>
                    <a:gd name="T1" fmla="*/ 394898 h 968981"/>
                    <a:gd name="T2" fmla="*/ 813847 w 1571931"/>
                    <a:gd name="T3" fmla="*/ 299838 h 968981"/>
                    <a:gd name="T4" fmla="*/ 159099 w 1571931"/>
                    <a:gd name="T5" fmla="*/ 3737 h 968981"/>
                    <a:gd name="T6" fmla="*/ 19363 w 1571931"/>
                    <a:gd name="T7" fmla="*/ 340046 h 968981"/>
                    <a:gd name="T8" fmla="*/ 1386194 w 1571931"/>
                    <a:gd name="T9" fmla="*/ 968982 h 968981"/>
                    <a:gd name="T10" fmla="*/ 1548516 w 1571931"/>
                    <a:gd name="T11" fmla="*/ 394898 h 96898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1571931" h="968981">
                      <a:moveTo>
                        <a:pt x="1548516" y="394898"/>
                      </a:moveTo>
                      <a:cubicBezTo>
                        <a:pt x="1548516" y="394898"/>
                        <a:pt x="953832" y="343521"/>
                        <a:pt x="813847" y="299838"/>
                      </a:cubicBezTo>
                      <a:cubicBezTo>
                        <a:pt x="673863" y="256155"/>
                        <a:pt x="330605" y="115178"/>
                        <a:pt x="159099" y="3737"/>
                      </a:cubicBezTo>
                      <a:cubicBezTo>
                        <a:pt x="94567" y="-38209"/>
                        <a:pt x="-52614" y="285690"/>
                        <a:pt x="19363" y="340046"/>
                      </a:cubicBezTo>
                      <a:cubicBezTo>
                        <a:pt x="633407" y="802937"/>
                        <a:pt x="1386194" y="968982"/>
                        <a:pt x="1386194" y="968982"/>
                      </a:cubicBezTo>
                      <a:cubicBezTo>
                        <a:pt x="1386194" y="968982"/>
                        <a:pt x="1650526" y="430887"/>
                        <a:pt x="1548516" y="394898"/>
                      </a:cubicBezTo>
                      <a:close/>
                    </a:path>
                  </a:pathLst>
                </a:custGeom>
                <a:solidFill>
                  <a:srgbClr val="A88FB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2479" cap="flat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5" name="Freeform: Shape 92">
                  <a:extLst>
                    <a:ext uri="{FF2B5EF4-FFF2-40B4-BE49-F238E27FC236}">
                      <a16:creationId xmlns:a16="http://schemas.microsoft.com/office/drawing/2014/main" id="{10213B18-A70F-4366-B1A3-CA481D821EA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773843" y="3741298"/>
                  <a:ext cx="1655918" cy="421325"/>
                </a:xfrm>
                <a:custGeom>
                  <a:avLst/>
                  <a:gdLst>
                    <a:gd name="T0" fmla="*/ 1639603 w 1655918"/>
                    <a:gd name="T1" fmla="*/ 279904 h 421325"/>
                    <a:gd name="T2" fmla="*/ 1472317 w 1655918"/>
                    <a:gd name="T3" fmla="*/ 386877 h 421325"/>
                    <a:gd name="T4" fmla="*/ 1467849 w 1655918"/>
                    <a:gd name="T5" fmla="*/ 386133 h 421325"/>
                    <a:gd name="T6" fmla="*/ 930747 w 1655918"/>
                    <a:gd name="T7" fmla="*/ 324331 h 421325"/>
                    <a:gd name="T8" fmla="*/ 417968 w 1655918"/>
                    <a:gd name="T9" fmla="*/ 152578 h 421325"/>
                    <a:gd name="T10" fmla="*/ 149665 w 1655918"/>
                    <a:gd name="T11" fmla="*/ 10360 h 421325"/>
                    <a:gd name="T12" fmla="*/ 148424 w 1655918"/>
                    <a:gd name="T13" fmla="*/ 9615 h 421325"/>
                    <a:gd name="T14" fmla="*/ 122860 w 1655918"/>
                    <a:gd name="T15" fmla="*/ 4900 h 421325"/>
                    <a:gd name="T16" fmla="*/ 1 w 1655918"/>
                    <a:gd name="T17" fmla="*/ 304227 h 421325"/>
                    <a:gd name="T18" fmla="*/ 32267 w 1655918"/>
                    <a:gd name="T19" fmla="*/ 304227 h 421325"/>
                    <a:gd name="T20" fmla="*/ 135022 w 1655918"/>
                    <a:gd name="T21" fmla="*/ 39151 h 421325"/>
                    <a:gd name="T22" fmla="*/ 627944 w 1655918"/>
                    <a:gd name="T23" fmla="*/ 271465 h 421325"/>
                    <a:gd name="T24" fmla="*/ 1160331 w 1655918"/>
                    <a:gd name="T25" fmla="*/ 397302 h 421325"/>
                    <a:gd name="T26" fmla="*/ 1463630 w 1655918"/>
                    <a:gd name="T27" fmla="*/ 418399 h 421325"/>
                    <a:gd name="T28" fmla="*/ 1480259 w 1655918"/>
                    <a:gd name="T29" fmla="*/ 419143 h 421325"/>
                    <a:gd name="T30" fmla="*/ 1646304 w 1655918"/>
                    <a:gd name="T31" fmla="*/ 317630 h 421325"/>
                    <a:gd name="T32" fmla="*/ 1639603 w 1655918"/>
                    <a:gd name="T33" fmla="*/ 279904 h 421325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0" t="0" r="r" b="b"/>
                  <a:pathLst>
                    <a:path w="1655918" h="421325">
                      <a:moveTo>
                        <a:pt x="1639603" y="279904"/>
                      </a:moveTo>
                      <a:cubicBezTo>
                        <a:pt x="1586488" y="319367"/>
                        <a:pt x="1530643" y="355108"/>
                        <a:pt x="1472317" y="386877"/>
                      </a:cubicBezTo>
                      <a:cubicBezTo>
                        <a:pt x="1470827" y="386381"/>
                        <a:pt x="1469338" y="386381"/>
                        <a:pt x="1467849" y="386133"/>
                      </a:cubicBezTo>
                      <a:cubicBezTo>
                        <a:pt x="1287160" y="384395"/>
                        <a:pt x="1106968" y="363795"/>
                        <a:pt x="930747" y="324331"/>
                      </a:cubicBezTo>
                      <a:cubicBezTo>
                        <a:pt x="754526" y="284868"/>
                        <a:pt x="582276" y="227534"/>
                        <a:pt x="417968" y="152578"/>
                      </a:cubicBezTo>
                      <a:cubicBezTo>
                        <a:pt x="325887" y="110384"/>
                        <a:pt x="236287" y="62978"/>
                        <a:pt x="149665" y="10360"/>
                      </a:cubicBezTo>
                      <a:cubicBezTo>
                        <a:pt x="149169" y="10112"/>
                        <a:pt x="148921" y="9864"/>
                        <a:pt x="148424" y="9615"/>
                      </a:cubicBezTo>
                      <a:cubicBezTo>
                        <a:pt x="143957" y="680"/>
                        <a:pt x="131795" y="-4284"/>
                        <a:pt x="122860" y="4900"/>
                      </a:cubicBezTo>
                      <a:cubicBezTo>
                        <a:pt x="45918" y="85068"/>
                        <a:pt x="1739" y="193034"/>
                        <a:pt x="1" y="304227"/>
                      </a:cubicBezTo>
                      <a:cubicBezTo>
                        <a:pt x="-247" y="325076"/>
                        <a:pt x="32019" y="325076"/>
                        <a:pt x="32267" y="304227"/>
                      </a:cubicBezTo>
                      <a:cubicBezTo>
                        <a:pt x="33756" y="206933"/>
                        <a:pt x="70490" y="111873"/>
                        <a:pt x="135022" y="39151"/>
                      </a:cubicBezTo>
                      <a:cubicBezTo>
                        <a:pt x="290642" y="133466"/>
                        <a:pt x="456191" y="211401"/>
                        <a:pt x="627944" y="271465"/>
                      </a:cubicBezTo>
                      <a:cubicBezTo>
                        <a:pt x="800443" y="331777"/>
                        <a:pt x="979146" y="373723"/>
                        <a:pt x="1160331" y="397302"/>
                      </a:cubicBezTo>
                      <a:cubicBezTo>
                        <a:pt x="1260851" y="410208"/>
                        <a:pt x="1362117" y="417406"/>
                        <a:pt x="1463630" y="418399"/>
                      </a:cubicBezTo>
                      <a:cubicBezTo>
                        <a:pt x="1468097" y="421625"/>
                        <a:pt x="1474054" y="422618"/>
                        <a:pt x="1480259" y="419143"/>
                      </a:cubicBezTo>
                      <a:cubicBezTo>
                        <a:pt x="1541316" y="386133"/>
                        <a:pt x="1590459" y="359079"/>
                        <a:pt x="1646304" y="317630"/>
                      </a:cubicBezTo>
                      <a:cubicBezTo>
                        <a:pt x="1662933" y="305716"/>
                        <a:pt x="1656232" y="267494"/>
                        <a:pt x="1639603" y="279904"/>
                      </a:cubicBezTo>
                      <a:close/>
                    </a:path>
                  </a:pathLst>
                </a:custGeom>
                <a:solidFill>
                  <a:srgbClr val="201D2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2479" cap="flat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6" name="Freeform: Shape 93">
                  <a:extLst>
                    <a:ext uri="{FF2B5EF4-FFF2-40B4-BE49-F238E27FC236}">
                      <a16:creationId xmlns:a16="http://schemas.microsoft.com/office/drawing/2014/main" id="{7D74E662-A4ED-47F0-9757-CA3BC46FC10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851990" y="4119473"/>
                  <a:ext cx="1238073" cy="1694220"/>
                </a:xfrm>
                <a:custGeom>
                  <a:avLst/>
                  <a:gdLst>
                    <a:gd name="T0" fmla="*/ 1174513 w 1238073"/>
                    <a:gd name="T1" fmla="*/ 1088367 h 1694220"/>
                    <a:gd name="T2" fmla="*/ 1133312 w 1238073"/>
                    <a:gd name="T3" fmla="*/ 1587991 h 1694220"/>
                    <a:gd name="T4" fmla="*/ 1123136 w 1238073"/>
                    <a:gd name="T5" fmla="*/ 1694220 h 1694220"/>
                    <a:gd name="T6" fmla="*/ 1155402 w 1238073"/>
                    <a:gd name="T7" fmla="*/ 1694220 h 1694220"/>
                    <a:gd name="T8" fmla="*/ 1184689 w 1238073"/>
                    <a:gd name="T9" fmla="*/ 1369080 h 1694220"/>
                    <a:gd name="T10" fmla="*/ 1221422 w 1238073"/>
                    <a:gd name="T11" fmla="*/ 869207 h 1694220"/>
                    <a:gd name="T12" fmla="*/ 1237307 w 1238073"/>
                    <a:gd name="T13" fmla="*/ 596189 h 1694220"/>
                    <a:gd name="T14" fmla="*/ 1237555 w 1238073"/>
                    <a:gd name="T15" fmla="*/ 593459 h 1694220"/>
                    <a:gd name="T16" fmla="*/ 1238052 w 1238073"/>
                    <a:gd name="T17" fmla="*/ 585516 h 1694220"/>
                    <a:gd name="T18" fmla="*/ 1210750 w 1238073"/>
                    <a:gd name="T19" fmla="*/ 574347 h 1694220"/>
                    <a:gd name="T20" fmla="*/ 734208 w 1238073"/>
                    <a:gd name="T21" fmla="*/ 403835 h 1694220"/>
                    <a:gd name="T22" fmla="*/ 270325 w 1238073"/>
                    <a:gd name="T23" fmla="*/ 164819 h 1694220"/>
                    <a:gd name="T24" fmla="*/ 23367 w 1238073"/>
                    <a:gd name="T25" fmla="*/ 2994 h 1694220"/>
                    <a:gd name="T26" fmla="*/ 6986 w 1238073"/>
                    <a:gd name="T27" fmla="*/ 30792 h 1694220"/>
                    <a:gd name="T28" fmla="*/ 455481 w 1238073"/>
                    <a:gd name="T29" fmla="*/ 306044 h 1694220"/>
                    <a:gd name="T30" fmla="*/ 934505 w 1238073"/>
                    <a:gd name="T31" fmla="*/ 518254 h 1694220"/>
                    <a:gd name="T32" fmla="*/ 1204545 w 1238073"/>
                    <a:gd name="T33" fmla="*/ 606117 h 1694220"/>
                    <a:gd name="T34" fmla="*/ 1174513 w 1238073"/>
                    <a:gd name="T35" fmla="*/ 1088367 h 1694220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0" t="0" r="r" b="b"/>
                  <a:pathLst>
                    <a:path w="1238073" h="1694220">
                      <a:moveTo>
                        <a:pt x="1174513" y="1088367"/>
                      </a:moveTo>
                      <a:cubicBezTo>
                        <a:pt x="1162351" y="1254909"/>
                        <a:pt x="1148700" y="1421450"/>
                        <a:pt x="1133312" y="1587991"/>
                      </a:cubicBezTo>
                      <a:cubicBezTo>
                        <a:pt x="1130085" y="1623484"/>
                        <a:pt x="1126611" y="1658728"/>
                        <a:pt x="1123136" y="1694220"/>
                      </a:cubicBezTo>
                      <a:lnTo>
                        <a:pt x="1155402" y="1694220"/>
                      </a:lnTo>
                      <a:cubicBezTo>
                        <a:pt x="1165826" y="1586005"/>
                        <a:pt x="1175754" y="1477543"/>
                        <a:pt x="1184689" y="1369080"/>
                      </a:cubicBezTo>
                      <a:cubicBezTo>
                        <a:pt x="1198588" y="1202538"/>
                        <a:pt x="1210998" y="1035997"/>
                        <a:pt x="1221422" y="869207"/>
                      </a:cubicBezTo>
                      <a:cubicBezTo>
                        <a:pt x="1227131" y="778367"/>
                        <a:pt x="1232591" y="687278"/>
                        <a:pt x="1237307" y="596189"/>
                      </a:cubicBezTo>
                      <a:cubicBezTo>
                        <a:pt x="1237307" y="595196"/>
                        <a:pt x="1237555" y="594451"/>
                        <a:pt x="1237555" y="593459"/>
                      </a:cubicBezTo>
                      <a:cubicBezTo>
                        <a:pt x="1237803" y="590728"/>
                        <a:pt x="1237803" y="588246"/>
                        <a:pt x="1238052" y="585516"/>
                      </a:cubicBezTo>
                      <a:cubicBezTo>
                        <a:pt x="1238796" y="569631"/>
                        <a:pt x="1220181" y="565908"/>
                        <a:pt x="1210750" y="574347"/>
                      </a:cubicBezTo>
                      <a:cubicBezTo>
                        <a:pt x="1048428" y="527934"/>
                        <a:pt x="889084" y="471097"/>
                        <a:pt x="734208" y="403835"/>
                      </a:cubicBezTo>
                      <a:cubicBezTo>
                        <a:pt x="574368" y="334587"/>
                        <a:pt x="419244" y="254667"/>
                        <a:pt x="270325" y="164819"/>
                      </a:cubicBezTo>
                      <a:cubicBezTo>
                        <a:pt x="185937" y="113938"/>
                        <a:pt x="103535" y="60079"/>
                        <a:pt x="23367" y="2994"/>
                      </a:cubicBezTo>
                      <a:cubicBezTo>
                        <a:pt x="6489" y="-9168"/>
                        <a:pt x="-9644" y="18878"/>
                        <a:pt x="6986" y="30792"/>
                      </a:cubicBezTo>
                      <a:cubicBezTo>
                        <a:pt x="150196" y="132553"/>
                        <a:pt x="300109" y="224635"/>
                        <a:pt x="455481" y="306044"/>
                      </a:cubicBezTo>
                      <a:cubicBezTo>
                        <a:pt x="610109" y="387205"/>
                        <a:pt x="770445" y="458190"/>
                        <a:pt x="934505" y="518254"/>
                      </a:cubicBezTo>
                      <a:cubicBezTo>
                        <a:pt x="1023360" y="550768"/>
                        <a:pt x="1113456" y="580056"/>
                        <a:pt x="1204545" y="606117"/>
                      </a:cubicBezTo>
                      <a:cubicBezTo>
                        <a:pt x="1196106" y="766949"/>
                        <a:pt x="1185930" y="927782"/>
                        <a:pt x="1174513" y="1088367"/>
                      </a:cubicBezTo>
                      <a:close/>
                    </a:path>
                  </a:pathLst>
                </a:custGeom>
                <a:solidFill>
                  <a:srgbClr val="201D2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2479" cap="flat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7" name="Graphic 4">
                <a:extLst>
                  <a:ext uri="{FF2B5EF4-FFF2-40B4-BE49-F238E27FC236}">
                    <a16:creationId xmlns:a16="http://schemas.microsoft.com/office/drawing/2014/main" id="{CB30E969-AA6D-4EFE-A4AA-55F6F58AB05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635854" y="2992117"/>
                <a:ext cx="2029993" cy="751396"/>
                <a:chOff x="9635854" y="2992117"/>
                <a:chExt cx="2029993" cy="751396"/>
              </a:xfrm>
            </p:grpSpPr>
            <p:grpSp>
              <p:nvGrpSpPr>
                <p:cNvPr id="77" name="Graphic 4">
                  <a:extLst>
                    <a:ext uri="{FF2B5EF4-FFF2-40B4-BE49-F238E27FC236}">
                      <a16:creationId xmlns:a16="http://schemas.microsoft.com/office/drawing/2014/main" id="{F7F5FC67-6787-4EEB-B1A0-BB324CD4006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9635854" y="3377070"/>
                  <a:ext cx="399749" cy="366442"/>
                  <a:chOff x="9635854" y="3377070"/>
                  <a:chExt cx="399749" cy="366442"/>
                </a:xfrm>
              </p:grpSpPr>
              <p:sp>
                <p:nvSpPr>
                  <p:cNvPr id="81" name="Freeform: Shape 88">
                    <a:extLst>
                      <a:ext uri="{FF2B5EF4-FFF2-40B4-BE49-F238E27FC236}">
                        <a16:creationId xmlns:a16="http://schemas.microsoft.com/office/drawing/2014/main" id="{8F3E112B-8EF2-4FF0-A053-9D7D6154B03B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9635854" y="3377070"/>
                    <a:ext cx="399749" cy="366442"/>
                  </a:xfrm>
                  <a:custGeom>
                    <a:avLst/>
                    <a:gdLst>
                      <a:gd name="T0" fmla="*/ 365333 w 399749"/>
                      <a:gd name="T1" fmla="*/ 350512 h 366442"/>
                      <a:gd name="T2" fmla="*/ 2963 w 399749"/>
                      <a:gd name="T3" fmla="*/ 143514 h 366442"/>
                      <a:gd name="T4" fmla="*/ 115893 w 399749"/>
                      <a:gd name="T5" fmla="*/ 8990 h 366442"/>
                      <a:gd name="T6" fmla="*/ 397103 w 399749"/>
                      <a:gd name="T7" fmla="*/ 179255 h 366442"/>
                      <a:gd name="T8" fmla="*/ 365333 w 399749"/>
                      <a:gd name="T9" fmla="*/ 350512 h 36644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399749" h="366442">
                        <a:moveTo>
                          <a:pt x="365333" y="350512"/>
                        </a:moveTo>
                        <a:cubicBezTo>
                          <a:pt x="205741" y="414299"/>
                          <a:pt x="40441" y="274563"/>
                          <a:pt x="2963" y="143514"/>
                        </a:cubicBezTo>
                        <a:cubicBezTo>
                          <a:pt x="-13915" y="80223"/>
                          <a:pt x="43667" y="27853"/>
                          <a:pt x="115893" y="8990"/>
                        </a:cubicBezTo>
                        <a:cubicBezTo>
                          <a:pt x="264813" y="-32211"/>
                          <a:pt x="406534" y="75756"/>
                          <a:pt x="397103" y="179255"/>
                        </a:cubicBezTo>
                        <a:cubicBezTo>
                          <a:pt x="402563" y="243538"/>
                          <a:pt x="402811" y="333138"/>
                          <a:pt x="365333" y="350512"/>
                        </a:cubicBezTo>
                        <a:close/>
                      </a:path>
                    </a:pathLst>
                  </a:custGeom>
                  <a:solidFill>
                    <a:srgbClr val="FAE3D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479" cap="flat">
                        <a:solidFill>
                          <a:srgbClr val="000000"/>
                        </a:solidFill>
                        <a:prstDash val="solid"/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82" name="Freeform: Shape 89">
                    <a:extLst>
                      <a:ext uri="{FF2B5EF4-FFF2-40B4-BE49-F238E27FC236}">
                        <a16:creationId xmlns:a16="http://schemas.microsoft.com/office/drawing/2014/main" id="{64ABDF2A-B852-4D10-9C01-26CE0B4ED5E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9778223" y="3392514"/>
                    <a:ext cx="187852" cy="253914"/>
                  </a:xfrm>
                  <a:custGeom>
                    <a:avLst/>
                    <a:gdLst>
                      <a:gd name="T0" fmla="*/ 148504 w 187852"/>
                      <a:gd name="T1" fmla="*/ 217422 h 253914"/>
                      <a:gd name="T2" fmla="*/ 95886 w 187852"/>
                      <a:gd name="T3" fmla="*/ 253163 h 253914"/>
                      <a:gd name="T4" fmla="*/ 55678 w 187852"/>
                      <a:gd name="T5" fmla="*/ 151153 h 253914"/>
                      <a:gd name="T6" fmla="*/ 4053 w 187852"/>
                      <a:gd name="T7" fmla="*/ 114420 h 253914"/>
                      <a:gd name="T8" fmla="*/ 131875 w 187852"/>
                      <a:gd name="T9" fmla="*/ 73467 h 253914"/>
                      <a:gd name="T10" fmla="*/ 125918 w 187852"/>
                      <a:gd name="T11" fmla="*/ 0 h 253914"/>
                      <a:gd name="T12" fmla="*/ 185486 w 187852"/>
                      <a:gd name="T13" fmla="*/ 32762 h 253914"/>
                      <a:gd name="T14" fmla="*/ 148504 w 187852"/>
                      <a:gd name="T15" fmla="*/ 217422 h 25391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187852" h="253914">
                        <a:moveTo>
                          <a:pt x="148504" y="217422"/>
                        </a:moveTo>
                        <a:cubicBezTo>
                          <a:pt x="149497" y="225364"/>
                          <a:pt x="124926" y="259368"/>
                          <a:pt x="95886" y="253163"/>
                        </a:cubicBezTo>
                        <a:cubicBezTo>
                          <a:pt x="55430" y="231818"/>
                          <a:pt x="86703" y="173243"/>
                          <a:pt x="55678" y="151153"/>
                        </a:cubicBezTo>
                        <a:cubicBezTo>
                          <a:pt x="26639" y="145196"/>
                          <a:pt x="-12825" y="131545"/>
                          <a:pt x="4053" y="114420"/>
                        </a:cubicBezTo>
                        <a:cubicBezTo>
                          <a:pt x="38056" y="79920"/>
                          <a:pt x="120458" y="138743"/>
                          <a:pt x="131875" y="73467"/>
                        </a:cubicBezTo>
                        <a:cubicBezTo>
                          <a:pt x="135846" y="50633"/>
                          <a:pt x="134605" y="24323"/>
                          <a:pt x="125918" y="0"/>
                        </a:cubicBezTo>
                        <a:cubicBezTo>
                          <a:pt x="148008" y="8191"/>
                          <a:pt x="168112" y="19359"/>
                          <a:pt x="185486" y="32762"/>
                        </a:cubicBezTo>
                        <a:cubicBezTo>
                          <a:pt x="195662" y="93819"/>
                          <a:pt x="171090" y="161826"/>
                          <a:pt x="148504" y="217422"/>
                        </a:cubicBezTo>
                        <a:close/>
                      </a:path>
                    </a:pathLst>
                  </a:custGeom>
                  <a:solidFill>
                    <a:srgbClr val="E8CDB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479" cap="flat">
                        <a:solidFill>
                          <a:srgbClr val="000000"/>
                        </a:solidFill>
                        <a:prstDash val="solid"/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78" name="Graphic 4">
                  <a:extLst>
                    <a:ext uri="{FF2B5EF4-FFF2-40B4-BE49-F238E27FC236}">
                      <a16:creationId xmlns:a16="http://schemas.microsoft.com/office/drawing/2014/main" id="{7F6B2AB0-79A3-449B-9B55-F10E6FBD719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1305110" y="2992117"/>
                  <a:ext cx="360737" cy="419012"/>
                  <a:chOff x="11305110" y="2992117"/>
                  <a:chExt cx="360737" cy="419012"/>
                </a:xfrm>
              </p:grpSpPr>
              <p:sp>
                <p:nvSpPr>
                  <p:cNvPr id="79" name="Freeform: Shape 86">
                    <a:extLst>
                      <a:ext uri="{FF2B5EF4-FFF2-40B4-BE49-F238E27FC236}">
                        <a16:creationId xmlns:a16="http://schemas.microsoft.com/office/drawing/2014/main" id="{04880C30-22DC-4F66-874F-3E5CBC259D0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1305110" y="2992117"/>
                    <a:ext cx="360737" cy="419012"/>
                  </a:xfrm>
                  <a:custGeom>
                    <a:avLst/>
                    <a:gdLst>
                      <a:gd name="T0" fmla="*/ 117263 w 360737"/>
                      <a:gd name="T1" fmla="*/ 419012 h 419012"/>
                      <a:gd name="T2" fmla="*/ 357519 w 360737"/>
                      <a:gd name="T3" fmla="*/ 77738 h 419012"/>
                      <a:gd name="T4" fmla="*/ 198176 w 360737"/>
                      <a:gd name="T5" fmla="*/ 3775 h 419012"/>
                      <a:gd name="T6" fmla="*/ 15750 w 360737"/>
                      <a:gd name="T7" fmla="*/ 277290 h 419012"/>
                      <a:gd name="T8" fmla="*/ 117263 w 360737"/>
                      <a:gd name="T9" fmla="*/ 419012 h 41901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360737" h="419012">
                        <a:moveTo>
                          <a:pt x="117263" y="419012"/>
                        </a:moveTo>
                        <a:cubicBezTo>
                          <a:pt x="289017" y="409084"/>
                          <a:pt x="379361" y="212262"/>
                          <a:pt x="357519" y="77738"/>
                        </a:cubicBezTo>
                        <a:cubicBezTo>
                          <a:pt x="345854" y="13207"/>
                          <a:pt x="271643" y="-9876"/>
                          <a:pt x="198176" y="3775"/>
                        </a:cubicBezTo>
                        <a:cubicBezTo>
                          <a:pt x="46030" y="29588"/>
                          <a:pt x="-36620" y="187442"/>
                          <a:pt x="15750" y="277290"/>
                        </a:cubicBezTo>
                        <a:cubicBezTo>
                          <a:pt x="38336" y="338099"/>
                          <a:pt x="76062" y="419260"/>
                          <a:pt x="117263" y="419012"/>
                        </a:cubicBezTo>
                        <a:close/>
                      </a:path>
                    </a:pathLst>
                  </a:custGeom>
                  <a:solidFill>
                    <a:srgbClr val="FAE3D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479" cap="flat">
                        <a:solidFill>
                          <a:srgbClr val="000000"/>
                        </a:solidFill>
                        <a:prstDash val="solid"/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80" name="Freeform: Shape 87">
                    <a:extLst>
                      <a:ext uri="{FF2B5EF4-FFF2-40B4-BE49-F238E27FC236}">
                        <a16:creationId xmlns:a16="http://schemas.microsoft.com/office/drawing/2014/main" id="{6E10EE9F-3DBA-4D94-910E-ABBC9A693D8E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1327809" y="3066877"/>
                    <a:ext cx="207440" cy="223465"/>
                  </a:xfrm>
                  <a:custGeom>
                    <a:avLst/>
                    <a:gdLst>
                      <a:gd name="T0" fmla="*/ 112186 w 207440"/>
                      <a:gd name="T1" fmla="*/ 206253 h 223465"/>
                      <a:gd name="T2" fmla="*/ 175229 w 207440"/>
                      <a:gd name="T3" fmla="*/ 216429 h 223465"/>
                      <a:gd name="T4" fmla="*/ 168279 w 207440"/>
                      <a:gd name="T5" fmla="*/ 106974 h 223465"/>
                      <a:gd name="T6" fmla="*/ 199304 w 207440"/>
                      <a:gd name="T7" fmla="*/ 51874 h 223465"/>
                      <a:gd name="T8" fmla="*/ 66021 w 207440"/>
                      <a:gd name="T9" fmla="*/ 68999 h 223465"/>
                      <a:gd name="T10" fmla="*/ 40208 w 207440"/>
                      <a:gd name="T11" fmla="*/ 0 h 223465"/>
                      <a:gd name="T12" fmla="*/ 0 w 207440"/>
                      <a:gd name="T13" fmla="*/ 54852 h 223465"/>
                      <a:gd name="T14" fmla="*/ 112186 w 207440"/>
                      <a:gd name="T15" fmla="*/ 206253 h 223465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207440" h="223465">
                        <a:moveTo>
                          <a:pt x="112186" y="206253"/>
                        </a:moveTo>
                        <a:cubicBezTo>
                          <a:pt x="114668" y="213947"/>
                          <a:pt x="151401" y="234052"/>
                          <a:pt x="175229" y="216429"/>
                        </a:cubicBezTo>
                        <a:cubicBezTo>
                          <a:pt x="202778" y="179944"/>
                          <a:pt x="149664" y="140232"/>
                          <a:pt x="168279" y="106974"/>
                        </a:cubicBezTo>
                        <a:cubicBezTo>
                          <a:pt x="192106" y="89103"/>
                          <a:pt x="222138" y="60312"/>
                          <a:pt x="199304" y="51874"/>
                        </a:cubicBezTo>
                        <a:cubicBezTo>
                          <a:pt x="153883" y="34996"/>
                          <a:pt x="104243" y="123355"/>
                          <a:pt x="66021" y="68999"/>
                        </a:cubicBezTo>
                        <a:cubicBezTo>
                          <a:pt x="52618" y="50136"/>
                          <a:pt x="42690" y="25565"/>
                          <a:pt x="40208" y="0"/>
                        </a:cubicBezTo>
                        <a:cubicBezTo>
                          <a:pt x="23827" y="16878"/>
                          <a:pt x="10176" y="35493"/>
                          <a:pt x="0" y="54852"/>
                        </a:cubicBezTo>
                        <a:cubicBezTo>
                          <a:pt x="17125" y="114420"/>
                          <a:pt x="68255" y="165301"/>
                          <a:pt x="112186" y="206253"/>
                        </a:cubicBezTo>
                        <a:close/>
                      </a:path>
                    </a:pathLst>
                  </a:custGeom>
                  <a:solidFill>
                    <a:srgbClr val="E8CDB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479" cap="flat">
                        <a:solidFill>
                          <a:srgbClr val="000000"/>
                        </a:solidFill>
                        <a:prstDash val="solid"/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</p:grpSp>
          <p:sp>
            <p:nvSpPr>
              <p:cNvPr id="28" name="Freeform: Shape 35">
                <a:extLst>
                  <a:ext uri="{FF2B5EF4-FFF2-40B4-BE49-F238E27FC236}">
                    <a16:creationId xmlns:a16="http://schemas.microsoft.com/office/drawing/2014/main" id="{8998140A-7289-4F02-9A83-69BCD70361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39193" y="2163838"/>
                <a:ext cx="1717291" cy="1797609"/>
              </a:xfrm>
              <a:custGeom>
                <a:avLst/>
                <a:gdLst>
                  <a:gd name="T0" fmla="*/ 1710234 w 1717291"/>
                  <a:gd name="T1" fmla="*/ 731782 h 1797609"/>
                  <a:gd name="T2" fmla="*/ 1676479 w 1717291"/>
                  <a:gd name="T3" fmla="*/ 1213039 h 1797609"/>
                  <a:gd name="T4" fmla="*/ 1494549 w 1717291"/>
                  <a:gd name="T5" fmla="*/ 1525025 h 1797609"/>
                  <a:gd name="T6" fmla="*/ 1074349 w 1717291"/>
                  <a:gd name="T7" fmla="*/ 1790101 h 1797609"/>
                  <a:gd name="T8" fmla="*/ 610465 w 1717291"/>
                  <a:gd name="T9" fmla="*/ 1756843 h 1797609"/>
                  <a:gd name="T10" fmla="*/ 278623 w 1717291"/>
                  <a:gd name="T11" fmla="*/ 1539917 h 1797609"/>
                  <a:gd name="T12" fmla="*/ 49536 w 1717291"/>
                  <a:gd name="T13" fmla="*/ 1101350 h 1797609"/>
                  <a:gd name="T14" fmla="*/ 42338 w 1717291"/>
                  <a:gd name="T15" fmla="*/ 541661 h 1797609"/>
                  <a:gd name="T16" fmla="*/ 681946 w 1717291"/>
                  <a:gd name="T17" fmla="*/ 22429 h 1797609"/>
                  <a:gd name="T18" fmla="*/ 1448880 w 1717291"/>
                  <a:gd name="T19" fmla="*/ 194431 h 1797609"/>
                  <a:gd name="T20" fmla="*/ 1710234 w 1717291"/>
                  <a:gd name="T21" fmla="*/ 731782 h 179760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717291" h="1797609">
                    <a:moveTo>
                      <a:pt x="1710234" y="731782"/>
                    </a:moveTo>
                    <a:cubicBezTo>
                      <a:pt x="1730834" y="823863"/>
                      <a:pt x="1702292" y="1049228"/>
                      <a:pt x="1676479" y="1213039"/>
                    </a:cubicBezTo>
                    <a:cubicBezTo>
                      <a:pt x="1657120" y="1336146"/>
                      <a:pt x="1592091" y="1447339"/>
                      <a:pt x="1494549" y="1525025"/>
                    </a:cubicBezTo>
                    <a:cubicBezTo>
                      <a:pt x="1362011" y="1630261"/>
                      <a:pt x="1174621" y="1767764"/>
                      <a:pt x="1074349" y="1790101"/>
                    </a:cubicBezTo>
                    <a:cubicBezTo>
                      <a:pt x="979040" y="1811198"/>
                      <a:pt x="770553" y="1783896"/>
                      <a:pt x="610465" y="1756843"/>
                    </a:cubicBezTo>
                    <a:cubicBezTo>
                      <a:pt x="474452" y="1733760"/>
                      <a:pt x="354324" y="1655081"/>
                      <a:pt x="278623" y="1539917"/>
                    </a:cubicBezTo>
                    <a:cubicBezTo>
                      <a:pt x="187534" y="1401174"/>
                      <a:pt x="74604" y="1213536"/>
                      <a:pt x="49536" y="1101350"/>
                    </a:cubicBezTo>
                    <a:cubicBezTo>
                      <a:pt x="6597" y="908996"/>
                      <a:pt x="-32866" y="709692"/>
                      <a:pt x="42338" y="541661"/>
                    </a:cubicBezTo>
                    <a:cubicBezTo>
                      <a:pt x="155765" y="288002"/>
                      <a:pt x="386341" y="88202"/>
                      <a:pt x="681946" y="22429"/>
                    </a:cubicBezTo>
                    <a:cubicBezTo>
                      <a:pt x="962659" y="-40117"/>
                      <a:pt x="1241387" y="31613"/>
                      <a:pt x="1448880" y="194431"/>
                    </a:cubicBezTo>
                    <a:cubicBezTo>
                      <a:pt x="1604501" y="317041"/>
                      <a:pt x="1664317" y="524784"/>
                      <a:pt x="1710234" y="731782"/>
                    </a:cubicBezTo>
                    <a:close/>
                  </a:path>
                </a:pathLst>
              </a:custGeom>
              <a:solidFill>
                <a:srgbClr val="FAE3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47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29" name="Graphic 4">
                <a:extLst>
                  <a:ext uri="{FF2B5EF4-FFF2-40B4-BE49-F238E27FC236}">
                    <a16:creationId xmlns:a16="http://schemas.microsoft.com/office/drawing/2014/main" id="{CEE66565-3CBF-460B-B561-37D17C8B9D2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879743" y="2828220"/>
                <a:ext cx="1476782" cy="856672"/>
                <a:chOff x="9879743" y="2828220"/>
                <a:chExt cx="1476782" cy="856672"/>
              </a:xfrm>
            </p:grpSpPr>
            <p:grpSp>
              <p:nvGrpSpPr>
                <p:cNvPr id="56" name="Graphic 4">
                  <a:extLst>
                    <a:ext uri="{FF2B5EF4-FFF2-40B4-BE49-F238E27FC236}">
                      <a16:creationId xmlns:a16="http://schemas.microsoft.com/office/drawing/2014/main" id="{4C33D617-A7EC-40BA-99C0-C3D215D91DE6}"/>
                    </a:ext>
                  </a:extLst>
                </p:cNvPr>
                <p:cNvGrpSpPr/>
                <p:nvPr/>
              </p:nvGrpSpPr>
              <p:grpSpPr>
                <a:xfrm>
                  <a:off x="9879743" y="2828220"/>
                  <a:ext cx="1476782" cy="697584"/>
                  <a:chOff x="9879743" y="2828220"/>
                  <a:chExt cx="1476782" cy="697584"/>
                </a:xfrm>
                <a:solidFill>
                  <a:srgbClr val="201D29"/>
                </a:solidFill>
              </p:grpSpPr>
              <p:pic>
                <p:nvPicPr>
                  <p:cNvPr id="71" name="Picture 70">
                    <a:extLst>
                      <a:ext uri="{FF2B5EF4-FFF2-40B4-BE49-F238E27FC236}">
                        <a16:creationId xmlns:a16="http://schemas.microsoft.com/office/drawing/2014/main" id="{850EA220-3F30-4D5C-AAA7-53BA463177A2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"/>
                  <a:stretch>
                    <a:fillRect/>
                  </a:stretch>
                </p:blipFill>
                <p:spPr>
                  <a:xfrm>
                    <a:off x="9879743" y="2962393"/>
                    <a:ext cx="1476782" cy="563411"/>
                  </a:xfrm>
                  <a:custGeom>
                    <a:avLst/>
                    <a:gdLst>
                      <a:gd name="connsiteX0" fmla="*/ 1720 w 1476782"/>
                      <a:gd name="connsiteY0" fmla="*/ 778 h 563411"/>
                      <a:gd name="connsiteX1" fmla="*/ 1478503 w 1476782"/>
                      <a:gd name="connsiteY1" fmla="*/ 778 h 563411"/>
                      <a:gd name="connsiteX2" fmla="*/ 1478503 w 1476782"/>
                      <a:gd name="connsiteY2" fmla="*/ 564189 h 563411"/>
                      <a:gd name="connsiteX3" fmla="*/ 1720 w 1476782"/>
                      <a:gd name="connsiteY3" fmla="*/ 564189 h 5634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76782" h="563411">
                        <a:moveTo>
                          <a:pt x="1720" y="778"/>
                        </a:moveTo>
                        <a:lnTo>
                          <a:pt x="1478503" y="778"/>
                        </a:lnTo>
                        <a:lnTo>
                          <a:pt x="1478503" y="564189"/>
                        </a:lnTo>
                        <a:lnTo>
                          <a:pt x="1720" y="564189"/>
                        </a:lnTo>
                        <a:close/>
                      </a:path>
                    </a:pathLst>
                  </a:custGeom>
                </p:spPr>
              </p:pic>
              <p:grpSp>
                <p:nvGrpSpPr>
                  <p:cNvPr id="72" name="Graphic 4">
                    <a:extLst>
                      <a:ext uri="{FF2B5EF4-FFF2-40B4-BE49-F238E27FC236}">
                        <a16:creationId xmlns:a16="http://schemas.microsoft.com/office/drawing/2014/main" id="{F2D39F43-B38B-4585-8F9D-D4B9150E3F98}"/>
                      </a:ext>
                    </a:extLst>
                  </p:cNvPr>
                  <p:cNvGrpSpPr/>
                  <p:nvPr/>
                </p:nvGrpSpPr>
                <p:grpSpPr>
                  <a:xfrm>
                    <a:off x="10121718" y="2828220"/>
                    <a:ext cx="898324" cy="433217"/>
                    <a:chOff x="10121718" y="2828220"/>
                    <a:chExt cx="898324" cy="433217"/>
                  </a:xfrm>
                  <a:solidFill>
                    <a:srgbClr val="201D29"/>
                  </a:solidFill>
                </p:grpSpPr>
                <p:sp>
                  <p:nvSpPr>
                    <p:cNvPr id="73" name="Freeform: Shape 72">
                      <a:extLst>
                        <a:ext uri="{FF2B5EF4-FFF2-40B4-BE49-F238E27FC236}">
                          <a16:creationId xmlns:a16="http://schemas.microsoft.com/office/drawing/2014/main" id="{D67A0623-9D37-4949-A876-F9AA931B71E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888835" y="2981779"/>
                      <a:ext cx="120364" cy="146376"/>
                    </a:xfrm>
                    <a:custGeom>
                      <a:avLst/>
                      <a:gdLst>
                        <a:gd name="connsiteX0" fmla="*/ 1896 w 120364"/>
                        <a:gd name="connsiteY0" fmla="*/ 84354 h 146376"/>
                        <a:gd name="connsiteX1" fmla="*/ 74122 w 120364"/>
                        <a:gd name="connsiteY1" fmla="*/ 145411 h 146376"/>
                        <a:gd name="connsiteX2" fmla="*/ 118550 w 120364"/>
                        <a:gd name="connsiteY2" fmla="*/ 62016 h 146376"/>
                        <a:gd name="connsiteX3" fmla="*/ 46324 w 120364"/>
                        <a:gd name="connsiteY3" fmla="*/ 959 h 146376"/>
                        <a:gd name="connsiteX4" fmla="*/ 1896 w 120364"/>
                        <a:gd name="connsiteY4" fmla="*/ 84354 h 14637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364" h="146376">
                          <a:moveTo>
                            <a:pt x="1896" y="84354"/>
                          </a:moveTo>
                          <a:cubicBezTo>
                            <a:pt x="10087" y="127540"/>
                            <a:pt x="41856" y="151615"/>
                            <a:pt x="74122" y="145411"/>
                          </a:cubicBezTo>
                          <a:cubicBezTo>
                            <a:pt x="106388" y="139206"/>
                            <a:pt x="126740" y="104954"/>
                            <a:pt x="118550" y="62016"/>
                          </a:cubicBezTo>
                          <a:cubicBezTo>
                            <a:pt x="110360" y="19077"/>
                            <a:pt x="78590" y="-5246"/>
                            <a:pt x="46324" y="959"/>
                          </a:cubicBezTo>
                          <a:cubicBezTo>
                            <a:pt x="14058" y="7164"/>
                            <a:pt x="-6542" y="41415"/>
                            <a:pt x="1896" y="84354"/>
                          </a:cubicBezTo>
                          <a:close/>
                        </a:path>
                      </a:pathLst>
                    </a:custGeom>
                    <a:solidFill>
                      <a:srgbClr val="201D29"/>
                    </a:solidFill>
                    <a:ln w="2479" cap="flat">
                      <a:noFill/>
                      <a:prstDash val="solid"/>
                      <a:miter/>
                    </a:ln>
                  </p:spPr>
                  <p:txBody>
                    <a:bodyPr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4" name="Freeform: Shape 73">
                      <a:extLst>
                        <a:ext uri="{FF2B5EF4-FFF2-40B4-BE49-F238E27FC236}">
                          <a16:creationId xmlns:a16="http://schemas.microsoft.com/office/drawing/2014/main" id="{2C13E98F-F565-4F62-B6E9-ECD1303CD8F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94208" y="3115054"/>
                      <a:ext cx="120283" cy="146383"/>
                    </a:xfrm>
                    <a:custGeom>
                      <a:avLst/>
                      <a:gdLst>
                        <a:gd name="connsiteX0" fmla="*/ 118469 w 120283"/>
                        <a:gd name="connsiteY0" fmla="*/ 62023 h 146383"/>
                        <a:gd name="connsiteX1" fmla="*/ 74041 w 120283"/>
                        <a:gd name="connsiteY1" fmla="*/ 145418 h 146383"/>
                        <a:gd name="connsiteX2" fmla="*/ 1815 w 120283"/>
                        <a:gd name="connsiteY2" fmla="*/ 84361 h 146383"/>
                        <a:gd name="connsiteX3" fmla="*/ 46243 w 120283"/>
                        <a:gd name="connsiteY3" fmla="*/ 966 h 146383"/>
                        <a:gd name="connsiteX4" fmla="*/ 118469 w 120283"/>
                        <a:gd name="connsiteY4" fmla="*/ 62023 h 14638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3" h="146383">
                          <a:moveTo>
                            <a:pt x="118469" y="62023"/>
                          </a:moveTo>
                          <a:cubicBezTo>
                            <a:pt x="126659" y="105210"/>
                            <a:pt x="106307" y="139461"/>
                            <a:pt x="74041" y="145418"/>
                          </a:cubicBezTo>
                          <a:cubicBezTo>
                            <a:pt x="41775" y="151623"/>
                            <a:pt x="10254" y="127547"/>
                            <a:pt x="1815" y="84361"/>
                          </a:cubicBezTo>
                          <a:cubicBezTo>
                            <a:pt x="-6375" y="41174"/>
                            <a:pt x="13977" y="6923"/>
                            <a:pt x="46243" y="966"/>
                          </a:cubicBezTo>
                          <a:cubicBezTo>
                            <a:pt x="78509" y="-5239"/>
                            <a:pt x="110278" y="18836"/>
                            <a:pt x="118469" y="62023"/>
                          </a:cubicBezTo>
                          <a:close/>
                        </a:path>
                      </a:pathLst>
                    </a:custGeom>
                    <a:solidFill>
                      <a:srgbClr val="201D29"/>
                    </a:solidFill>
                    <a:ln w="2479" cap="flat">
                      <a:noFill/>
                      <a:prstDash val="solid"/>
                      <a:miter/>
                    </a:ln>
                  </p:spPr>
                  <p:txBody>
                    <a:bodyPr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5" name="Freeform: Shape 74">
                      <a:extLst>
                        <a:ext uri="{FF2B5EF4-FFF2-40B4-BE49-F238E27FC236}">
                          <a16:creationId xmlns:a16="http://schemas.microsoft.com/office/drawing/2014/main" id="{A861CEE6-97E2-4193-9C29-978B06140A6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838178" y="2828220"/>
                      <a:ext cx="181864" cy="91270"/>
                    </a:xfrm>
                    <a:custGeom>
                      <a:avLst/>
                      <a:gdLst>
                        <a:gd name="connsiteX0" fmla="*/ 176901 w 181864"/>
                        <a:gd name="connsiteY0" fmla="*/ 90482 h 91270"/>
                        <a:gd name="connsiteX1" fmla="*/ 146372 w 181864"/>
                        <a:gd name="connsiteY1" fmla="*/ 78321 h 91270"/>
                        <a:gd name="connsiteX2" fmla="*/ 141160 w 181864"/>
                        <a:gd name="connsiteY2" fmla="*/ 75094 h 91270"/>
                        <a:gd name="connsiteX3" fmla="*/ 135203 w 181864"/>
                        <a:gd name="connsiteY3" fmla="*/ 71867 h 91270"/>
                        <a:gd name="connsiteX4" fmla="*/ 122545 w 181864"/>
                        <a:gd name="connsiteY4" fmla="*/ 65414 h 91270"/>
                        <a:gd name="connsiteX5" fmla="*/ 92265 w 181864"/>
                        <a:gd name="connsiteY5" fmla="*/ 54494 h 91270"/>
                        <a:gd name="connsiteX6" fmla="*/ 60744 w 181864"/>
                        <a:gd name="connsiteY6" fmla="*/ 49033 h 91270"/>
                        <a:gd name="connsiteX7" fmla="*/ 46596 w 181864"/>
                        <a:gd name="connsiteY7" fmla="*/ 48289 h 91270"/>
                        <a:gd name="connsiteX8" fmla="*/ 39895 w 181864"/>
                        <a:gd name="connsiteY8" fmla="*/ 48040 h 91270"/>
                        <a:gd name="connsiteX9" fmla="*/ 33690 w 181864"/>
                        <a:gd name="connsiteY9" fmla="*/ 48289 h 91270"/>
                        <a:gd name="connsiteX10" fmla="*/ 1176 w 181864"/>
                        <a:gd name="connsiteY10" fmla="*/ 43821 h 91270"/>
                        <a:gd name="connsiteX11" fmla="*/ 2913 w 181864"/>
                        <a:gd name="connsiteY11" fmla="*/ 30915 h 91270"/>
                        <a:gd name="connsiteX12" fmla="*/ 5892 w 181864"/>
                        <a:gd name="connsiteY12" fmla="*/ 26447 h 91270"/>
                        <a:gd name="connsiteX13" fmla="*/ 10111 w 181864"/>
                        <a:gd name="connsiteY13" fmla="*/ 22228 h 91270"/>
                        <a:gd name="connsiteX14" fmla="*/ 22025 w 181864"/>
                        <a:gd name="connsiteY14" fmla="*/ 13292 h 91270"/>
                        <a:gd name="connsiteX15" fmla="*/ 29719 w 181864"/>
                        <a:gd name="connsiteY15" fmla="*/ 9073 h 91270"/>
                        <a:gd name="connsiteX16" fmla="*/ 38406 w 181864"/>
                        <a:gd name="connsiteY16" fmla="*/ 5598 h 91270"/>
                        <a:gd name="connsiteX17" fmla="*/ 58510 w 181864"/>
                        <a:gd name="connsiteY17" fmla="*/ 882 h 91270"/>
                        <a:gd name="connsiteX18" fmla="*/ 105668 w 181864"/>
                        <a:gd name="connsiteY18" fmla="*/ 3861 h 91270"/>
                        <a:gd name="connsiteX19" fmla="*/ 148109 w 181864"/>
                        <a:gd name="connsiteY19" fmla="*/ 24461 h 91270"/>
                        <a:gd name="connsiteX20" fmla="*/ 163250 w 181864"/>
                        <a:gd name="connsiteY20" fmla="*/ 38609 h 91270"/>
                        <a:gd name="connsiteX21" fmla="*/ 169206 w 181864"/>
                        <a:gd name="connsiteY21" fmla="*/ 45807 h 91270"/>
                        <a:gd name="connsiteX22" fmla="*/ 173922 w 181864"/>
                        <a:gd name="connsiteY22" fmla="*/ 53253 h 91270"/>
                        <a:gd name="connsiteX23" fmla="*/ 179879 w 181864"/>
                        <a:gd name="connsiteY23" fmla="*/ 66903 h 91270"/>
                        <a:gd name="connsiteX24" fmla="*/ 181368 w 181864"/>
                        <a:gd name="connsiteY24" fmla="*/ 72860 h 91270"/>
                        <a:gd name="connsiteX25" fmla="*/ 181865 w 181864"/>
                        <a:gd name="connsiteY25" fmla="*/ 78321 h 91270"/>
                        <a:gd name="connsiteX26" fmla="*/ 176901 w 181864"/>
                        <a:gd name="connsiteY26" fmla="*/ 90482 h 912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</a:cxnLst>
                      <a:rect l="l" t="t" r="r" b="b"/>
                      <a:pathLst>
                        <a:path w="181864" h="91270">
                          <a:moveTo>
                            <a:pt x="176901" y="90482"/>
                          </a:moveTo>
                          <a:cubicBezTo>
                            <a:pt x="169951" y="93709"/>
                            <a:pt x="160023" y="86511"/>
                            <a:pt x="146372" y="78321"/>
                          </a:cubicBezTo>
                          <a:cubicBezTo>
                            <a:pt x="144635" y="77328"/>
                            <a:pt x="142898" y="76335"/>
                            <a:pt x="141160" y="75094"/>
                          </a:cubicBezTo>
                          <a:cubicBezTo>
                            <a:pt x="139422" y="74101"/>
                            <a:pt x="137189" y="73108"/>
                            <a:pt x="135203" y="71867"/>
                          </a:cubicBezTo>
                          <a:cubicBezTo>
                            <a:pt x="131480" y="69634"/>
                            <a:pt x="126765" y="67648"/>
                            <a:pt x="122545" y="65414"/>
                          </a:cubicBezTo>
                          <a:cubicBezTo>
                            <a:pt x="113362" y="61443"/>
                            <a:pt x="103434" y="57472"/>
                            <a:pt x="92265" y="54494"/>
                          </a:cubicBezTo>
                          <a:cubicBezTo>
                            <a:pt x="81344" y="51763"/>
                            <a:pt x="70672" y="50026"/>
                            <a:pt x="60744" y="49033"/>
                          </a:cubicBezTo>
                          <a:cubicBezTo>
                            <a:pt x="55780" y="48785"/>
                            <a:pt x="51064" y="48289"/>
                            <a:pt x="46596" y="48289"/>
                          </a:cubicBezTo>
                          <a:cubicBezTo>
                            <a:pt x="44363" y="48289"/>
                            <a:pt x="42129" y="48040"/>
                            <a:pt x="39895" y="48040"/>
                          </a:cubicBezTo>
                          <a:cubicBezTo>
                            <a:pt x="37909" y="48040"/>
                            <a:pt x="35676" y="48289"/>
                            <a:pt x="33690" y="48289"/>
                          </a:cubicBezTo>
                          <a:cubicBezTo>
                            <a:pt x="17805" y="48537"/>
                            <a:pt x="5395" y="49778"/>
                            <a:pt x="1176" y="43821"/>
                          </a:cubicBezTo>
                          <a:cubicBezTo>
                            <a:pt x="-810" y="40843"/>
                            <a:pt x="-313" y="36623"/>
                            <a:pt x="2913" y="30915"/>
                          </a:cubicBezTo>
                          <a:cubicBezTo>
                            <a:pt x="3658" y="29425"/>
                            <a:pt x="4651" y="27936"/>
                            <a:pt x="5892" y="26447"/>
                          </a:cubicBezTo>
                          <a:cubicBezTo>
                            <a:pt x="7133" y="24958"/>
                            <a:pt x="8622" y="23717"/>
                            <a:pt x="10111" y="22228"/>
                          </a:cubicBezTo>
                          <a:cubicBezTo>
                            <a:pt x="13338" y="19249"/>
                            <a:pt x="17309" y="15774"/>
                            <a:pt x="22025" y="13292"/>
                          </a:cubicBezTo>
                          <a:cubicBezTo>
                            <a:pt x="24507" y="12051"/>
                            <a:pt x="26989" y="10562"/>
                            <a:pt x="29719" y="9073"/>
                          </a:cubicBezTo>
                          <a:cubicBezTo>
                            <a:pt x="32449" y="7832"/>
                            <a:pt x="35427" y="6839"/>
                            <a:pt x="38406" y="5598"/>
                          </a:cubicBezTo>
                          <a:cubicBezTo>
                            <a:pt x="44611" y="3116"/>
                            <a:pt x="51312" y="2123"/>
                            <a:pt x="58510" y="882"/>
                          </a:cubicBezTo>
                          <a:cubicBezTo>
                            <a:pt x="72906" y="-855"/>
                            <a:pt x="89286" y="-110"/>
                            <a:pt x="105668" y="3861"/>
                          </a:cubicBezTo>
                          <a:cubicBezTo>
                            <a:pt x="121801" y="8328"/>
                            <a:pt x="136444" y="15774"/>
                            <a:pt x="148109" y="24461"/>
                          </a:cubicBezTo>
                          <a:cubicBezTo>
                            <a:pt x="153818" y="29177"/>
                            <a:pt x="159031" y="33645"/>
                            <a:pt x="163250" y="38609"/>
                          </a:cubicBezTo>
                          <a:cubicBezTo>
                            <a:pt x="165236" y="41091"/>
                            <a:pt x="167469" y="43325"/>
                            <a:pt x="169206" y="45807"/>
                          </a:cubicBezTo>
                          <a:cubicBezTo>
                            <a:pt x="170944" y="48289"/>
                            <a:pt x="172433" y="50771"/>
                            <a:pt x="173922" y="53253"/>
                          </a:cubicBezTo>
                          <a:cubicBezTo>
                            <a:pt x="176901" y="57720"/>
                            <a:pt x="178390" y="62684"/>
                            <a:pt x="179879" y="66903"/>
                          </a:cubicBezTo>
                          <a:cubicBezTo>
                            <a:pt x="180624" y="68889"/>
                            <a:pt x="181120" y="70875"/>
                            <a:pt x="181368" y="72860"/>
                          </a:cubicBezTo>
                          <a:cubicBezTo>
                            <a:pt x="181616" y="74846"/>
                            <a:pt x="181865" y="76583"/>
                            <a:pt x="181865" y="78321"/>
                          </a:cubicBezTo>
                          <a:cubicBezTo>
                            <a:pt x="181865" y="84774"/>
                            <a:pt x="180127" y="88993"/>
                            <a:pt x="176901" y="90482"/>
                          </a:cubicBezTo>
                          <a:close/>
                        </a:path>
                      </a:pathLst>
                    </a:custGeom>
                    <a:solidFill>
                      <a:srgbClr val="201D29"/>
                    </a:solidFill>
                    <a:ln w="2479" cap="flat">
                      <a:noFill/>
                      <a:prstDash val="solid"/>
                      <a:miter/>
                    </a:ln>
                  </p:spPr>
                  <p:txBody>
                    <a:bodyPr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6" name="Freeform: Shape 75">
                      <a:extLst>
                        <a:ext uri="{FF2B5EF4-FFF2-40B4-BE49-F238E27FC236}">
                          <a16:creationId xmlns:a16="http://schemas.microsoft.com/office/drawing/2014/main" id="{A1C08AC3-1060-4FF4-86FE-0FE83E93C3E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21718" y="2995524"/>
                      <a:ext cx="167626" cy="106766"/>
                    </a:xfrm>
                    <a:custGeom>
                      <a:avLst/>
                      <a:gdLst>
                        <a:gd name="connsiteX0" fmla="*/ 167379 w 167626"/>
                        <a:gd name="connsiteY0" fmla="*/ 24195 h 106766"/>
                        <a:gd name="connsiteX1" fmla="*/ 138836 w 167626"/>
                        <a:gd name="connsiteY1" fmla="*/ 39584 h 106766"/>
                        <a:gd name="connsiteX2" fmla="*/ 132879 w 167626"/>
                        <a:gd name="connsiteY2" fmla="*/ 41321 h 106766"/>
                        <a:gd name="connsiteX3" fmla="*/ 126674 w 167626"/>
                        <a:gd name="connsiteY3" fmla="*/ 43307 h 106766"/>
                        <a:gd name="connsiteX4" fmla="*/ 113272 w 167626"/>
                        <a:gd name="connsiteY4" fmla="*/ 47774 h 106766"/>
                        <a:gd name="connsiteX5" fmla="*/ 84232 w 167626"/>
                        <a:gd name="connsiteY5" fmla="*/ 60432 h 106766"/>
                        <a:gd name="connsiteX6" fmla="*/ 56931 w 167626"/>
                        <a:gd name="connsiteY6" fmla="*/ 76565 h 106766"/>
                        <a:gd name="connsiteX7" fmla="*/ 45514 w 167626"/>
                        <a:gd name="connsiteY7" fmla="*/ 84756 h 106766"/>
                        <a:gd name="connsiteX8" fmla="*/ 40053 w 167626"/>
                        <a:gd name="connsiteY8" fmla="*/ 88479 h 106766"/>
                        <a:gd name="connsiteX9" fmla="*/ 35089 w 167626"/>
                        <a:gd name="connsiteY9" fmla="*/ 92202 h 106766"/>
                        <a:gd name="connsiteX10" fmla="*/ 5802 w 167626"/>
                        <a:gd name="connsiteY10" fmla="*/ 106101 h 106766"/>
                        <a:gd name="connsiteX11" fmla="*/ 93 w 167626"/>
                        <a:gd name="connsiteY11" fmla="*/ 94684 h 106766"/>
                        <a:gd name="connsiteX12" fmla="*/ 838 w 167626"/>
                        <a:gd name="connsiteY12" fmla="*/ 84011 h 106766"/>
                        <a:gd name="connsiteX13" fmla="*/ 5057 w 167626"/>
                        <a:gd name="connsiteY13" fmla="*/ 70609 h 106766"/>
                        <a:gd name="connsiteX14" fmla="*/ 8532 w 167626"/>
                        <a:gd name="connsiteY14" fmla="*/ 63163 h 106766"/>
                        <a:gd name="connsiteX15" fmla="*/ 13000 w 167626"/>
                        <a:gd name="connsiteY15" fmla="*/ 55717 h 106766"/>
                        <a:gd name="connsiteX16" fmla="*/ 24913 w 167626"/>
                        <a:gd name="connsiteY16" fmla="*/ 40328 h 106766"/>
                        <a:gd name="connsiteX17" fmla="*/ 60405 w 167626"/>
                        <a:gd name="connsiteY17" fmla="*/ 13771 h 106766"/>
                        <a:gd name="connsiteX18" fmla="*/ 102847 w 167626"/>
                        <a:gd name="connsiteY18" fmla="*/ 865 h 106766"/>
                        <a:gd name="connsiteX19" fmla="*/ 122207 w 167626"/>
                        <a:gd name="connsiteY19" fmla="*/ 368 h 106766"/>
                        <a:gd name="connsiteX20" fmla="*/ 130894 w 167626"/>
                        <a:gd name="connsiteY20" fmla="*/ 1113 h 106766"/>
                        <a:gd name="connsiteX21" fmla="*/ 138836 w 167626"/>
                        <a:gd name="connsiteY21" fmla="*/ 2602 h 106766"/>
                        <a:gd name="connsiteX22" fmla="*/ 151991 w 167626"/>
                        <a:gd name="connsiteY22" fmla="*/ 7070 h 106766"/>
                        <a:gd name="connsiteX23" fmla="*/ 161174 w 167626"/>
                        <a:gd name="connsiteY23" fmla="*/ 12778 h 106766"/>
                        <a:gd name="connsiteX24" fmla="*/ 167379 w 167626"/>
                        <a:gd name="connsiteY24" fmla="*/ 24195 h 10676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</a:cxnLst>
                      <a:rect l="l" t="t" r="r" b="b"/>
                      <a:pathLst>
                        <a:path w="167626" h="106766">
                          <a:moveTo>
                            <a:pt x="167379" y="24195"/>
                          </a:moveTo>
                          <a:cubicBezTo>
                            <a:pt x="165642" y="31393"/>
                            <a:pt x="153976" y="34868"/>
                            <a:pt x="138836" y="39584"/>
                          </a:cubicBezTo>
                          <a:cubicBezTo>
                            <a:pt x="136851" y="40080"/>
                            <a:pt x="134865" y="40825"/>
                            <a:pt x="132879" y="41321"/>
                          </a:cubicBezTo>
                          <a:cubicBezTo>
                            <a:pt x="130894" y="41818"/>
                            <a:pt x="128660" y="42810"/>
                            <a:pt x="126674" y="43307"/>
                          </a:cubicBezTo>
                          <a:cubicBezTo>
                            <a:pt x="122455" y="44548"/>
                            <a:pt x="117987" y="46285"/>
                            <a:pt x="113272" y="47774"/>
                          </a:cubicBezTo>
                          <a:cubicBezTo>
                            <a:pt x="104088" y="51249"/>
                            <a:pt x="94160" y="55468"/>
                            <a:pt x="84232" y="60432"/>
                          </a:cubicBezTo>
                          <a:cubicBezTo>
                            <a:pt x="74305" y="65645"/>
                            <a:pt x="65121" y="71105"/>
                            <a:pt x="56931" y="76565"/>
                          </a:cubicBezTo>
                          <a:cubicBezTo>
                            <a:pt x="52960" y="79544"/>
                            <a:pt x="48988" y="82026"/>
                            <a:pt x="45514" y="84756"/>
                          </a:cubicBezTo>
                          <a:cubicBezTo>
                            <a:pt x="43776" y="85997"/>
                            <a:pt x="41791" y="87238"/>
                            <a:pt x="40053" y="88479"/>
                          </a:cubicBezTo>
                          <a:cubicBezTo>
                            <a:pt x="38316" y="89720"/>
                            <a:pt x="36827" y="90961"/>
                            <a:pt x="35089" y="92202"/>
                          </a:cubicBezTo>
                          <a:cubicBezTo>
                            <a:pt x="22431" y="101633"/>
                            <a:pt x="12751" y="109079"/>
                            <a:pt x="5802" y="106101"/>
                          </a:cubicBezTo>
                          <a:cubicBezTo>
                            <a:pt x="2575" y="104612"/>
                            <a:pt x="590" y="100889"/>
                            <a:pt x="93" y="94684"/>
                          </a:cubicBezTo>
                          <a:cubicBezTo>
                            <a:pt x="-155" y="91457"/>
                            <a:pt x="93" y="87982"/>
                            <a:pt x="838" y="84011"/>
                          </a:cubicBezTo>
                          <a:cubicBezTo>
                            <a:pt x="1831" y="80040"/>
                            <a:pt x="2823" y="75324"/>
                            <a:pt x="5057" y="70609"/>
                          </a:cubicBezTo>
                          <a:cubicBezTo>
                            <a:pt x="6050" y="68127"/>
                            <a:pt x="7291" y="65893"/>
                            <a:pt x="8532" y="63163"/>
                          </a:cubicBezTo>
                          <a:cubicBezTo>
                            <a:pt x="9773" y="60681"/>
                            <a:pt x="11510" y="58199"/>
                            <a:pt x="13000" y="55717"/>
                          </a:cubicBezTo>
                          <a:cubicBezTo>
                            <a:pt x="16226" y="50504"/>
                            <a:pt x="20446" y="45541"/>
                            <a:pt x="24913" y="40328"/>
                          </a:cubicBezTo>
                          <a:cubicBezTo>
                            <a:pt x="34345" y="30400"/>
                            <a:pt x="46258" y="20969"/>
                            <a:pt x="60405" y="13771"/>
                          </a:cubicBezTo>
                          <a:cubicBezTo>
                            <a:pt x="74553" y="6573"/>
                            <a:pt x="89196" y="2602"/>
                            <a:pt x="102847" y="865"/>
                          </a:cubicBezTo>
                          <a:cubicBezTo>
                            <a:pt x="109797" y="120"/>
                            <a:pt x="116250" y="-376"/>
                            <a:pt x="122207" y="368"/>
                          </a:cubicBezTo>
                          <a:cubicBezTo>
                            <a:pt x="125185" y="616"/>
                            <a:pt x="128164" y="616"/>
                            <a:pt x="130894" y="1113"/>
                          </a:cubicBezTo>
                          <a:cubicBezTo>
                            <a:pt x="133624" y="1609"/>
                            <a:pt x="136354" y="2106"/>
                            <a:pt x="138836" y="2602"/>
                          </a:cubicBezTo>
                          <a:cubicBezTo>
                            <a:pt x="143800" y="3595"/>
                            <a:pt x="148268" y="5580"/>
                            <a:pt x="151991" y="7070"/>
                          </a:cubicBezTo>
                          <a:cubicBezTo>
                            <a:pt x="155714" y="8559"/>
                            <a:pt x="158940" y="10793"/>
                            <a:pt x="161174" y="12778"/>
                          </a:cubicBezTo>
                          <a:cubicBezTo>
                            <a:pt x="166386" y="16998"/>
                            <a:pt x="168372" y="20721"/>
                            <a:pt x="167379" y="24195"/>
                          </a:cubicBezTo>
                          <a:close/>
                        </a:path>
                      </a:pathLst>
                    </a:custGeom>
                    <a:solidFill>
                      <a:srgbClr val="201D29"/>
                    </a:solidFill>
                    <a:ln w="2479" cap="flat">
                      <a:noFill/>
                      <a:prstDash val="solid"/>
                      <a:miter/>
                    </a:ln>
                  </p:spPr>
                  <p:txBody>
                    <a:bodyPr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</p:grpSp>
            <p:grpSp>
              <p:nvGrpSpPr>
                <p:cNvPr id="57" name="Graphic 4">
                  <a:extLst>
                    <a:ext uri="{FF2B5EF4-FFF2-40B4-BE49-F238E27FC236}">
                      <a16:creationId xmlns:a16="http://schemas.microsoft.com/office/drawing/2014/main" id="{A86C0B48-F7EE-42B5-93B9-7896893E8E95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0005654" y="3276357"/>
                  <a:ext cx="408535" cy="408535"/>
                  <a:chOff x="10005654" y="3276357"/>
                  <a:chExt cx="408535" cy="408535"/>
                </a:xfrm>
              </p:grpSpPr>
              <p:sp>
                <p:nvSpPr>
                  <p:cNvPr id="67" name="Freeform: Shape 74">
                    <a:extLst>
                      <a:ext uri="{FF2B5EF4-FFF2-40B4-BE49-F238E27FC236}">
                        <a16:creationId xmlns:a16="http://schemas.microsoft.com/office/drawing/2014/main" id="{FC093A8D-BEE4-4C1C-8D41-D225D907A8D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0005654" y="3276357"/>
                    <a:ext cx="408535" cy="408535"/>
                  </a:xfrm>
                  <a:custGeom>
                    <a:avLst/>
                    <a:gdLst>
                      <a:gd name="T0" fmla="*/ 408535 w 408535"/>
                      <a:gd name="T1" fmla="*/ 204268 h 408535"/>
                      <a:gd name="T2" fmla="*/ 204268 w 408535"/>
                      <a:gd name="T3" fmla="*/ 408535 h 408535"/>
                      <a:gd name="T4" fmla="*/ 0 w 408535"/>
                      <a:gd name="T5" fmla="*/ 204268 h 408535"/>
                      <a:gd name="T6" fmla="*/ 204268 w 408535"/>
                      <a:gd name="T7" fmla="*/ 0 h 408535"/>
                      <a:gd name="T8" fmla="*/ 408535 w 408535"/>
                      <a:gd name="T9" fmla="*/ 204268 h 408535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408535" h="408535">
                        <a:moveTo>
                          <a:pt x="408535" y="204268"/>
                        </a:moveTo>
                        <a:cubicBezTo>
                          <a:pt x="408535" y="317082"/>
                          <a:pt x="317082" y="408535"/>
                          <a:pt x="204268" y="408535"/>
                        </a:cubicBezTo>
                        <a:cubicBezTo>
                          <a:pt x="91454" y="408535"/>
                          <a:pt x="0" y="317082"/>
                          <a:pt x="0" y="204268"/>
                        </a:cubicBezTo>
                        <a:cubicBezTo>
                          <a:pt x="0" y="91454"/>
                          <a:pt x="91453" y="0"/>
                          <a:pt x="204268" y="0"/>
                        </a:cubicBezTo>
                        <a:cubicBezTo>
                          <a:pt x="317081" y="0"/>
                          <a:pt x="408535" y="91454"/>
                          <a:pt x="408535" y="204268"/>
                        </a:cubicBezTo>
                        <a:close/>
                      </a:path>
                    </a:pathLst>
                  </a:custGeom>
                  <a:solidFill>
                    <a:srgbClr val="FAB9A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479" cap="flat">
                        <a:solidFill>
                          <a:srgbClr val="000000"/>
                        </a:solidFill>
                        <a:prstDash val="solid"/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grpSp>
                <p:nvGrpSpPr>
                  <p:cNvPr id="68" name="Graphic 4">
                    <a:extLst>
                      <a:ext uri="{FF2B5EF4-FFF2-40B4-BE49-F238E27FC236}">
                        <a16:creationId xmlns:a16="http://schemas.microsoft.com/office/drawing/2014/main" id="{7A49B0CE-AF23-4F7C-93AC-ECA4D58969A2}"/>
                      </a:ext>
                    </a:extLst>
                  </p:cNvPr>
                  <p:cNvGrpSpPr/>
                  <p:nvPr/>
                </p:nvGrpSpPr>
                <p:grpSpPr>
                  <a:xfrm>
                    <a:off x="10120136" y="3358194"/>
                    <a:ext cx="140329" cy="178839"/>
                    <a:chOff x="10120136" y="3358194"/>
                    <a:chExt cx="140329" cy="178839"/>
                  </a:xfrm>
                  <a:solidFill>
                    <a:srgbClr val="ED866D"/>
                  </a:solidFill>
                </p:grpSpPr>
                <p:sp>
                  <p:nvSpPr>
                    <p:cNvPr id="69" name="Freeform: Shape 68">
                      <a:extLst>
                        <a:ext uri="{FF2B5EF4-FFF2-40B4-BE49-F238E27FC236}">
                          <a16:creationId xmlns:a16="http://schemas.microsoft.com/office/drawing/2014/main" id="{5DD8281F-7F7A-44DC-B556-8BDBECB278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20136" y="3418412"/>
                      <a:ext cx="44055" cy="100073"/>
                    </a:xfrm>
                    <a:custGeom>
                      <a:avLst/>
                      <a:gdLst>
                        <a:gd name="connsiteX0" fmla="*/ 19049 w 44055"/>
                        <a:gd name="connsiteY0" fmla="*/ 8353 h 100073"/>
                        <a:gd name="connsiteX1" fmla="*/ 682 w 44055"/>
                        <a:gd name="connsiteY1" fmla="*/ 82813 h 100073"/>
                        <a:gd name="connsiteX2" fmla="*/ 1179 w 44055"/>
                        <a:gd name="connsiteY2" fmla="*/ 92741 h 100073"/>
                        <a:gd name="connsiteX3" fmla="*/ 8377 w 44055"/>
                        <a:gd name="connsiteY3" fmla="*/ 99442 h 100073"/>
                        <a:gd name="connsiteX4" fmla="*/ 25006 w 44055"/>
                        <a:gd name="connsiteY4" fmla="*/ 91748 h 100073"/>
                        <a:gd name="connsiteX5" fmla="*/ 43373 w 44055"/>
                        <a:gd name="connsiteY5" fmla="*/ 17289 h 100073"/>
                        <a:gd name="connsiteX6" fmla="*/ 42876 w 44055"/>
                        <a:gd name="connsiteY6" fmla="*/ 7361 h 100073"/>
                        <a:gd name="connsiteX7" fmla="*/ 35679 w 44055"/>
                        <a:gd name="connsiteY7" fmla="*/ 659 h 100073"/>
                        <a:gd name="connsiteX8" fmla="*/ 19049 w 44055"/>
                        <a:gd name="connsiteY8" fmla="*/ 8353 h 100073"/>
                        <a:gd name="connsiteX9" fmla="*/ 19049 w 44055"/>
                        <a:gd name="connsiteY9" fmla="*/ 8353 h 10007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44055" h="100073">
                          <a:moveTo>
                            <a:pt x="19049" y="8353"/>
                          </a:moveTo>
                          <a:cubicBezTo>
                            <a:pt x="12844" y="33173"/>
                            <a:pt x="6887" y="57993"/>
                            <a:pt x="682" y="82813"/>
                          </a:cubicBezTo>
                          <a:cubicBezTo>
                            <a:pt x="-62" y="86288"/>
                            <a:pt x="-559" y="89266"/>
                            <a:pt x="1179" y="92741"/>
                          </a:cubicBezTo>
                          <a:cubicBezTo>
                            <a:pt x="2420" y="95719"/>
                            <a:pt x="5398" y="98450"/>
                            <a:pt x="8377" y="99442"/>
                          </a:cubicBezTo>
                          <a:cubicBezTo>
                            <a:pt x="14333" y="101428"/>
                            <a:pt x="23269" y="98698"/>
                            <a:pt x="25006" y="91748"/>
                          </a:cubicBezTo>
                          <a:cubicBezTo>
                            <a:pt x="31211" y="66928"/>
                            <a:pt x="37168" y="42108"/>
                            <a:pt x="43373" y="17289"/>
                          </a:cubicBezTo>
                          <a:cubicBezTo>
                            <a:pt x="44117" y="13814"/>
                            <a:pt x="44614" y="10835"/>
                            <a:pt x="42876" y="7361"/>
                          </a:cubicBezTo>
                          <a:cubicBezTo>
                            <a:pt x="41635" y="4382"/>
                            <a:pt x="38657" y="1652"/>
                            <a:pt x="35679" y="659"/>
                          </a:cubicBezTo>
                          <a:cubicBezTo>
                            <a:pt x="29722" y="-1326"/>
                            <a:pt x="20787" y="1156"/>
                            <a:pt x="19049" y="8353"/>
                          </a:cubicBezTo>
                          <a:lnTo>
                            <a:pt x="19049" y="8353"/>
                          </a:lnTo>
                          <a:close/>
                        </a:path>
                      </a:pathLst>
                    </a:custGeom>
                    <a:solidFill>
                      <a:srgbClr val="ED866D"/>
                    </a:solidFill>
                    <a:ln w="2479" cap="flat">
                      <a:noFill/>
                      <a:prstDash val="solid"/>
                      <a:miter/>
                    </a:ln>
                  </p:spPr>
                  <p:txBody>
                    <a:bodyPr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0" name="Freeform: Shape 69">
                      <a:extLst>
                        <a:ext uri="{FF2B5EF4-FFF2-40B4-BE49-F238E27FC236}">
                          <a16:creationId xmlns:a16="http://schemas.microsoft.com/office/drawing/2014/main" id="{885DB538-0A83-4FFF-9E51-83F1C4303C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207777" y="3358194"/>
                      <a:ext cx="52688" cy="178839"/>
                    </a:xfrm>
                    <a:custGeom>
                      <a:avLst/>
                      <a:gdLst>
                        <a:gd name="connsiteX0" fmla="*/ 26717 w 52688"/>
                        <a:gd name="connsiteY0" fmla="*/ 11733 h 178839"/>
                        <a:gd name="connsiteX1" fmla="*/ 159 w 52688"/>
                        <a:gd name="connsiteY1" fmla="*/ 164624 h 178839"/>
                        <a:gd name="connsiteX2" fmla="*/ 11825 w 52688"/>
                        <a:gd name="connsiteY2" fmla="*/ 178771 h 178839"/>
                        <a:gd name="connsiteX3" fmla="*/ 25972 w 52688"/>
                        <a:gd name="connsiteY3" fmla="*/ 167106 h 178839"/>
                        <a:gd name="connsiteX4" fmla="*/ 52529 w 52688"/>
                        <a:gd name="connsiteY4" fmla="*/ 14215 h 178839"/>
                        <a:gd name="connsiteX5" fmla="*/ 40864 w 52688"/>
                        <a:gd name="connsiteY5" fmla="*/ 68 h 178839"/>
                        <a:gd name="connsiteX6" fmla="*/ 26717 w 52688"/>
                        <a:gd name="connsiteY6" fmla="*/ 11733 h 178839"/>
                        <a:gd name="connsiteX7" fmla="*/ 26717 w 52688"/>
                        <a:gd name="connsiteY7" fmla="*/ 11733 h 1788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52688" h="178839">
                          <a:moveTo>
                            <a:pt x="26717" y="11733"/>
                          </a:moveTo>
                          <a:cubicBezTo>
                            <a:pt x="17781" y="62614"/>
                            <a:pt x="9094" y="113743"/>
                            <a:pt x="159" y="164624"/>
                          </a:cubicBezTo>
                          <a:cubicBezTo>
                            <a:pt x="-1082" y="171573"/>
                            <a:pt x="5123" y="178027"/>
                            <a:pt x="11825" y="178771"/>
                          </a:cubicBezTo>
                          <a:cubicBezTo>
                            <a:pt x="19271" y="179516"/>
                            <a:pt x="24731" y="174055"/>
                            <a:pt x="25972" y="167106"/>
                          </a:cubicBezTo>
                          <a:cubicBezTo>
                            <a:pt x="34907" y="116225"/>
                            <a:pt x="43594" y="65096"/>
                            <a:pt x="52529" y="14215"/>
                          </a:cubicBezTo>
                          <a:cubicBezTo>
                            <a:pt x="53770" y="7266"/>
                            <a:pt x="47565" y="813"/>
                            <a:pt x="40864" y="68"/>
                          </a:cubicBezTo>
                          <a:cubicBezTo>
                            <a:pt x="33418" y="-677"/>
                            <a:pt x="27958" y="4784"/>
                            <a:pt x="26717" y="11733"/>
                          </a:cubicBezTo>
                          <a:lnTo>
                            <a:pt x="26717" y="11733"/>
                          </a:lnTo>
                          <a:close/>
                        </a:path>
                      </a:pathLst>
                    </a:custGeom>
                    <a:solidFill>
                      <a:srgbClr val="ED866D"/>
                    </a:solidFill>
                    <a:ln w="2479" cap="flat">
                      <a:noFill/>
                      <a:prstDash val="solid"/>
                      <a:miter/>
                    </a:ln>
                  </p:spPr>
                  <p:txBody>
                    <a:bodyPr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</p:grpSp>
            <p:grpSp>
              <p:nvGrpSpPr>
                <p:cNvPr id="58" name="Graphic 4">
                  <a:extLst>
                    <a:ext uri="{FF2B5EF4-FFF2-40B4-BE49-F238E27FC236}">
                      <a16:creationId xmlns:a16="http://schemas.microsoft.com/office/drawing/2014/main" id="{2CDE2CC7-8947-48CE-B6FA-59C67FD2917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0905127" y="3090208"/>
                  <a:ext cx="408535" cy="408535"/>
                  <a:chOff x="10905127" y="3090208"/>
                  <a:chExt cx="408535" cy="408535"/>
                </a:xfrm>
              </p:grpSpPr>
              <p:sp>
                <p:nvSpPr>
                  <p:cNvPr id="63" name="Freeform: Shape 70">
                    <a:extLst>
                      <a:ext uri="{FF2B5EF4-FFF2-40B4-BE49-F238E27FC236}">
                        <a16:creationId xmlns:a16="http://schemas.microsoft.com/office/drawing/2014/main" id="{FDBED45F-5DC5-4D53-B0DB-42B74F81713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0905127" y="3090208"/>
                    <a:ext cx="408535" cy="408535"/>
                  </a:xfrm>
                  <a:custGeom>
                    <a:avLst/>
                    <a:gdLst>
                      <a:gd name="T0" fmla="*/ 408535 w 408535"/>
                      <a:gd name="T1" fmla="*/ 204268 h 408535"/>
                      <a:gd name="T2" fmla="*/ 204268 w 408535"/>
                      <a:gd name="T3" fmla="*/ 408535 h 408535"/>
                      <a:gd name="T4" fmla="*/ 0 w 408535"/>
                      <a:gd name="T5" fmla="*/ 204268 h 408535"/>
                      <a:gd name="T6" fmla="*/ 204268 w 408535"/>
                      <a:gd name="T7" fmla="*/ 0 h 408535"/>
                      <a:gd name="T8" fmla="*/ 408535 w 408535"/>
                      <a:gd name="T9" fmla="*/ 204268 h 408535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408535" h="408535">
                        <a:moveTo>
                          <a:pt x="408535" y="204268"/>
                        </a:moveTo>
                        <a:cubicBezTo>
                          <a:pt x="408535" y="317082"/>
                          <a:pt x="317082" y="408535"/>
                          <a:pt x="204268" y="408535"/>
                        </a:cubicBezTo>
                        <a:cubicBezTo>
                          <a:pt x="91453" y="408535"/>
                          <a:pt x="0" y="317081"/>
                          <a:pt x="0" y="204268"/>
                        </a:cubicBezTo>
                        <a:cubicBezTo>
                          <a:pt x="0" y="91454"/>
                          <a:pt x="91453" y="0"/>
                          <a:pt x="204268" y="0"/>
                        </a:cubicBezTo>
                        <a:cubicBezTo>
                          <a:pt x="317082" y="0"/>
                          <a:pt x="408535" y="91454"/>
                          <a:pt x="408535" y="204268"/>
                        </a:cubicBezTo>
                        <a:close/>
                      </a:path>
                    </a:pathLst>
                  </a:custGeom>
                  <a:solidFill>
                    <a:srgbClr val="FAB9A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479" cap="flat">
                        <a:solidFill>
                          <a:srgbClr val="000000"/>
                        </a:solidFill>
                        <a:prstDash val="solid"/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grpSp>
                <p:nvGrpSpPr>
                  <p:cNvPr id="64" name="Graphic 4">
                    <a:extLst>
                      <a:ext uri="{FF2B5EF4-FFF2-40B4-BE49-F238E27FC236}">
                        <a16:creationId xmlns:a16="http://schemas.microsoft.com/office/drawing/2014/main" id="{10D9A774-90BD-4B12-B75D-DCB5C61EAA82}"/>
                      </a:ext>
                    </a:extLst>
                  </p:cNvPr>
                  <p:cNvGrpSpPr/>
                  <p:nvPr/>
                </p:nvGrpSpPr>
                <p:grpSpPr>
                  <a:xfrm>
                    <a:off x="11031599" y="3210302"/>
                    <a:ext cx="143478" cy="146291"/>
                    <a:chOff x="11031599" y="3210302"/>
                    <a:chExt cx="143478" cy="146291"/>
                  </a:xfrm>
                  <a:solidFill>
                    <a:srgbClr val="ED866D"/>
                  </a:solidFill>
                </p:grpSpPr>
                <p:sp>
                  <p:nvSpPr>
                    <p:cNvPr id="65" name="Freeform: Shape 64">
                      <a:extLst>
                        <a:ext uri="{FF2B5EF4-FFF2-40B4-BE49-F238E27FC236}">
                          <a16:creationId xmlns:a16="http://schemas.microsoft.com/office/drawing/2014/main" id="{C6E49A25-7E8B-4F8C-A9A0-8CD0986CC52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031599" y="3216758"/>
                      <a:ext cx="43900" cy="139835"/>
                    </a:xfrm>
                    <a:custGeom>
                      <a:avLst/>
                      <a:gdLst>
                        <a:gd name="connsiteX0" fmla="*/ 17979 w 43900"/>
                        <a:gd name="connsiteY0" fmla="*/ 11697 h 139835"/>
                        <a:gd name="connsiteX1" fmla="*/ 109 w 43900"/>
                        <a:gd name="connsiteY1" fmla="*/ 125620 h 139835"/>
                        <a:gd name="connsiteX2" fmla="*/ 11774 w 43900"/>
                        <a:gd name="connsiteY2" fmla="*/ 139767 h 139835"/>
                        <a:gd name="connsiteX3" fmla="*/ 25922 w 43900"/>
                        <a:gd name="connsiteY3" fmla="*/ 128102 h 139835"/>
                        <a:gd name="connsiteX4" fmla="*/ 43792 w 43900"/>
                        <a:gd name="connsiteY4" fmla="*/ 14179 h 139835"/>
                        <a:gd name="connsiteX5" fmla="*/ 32127 w 43900"/>
                        <a:gd name="connsiteY5" fmla="*/ 31 h 139835"/>
                        <a:gd name="connsiteX6" fmla="*/ 17979 w 43900"/>
                        <a:gd name="connsiteY6" fmla="*/ 11697 h 139835"/>
                        <a:gd name="connsiteX7" fmla="*/ 17979 w 43900"/>
                        <a:gd name="connsiteY7" fmla="*/ 11697 h 13983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43900" h="139835">
                          <a:moveTo>
                            <a:pt x="17979" y="11697"/>
                          </a:moveTo>
                          <a:cubicBezTo>
                            <a:pt x="12022" y="49671"/>
                            <a:pt x="6066" y="87646"/>
                            <a:pt x="109" y="125620"/>
                          </a:cubicBezTo>
                          <a:cubicBezTo>
                            <a:pt x="-884" y="132570"/>
                            <a:pt x="5073" y="139023"/>
                            <a:pt x="11774" y="139767"/>
                          </a:cubicBezTo>
                          <a:cubicBezTo>
                            <a:pt x="18972" y="140512"/>
                            <a:pt x="24681" y="135052"/>
                            <a:pt x="25922" y="128102"/>
                          </a:cubicBezTo>
                          <a:cubicBezTo>
                            <a:pt x="31878" y="90128"/>
                            <a:pt x="37835" y="52153"/>
                            <a:pt x="43792" y="14179"/>
                          </a:cubicBezTo>
                          <a:cubicBezTo>
                            <a:pt x="44784" y="7229"/>
                            <a:pt x="38828" y="776"/>
                            <a:pt x="32127" y="31"/>
                          </a:cubicBezTo>
                          <a:cubicBezTo>
                            <a:pt x="24929" y="-465"/>
                            <a:pt x="19220" y="4995"/>
                            <a:pt x="17979" y="11697"/>
                          </a:cubicBezTo>
                          <a:lnTo>
                            <a:pt x="17979" y="11697"/>
                          </a:lnTo>
                          <a:close/>
                        </a:path>
                      </a:pathLst>
                    </a:custGeom>
                    <a:solidFill>
                      <a:srgbClr val="ED866D"/>
                    </a:solidFill>
                    <a:ln w="2479" cap="flat">
                      <a:noFill/>
                      <a:prstDash val="solid"/>
                      <a:miter/>
                    </a:ln>
                  </p:spPr>
                  <p:txBody>
                    <a:bodyPr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66" name="Freeform: Shape 65">
                      <a:extLst>
                        <a:ext uri="{FF2B5EF4-FFF2-40B4-BE49-F238E27FC236}">
                          <a16:creationId xmlns:a16="http://schemas.microsoft.com/office/drawing/2014/main" id="{84A490A0-4266-435C-A2B7-5979570F37C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135792" y="3210302"/>
                      <a:ext cx="39285" cy="102326"/>
                    </a:xfrm>
                    <a:custGeom>
                      <a:avLst/>
                      <a:gdLst>
                        <a:gd name="connsiteX0" fmla="*/ 13314 w 39285"/>
                        <a:gd name="connsiteY0" fmla="*/ 11699 h 102326"/>
                        <a:gd name="connsiteX1" fmla="*/ 159 w 39285"/>
                        <a:gd name="connsiteY1" fmla="*/ 88145 h 102326"/>
                        <a:gd name="connsiteX2" fmla="*/ 11825 w 39285"/>
                        <a:gd name="connsiteY2" fmla="*/ 102292 h 102326"/>
                        <a:gd name="connsiteX3" fmla="*/ 25972 w 39285"/>
                        <a:gd name="connsiteY3" fmla="*/ 90627 h 102326"/>
                        <a:gd name="connsiteX4" fmla="*/ 39126 w 39285"/>
                        <a:gd name="connsiteY4" fmla="*/ 14181 h 102326"/>
                        <a:gd name="connsiteX5" fmla="*/ 27461 w 39285"/>
                        <a:gd name="connsiteY5" fmla="*/ 34 h 102326"/>
                        <a:gd name="connsiteX6" fmla="*/ 13314 w 39285"/>
                        <a:gd name="connsiteY6" fmla="*/ 11699 h 102326"/>
                        <a:gd name="connsiteX7" fmla="*/ 13314 w 39285"/>
                        <a:gd name="connsiteY7" fmla="*/ 11699 h 10232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39285" h="102326">
                          <a:moveTo>
                            <a:pt x="13314" y="11699"/>
                          </a:moveTo>
                          <a:cubicBezTo>
                            <a:pt x="8846" y="37264"/>
                            <a:pt x="4627" y="62828"/>
                            <a:pt x="159" y="88145"/>
                          </a:cubicBezTo>
                          <a:cubicBezTo>
                            <a:pt x="-1082" y="94846"/>
                            <a:pt x="5123" y="101796"/>
                            <a:pt x="11825" y="102292"/>
                          </a:cubicBezTo>
                          <a:cubicBezTo>
                            <a:pt x="19271" y="102788"/>
                            <a:pt x="24731" y="97824"/>
                            <a:pt x="25972" y="90627"/>
                          </a:cubicBezTo>
                          <a:cubicBezTo>
                            <a:pt x="30440" y="65062"/>
                            <a:pt x="34659" y="39498"/>
                            <a:pt x="39126" y="14181"/>
                          </a:cubicBezTo>
                          <a:cubicBezTo>
                            <a:pt x="40367" y="7480"/>
                            <a:pt x="34163" y="530"/>
                            <a:pt x="27461" y="34"/>
                          </a:cubicBezTo>
                          <a:cubicBezTo>
                            <a:pt x="20015" y="-462"/>
                            <a:pt x="14555" y="4502"/>
                            <a:pt x="13314" y="11699"/>
                          </a:cubicBezTo>
                          <a:lnTo>
                            <a:pt x="13314" y="11699"/>
                          </a:lnTo>
                          <a:close/>
                        </a:path>
                      </a:pathLst>
                    </a:custGeom>
                    <a:solidFill>
                      <a:srgbClr val="ED866D"/>
                    </a:solidFill>
                    <a:ln w="2479" cap="flat">
                      <a:noFill/>
                      <a:prstDash val="solid"/>
                      <a:miter/>
                    </a:ln>
                  </p:spPr>
                  <p:txBody>
                    <a:bodyPr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</p:grpSp>
            <p:sp>
              <p:nvSpPr>
                <p:cNvPr id="59" name="Freeform: Shape 66">
                  <a:extLst>
                    <a:ext uri="{FF2B5EF4-FFF2-40B4-BE49-F238E27FC236}">
                      <a16:creationId xmlns:a16="http://schemas.microsoft.com/office/drawing/2014/main" id="{1946841A-D64D-4BB0-8E3A-033DD076F2D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541465" y="3186211"/>
                  <a:ext cx="96026" cy="69612"/>
                </a:xfrm>
                <a:custGeom>
                  <a:avLst/>
                  <a:gdLst>
                    <a:gd name="T0" fmla="*/ 1292 w 96026"/>
                    <a:gd name="T1" fmla="*/ 9233 h 69612"/>
                    <a:gd name="T2" fmla="*/ 51 w 96026"/>
                    <a:gd name="T3" fmla="*/ 15438 h 69612"/>
                    <a:gd name="T4" fmla="*/ 32813 w 96026"/>
                    <a:gd name="T5" fmla="*/ 66567 h 69612"/>
                    <a:gd name="T6" fmla="*/ 94118 w 96026"/>
                    <a:gd name="T7" fmla="*/ 44725 h 69612"/>
                    <a:gd name="T8" fmla="*/ 91884 w 96026"/>
                    <a:gd name="T9" fmla="*/ 29585 h 69612"/>
                    <a:gd name="T10" fmla="*/ 76744 w 96026"/>
                    <a:gd name="T11" fmla="*/ 31819 h 69612"/>
                    <a:gd name="T12" fmla="*/ 73021 w 96026"/>
                    <a:gd name="T13" fmla="*/ 37279 h 69612"/>
                    <a:gd name="T14" fmla="*/ 42493 w 96026"/>
                    <a:gd name="T15" fmla="*/ 40258 h 69612"/>
                    <a:gd name="T16" fmla="*/ 24871 w 96026"/>
                    <a:gd name="T17" fmla="*/ 21147 h 69612"/>
                    <a:gd name="T18" fmla="*/ 21148 w 96026"/>
                    <a:gd name="T19" fmla="*/ 4021 h 69612"/>
                    <a:gd name="T20" fmla="*/ 7000 w 96026"/>
                    <a:gd name="T21" fmla="*/ 1787 h 69612"/>
                    <a:gd name="T22" fmla="*/ 1292 w 96026"/>
                    <a:gd name="T23" fmla="*/ 9233 h 69612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0" t="0" r="r" b="b"/>
                  <a:pathLst>
                    <a:path w="96026" h="69612">
                      <a:moveTo>
                        <a:pt x="1292" y="9233"/>
                      </a:moveTo>
                      <a:cubicBezTo>
                        <a:pt x="547" y="11219"/>
                        <a:pt x="51" y="13204"/>
                        <a:pt x="51" y="15438"/>
                      </a:cubicBezTo>
                      <a:cubicBezTo>
                        <a:pt x="-942" y="36783"/>
                        <a:pt x="12709" y="59121"/>
                        <a:pt x="32813" y="66567"/>
                      </a:cubicBezTo>
                      <a:cubicBezTo>
                        <a:pt x="54903" y="75006"/>
                        <a:pt x="82701" y="65326"/>
                        <a:pt x="94118" y="44725"/>
                      </a:cubicBezTo>
                      <a:cubicBezTo>
                        <a:pt x="96848" y="39513"/>
                        <a:pt x="97097" y="33308"/>
                        <a:pt x="91884" y="29585"/>
                      </a:cubicBezTo>
                      <a:cubicBezTo>
                        <a:pt x="87665" y="26359"/>
                        <a:pt x="79723" y="26607"/>
                        <a:pt x="76744" y="31819"/>
                      </a:cubicBezTo>
                      <a:cubicBezTo>
                        <a:pt x="75751" y="33805"/>
                        <a:pt x="74510" y="35542"/>
                        <a:pt x="73021" y="37279"/>
                      </a:cubicBezTo>
                      <a:cubicBezTo>
                        <a:pt x="64334" y="47456"/>
                        <a:pt x="55151" y="45222"/>
                        <a:pt x="42493" y="40258"/>
                      </a:cubicBezTo>
                      <a:cubicBezTo>
                        <a:pt x="32068" y="36287"/>
                        <a:pt x="26856" y="28841"/>
                        <a:pt x="24871" y="21147"/>
                      </a:cubicBezTo>
                      <a:cubicBezTo>
                        <a:pt x="23133" y="14445"/>
                        <a:pt x="24871" y="9978"/>
                        <a:pt x="21148" y="4021"/>
                      </a:cubicBezTo>
                      <a:cubicBezTo>
                        <a:pt x="18169" y="-447"/>
                        <a:pt x="11468" y="-1191"/>
                        <a:pt x="7000" y="1787"/>
                      </a:cubicBezTo>
                      <a:cubicBezTo>
                        <a:pt x="4270" y="3276"/>
                        <a:pt x="2285" y="6006"/>
                        <a:pt x="1292" y="9233"/>
                      </a:cubicBezTo>
                      <a:close/>
                    </a:path>
                  </a:pathLst>
                </a:custGeom>
                <a:solidFill>
                  <a:srgbClr val="201D2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2479" cap="flat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grpSp>
              <p:nvGrpSpPr>
                <p:cNvPr id="60" name="Graphic 4">
                  <a:extLst>
                    <a:ext uri="{FF2B5EF4-FFF2-40B4-BE49-F238E27FC236}">
                      <a16:creationId xmlns:a16="http://schemas.microsoft.com/office/drawing/2014/main" id="{BEC29B7D-1208-47FF-97A2-627F9D20D8AC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0444022" y="3251788"/>
                  <a:ext cx="347239" cy="279569"/>
                  <a:chOff x="10444022" y="3251788"/>
                  <a:chExt cx="347239" cy="279569"/>
                </a:xfrm>
              </p:grpSpPr>
              <p:sp>
                <p:nvSpPr>
                  <p:cNvPr id="61" name="Freeform: Shape 68">
                    <a:extLst>
                      <a:ext uri="{FF2B5EF4-FFF2-40B4-BE49-F238E27FC236}">
                        <a16:creationId xmlns:a16="http://schemas.microsoft.com/office/drawing/2014/main" id="{4D322D80-3611-4B5D-8A74-F40685EFFCCB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0449167" y="3267670"/>
                    <a:ext cx="331623" cy="262281"/>
                  </a:xfrm>
                  <a:custGeom>
                    <a:avLst/>
                    <a:gdLst>
                      <a:gd name="T0" fmla="*/ 321436 w 331623"/>
                      <a:gd name="T1" fmla="*/ 155372 h 262281"/>
                      <a:gd name="T2" fmla="*/ 302822 w 331623"/>
                      <a:gd name="T3" fmla="*/ 0 h 262281"/>
                      <a:gd name="T4" fmla="*/ 2501 w 331623"/>
                      <a:gd name="T5" fmla="*/ 66766 h 262281"/>
                      <a:gd name="T6" fmla="*/ 98058 w 331623"/>
                      <a:gd name="T7" fmla="*/ 248447 h 262281"/>
                      <a:gd name="T8" fmla="*/ 293638 w 331623"/>
                      <a:gd name="T9" fmla="*/ 204019 h 262281"/>
                      <a:gd name="T10" fmla="*/ 321436 w 331623"/>
                      <a:gd name="T11" fmla="*/ 155372 h 262281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0" t="0" r="r" b="b"/>
                    <a:pathLst>
                      <a:path w="331623" h="262281">
                        <a:moveTo>
                          <a:pt x="321436" y="155372"/>
                        </a:moveTo>
                        <a:cubicBezTo>
                          <a:pt x="339555" y="104988"/>
                          <a:pt x="333598" y="44179"/>
                          <a:pt x="302822" y="0"/>
                        </a:cubicBezTo>
                        <a:cubicBezTo>
                          <a:pt x="202549" y="21841"/>
                          <a:pt x="102773" y="45172"/>
                          <a:pt x="2501" y="66766"/>
                        </a:cubicBezTo>
                        <a:cubicBezTo>
                          <a:pt x="-10902" y="139488"/>
                          <a:pt x="30796" y="218167"/>
                          <a:pt x="98058" y="248447"/>
                        </a:cubicBezTo>
                        <a:cubicBezTo>
                          <a:pt x="163582" y="277983"/>
                          <a:pt x="247473" y="258871"/>
                          <a:pt x="293638" y="204019"/>
                        </a:cubicBezTo>
                        <a:cubicBezTo>
                          <a:pt x="305800" y="189872"/>
                          <a:pt x="314983" y="173243"/>
                          <a:pt x="321436" y="155372"/>
                        </a:cubicBezTo>
                        <a:close/>
                      </a:path>
                    </a:pathLst>
                  </a:custGeom>
                  <a:solidFill>
                    <a:srgbClr val="E8797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479" cap="flat">
                        <a:solidFill>
                          <a:srgbClr val="000000"/>
                        </a:solidFill>
                        <a:prstDash val="solid"/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62" name="Freeform: Shape 69">
                    <a:extLst>
                      <a:ext uri="{FF2B5EF4-FFF2-40B4-BE49-F238E27FC236}">
                        <a16:creationId xmlns:a16="http://schemas.microsoft.com/office/drawing/2014/main" id="{FE13A598-B5B0-4164-83FC-BD955AB4C88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0444022" y="3251788"/>
                    <a:ext cx="347239" cy="279569"/>
                  </a:xfrm>
                  <a:custGeom>
                    <a:avLst/>
                    <a:gdLst>
                      <a:gd name="T0" fmla="*/ 328071 w 347239"/>
                      <a:gd name="T1" fmla="*/ 42687 h 279569"/>
                      <a:gd name="T2" fmla="*/ 300521 w 347239"/>
                      <a:gd name="T3" fmla="*/ 57331 h 279569"/>
                      <a:gd name="T4" fmla="*/ 253859 w 347239"/>
                      <a:gd name="T5" fmla="*/ 229333 h 279569"/>
                      <a:gd name="T6" fmla="*/ 67462 w 347239"/>
                      <a:gd name="T7" fmla="*/ 193840 h 279569"/>
                      <a:gd name="T8" fmla="*/ 31473 w 347239"/>
                      <a:gd name="T9" fmla="*/ 93816 h 279569"/>
                      <a:gd name="T10" fmla="*/ 302258 w 347239"/>
                      <a:gd name="T11" fmla="*/ 30774 h 279569"/>
                      <a:gd name="T12" fmla="*/ 295557 w 347239"/>
                      <a:gd name="T13" fmla="*/ 493 h 279569"/>
                      <a:gd name="T14" fmla="*/ 11617 w 347239"/>
                      <a:gd name="T15" fmla="*/ 66514 h 279569"/>
                      <a:gd name="T16" fmla="*/ 448 w 347239"/>
                      <a:gd name="T17" fmla="*/ 85129 h 279569"/>
                      <a:gd name="T18" fmla="*/ 133731 w 347239"/>
                      <a:gd name="T19" fmla="*/ 273512 h 279569"/>
                      <a:gd name="T20" fmla="*/ 337254 w 347239"/>
                      <a:gd name="T21" fmla="*/ 173736 h 279569"/>
                      <a:gd name="T22" fmla="*/ 328071 w 347239"/>
                      <a:gd name="T23" fmla="*/ 42687 h 279569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347239" h="279569">
                        <a:moveTo>
                          <a:pt x="328071" y="42687"/>
                        </a:moveTo>
                        <a:cubicBezTo>
                          <a:pt x="318391" y="25313"/>
                          <a:pt x="290841" y="39709"/>
                          <a:pt x="300521" y="57331"/>
                        </a:cubicBezTo>
                        <a:cubicBezTo>
                          <a:pt x="333035" y="115906"/>
                          <a:pt x="311938" y="195578"/>
                          <a:pt x="253859" y="229333"/>
                        </a:cubicBezTo>
                        <a:cubicBezTo>
                          <a:pt x="191810" y="265570"/>
                          <a:pt x="112138" y="248941"/>
                          <a:pt x="67462" y="193840"/>
                        </a:cubicBezTo>
                        <a:cubicBezTo>
                          <a:pt x="44628" y="165546"/>
                          <a:pt x="32218" y="129805"/>
                          <a:pt x="31473" y="93816"/>
                        </a:cubicBezTo>
                        <a:cubicBezTo>
                          <a:pt x="121818" y="72719"/>
                          <a:pt x="211914" y="51871"/>
                          <a:pt x="302258" y="30774"/>
                        </a:cubicBezTo>
                        <a:cubicBezTo>
                          <a:pt x="321618" y="26306"/>
                          <a:pt x="314916" y="-4222"/>
                          <a:pt x="295557" y="493"/>
                        </a:cubicBezTo>
                        <a:cubicBezTo>
                          <a:pt x="200993" y="22583"/>
                          <a:pt x="106181" y="44673"/>
                          <a:pt x="11617" y="66514"/>
                        </a:cubicBezTo>
                        <a:cubicBezTo>
                          <a:pt x="1937" y="68748"/>
                          <a:pt x="-1289" y="77683"/>
                          <a:pt x="448" y="85129"/>
                        </a:cubicBezTo>
                        <a:cubicBezTo>
                          <a:pt x="-1289" y="168276"/>
                          <a:pt x="51329" y="251422"/>
                          <a:pt x="133731" y="273512"/>
                        </a:cubicBezTo>
                        <a:cubicBezTo>
                          <a:pt x="216629" y="295602"/>
                          <a:pt x="307222" y="256138"/>
                          <a:pt x="337254" y="173736"/>
                        </a:cubicBezTo>
                        <a:cubicBezTo>
                          <a:pt x="352891" y="131046"/>
                          <a:pt x="350409" y="82399"/>
                          <a:pt x="328071" y="42687"/>
                        </a:cubicBezTo>
                        <a:close/>
                      </a:path>
                    </a:pathLst>
                  </a:custGeom>
                  <a:solidFill>
                    <a:srgbClr val="201D2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479" cap="flat">
                        <a:solidFill>
                          <a:srgbClr val="000000"/>
                        </a:solidFill>
                        <a:prstDash val="solid"/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</p:grpSp>
          <p:sp>
            <p:nvSpPr>
              <p:cNvPr id="30" name="Freeform: Shape 37">
                <a:extLst>
                  <a:ext uri="{FF2B5EF4-FFF2-40B4-BE49-F238E27FC236}">
                    <a16:creationId xmlns:a16="http://schemas.microsoft.com/office/drawing/2014/main" id="{BDEC0F82-8060-4F4B-A277-19A433F541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01091" y="2013028"/>
                <a:ext cx="1398042" cy="1171860"/>
              </a:xfrm>
              <a:custGeom>
                <a:avLst/>
                <a:gdLst>
                  <a:gd name="T0" fmla="*/ 50632 w 1398042"/>
                  <a:gd name="T1" fmla="*/ 740871 h 1171860"/>
                  <a:gd name="T2" fmla="*/ 110945 w 1398042"/>
                  <a:gd name="T3" fmla="*/ 494409 h 1171860"/>
                  <a:gd name="T4" fmla="*/ 543059 w 1398042"/>
                  <a:gd name="T5" fmla="*/ 47155 h 1171860"/>
                  <a:gd name="T6" fmla="*/ 1142459 w 1398042"/>
                  <a:gd name="T7" fmla="*/ 90590 h 1171860"/>
                  <a:gd name="T8" fmla="*/ 1352683 w 1398042"/>
                  <a:gd name="T9" fmla="*/ 296347 h 1171860"/>
                  <a:gd name="T10" fmla="*/ 1376014 w 1398042"/>
                  <a:gd name="T11" fmla="*/ 593689 h 1171860"/>
                  <a:gd name="T12" fmla="*/ 667655 w 1398042"/>
                  <a:gd name="T13" fmla="*/ 606843 h 1171860"/>
                  <a:gd name="T14" fmla="*/ 480265 w 1398042"/>
                  <a:gd name="T15" fmla="*/ 919574 h 1171860"/>
                  <a:gd name="T16" fmla="*/ 236781 w 1398042"/>
                  <a:gd name="T17" fmla="*/ 1146179 h 1171860"/>
                  <a:gd name="T18" fmla="*/ 0 w 1398042"/>
                  <a:gd name="T19" fmla="*/ 1138237 h 1171860"/>
                  <a:gd name="T20" fmla="*/ 29287 w 1398042"/>
                  <a:gd name="T21" fmla="*/ 915354 h 1171860"/>
                  <a:gd name="T22" fmla="*/ 50632 w 1398042"/>
                  <a:gd name="T23" fmla="*/ 740871 h 117186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398042" h="1171860">
                    <a:moveTo>
                      <a:pt x="50632" y="740871"/>
                    </a:moveTo>
                    <a:cubicBezTo>
                      <a:pt x="63291" y="656483"/>
                      <a:pt x="80913" y="573336"/>
                      <a:pt x="110945" y="494409"/>
                    </a:cubicBezTo>
                    <a:cubicBezTo>
                      <a:pt x="188383" y="289645"/>
                      <a:pt x="349464" y="122856"/>
                      <a:pt x="543059" y="47155"/>
                    </a:cubicBezTo>
                    <a:cubicBezTo>
                      <a:pt x="736654" y="-28546"/>
                      <a:pt x="960033" y="-12413"/>
                      <a:pt x="1142459" y="90590"/>
                    </a:cubicBezTo>
                    <a:cubicBezTo>
                      <a:pt x="1227591" y="138740"/>
                      <a:pt x="1305277" y="206747"/>
                      <a:pt x="1352683" y="296347"/>
                    </a:cubicBezTo>
                    <a:cubicBezTo>
                      <a:pt x="1400337" y="385946"/>
                      <a:pt x="1414237" y="499125"/>
                      <a:pt x="1376014" y="593689"/>
                    </a:cubicBezTo>
                    <a:cubicBezTo>
                      <a:pt x="1188624" y="394881"/>
                      <a:pt x="848840" y="402576"/>
                      <a:pt x="667655" y="606843"/>
                    </a:cubicBezTo>
                    <a:cubicBezTo>
                      <a:pt x="587735" y="696939"/>
                      <a:pt x="540081" y="813096"/>
                      <a:pt x="480265" y="919574"/>
                    </a:cubicBezTo>
                    <a:cubicBezTo>
                      <a:pt x="420697" y="1026051"/>
                      <a:pt x="347975" y="1110439"/>
                      <a:pt x="236781" y="1146179"/>
                    </a:cubicBezTo>
                    <a:cubicBezTo>
                      <a:pt x="161577" y="1170255"/>
                      <a:pt x="56341" y="1192592"/>
                      <a:pt x="0" y="1138237"/>
                    </a:cubicBezTo>
                    <a:cubicBezTo>
                      <a:pt x="6949" y="1071968"/>
                      <a:pt x="22338" y="981623"/>
                      <a:pt x="29287" y="915354"/>
                    </a:cubicBezTo>
                    <a:cubicBezTo>
                      <a:pt x="35740" y="857276"/>
                      <a:pt x="41945" y="798701"/>
                      <a:pt x="50632" y="740871"/>
                    </a:cubicBezTo>
                    <a:close/>
                  </a:path>
                </a:pathLst>
              </a:custGeom>
              <a:solidFill>
                <a:srgbClr val="8F5F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47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8">
                <a:extLst>
                  <a:ext uri="{FF2B5EF4-FFF2-40B4-BE49-F238E27FC236}">
                    <a16:creationId xmlns:a16="http://schemas.microsoft.com/office/drawing/2014/main" id="{7E1C31BE-C645-449D-B33E-6138AFC25A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687705" y="2091912"/>
                <a:ext cx="798520" cy="1364801"/>
              </a:xfrm>
              <a:custGeom>
                <a:avLst/>
                <a:gdLst>
                  <a:gd name="T0" fmla="*/ 0 w 798520"/>
                  <a:gd name="T1" fmla="*/ 65068 h 1364801"/>
                  <a:gd name="T2" fmla="*/ 364604 w 798520"/>
                  <a:gd name="T3" fmla="*/ 47694 h 1364801"/>
                  <a:gd name="T4" fmla="*/ 614044 w 798520"/>
                  <a:gd name="T5" fmla="*/ 323443 h 1364801"/>
                  <a:gd name="T6" fmla="*/ 797959 w 798520"/>
                  <a:gd name="T7" fmla="*/ 894797 h 1364801"/>
                  <a:gd name="T8" fmla="*/ 769168 w 798520"/>
                  <a:gd name="T9" fmla="*/ 1349001 h 1364801"/>
                  <a:gd name="T10" fmla="*/ 601634 w 798520"/>
                  <a:gd name="T11" fmla="*/ 740914 h 1364801"/>
                  <a:gd name="T12" fmla="*/ 369320 w 798520"/>
                  <a:gd name="T13" fmla="*/ 646598 h 1364801"/>
                  <a:gd name="T14" fmla="*/ 82402 w 798520"/>
                  <a:gd name="T15" fmla="*/ 356702 h 1364801"/>
                  <a:gd name="T16" fmla="*/ 0 w 798520"/>
                  <a:gd name="T17" fmla="*/ 65068 h 136480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798520" h="1364801">
                    <a:moveTo>
                      <a:pt x="0" y="65068"/>
                    </a:moveTo>
                    <a:cubicBezTo>
                      <a:pt x="89848" y="-22049"/>
                      <a:pt x="256638" y="-15348"/>
                      <a:pt x="364604" y="47694"/>
                    </a:cubicBezTo>
                    <a:cubicBezTo>
                      <a:pt x="472571" y="110737"/>
                      <a:pt x="546782" y="217711"/>
                      <a:pt x="614044" y="323443"/>
                    </a:cubicBezTo>
                    <a:cubicBezTo>
                      <a:pt x="723003" y="494700"/>
                      <a:pt x="791258" y="680105"/>
                      <a:pt x="797959" y="894797"/>
                    </a:cubicBezTo>
                    <a:cubicBezTo>
                      <a:pt x="803420" y="1065558"/>
                      <a:pt x="767182" y="1446791"/>
                      <a:pt x="769168" y="1349001"/>
                    </a:cubicBezTo>
                    <a:lnTo>
                      <a:pt x="601634" y="740914"/>
                    </a:lnTo>
                    <a:cubicBezTo>
                      <a:pt x="601634" y="740914"/>
                      <a:pt x="444772" y="682835"/>
                      <a:pt x="369320" y="646598"/>
                    </a:cubicBezTo>
                    <a:cubicBezTo>
                      <a:pt x="210969" y="570649"/>
                      <a:pt x="82402" y="356702"/>
                      <a:pt x="82402" y="356702"/>
                    </a:cubicBezTo>
                    <a:lnTo>
                      <a:pt x="0" y="65068"/>
                    </a:lnTo>
                    <a:close/>
                  </a:path>
                </a:pathLst>
              </a:custGeom>
              <a:solidFill>
                <a:srgbClr val="8F5F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47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9">
                <a:extLst>
                  <a:ext uri="{FF2B5EF4-FFF2-40B4-BE49-F238E27FC236}">
                    <a16:creationId xmlns:a16="http://schemas.microsoft.com/office/drawing/2014/main" id="{80692B15-246A-4E32-BB4B-6697186568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34008" y="2408385"/>
                <a:ext cx="1075313" cy="1458932"/>
              </a:xfrm>
              <a:custGeom>
                <a:avLst/>
                <a:gdLst>
                  <a:gd name="T0" fmla="*/ 4833 w 1075313"/>
                  <a:gd name="T1" fmla="*/ 516274 h 1458932"/>
                  <a:gd name="T2" fmla="*/ 232679 w 1075313"/>
                  <a:gd name="T3" fmla="*/ 1458933 h 1458932"/>
                  <a:gd name="T4" fmla="*/ 299196 w 1075313"/>
                  <a:gd name="T5" fmla="*/ 653776 h 1458932"/>
                  <a:gd name="T6" fmla="*/ 385321 w 1075313"/>
                  <a:gd name="T7" fmla="*/ 550525 h 1458932"/>
                  <a:gd name="T8" fmla="*/ 635506 w 1075313"/>
                  <a:gd name="T9" fmla="*/ 187907 h 1458932"/>
                  <a:gd name="T10" fmla="*/ 1075314 w 1075313"/>
                  <a:gd name="T11" fmla="*/ 44448 h 1458932"/>
                  <a:gd name="T12" fmla="*/ 630790 w 1075313"/>
                  <a:gd name="T13" fmla="*/ 5481 h 1458932"/>
                  <a:gd name="T14" fmla="*/ 4833 w 1075313"/>
                  <a:gd name="T15" fmla="*/ 516274 h 145893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075313" h="1458932">
                    <a:moveTo>
                      <a:pt x="4833" y="516274"/>
                    </a:moveTo>
                    <a:cubicBezTo>
                      <a:pt x="-29419" y="854569"/>
                      <a:pt x="125953" y="1145706"/>
                      <a:pt x="232679" y="1458933"/>
                    </a:cubicBezTo>
                    <a:cubicBezTo>
                      <a:pt x="215305" y="1189141"/>
                      <a:pt x="238139" y="917115"/>
                      <a:pt x="299196" y="653776"/>
                    </a:cubicBezTo>
                    <a:cubicBezTo>
                      <a:pt x="331462" y="622255"/>
                      <a:pt x="360501" y="586762"/>
                      <a:pt x="385321" y="550525"/>
                    </a:cubicBezTo>
                    <a:cubicBezTo>
                      <a:pt x="468964" y="429404"/>
                      <a:pt x="528780" y="289420"/>
                      <a:pt x="635506" y="187907"/>
                    </a:cubicBezTo>
                    <a:cubicBezTo>
                      <a:pt x="750918" y="77955"/>
                      <a:pt x="917211" y="23847"/>
                      <a:pt x="1075314" y="44448"/>
                    </a:cubicBezTo>
                    <a:cubicBezTo>
                      <a:pt x="1075314" y="44448"/>
                      <a:pt x="787155" y="-18595"/>
                      <a:pt x="630790" y="5481"/>
                    </a:cubicBezTo>
                    <a:cubicBezTo>
                      <a:pt x="474425" y="29804"/>
                      <a:pt x="4833" y="516274"/>
                      <a:pt x="4833" y="516274"/>
                    </a:cubicBezTo>
                    <a:close/>
                  </a:path>
                </a:pathLst>
              </a:custGeom>
              <a:solidFill>
                <a:srgbClr val="8F5F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47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40">
                <a:extLst>
                  <a:ext uri="{FF2B5EF4-FFF2-40B4-BE49-F238E27FC236}">
                    <a16:creationId xmlns:a16="http://schemas.microsoft.com/office/drawing/2014/main" id="{202ACC0A-B142-4F76-82D8-5E2FA6AB54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340404" y="2720912"/>
                <a:ext cx="93283" cy="358188"/>
              </a:xfrm>
              <a:custGeom>
                <a:avLst/>
                <a:gdLst>
                  <a:gd name="T0" fmla="*/ 31088 w 93283"/>
                  <a:gd name="T1" fmla="*/ 8166 h 358188"/>
                  <a:gd name="T2" fmla="*/ 8006 w 93283"/>
                  <a:gd name="T3" fmla="*/ 2209 h 358188"/>
                  <a:gd name="T4" fmla="*/ 2049 w 93283"/>
                  <a:gd name="T5" fmla="*/ 25292 h 358188"/>
                  <a:gd name="T6" fmla="*/ 58887 w 93283"/>
                  <a:gd name="T7" fmla="*/ 341994 h 358188"/>
                  <a:gd name="T8" fmla="*/ 92641 w 93283"/>
                  <a:gd name="T9" fmla="*/ 341994 h 358188"/>
                  <a:gd name="T10" fmla="*/ 31088 w 93283"/>
                  <a:gd name="T11" fmla="*/ 8166 h 35818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93283" h="358188">
                    <a:moveTo>
                      <a:pt x="31088" y="8166"/>
                    </a:moveTo>
                    <a:cubicBezTo>
                      <a:pt x="27613" y="-273"/>
                      <a:pt x="15203" y="-2010"/>
                      <a:pt x="8006" y="2209"/>
                    </a:cubicBezTo>
                    <a:cubicBezTo>
                      <a:pt x="-681" y="7173"/>
                      <a:pt x="-1674" y="16853"/>
                      <a:pt x="2049" y="25292"/>
                    </a:cubicBezTo>
                    <a:cubicBezTo>
                      <a:pt x="44491" y="125068"/>
                      <a:pt x="63602" y="233779"/>
                      <a:pt x="58887" y="341994"/>
                    </a:cubicBezTo>
                    <a:cubicBezTo>
                      <a:pt x="57893" y="363587"/>
                      <a:pt x="91649" y="363587"/>
                      <a:pt x="92641" y="341994"/>
                    </a:cubicBezTo>
                    <a:cubicBezTo>
                      <a:pt x="97357" y="227078"/>
                      <a:pt x="76012" y="113403"/>
                      <a:pt x="31088" y="8166"/>
                    </a:cubicBezTo>
                    <a:close/>
                  </a:path>
                </a:pathLst>
              </a:custGeom>
              <a:solidFill>
                <a:srgbClr val="201D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47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4" name="Freeform: Shape 41">
                <a:extLst>
                  <a:ext uri="{FF2B5EF4-FFF2-40B4-BE49-F238E27FC236}">
                    <a16:creationId xmlns:a16="http://schemas.microsoft.com/office/drawing/2014/main" id="{D8F51365-BF5E-43A1-A99E-9D2EDCFC59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891771" y="2271971"/>
                <a:ext cx="259449" cy="202433"/>
              </a:xfrm>
              <a:custGeom>
                <a:avLst/>
                <a:gdLst>
                  <a:gd name="T0" fmla="*/ 256839 w 259449"/>
                  <a:gd name="T1" fmla="*/ 177387 h 202433"/>
                  <a:gd name="T2" fmla="*/ 20801 w 259449"/>
                  <a:gd name="T3" fmla="*/ 669 h 202433"/>
                  <a:gd name="T4" fmla="*/ 11867 w 259449"/>
                  <a:gd name="T5" fmla="*/ 33184 h 202433"/>
                  <a:gd name="T6" fmla="*/ 227800 w 259449"/>
                  <a:gd name="T7" fmla="*/ 194513 h 202433"/>
                  <a:gd name="T8" fmla="*/ 256839 w 259449"/>
                  <a:gd name="T9" fmla="*/ 177387 h 20243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59449" h="202433">
                    <a:moveTo>
                      <a:pt x="256839" y="177387"/>
                    </a:moveTo>
                    <a:cubicBezTo>
                      <a:pt x="203972" y="91014"/>
                      <a:pt x="118592" y="26979"/>
                      <a:pt x="20801" y="669"/>
                    </a:cubicBezTo>
                    <a:cubicBezTo>
                      <a:pt x="-47" y="-5039"/>
                      <a:pt x="-8982" y="27475"/>
                      <a:pt x="11867" y="33184"/>
                    </a:cubicBezTo>
                    <a:cubicBezTo>
                      <a:pt x="101466" y="57259"/>
                      <a:pt x="179401" y="115337"/>
                      <a:pt x="227800" y="194513"/>
                    </a:cubicBezTo>
                    <a:cubicBezTo>
                      <a:pt x="239216" y="212879"/>
                      <a:pt x="268255" y="196002"/>
                      <a:pt x="256839" y="177387"/>
                    </a:cubicBezTo>
                    <a:close/>
                  </a:path>
                </a:pathLst>
              </a:custGeom>
              <a:solidFill>
                <a:srgbClr val="201D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47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42">
                <a:extLst>
                  <a:ext uri="{FF2B5EF4-FFF2-40B4-BE49-F238E27FC236}">
                    <a16:creationId xmlns:a16="http://schemas.microsoft.com/office/drawing/2014/main" id="{B9074BCE-B7B6-499A-A16D-462D65C3A1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628716" y="1992570"/>
                <a:ext cx="150160" cy="133636"/>
              </a:xfrm>
              <a:custGeom>
                <a:avLst/>
                <a:gdLst>
                  <a:gd name="T0" fmla="*/ 118060 w 150160"/>
                  <a:gd name="T1" fmla="*/ 29886 h 133636"/>
                  <a:gd name="T2" fmla="*/ 92247 w 150160"/>
                  <a:gd name="T3" fmla="*/ 98389 h 133636"/>
                  <a:gd name="T4" fmla="*/ 28212 w 150160"/>
                  <a:gd name="T5" fmla="*/ 4074 h 133636"/>
                  <a:gd name="T6" fmla="*/ 5378 w 150160"/>
                  <a:gd name="T7" fmla="*/ 26908 h 133636"/>
                  <a:gd name="T8" fmla="*/ 65690 w 150160"/>
                  <a:gd name="T9" fmla="*/ 122216 h 133636"/>
                  <a:gd name="T10" fmla="*/ 95722 w 150160"/>
                  <a:gd name="T11" fmla="*/ 124946 h 133636"/>
                  <a:gd name="T12" fmla="*/ 120046 w 150160"/>
                  <a:gd name="T13" fmla="*/ 116011 h 133636"/>
                  <a:gd name="T14" fmla="*/ 149085 w 150160"/>
                  <a:gd name="T15" fmla="*/ 38325 h 133636"/>
                  <a:gd name="T16" fmla="*/ 118060 w 150160"/>
                  <a:gd name="T17" fmla="*/ 29886 h 1336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50160" h="133636">
                    <a:moveTo>
                      <a:pt x="118060" y="29886"/>
                    </a:moveTo>
                    <a:cubicBezTo>
                      <a:pt x="109373" y="52721"/>
                      <a:pt x="100934" y="75555"/>
                      <a:pt x="92247" y="98389"/>
                    </a:cubicBezTo>
                    <a:cubicBezTo>
                      <a:pt x="79837" y="61904"/>
                      <a:pt x="57748" y="29142"/>
                      <a:pt x="28212" y="4074"/>
                    </a:cubicBezTo>
                    <a:cubicBezTo>
                      <a:pt x="12328" y="-9329"/>
                      <a:pt x="-10507" y="13505"/>
                      <a:pt x="5378" y="26908"/>
                    </a:cubicBezTo>
                    <a:cubicBezTo>
                      <a:pt x="35162" y="51976"/>
                      <a:pt x="56010" y="84490"/>
                      <a:pt x="65690" y="122216"/>
                    </a:cubicBezTo>
                    <a:cubicBezTo>
                      <a:pt x="69661" y="137853"/>
                      <a:pt x="89517" y="136115"/>
                      <a:pt x="95722" y="124946"/>
                    </a:cubicBezTo>
                    <a:cubicBezTo>
                      <a:pt x="103913" y="128918"/>
                      <a:pt x="115826" y="126932"/>
                      <a:pt x="120046" y="116011"/>
                    </a:cubicBezTo>
                    <a:cubicBezTo>
                      <a:pt x="129726" y="90199"/>
                      <a:pt x="139405" y="64138"/>
                      <a:pt x="149085" y="38325"/>
                    </a:cubicBezTo>
                    <a:cubicBezTo>
                      <a:pt x="156283" y="19214"/>
                      <a:pt x="125258" y="10775"/>
                      <a:pt x="118060" y="29886"/>
                    </a:cubicBezTo>
                    <a:close/>
                  </a:path>
                </a:pathLst>
              </a:custGeom>
              <a:solidFill>
                <a:srgbClr val="201D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47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43">
                <a:extLst>
                  <a:ext uri="{FF2B5EF4-FFF2-40B4-BE49-F238E27FC236}">
                    <a16:creationId xmlns:a16="http://schemas.microsoft.com/office/drawing/2014/main" id="{367E753A-BFE0-4478-A218-4A7F380DA7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66606" y="2155228"/>
                <a:ext cx="1006303" cy="547190"/>
              </a:xfrm>
              <a:custGeom>
                <a:avLst/>
                <a:gdLst>
                  <a:gd name="T0" fmla="*/ 994070 w 1006303"/>
                  <a:gd name="T1" fmla="*/ 66781 h 547190"/>
                  <a:gd name="T2" fmla="*/ 513805 w 1006303"/>
                  <a:gd name="T3" fmla="*/ 34515 h 547190"/>
                  <a:gd name="T4" fmla="*/ 332372 w 1006303"/>
                  <a:gd name="T5" fmla="*/ 174251 h 547190"/>
                  <a:gd name="T6" fmla="*/ 198592 w 1006303"/>
                  <a:gd name="T7" fmla="*/ 357918 h 547190"/>
                  <a:gd name="T8" fmla="*/ 10954 w 1006303"/>
                  <a:gd name="T9" fmla="*/ 515028 h 547190"/>
                  <a:gd name="T10" fmla="*/ 19641 w 1006303"/>
                  <a:gd name="T11" fmla="*/ 546053 h 547190"/>
                  <a:gd name="T12" fmla="*/ 323685 w 1006303"/>
                  <a:gd name="T13" fmla="*/ 237790 h 547190"/>
                  <a:gd name="T14" fmla="*/ 486503 w 1006303"/>
                  <a:gd name="T15" fmla="*/ 83162 h 547190"/>
                  <a:gd name="T16" fmla="*/ 711371 w 1006303"/>
                  <a:gd name="T17" fmla="*/ 32281 h 547190"/>
                  <a:gd name="T18" fmla="*/ 985879 w 1006303"/>
                  <a:gd name="T19" fmla="*/ 98054 h 547190"/>
                  <a:gd name="T20" fmla="*/ 1005735 w 1006303"/>
                  <a:gd name="T21" fmla="*/ 86885 h 547190"/>
                  <a:gd name="T22" fmla="*/ 994070 w 1006303"/>
                  <a:gd name="T23" fmla="*/ 66781 h 54719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06303" h="547190">
                    <a:moveTo>
                      <a:pt x="994070" y="66781"/>
                    </a:moveTo>
                    <a:cubicBezTo>
                      <a:pt x="843909" y="3490"/>
                      <a:pt x="669674" y="-29272"/>
                      <a:pt x="513805" y="34515"/>
                    </a:cubicBezTo>
                    <a:cubicBezTo>
                      <a:pt x="441083" y="64299"/>
                      <a:pt x="382011" y="113938"/>
                      <a:pt x="332372" y="174251"/>
                    </a:cubicBezTo>
                    <a:cubicBezTo>
                      <a:pt x="284221" y="232826"/>
                      <a:pt x="244509" y="297606"/>
                      <a:pt x="198592" y="357918"/>
                    </a:cubicBezTo>
                    <a:cubicBezTo>
                      <a:pt x="148953" y="422946"/>
                      <a:pt x="89137" y="485492"/>
                      <a:pt x="10954" y="515028"/>
                    </a:cubicBezTo>
                    <a:cubicBezTo>
                      <a:pt x="-8405" y="522226"/>
                      <a:pt x="33" y="553499"/>
                      <a:pt x="19641" y="546053"/>
                    </a:cubicBezTo>
                    <a:cubicBezTo>
                      <a:pt x="162356" y="492193"/>
                      <a:pt x="238056" y="353947"/>
                      <a:pt x="323685" y="237790"/>
                    </a:cubicBezTo>
                    <a:cubicBezTo>
                      <a:pt x="368361" y="176981"/>
                      <a:pt x="419489" y="119647"/>
                      <a:pt x="486503" y="83162"/>
                    </a:cubicBezTo>
                    <a:cubicBezTo>
                      <a:pt x="554758" y="45684"/>
                      <a:pt x="633933" y="30544"/>
                      <a:pt x="711371" y="32281"/>
                    </a:cubicBezTo>
                    <a:cubicBezTo>
                      <a:pt x="806431" y="34267"/>
                      <a:pt x="898761" y="61320"/>
                      <a:pt x="985879" y="98054"/>
                    </a:cubicBezTo>
                    <a:cubicBezTo>
                      <a:pt x="994070" y="101529"/>
                      <a:pt x="1003501" y="94331"/>
                      <a:pt x="1005735" y="86885"/>
                    </a:cubicBezTo>
                    <a:cubicBezTo>
                      <a:pt x="1008217" y="77205"/>
                      <a:pt x="1002260" y="70007"/>
                      <a:pt x="994070" y="66781"/>
                    </a:cubicBezTo>
                    <a:close/>
                  </a:path>
                </a:pathLst>
              </a:custGeom>
              <a:solidFill>
                <a:srgbClr val="201D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47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44">
                <a:extLst>
                  <a:ext uri="{FF2B5EF4-FFF2-40B4-BE49-F238E27FC236}">
                    <a16:creationId xmlns:a16="http://schemas.microsoft.com/office/drawing/2014/main" id="{20523259-D323-424D-A5CD-7E64D95B86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490715" y="2296659"/>
                <a:ext cx="304756" cy="62193"/>
              </a:xfrm>
              <a:custGeom>
                <a:avLst/>
                <a:gdLst>
                  <a:gd name="T0" fmla="*/ 293787 w 304756"/>
                  <a:gd name="T1" fmla="*/ 22643 h 62193"/>
                  <a:gd name="T2" fmla="*/ 8359 w 304756"/>
                  <a:gd name="T3" fmla="*/ 32819 h 62193"/>
                  <a:gd name="T4" fmla="*/ 24740 w 304756"/>
                  <a:gd name="T5" fmla="*/ 60618 h 62193"/>
                  <a:gd name="T6" fmla="*/ 285348 w 304756"/>
                  <a:gd name="T7" fmla="*/ 53668 h 62193"/>
                  <a:gd name="T8" fmla="*/ 293787 w 304756"/>
                  <a:gd name="T9" fmla="*/ 22643 h 6219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04756" h="62193">
                    <a:moveTo>
                      <a:pt x="293787" y="22643"/>
                    </a:moveTo>
                    <a:cubicBezTo>
                      <a:pt x="201209" y="-11112"/>
                      <a:pt x="98455" y="-6644"/>
                      <a:pt x="8359" y="32819"/>
                    </a:cubicBezTo>
                    <a:cubicBezTo>
                      <a:pt x="-10505" y="41258"/>
                      <a:pt x="5877" y="69056"/>
                      <a:pt x="24740" y="60618"/>
                    </a:cubicBezTo>
                    <a:cubicBezTo>
                      <a:pt x="106894" y="24629"/>
                      <a:pt x="201209" y="22891"/>
                      <a:pt x="285348" y="53668"/>
                    </a:cubicBezTo>
                    <a:cubicBezTo>
                      <a:pt x="304708" y="60866"/>
                      <a:pt x="313146" y="29593"/>
                      <a:pt x="293787" y="22643"/>
                    </a:cubicBezTo>
                    <a:close/>
                  </a:path>
                </a:pathLst>
              </a:custGeom>
              <a:solidFill>
                <a:srgbClr val="201D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47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45">
                <a:extLst>
                  <a:ext uri="{FF2B5EF4-FFF2-40B4-BE49-F238E27FC236}">
                    <a16:creationId xmlns:a16="http://schemas.microsoft.com/office/drawing/2014/main" id="{E6A3A3D6-7329-4405-A8BF-D13785394E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79252" y="2005716"/>
                <a:ext cx="1708636" cy="1925375"/>
              </a:xfrm>
              <a:custGeom>
                <a:avLst/>
                <a:gdLst>
                  <a:gd name="T0" fmla="*/ 1314210 w 1708636"/>
                  <a:gd name="T1" fmla="*/ 569479 h 1925375"/>
                  <a:gd name="T2" fmla="*/ 1213193 w 1708636"/>
                  <a:gd name="T3" fmla="*/ 457045 h 1925375"/>
                  <a:gd name="T4" fmla="*/ 831960 w 1708636"/>
                  <a:gd name="T5" fmla="*/ 543170 h 1925375"/>
                  <a:gd name="T6" fmla="*/ 397116 w 1708636"/>
                  <a:gd name="T7" fmla="*/ 1037334 h 1925375"/>
                  <a:gd name="T8" fmla="*/ 442784 w 1708636"/>
                  <a:gd name="T9" fmla="*/ 971561 h 1925375"/>
                  <a:gd name="T10" fmla="*/ 245962 w 1708636"/>
                  <a:gd name="T11" fmla="*/ 1124204 h 1925375"/>
                  <a:gd name="T12" fmla="*/ 157356 w 1708636"/>
                  <a:gd name="T13" fmla="*/ 1151009 h 1925375"/>
                  <a:gd name="T14" fmla="*/ 93320 w 1708636"/>
                  <a:gd name="T15" fmla="*/ 773995 h 1925375"/>
                  <a:gd name="T16" fmla="*/ 686515 w 1708636"/>
                  <a:gd name="T17" fmla="*/ 51985 h 1925375"/>
                  <a:gd name="T18" fmla="*/ 1087853 w 1708636"/>
                  <a:gd name="T19" fmla="*/ 36100 h 1925375"/>
                  <a:gd name="T20" fmla="*/ 193096 w 1708636"/>
                  <a:gd name="T21" fmla="*/ 371168 h 1925375"/>
                  <a:gd name="T22" fmla="*/ 246 w 1708636"/>
                  <a:gd name="T23" fmla="*/ 1147038 h 1925375"/>
                  <a:gd name="T24" fmla="*/ 159341 w 1708636"/>
                  <a:gd name="T25" fmla="*/ 1183275 h 1925375"/>
                  <a:gd name="T26" fmla="*/ 196819 w 1708636"/>
                  <a:gd name="T27" fmla="*/ 1364460 h 1925375"/>
                  <a:gd name="T28" fmla="*/ 64033 w 1708636"/>
                  <a:gd name="T29" fmla="*/ 1559048 h 1925375"/>
                  <a:gd name="T30" fmla="*/ 335562 w 1708636"/>
                  <a:gd name="T31" fmla="*/ 1750409 h 1925375"/>
                  <a:gd name="T32" fmla="*/ 412256 w 1708636"/>
                  <a:gd name="T33" fmla="*/ 1853163 h 1925375"/>
                  <a:gd name="T34" fmla="*/ 411015 w 1708636"/>
                  <a:gd name="T35" fmla="*/ 1808984 h 1925375"/>
                  <a:gd name="T36" fmla="*/ 430622 w 1708636"/>
                  <a:gd name="T37" fmla="*/ 1735269 h 1925375"/>
                  <a:gd name="T38" fmla="*/ 766932 w 1708636"/>
                  <a:gd name="T39" fmla="*/ 1894116 h 1925375"/>
                  <a:gd name="T40" fmla="*/ 431863 w 1708636"/>
                  <a:gd name="T41" fmla="*/ 1700770 h 1925375"/>
                  <a:gd name="T42" fmla="*/ 398605 w 1708636"/>
                  <a:gd name="T43" fmla="*/ 1274612 h 1925375"/>
                  <a:gd name="T44" fmla="*/ 435338 w 1708636"/>
                  <a:gd name="T45" fmla="*/ 1108567 h 1925375"/>
                  <a:gd name="T46" fmla="*/ 346731 w 1708636"/>
                  <a:gd name="T47" fmla="*/ 1663043 h 1925375"/>
                  <a:gd name="T48" fmla="*/ 307764 w 1708636"/>
                  <a:gd name="T49" fmla="*/ 1380096 h 1925375"/>
                  <a:gd name="T50" fmla="*/ 306771 w 1708636"/>
                  <a:gd name="T51" fmla="*/ 1221498 h 1925375"/>
                  <a:gd name="T52" fmla="*/ 281207 w 1708636"/>
                  <a:gd name="T53" fmla="*/ 1496998 h 1925375"/>
                  <a:gd name="T54" fmla="*/ 259117 w 1708636"/>
                  <a:gd name="T55" fmla="*/ 1153987 h 1925375"/>
                  <a:gd name="T56" fmla="*/ 388925 w 1708636"/>
                  <a:gd name="T57" fmla="*/ 1068607 h 1925375"/>
                  <a:gd name="T58" fmla="*/ 680062 w 1708636"/>
                  <a:gd name="T59" fmla="*/ 784419 h 1925375"/>
                  <a:gd name="T60" fmla="*/ 1194578 w 1708636"/>
                  <a:gd name="T61" fmla="*/ 478142 h 1925375"/>
                  <a:gd name="T62" fmla="*/ 1206740 w 1708636"/>
                  <a:gd name="T63" fmla="*/ 480128 h 1925375"/>
                  <a:gd name="T64" fmla="*/ 1688245 w 1708636"/>
                  <a:gd name="T65" fmla="*/ 852674 h 1925375"/>
                  <a:gd name="T66" fmla="*/ 295106 w 1708636"/>
                  <a:gd name="T67" fmla="*/ 1595781 h 1925375"/>
                  <a:gd name="T68" fmla="*/ 181431 w 1708636"/>
                  <a:gd name="T69" fmla="*/ 1665029 h 1925375"/>
                  <a:gd name="T70" fmla="*/ 95802 w 1708636"/>
                  <a:gd name="T71" fmla="*/ 1458527 h 1925375"/>
                  <a:gd name="T72" fmla="*/ 213697 w 1708636"/>
                  <a:gd name="T73" fmla="*/ 1390273 h 1925375"/>
                  <a:gd name="T74" fmla="*/ 295106 w 1708636"/>
                  <a:gd name="T75" fmla="*/ 1595781 h 1925375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1708636" h="1925375">
                    <a:moveTo>
                      <a:pt x="1696932" y="819912"/>
                    </a:moveTo>
                    <a:cubicBezTo>
                      <a:pt x="1549254" y="773995"/>
                      <a:pt x="1415972" y="686133"/>
                      <a:pt x="1314210" y="569479"/>
                    </a:cubicBezTo>
                    <a:cubicBezTo>
                      <a:pt x="1285171" y="535972"/>
                      <a:pt x="1258862" y="500232"/>
                      <a:pt x="1235531" y="462754"/>
                    </a:cubicBezTo>
                    <a:cubicBezTo>
                      <a:pt x="1230071" y="453819"/>
                      <a:pt x="1220391" y="453322"/>
                      <a:pt x="1213193" y="457045"/>
                    </a:cubicBezTo>
                    <a:cubicBezTo>
                      <a:pt x="1211704" y="452578"/>
                      <a:pt x="1208477" y="448606"/>
                      <a:pt x="1202769" y="446869"/>
                    </a:cubicBezTo>
                    <a:cubicBezTo>
                      <a:pt x="1072216" y="403931"/>
                      <a:pt x="932977" y="458783"/>
                      <a:pt x="831960" y="543170"/>
                    </a:cubicBezTo>
                    <a:cubicBezTo>
                      <a:pt x="718781" y="637734"/>
                      <a:pt x="649782" y="773250"/>
                      <a:pt x="574081" y="896853"/>
                    </a:cubicBezTo>
                    <a:cubicBezTo>
                      <a:pt x="537844" y="955925"/>
                      <a:pt x="482992" y="1060665"/>
                      <a:pt x="397116" y="1037334"/>
                    </a:cubicBezTo>
                    <a:cubicBezTo>
                      <a:pt x="395875" y="1037086"/>
                      <a:pt x="394882" y="1036838"/>
                      <a:pt x="393641" y="1036838"/>
                    </a:cubicBezTo>
                    <a:cubicBezTo>
                      <a:pt x="410766" y="1015492"/>
                      <a:pt x="426899" y="993403"/>
                      <a:pt x="442784" y="971561"/>
                    </a:cubicBezTo>
                    <a:cubicBezTo>
                      <a:pt x="454946" y="954684"/>
                      <a:pt x="426899" y="938551"/>
                      <a:pt x="414986" y="955180"/>
                    </a:cubicBezTo>
                    <a:cubicBezTo>
                      <a:pt x="368325" y="1019712"/>
                      <a:pt x="318933" y="1087222"/>
                      <a:pt x="245962" y="1124204"/>
                    </a:cubicBezTo>
                    <a:cubicBezTo>
                      <a:pt x="225610" y="1134628"/>
                      <a:pt x="204017" y="1142074"/>
                      <a:pt x="181927" y="1146790"/>
                    </a:cubicBezTo>
                    <a:cubicBezTo>
                      <a:pt x="174978" y="1140585"/>
                      <a:pt x="162816" y="1143067"/>
                      <a:pt x="157356" y="1151009"/>
                    </a:cubicBezTo>
                    <a:cubicBezTo>
                      <a:pt x="116651" y="1156221"/>
                      <a:pt x="74705" y="1152250"/>
                      <a:pt x="35242" y="1139592"/>
                    </a:cubicBezTo>
                    <a:cubicBezTo>
                      <a:pt x="54105" y="1017726"/>
                      <a:pt x="71479" y="895364"/>
                      <a:pt x="93320" y="773995"/>
                    </a:cubicBezTo>
                    <a:cubicBezTo>
                      <a:pt x="114417" y="657093"/>
                      <a:pt x="142464" y="539447"/>
                      <a:pt x="197067" y="433218"/>
                    </a:cubicBezTo>
                    <a:cubicBezTo>
                      <a:pt x="295354" y="242353"/>
                      <a:pt x="477035" y="99887"/>
                      <a:pt x="686515" y="51985"/>
                    </a:cubicBezTo>
                    <a:cubicBezTo>
                      <a:pt x="816075" y="22201"/>
                      <a:pt x="952336" y="28158"/>
                      <a:pt x="1078917" y="68614"/>
                    </a:cubicBezTo>
                    <a:cubicBezTo>
                      <a:pt x="1099518" y="75315"/>
                      <a:pt x="1108453" y="42801"/>
                      <a:pt x="1087853" y="36100"/>
                    </a:cubicBezTo>
                    <a:cubicBezTo>
                      <a:pt x="861247" y="-36126"/>
                      <a:pt x="606347" y="1104"/>
                      <a:pt x="411759" y="138110"/>
                    </a:cubicBezTo>
                    <a:cubicBezTo>
                      <a:pt x="323897" y="199911"/>
                      <a:pt x="248941" y="279335"/>
                      <a:pt x="193096" y="371168"/>
                    </a:cubicBezTo>
                    <a:cubicBezTo>
                      <a:pt x="130302" y="474667"/>
                      <a:pt x="95058" y="592065"/>
                      <a:pt x="71230" y="710208"/>
                    </a:cubicBezTo>
                    <a:cubicBezTo>
                      <a:pt x="41943" y="854660"/>
                      <a:pt x="22832" y="1001345"/>
                      <a:pt x="246" y="1147038"/>
                    </a:cubicBezTo>
                    <a:cubicBezTo>
                      <a:pt x="-1740" y="1159448"/>
                      <a:pt x="8684" y="1167638"/>
                      <a:pt x="18116" y="1168135"/>
                    </a:cubicBezTo>
                    <a:cubicBezTo>
                      <a:pt x="63288" y="1184268"/>
                      <a:pt x="111935" y="1188983"/>
                      <a:pt x="159341" y="1183275"/>
                    </a:cubicBezTo>
                    <a:cubicBezTo>
                      <a:pt x="172992" y="1244084"/>
                      <a:pt x="188380" y="1304396"/>
                      <a:pt x="205506" y="1364460"/>
                    </a:cubicBezTo>
                    <a:cubicBezTo>
                      <a:pt x="203024" y="1363715"/>
                      <a:pt x="200046" y="1363715"/>
                      <a:pt x="196819" y="1364460"/>
                    </a:cubicBezTo>
                    <a:cubicBezTo>
                      <a:pt x="154129" y="1375629"/>
                      <a:pt x="107468" y="1389528"/>
                      <a:pt x="78925" y="1425765"/>
                    </a:cubicBezTo>
                    <a:cubicBezTo>
                      <a:pt x="49141" y="1463739"/>
                      <a:pt x="49141" y="1514869"/>
                      <a:pt x="64033" y="1559048"/>
                    </a:cubicBezTo>
                    <a:cubicBezTo>
                      <a:pt x="94065" y="1648151"/>
                      <a:pt x="173985" y="1718640"/>
                      <a:pt x="264577" y="1741474"/>
                    </a:cubicBezTo>
                    <a:cubicBezTo>
                      <a:pt x="287660" y="1747431"/>
                      <a:pt x="311735" y="1750161"/>
                      <a:pt x="335562" y="1750409"/>
                    </a:cubicBezTo>
                    <a:cubicBezTo>
                      <a:pt x="349461" y="1791114"/>
                      <a:pt x="366091" y="1830825"/>
                      <a:pt x="384457" y="1869545"/>
                    </a:cubicBezTo>
                    <a:cubicBezTo>
                      <a:pt x="393393" y="1888160"/>
                      <a:pt x="421191" y="1872027"/>
                      <a:pt x="412256" y="1853163"/>
                    </a:cubicBezTo>
                    <a:cubicBezTo>
                      <a:pt x="408284" y="1844725"/>
                      <a:pt x="404313" y="1836286"/>
                      <a:pt x="400590" y="1827847"/>
                    </a:cubicBezTo>
                    <a:cubicBezTo>
                      <a:pt x="408036" y="1825365"/>
                      <a:pt x="413745" y="1818415"/>
                      <a:pt x="411015" y="1808984"/>
                    </a:cubicBezTo>
                    <a:cubicBezTo>
                      <a:pt x="404810" y="1787887"/>
                      <a:pt x="399101" y="1766294"/>
                      <a:pt x="394137" y="1744949"/>
                    </a:cubicBezTo>
                    <a:cubicBezTo>
                      <a:pt x="406547" y="1742467"/>
                      <a:pt x="418709" y="1739240"/>
                      <a:pt x="430622" y="1735269"/>
                    </a:cubicBezTo>
                    <a:cubicBezTo>
                      <a:pt x="512032" y="1835541"/>
                      <a:pt x="630671" y="1904293"/>
                      <a:pt x="758245" y="1925141"/>
                    </a:cubicBezTo>
                    <a:cubicBezTo>
                      <a:pt x="778597" y="1928368"/>
                      <a:pt x="787284" y="1897343"/>
                      <a:pt x="766932" y="1894116"/>
                    </a:cubicBezTo>
                    <a:cubicBezTo>
                      <a:pt x="640847" y="1873516"/>
                      <a:pt x="526179" y="1805509"/>
                      <a:pt x="447500" y="1704989"/>
                    </a:cubicBezTo>
                    <a:cubicBezTo>
                      <a:pt x="444273" y="1701018"/>
                      <a:pt x="436579" y="1699032"/>
                      <a:pt x="431863" y="1700770"/>
                    </a:cubicBezTo>
                    <a:cubicBezTo>
                      <a:pt x="417468" y="1706230"/>
                      <a:pt x="402576" y="1710449"/>
                      <a:pt x="387684" y="1713179"/>
                    </a:cubicBezTo>
                    <a:cubicBezTo>
                      <a:pt x="359638" y="1568479"/>
                      <a:pt x="363112" y="1418071"/>
                      <a:pt x="398605" y="1274612"/>
                    </a:cubicBezTo>
                    <a:cubicBezTo>
                      <a:pt x="411015" y="1224724"/>
                      <a:pt x="426899" y="1176077"/>
                      <a:pt x="446507" y="1128423"/>
                    </a:cubicBezTo>
                    <a:cubicBezTo>
                      <a:pt x="449982" y="1120232"/>
                      <a:pt x="442784" y="1110801"/>
                      <a:pt x="435338" y="1108567"/>
                    </a:cubicBezTo>
                    <a:cubicBezTo>
                      <a:pt x="426155" y="1105837"/>
                      <a:pt x="418709" y="1111794"/>
                      <a:pt x="415482" y="1119736"/>
                    </a:cubicBezTo>
                    <a:cubicBezTo>
                      <a:pt x="344746" y="1290745"/>
                      <a:pt x="321663" y="1479872"/>
                      <a:pt x="346731" y="1663043"/>
                    </a:cubicBezTo>
                    <a:cubicBezTo>
                      <a:pt x="348220" y="1673219"/>
                      <a:pt x="349710" y="1683396"/>
                      <a:pt x="351447" y="1693324"/>
                    </a:cubicBezTo>
                    <a:cubicBezTo>
                      <a:pt x="321663" y="1591810"/>
                      <a:pt x="306771" y="1486077"/>
                      <a:pt x="307764" y="1380096"/>
                    </a:cubicBezTo>
                    <a:cubicBezTo>
                      <a:pt x="308012" y="1333683"/>
                      <a:pt x="311487" y="1287270"/>
                      <a:pt x="317940" y="1241353"/>
                    </a:cubicBezTo>
                    <a:cubicBezTo>
                      <a:pt x="319181" y="1232666"/>
                      <a:pt x="315706" y="1224228"/>
                      <a:pt x="306771" y="1221498"/>
                    </a:cubicBezTo>
                    <a:cubicBezTo>
                      <a:pt x="299325" y="1219264"/>
                      <a:pt x="288156" y="1224228"/>
                      <a:pt x="286915" y="1232666"/>
                    </a:cubicBezTo>
                    <a:cubicBezTo>
                      <a:pt x="274505" y="1320281"/>
                      <a:pt x="272768" y="1409136"/>
                      <a:pt x="281207" y="1496998"/>
                    </a:cubicBezTo>
                    <a:cubicBezTo>
                      <a:pt x="245962" y="1392258"/>
                      <a:pt x="216179" y="1285533"/>
                      <a:pt x="191855" y="1177814"/>
                    </a:cubicBezTo>
                    <a:cubicBezTo>
                      <a:pt x="215186" y="1172602"/>
                      <a:pt x="237772" y="1164660"/>
                      <a:pt x="259117" y="1153987"/>
                    </a:cubicBezTo>
                    <a:cubicBezTo>
                      <a:pt x="306027" y="1131153"/>
                      <a:pt x="344001" y="1095909"/>
                      <a:pt x="377756" y="1056693"/>
                    </a:cubicBezTo>
                    <a:cubicBezTo>
                      <a:pt x="378749" y="1061906"/>
                      <a:pt x="382224" y="1066870"/>
                      <a:pt x="388925" y="1068607"/>
                    </a:cubicBezTo>
                    <a:cubicBezTo>
                      <a:pt x="464874" y="1089208"/>
                      <a:pt x="525434" y="1030136"/>
                      <a:pt x="564402" y="972554"/>
                    </a:cubicBezTo>
                    <a:cubicBezTo>
                      <a:pt x="605602" y="911497"/>
                      <a:pt x="641343" y="846965"/>
                      <a:pt x="680062" y="784419"/>
                    </a:cubicBezTo>
                    <a:cubicBezTo>
                      <a:pt x="754274" y="664539"/>
                      <a:pt x="843377" y="545652"/>
                      <a:pt x="978397" y="491048"/>
                    </a:cubicBezTo>
                    <a:cubicBezTo>
                      <a:pt x="1047396" y="463002"/>
                      <a:pt x="1123097" y="454563"/>
                      <a:pt x="1194578" y="478142"/>
                    </a:cubicBezTo>
                    <a:cubicBezTo>
                      <a:pt x="1198798" y="479631"/>
                      <a:pt x="1202521" y="479135"/>
                      <a:pt x="1205499" y="477894"/>
                    </a:cubicBezTo>
                    <a:cubicBezTo>
                      <a:pt x="1205747" y="478638"/>
                      <a:pt x="1206244" y="479383"/>
                      <a:pt x="1206740" y="480128"/>
                    </a:cubicBezTo>
                    <a:cubicBezTo>
                      <a:pt x="1291872" y="617382"/>
                      <a:pt x="1415723" y="730064"/>
                      <a:pt x="1560672" y="801793"/>
                    </a:cubicBezTo>
                    <a:cubicBezTo>
                      <a:pt x="1601624" y="822146"/>
                      <a:pt x="1644314" y="839271"/>
                      <a:pt x="1688245" y="852674"/>
                    </a:cubicBezTo>
                    <a:cubicBezTo>
                      <a:pt x="1708598" y="858879"/>
                      <a:pt x="1717533" y="826365"/>
                      <a:pt x="1696932" y="819912"/>
                    </a:cubicBezTo>
                    <a:close/>
                    <a:moveTo>
                      <a:pt x="295106" y="1595781"/>
                    </a:moveTo>
                    <a:cubicBezTo>
                      <a:pt x="302800" y="1636486"/>
                      <a:pt x="312728" y="1676942"/>
                      <a:pt x="325138" y="1716654"/>
                    </a:cubicBezTo>
                    <a:cubicBezTo>
                      <a:pt x="273761" y="1714172"/>
                      <a:pt x="223624" y="1697047"/>
                      <a:pt x="181431" y="1665029"/>
                    </a:cubicBezTo>
                    <a:cubicBezTo>
                      <a:pt x="149910" y="1640953"/>
                      <a:pt x="123849" y="1609680"/>
                      <a:pt x="105978" y="1574436"/>
                    </a:cubicBezTo>
                    <a:cubicBezTo>
                      <a:pt x="88604" y="1540185"/>
                      <a:pt x="77435" y="1494764"/>
                      <a:pt x="95802" y="1458527"/>
                    </a:cubicBezTo>
                    <a:cubicBezTo>
                      <a:pt x="116403" y="1417823"/>
                      <a:pt x="165546" y="1405413"/>
                      <a:pt x="206002" y="1394740"/>
                    </a:cubicBezTo>
                    <a:cubicBezTo>
                      <a:pt x="209477" y="1393747"/>
                      <a:pt x="211959" y="1392258"/>
                      <a:pt x="213697" y="1390273"/>
                    </a:cubicBezTo>
                    <a:cubicBezTo>
                      <a:pt x="233056" y="1455797"/>
                      <a:pt x="254401" y="1520577"/>
                      <a:pt x="277980" y="1584860"/>
                    </a:cubicBezTo>
                    <a:cubicBezTo>
                      <a:pt x="280958" y="1593051"/>
                      <a:pt x="288156" y="1596278"/>
                      <a:pt x="295106" y="1595781"/>
                    </a:cubicBezTo>
                    <a:close/>
                  </a:path>
                </a:pathLst>
              </a:custGeom>
              <a:solidFill>
                <a:srgbClr val="201D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47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46">
                <a:extLst>
                  <a:ext uri="{FF2B5EF4-FFF2-40B4-BE49-F238E27FC236}">
                    <a16:creationId xmlns:a16="http://schemas.microsoft.com/office/drawing/2014/main" id="{5EB3797D-8DD8-4374-A30E-0E02CEE2437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397809" y="3928658"/>
                <a:ext cx="30528" cy="204136"/>
              </a:xfrm>
              <a:custGeom>
                <a:avLst/>
                <a:gdLst>
                  <a:gd name="T0" fmla="*/ 0 w 30528"/>
                  <a:gd name="T1" fmla="*/ 14609 h 204136"/>
                  <a:gd name="T2" fmla="*/ 0 w 30528"/>
                  <a:gd name="T3" fmla="*/ 187604 h 204136"/>
                  <a:gd name="T4" fmla="*/ 30528 w 30528"/>
                  <a:gd name="T5" fmla="*/ 189341 h 204136"/>
                  <a:gd name="T6" fmla="*/ 30528 w 30528"/>
                  <a:gd name="T7" fmla="*/ 16347 h 204136"/>
                  <a:gd name="T8" fmla="*/ 0 w 30528"/>
                  <a:gd name="T9" fmla="*/ 14609 h 20413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0528" h="204136">
                    <a:moveTo>
                      <a:pt x="0" y="14609"/>
                    </a:moveTo>
                    <a:lnTo>
                      <a:pt x="0" y="187604"/>
                    </a:lnTo>
                    <a:cubicBezTo>
                      <a:pt x="0" y="208453"/>
                      <a:pt x="30528" y="210190"/>
                      <a:pt x="30528" y="189341"/>
                    </a:cubicBezTo>
                    <a:lnTo>
                      <a:pt x="30528" y="16347"/>
                    </a:lnTo>
                    <a:cubicBezTo>
                      <a:pt x="30528" y="-4254"/>
                      <a:pt x="0" y="-5991"/>
                      <a:pt x="0" y="14609"/>
                    </a:cubicBezTo>
                    <a:close/>
                  </a:path>
                </a:pathLst>
              </a:custGeom>
              <a:solidFill>
                <a:srgbClr val="201D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47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0" name="Freeform: Shape 47">
                <a:extLst>
                  <a:ext uri="{FF2B5EF4-FFF2-40B4-BE49-F238E27FC236}">
                    <a16:creationId xmlns:a16="http://schemas.microsoft.com/office/drawing/2014/main" id="{3F300EA9-035B-47EF-958E-8E048AD195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398608" y="4137575"/>
                <a:ext cx="523644" cy="1045101"/>
              </a:xfrm>
              <a:custGeom>
                <a:avLst/>
                <a:gdLst>
                  <a:gd name="T0" fmla="*/ 490882 w 523644"/>
                  <a:gd name="T1" fmla="*/ 15668 h 1045101"/>
                  <a:gd name="T2" fmla="*/ 490385 w 523644"/>
                  <a:gd name="T3" fmla="*/ 45948 h 1045101"/>
                  <a:gd name="T4" fmla="*/ 487407 w 523644"/>
                  <a:gd name="T5" fmla="*/ 54387 h 1045101"/>
                  <a:gd name="T6" fmla="*/ 334765 w 523644"/>
                  <a:gd name="T7" fmla="*/ 243514 h 1045101"/>
                  <a:gd name="T8" fmla="*/ 92523 w 523644"/>
                  <a:gd name="T9" fmla="*/ 167069 h 1045101"/>
                  <a:gd name="T10" fmla="*/ 40153 w 523644"/>
                  <a:gd name="T11" fmla="*/ 44955 h 1045101"/>
                  <a:gd name="T12" fmla="*/ 8632 w 523644"/>
                  <a:gd name="T13" fmla="*/ 28326 h 1045101"/>
                  <a:gd name="T14" fmla="*/ 16326 w 523644"/>
                  <a:gd name="T15" fmla="*/ 700200 h 1045101"/>
                  <a:gd name="T16" fmla="*/ 51570 w 523644"/>
                  <a:gd name="T17" fmla="*/ 865749 h 1045101"/>
                  <a:gd name="T18" fmla="*/ 105677 w 523644"/>
                  <a:gd name="T19" fmla="*/ 983643 h 1045101"/>
                  <a:gd name="T20" fmla="*/ 215629 w 523644"/>
                  <a:gd name="T21" fmla="*/ 1044948 h 1045101"/>
                  <a:gd name="T22" fmla="*/ 342956 w 523644"/>
                  <a:gd name="T23" fmla="*/ 993075 h 1045101"/>
                  <a:gd name="T24" fmla="*/ 484925 w 523644"/>
                  <a:gd name="T25" fmla="*/ 677614 h 1045101"/>
                  <a:gd name="T26" fmla="*/ 457127 w 523644"/>
                  <a:gd name="T27" fmla="*/ 661233 h 1045101"/>
                  <a:gd name="T28" fmla="*/ 348664 w 523644"/>
                  <a:gd name="T29" fmla="*/ 935989 h 1045101"/>
                  <a:gd name="T30" fmla="*/ 239456 w 523644"/>
                  <a:gd name="T31" fmla="*/ 1011193 h 1045101"/>
                  <a:gd name="T32" fmla="*/ 135461 w 523644"/>
                  <a:gd name="T33" fmla="*/ 969248 h 1045101"/>
                  <a:gd name="T34" fmla="*/ 83588 w 523644"/>
                  <a:gd name="T35" fmla="*/ 859295 h 1045101"/>
                  <a:gd name="T36" fmla="*/ 49833 w 523644"/>
                  <a:gd name="T37" fmla="*/ 705164 h 1045101"/>
                  <a:gd name="T38" fmla="*/ 30473 w 523644"/>
                  <a:gd name="T39" fmla="*/ 384987 h 1045101"/>
                  <a:gd name="T40" fmla="*/ 42138 w 523644"/>
                  <a:gd name="T41" fmla="*/ 144979 h 1045101"/>
                  <a:gd name="T42" fmla="*/ 171698 w 523644"/>
                  <a:gd name="T43" fmla="*/ 266597 h 1045101"/>
                  <a:gd name="T44" fmla="*/ 453652 w 523644"/>
                  <a:gd name="T45" fmla="*/ 203802 h 1045101"/>
                  <a:gd name="T46" fmla="*/ 489144 w 523644"/>
                  <a:gd name="T47" fmla="*/ 153914 h 1045101"/>
                  <a:gd name="T48" fmla="*/ 482939 w 523644"/>
                  <a:gd name="T49" fmla="*/ 564932 h 1045101"/>
                  <a:gd name="T50" fmla="*/ 515205 w 523644"/>
                  <a:gd name="T51" fmla="*/ 564932 h 1045101"/>
                  <a:gd name="T52" fmla="*/ 523644 w 523644"/>
                  <a:gd name="T53" fmla="*/ 15419 h 1045101"/>
                  <a:gd name="T54" fmla="*/ 490882 w 523644"/>
                  <a:gd name="T55" fmla="*/ 15668 h 1045101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523644" h="1045101">
                    <a:moveTo>
                      <a:pt x="490882" y="15668"/>
                    </a:moveTo>
                    <a:cubicBezTo>
                      <a:pt x="490634" y="25844"/>
                      <a:pt x="490634" y="35772"/>
                      <a:pt x="490385" y="45948"/>
                    </a:cubicBezTo>
                    <a:cubicBezTo>
                      <a:pt x="488648" y="48182"/>
                      <a:pt x="487656" y="50912"/>
                      <a:pt x="487407" y="54387"/>
                    </a:cubicBezTo>
                    <a:cubicBezTo>
                      <a:pt x="478969" y="140015"/>
                      <a:pt x="417415" y="217950"/>
                      <a:pt x="334765" y="243514"/>
                    </a:cubicBezTo>
                    <a:cubicBezTo>
                      <a:pt x="247151" y="270568"/>
                      <a:pt x="147871" y="241032"/>
                      <a:pt x="92523" y="167069"/>
                    </a:cubicBezTo>
                    <a:cubicBezTo>
                      <a:pt x="68696" y="135051"/>
                      <a:pt x="44869" y="84419"/>
                      <a:pt x="40153" y="44955"/>
                    </a:cubicBezTo>
                    <a:cubicBezTo>
                      <a:pt x="40153" y="6236"/>
                      <a:pt x="8632" y="279"/>
                      <a:pt x="8632" y="28326"/>
                    </a:cubicBezTo>
                    <a:cubicBezTo>
                      <a:pt x="8632" y="38750"/>
                      <a:pt x="-15195" y="487742"/>
                      <a:pt x="16326" y="700200"/>
                    </a:cubicBezTo>
                    <a:cubicBezTo>
                      <a:pt x="24516" y="756045"/>
                      <a:pt x="36182" y="811393"/>
                      <a:pt x="51570" y="865749"/>
                    </a:cubicBezTo>
                    <a:cubicBezTo>
                      <a:pt x="63483" y="907198"/>
                      <a:pt x="79120" y="949143"/>
                      <a:pt x="105677" y="983643"/>
                    </a:cubicBezTo>
                    <a:cubicBezTo>
                      <a:pt x="132483" y="1018639"/>
                      <a:pt x="170706" y="1042714"/>
                      <a:pt x="215629" y="1044948"/>
                    </a:cubicBezTo>
                    <a:cubicBezTo>
                      <a:pt x="262787" y="1047182"/>
                      <a:pt x="309200" y="1024844"/>
                      <a:pt x="342956" y="993075"/>
                    </a:cubicBezTo>
                    <a:cubicBezTo>
                      <a:pt x="430570" y="909928"/>
                      <a:pt x="454645" y="786821"/>
                      <a:pt x="484925" y="677614"/>
                    </a:cubicBezTo>
                    <a:cubicBezTo>
                      <a:pt x="490385" y="657510"/>
                      <a:pt x="461346" y="640880"/>
                      <a:pt x="457127" y="661233"/>
                    </a:cubicBezTo>
                    <a:cubicBezTo>
                      <a:pt x="432803" y="776397"/>
                      <a:pt x="404509" y="853339"/>
                      <a:pt x="348664" y="935989"/>
                    </a:cubicBezTo>
                    <a:cubicBezTo>
                      <a:pt x="323347" y="973467"/>
                      <a:pt x="285125" y="1003995"/>
                      <a:pt x="239456" y="1011193"/>
                    </a:cubicBezTo>
                    <a:cubicBezTo>
                      <a:pt x="198504" y="1017646"/>
                      <a:pt x="161522" y="1000272"/>
                      <a:pt x="135461" y="969248"/>
                    </a:cubicBezTo>
                    <a:cubicBezTo>
                      <a:pt x="109152" y="938223"/>
                      <a:pt x="94757" y="897766"/>
                      <a:pt x="83588" y="859295"/>
                    </a:cubicBezTo>
                    <a:cubicBezTo>
                      <a:pt x="68944" y="808663"/>
                      <a:pt x="58023" y="757286"/>
                      <a:pt x="49833" y="705164"/>
                    </a:cubicBezTo>
                    <a:cubicBezTo>
                      <a:pt x="33203" y="599431"/>
                      <a:pt x="28736" y="491961"/>
                      <a:pt x="30473" y="384987"/>
                    </a:cubicBezTo>
                    <a:cubicBezTo>
                      <a:pt x="31714" y="304819"/>
                      <a:pt x="36430" y="224899"/>
                      <a:pt x="42138" y="144979"/>
                    </a:cubicBezTo>
                    <a:cubicBezTo>
                      <a:pt x="69192" y="198838"/>
                      <a:pt x="114613" y="243266"/>
                      <a:pt x="171698" y="266597"/>
                    </a:cubicBezTo>
                    <a:cubicBezTo>
                      <a:pt x="268247" y="306060"/>
                      <a:pt x="383412" y="281489"/>
                      <a:pt x="453652" y="203802"/>
                    </a:cubicBezTo>
                    <a:cubicBezTo>
                      <a:pt x="467551" y="188414"/>
                      <a:pt x="479465" y="171785"/>
                      <a:pt x="489144" y="153914"/>
                    </a:cubicBezTo>
                    <a:cubicBezTo>
                      <a:pt x="487159" y="290920"/>
                      <a:pt x="484925" y="427926"/>
                      <a:pt x="482939" y="564932"/>
                    </a:cubicBezTo>
                    <a:cubicBezTo>
                      <a:pt x="482692" y="585780"/>
                      <a:pt x="514957" y="585780"/>
                      <a:pt x="515205" y="564932"/>
                    </a:cubicBezTo>
                    <a:cubicBezTo>
                      <a:pt x="517936" y="381761"/>
                      <a:pt x="520914" y="198590"/>
                      <a:pt x="523644" y="15419"/>
                    </a:cubicBezTo>
                    <a:cubicBezTo>
                      <a:pt x="523396" y="-5181"/>
                      <a:pt x="491130" y="-5181"/>
                      <a:pt x="490882" y="15668"/>
                    </a:cubicBezTo>
                    <a:close/>
                  </a:path>
                </a:pathLst>
              </a:custGeom>
              <a:solidFill>
                <a:srgbClr val="201D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47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41" name="Graphic 4">
                <a:extLst>
                  <a:ext uri="{FF2B5EF4-FFF2-40B4-BE49-F238E27FC236}">
                    <a16:creationId xmlns:a16="http://schemas.microsoft.com/office/drawing/2014/main" id="{BA9C00CB-4963-4FCF-A9B8-47E67704BDD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359780" y="4436934"/>
                <a:ext cx="1039758" cy="1174386"/>
                <a:chOff x="10359780" y="4436934"/>
                <a:chExt cx="1039758" cy="1174386"/>
              </a:xfrm>
            </p:grpSpPr>
            <p:sp>
              <p:nvSpPr>
                <p:cNvPr id="53" name="Freeform: Shape 60">
                  <a:extLst>
                    <a:ext uri="{FF2B5EF4-FFF2-40B4-BE49-F238E27FC236}">
                      <a16:creationId xmlns:a16="http://schemas.microsoft.com/office/drawing/2014/main" id="{248DEDD1-4F86-4FB2-B4FB-777CAFD59D8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-1778638">
                  <a:off x="10527982" y="4634421"/>
                  <a:ext cx="689980" cy="862723"/>
                </a:xfrm>
                <a:custGeom>
                  <a:avLst/>
                  <a:gdLst>
                    <a:gd name="T0" fmla="*/ 0 w 689980"/>
                    <a:gd name="T1" fmla="*/ 0 h 862723"/>
                    <a:gd name="T2" fmla="*/ 689980 w 689980"/>
                    <a:gd name="T3" fmla="*/ 0 h 862723"/>
                    <a:gd name="T4" fmla="*/ 689980 w 689980"/>
                    <a:gd name="T5" fmla="*/ 862723 h 862723"/>
                    <a:gd name="T6" fmla="*/ 0 w 689980"/>
                    <a:gd name="T7" fmla="*/ 862723 h 862723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689980" h="862723">
                      <a:moveTo>
                        <a:pt x="0" y="0"/>
                      </a:moveTo>
                      <a:lnTo>
                        <a:pt x="689980" y="0"/>
                      </a:lnTo>
                      <a:lnTo>
                        <a:pt x="689980" y="862723"/>
                      </a:lnTo>
                      <a:lnTo>
                        <a:pt x="0" y="86272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46B6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2479" cap="flat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61">
                  <a:extLst>
                    <a:ext uri="{FF2B5EF4-FFF2-40B4-BE49-F238E27FC236}">
                      <a16:creationId xmlns:a16="http://schemas.microsoft.com/office/drawing/2014/main" id="{911F53A6-4446-4625-B0CC-E899CB76663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959483" y="4436934"/>
                  <a:ext cx="440055" cy="832955"/>
                </a:xfrm>
                <a:custGeom>
                  <a:avLst/>
                  <a:gdLst>
                    <a:gd name="T0" fmla="*/ 0 w 440055"/>
                    <a:gd name="T1" fmla="*/ 83147 h 832955"/>
                    <a:gd name="T2" fmla="*/ 18615 w 440055"/>
                    <a:gd name="T3" fmla="*/ 0 h 832955"/>
                    <a:gd name="T4" fmla="*/ 440056 w 440055"/>
                    <a:gd name="T5" fmla="*/ 735165 h 832955"/>
                    <a:gd name="T6" fmla="*/ 426653 w 440055"/>
                    <a:gd name="T7" fmla="*/ 832955 h 832955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440055" h="832955">
                      <a:moveTo>
                        <a:pt x="0" y="83147"/>
                      </a:moveTo>
                      <a:lnTo>
                        <a:pt x="18615" y="0"/>
                      </a:lnTo>
                      <a:lnTo>
                        <a:pt x="440056" y="735165"/>
                      </a:lnTo>
                      <a:lnTo>
                        <a:pt x="426653" y="832955"/>
                      </a:lnTo>
                      <a:lnTo>
                        <a:pt x="0" y="83147"/>
                      </a:lnTo>
                      <a:close/>
                    </a:path>
                  </a:pathLst>
                </a:custGeom>
                <a:solidFill>
                  <a:srgbClr val="B7505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2479" cap="flat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62">
                  <a:extLst>
                    <a:ext uri="{FF2B5EF4-FFF2-40B4-BE49-F238E27FC236}">
                      <a16:creationId xmlns:a16="http://schemas.microsoft.com/office/drawing/2014/main" id="{B5F20718-8755-44E8-B0BE-C2F2D5BC327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360082" y="4436934"/>
                  <a:ext cx="618015" cy="424419"/>
                </a:xfrm>
                <a:custGeom>
                  <a:avLst/>
                  <a:gdLst>
                    <a:gd name="T0" fmla="*/ 618015 w 618015"/>
                    <a:gd name="T1" fmla="*/ 0 h 424419"/>
                    <a:gd name="T2" fmla="*/ 29784 w 618015"/>
                    <a:gd name="T3" fmla="*/ 329608 h 424419"/>
                    <a:gd name="T4" fmla="*/ 0 w 618015"/>
                    <a:gd name="T5" fmla="*/ 424420 h 424419"/>
                    <a:gd name="T6" fmla="*/ 599400 w 618015"/>
                    <a:gd name="T7" fmla="*/ 83147 h 424419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618015" h="424419">
                      <a:moveTo>
                        <a:pt x="618015" y="0"/>
                      </a:moveTo>
                      <a:lnTo>
                        <a:pt x="29784" y="329608"/>
                      </a:lnTo>
                      <a:lnTo>
                        <a:pt x="0" y="424420"/>
                      </a:lnTo>
                      <a:lnTo>
                        <a:pt x="599400" y="83147"/>
                      </a:lnTo>
                      <a:lnTo>
                        <a:pt x="618015" y="0"/>
                      </a:lnTo>
                      <a:close/>
                    </a:path>
                  </a:pathLst>
                </a:custGeom>
                <a:solidFill>
                  <a:srgbClr val="E6E6E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2479" cap="flat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42" name="Freeform: Shape 49">
                <a:extLst>
                  <a:ext uri="{FF2B5EF4-FFF2-40B4-BE49-F238E27FC236}">
                    <a16:creationId xmlns:a16="http://schemas.microsoft.com/office/drawing/2014/main" id="{9F95AE14-B275-4BE6-B88F-027CE2F983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970476" y="4119494"/>
                <a:ext cx="731067" cy="1007824"/>
              </a:xfrm>
              <a:custGeom>
                <a:avLst/>
                <a:gdLst>
                  <a:gd name="T0" fmla="*/ 1913 w 731067"/>
                  <a:gd name="T1" fmla="*/ 23076 h 1007824"/>
                  <a:gd name="T2" fmla="*/ 350880 w 731067"/>
                  <a:gd name="T3" fmla="*/ 141467 h 1007824"/>
                  <a:gd name="T4" fmla="*/ 728887 w 731067"/>
                  <a:gd name="T5" fmla="*/ 901452 h 1007824"/>
                  <a:gd name="T6" fmla="*/ 399031 w 731067"/>
                  <a:gd name="T7" fmla="*/ 919570 h 1007824"/>
                  <a:gd name="T8" fmla="*/ 94242 w 731067"/>
                  <a:gd name="T9" fmla="*/ 449233 h 1007824"/>
                  <a:gd name="T10" fmla="*/ 1913 w 731067"/>
                  <a:gd name="T11" fmla="*/ 23076 h 100782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731067" h="1007824">
                    <a:moveTo>
                      <a:pt x="1913" y="23076"/>
                    </a:moveTo>
                    <a:cubicBezTo>
                      <a:pt x="19287" y="-39718"/>
                      <a:pt x="283618" y="34245"/>
                      <a:pt x="350880" y="141467"/>
                    </a:cubicBezTo>
                    <a:cubicBezTo>
                      <a:pt x="418390" y="249185"/>
                      <a:pt x="691905" y="729202"/>
                      <a:pt x="728887" y="901452"/>
                    </a:cubicBezTo>
                    <a:cubicBezTo>
                      <a:pt x="755444" y="1024807"/>
                      <a:pt x="533306" y="1053598"/>
                      <a:pt x="399031" y="919570"/>
                    </a:cubicBezTo>
                    <a:cubicBezTo>
                      <a:pt x="344675" y="865215"/>
                      <a:pt x="94242" y="449233"/>
                      <a:pt x="94242" y="449233"/>
                    </a:cubicBezTo>
                    <a:cubicBezTo>
                      <a:pt x="94242" y="449233"/>
                      <a:pt x="-15710" y="85871"/>
                      <a:pt x="1913" y="23076"/>
                    </a:cubicBezTo>
                    <a:close/>
                  </a:path>
                </a:pathLst>
              </a:custGeom>
              <a:solidFill>
                <a:srgbClr val="A88F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47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43" name="Graphic 4">
                <a:extLst>
                  <a:ext uri="{FF2B5EF4-FFF2-40B4-BE49-F238E27FC236}">
                    <a16:creationId xmlns:a16="http://schemas.microsoft.com/office/drawing/2014/main" id="{2307B5FB-A8D5-4CC3-8F76-24615BFE081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426167" y="4902574"/>
                <a:ext cx="1283977" cy="728388"/>
                <a:chOff x="10426167" y="4902574"/>
                <a:chExt cx="1283977" cy="728388"/>
              </a:xfrm>
            </p:grpSpPr>
            <p:grpSp>
              <p:nvGrpSpPr>
                <p:cNvPr id="49" name="Graphic 4">
                  <a:extLst>
                    <a:ext uri="{FF2B5EF4-FFF2-40B4-BE49-F238E27FC236}">
                      <a16:creationId xmlns:a16="http://schemas.microsoft.com/office/drawing/2014/main" id="{43CDD5BF-7551-44E9-B7D2-834169FCBB52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0426167" y="5056265"/>
                  <a:ext cx="515768" cy="574697"/>
                  <a:chOff x="10426167" y="5056265"/>
                  <a:chExt cx="515768" cy="574697"/>
                </a:xfrm>
              </p:grpSpPr>
              <p:sp>
                <p:nvSpPr>
                  <p:cNvPr id="51" name="Freeform: Shape 58">
                    <a:extLst>
                      <a:ext uri="{FF2B5EF4-FFF2-40B4-BE49-F238E27FC236}">
                        <a16:creationId xmlns:a16="http://schemas.microsoft.com/office/drawing/2014/main" id="{D58DA7D7-80BD-417D-8BF2-5D697CAF0CA0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0447975" y="5069214"/>
                    <a:ext cx="475876" cy="444521"/>
                  </a:xfrm>
                  <a:custGeom>
                    <a:avLst/>
                    <a:gdLst>
                      <a:gd name="T0" fmla="*/ 439033 w 475876"/>
                      <a:gd name="T1" fmla="*/ 142597 h 444521"/>
                      <a:gd name="T2" fmla="*/ 344966 w 475876"/>
                      <a:gd name="T3" fmla="*/ 80547 h 444521"/>
                      <a:gd name="T4" fmla="*/ 283412 w 475876"/>
                      <a:gd name="T5" fmla="*/ 45799 h 444521"/>
                      <a:gd name="T6" fmla="*/ 253381 w 475876"/>
                      <a:gd name="T7" fmla="*/ 25199 h 444521"/>
                      <a:gd name="T8" fmla="*/ 224837 w 475876"/>
                      <a:gd name="T9" fmla="*/ 5591 h 444521"/>
                      <a:gd name="T10" fmla="*/ 193564 w 475876"/>
                      <a:gd name="T11" fmla="*/ 1620 h 444521"/>
                      <a:gd name="T12" fmla="*/ 172964 w 475876"/>
                      <a:gd name="T13" fmla="*/ 22469 h 444521"/>
                      <a:gd name="T14" fmla="*/ 194557 w 475876"/>
                      <a:gd name="T15" fmla="*/ 85015 h 444521"/>
                      <a:gd name="T16" fmla="*/ 212427 w 475876"/>
                      <a:gd name="T17" fmla="*/ 133910 h 444521"/>
                      <a:gd name="T18" fmla="*/ 172468 w 475876"/>
                      <a:gd name="T19" fmla="*/ 167168 h 444521"/>
                      <a:gd name="T20" fmla="*/ 42908 w 475876"/>
                      <a:gd name="T21" fmla="*/ 230707 h 444521"/>
                      <a:gd name="T22" fmla="*/ 5926 w 475876"/>
                      <a:gd name="T23" fmla="*/ 259250 h 444521"/>
                      <a:gd name="T24" fmla="*/ 3196 w 475876"/>
                      <a:gd name="T25" fmla="*/ 295735 h 444521"/>
                      <a:gd name="T26" fmla="*/ 25286 w 475876"/>
                      <a:gd name="T27" fmla="*/ 321300 h 444521"/>
                      <a:gd name="T28" fmla="*/ 18584 w 475876"/>
                      <a:gd name="T29" fmla="*/ 339418 h 444521"/>
                      <a:gd name="T30" fmla="*/ 44645 w 475876"/>
                      <a:gd name="T31" fmla="*/ 369699 h 444521"/>
                      <a:gd name="T32" fmla="*/ 92299 w 475876"/>
                      <a:gd name="T33" fmla="*/ 367465 h 444521"/>
                      <a:gd name="T34" fmla="*/ 88080 w 475876"/>
                      <a:gd name="T35" fmla="*/ 391292 h 444521"/>
                      <a:gd name="T36" fmla="*/ 133749 w 475876"/>
                      <a:gd name="T37" fmla="*/ 409162 h 444521"/>
                      <a:gd name="T38" fmla="*/ 150130 w 475876"/>
                      <a:gd name="T39" fmla="*/ 403702 h 444521"/>
                      <a:gd name="T40" fmla="*/ 137968 w 475876"/>
                      <a:gd name="T41" fmla="*/ 424551 h 444521"/>
                      <a:gd name="T42" fmla="*/ 143180 w 475876"/>
                      <a:gd name="T43" fmla="*/ 439194 h 444521"/>
                      <a:gd name="T44" fmla="*/ 200514 w 475876"/>
                      <a:gd name="T45" fmla="*/ 435223 h 444521"/>
                      <a:gd name="T46" fmla="*/ 271499 w 475876"/>
                      <a:gd name="T47" fmla="*/ 408666 h 444521"/>
                      <a:gd name="T48" fmla="*/ 414461 w 475876"/>
                      <a:gd name="T49" fmla="*/ 355055 h 444521"/>
                      <a:gd name="T50" fmla="*/ 466335 w 475876"/>
                      <a:gd name="T51" fmla="*/ 318073 h 444521"/>
                      <a:gd name="T52" fmla="*/ 475519 w 475876"/>
                      <a:gd name="T53" fmla="*/ 266944 h 444521"/>
                      <a:gd name="T54" fmla="*/ 464597 w 475876"/>
                      <a:gd name="T55" fmla="*/ 211100 h 444521"/>
                      <a:gd name="T56" fmla="*/ 439033 w 475876"/>
                      <a:gd name="T57" fmla="*/ 142597 h 444521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475876" h="444521">
                        <a:moveTo>
                          <a:pt x="439033" y="142597"/>
                        </a:moveTo>
                        <a:cubicBezTo>
                          <a:pt x="420170" y="107849"/>
                          <a:pt x="384926" y="79802"/>
                          <a:pt x="344966" y="80547"/>
                        </a:cubicBezTo>
                        <a:cubicBezTo>
                          <a:pt x="323869" y="69875"/>
                          <a:pt x="303268" y="58457"/>
                          <a:pt x="283412" y="45799"/>
                        </a:cubicBezTo>
                        <a:cubicBezTo>
                          <a:pt x="273236" y="39346"/>
                          <a:pt x="263060" y="32397"/>
                          <a:pt x="253381" y="25199"/>
                        </a:cubicBezTo>
                        <a:cubicBezTo>
                          <a:pt x="243949" y="18497"/>
                          <a:pt x="235014" y="10803"/>
                          <a:pt x="224837" y="5591"/>
                        </a:cubicBezTo>
                        <a:cubicBezTo>
                          <a:pt x="215158" y="627"/>
                          <a:pt x="204237" y="-1855"/>
                          <a:pt x="193564" y="1620"/>
                        </a:cubicBezTo>
                        <a:cubicBezTo>
                          <a:pt x="183636" y="4847"/>
                          <a:pt x="176191" y="13037"/>
                          <a:pt x="172964" y="22469"/>
                        </a:cubicBezTo>
                        <a:cubicBezTo>
                          <a:pt x="164277" y="46792"/>
                          <a:pt x="178176" y="67889"/>
                          <a:pt x="194557" y="85015"/>
                        </a:cubicBezTo>
                        <a:cubicBezTo>
                          <a:pt x="207215" y="98169"/>
                          <a:pt x="226823" y="115791"/>
                          <a:pt x="212427" y="133910"/>
                        </a:cubicBezTo>
                        <a:cubicBezTo>
                          <a:pt x="200762" y="148553"/>
                          <a:pt x="188849" y="159722"/>
                          <a:pt x="172468" y="167168"/>
                        </a:cubicBezTo>
                        <a:cubicBezTo>
                          <a:pt x="130522" y="186776"/>
                          <a:pt x="84109" y="204647"/>
                          <a:pt x="42908" y="230707"/>
                        </a:cubicBezTo>
                        <a:cubicBezTo>
                          <a:pt x="31739" y="237657"/>
                          <a:pt x="14117" y="249074"/>
                          <a:pt x="5926" y="259250"/>
                        </a:cubicBezTo>
                        <a:cubicBezTo>
                          <a:pt x="-2761" y="269923"/>
                          <a:pt x="-279" y="281588"/>
                          <a:pt x="3196" y="295735"/>
                        </a:cubicBezTo>
                        <a:cubicBezTo>
                          <a:pt x="5926" y="306904"/>
                          <a:pt x="14861" y="316336"/>
                          <a:pt x="25286" y="321300"/>
                        </a:cubicBezTo>
                        <a:cubicBezTo>
                          <a:pt x="23796" y="324775"/>
                          <a:pt x="19081" y="335447"/>
                          <a:pt x="18584" y="339418"/>
                        </a:cubicBezTo>
                        <a:cubicBezTo>
                          <a:pt x="16102" y="356048"/>
                          <a:pt x="29009" y="363990"/>
                          <a:pt x="44645" y="369699"/>
                        </a:cubicBezTo>
                        <a:cubicBezTo>
                          <a:pt x="60282" y="375407"/>
                          <a:pt x="76663" y="371436"/>
                          <a:pt x="92299" y="367465"/>
                        </a:cubicBezTo>
                        <a:cubicBezTo>
                          <a:pt x="87832" y="374414"/>
                          <a:pt x="85598" y="382357"/>
                          <a:pt x="88080" y="391292"/>
                        </a:cubicBezTo>
                        <a:cubicBezTo>
                          <a:pt x="93540" y="411396"/>
                          <a:pt x="116871" y="414126"/>
                          <a:pt x="133749" y="409162"/>
                        </a:cubicBezTo>
                        <a:cubicBezTo>
                          <a:pt x="139209" y="407425"/>
                          <a:pt x="144669" y="405688"/>
                          <a:pt x="150130" y="403702"/>
                        </a:cubicBezTo>
                        <a:cubicBezTo>
                          <a:pt x="145166" y="409907"/>
                          <a:pt x="140946" y="416608"/>
                          <a:pt x="137968" y="424551"/>
                        </a:cubicBezTo>
                        <a:cubicBezTo>
                          <a:pt x="135734" y="430508"/>
                          <a:pt x="137720" y="435968"/>
                          <a:pt x="143180" y="439194"/>
                        </a:cubicBezTo>
                        <a:cubicBezTo>
                          <a:pt x="161299" y="450115"/>
                          <a:pt x="182644" y="441925"/>
                          <a:pt x="200514" y="435223"/>
                        </a:cubicBezTo>
                        <a:cubicBezTo>
                          <a:pt x="224093" y="426288"/>
                          <a:pt x="247920" y="417353"/>
                          <a:pt x="271499" y="408666"/>
                        </a:cubicBezTo>
                        <a:cubicBezTo>
                          <a:pt x="319153" y="390796"/>
                          <a:pt x="366807" y="372925"/>
                          <a:pt x="414461" y="355055"/>
                        </a:cubicBezTo>
                        <a:cubicBezTo>
                          <a:pt x="435062" y="347361"/>
                          <a:pt x="454918" y="337929"/>
                          <a:pt x="466335" y="318073"/>
                        </a:cubicBezTo>
                        <a:cubicBezTo>
                          <a:pt x="475022" y="302685"/>
                          <a:pt x="476759" y="284070"/>
                          <a:pt x="475519" y="266944"/>
                        </a:cubicBezTo>
                        <a:cubicBezTo>
                          <a:pt x="474278" y="248081"/>
                          <a:pt x="469314" y="229466"/>
                          <a:pt x="464597" y="211100"/>
                        </a:cubicBezTo>
                        <a:cubicBezTo>
                          <a:pt x="457896" y="187273"/>
                          <a:pt x="450699" y="164190"/>
                          <a:pt x="439033" y="142597"/>
                        </a:cubicBezTo>
                        <a:close/>
                      </a:path>
                    </a:pathLst>
                  </a:custGeom>
                  <a:solidFill>
                    <a:srgbClr val="FAE3D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479" cap="flat">
                        <a:solidFill>
                          <a:srgbClr val="000000"/>
                        </a:solidFill>
                        <a:prstDash val="solid"/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2" name="Freeform: Shape 59">
                    <a:extLst>
                      <a:ext uri="{FF2B5EF4-FFF2-40B4-BE49-F238E27FC236}">
                        <a16:creationId xmlns:a16="http://schemas.microsoft.com/office/drawing/2014/main" id="{7A8A3875-CE7E-466C-87DC-C80F9BF1DC3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0426167" y="5056265"/>
                    <a:ext cx="515768" cy="574697"/>
                  </a:xfrm>
                  <a:custGeom>
                    <a:avLst/>
                    <a:gdLst>
                      <a:gd name="T0" fmla="*/ 467543 w 515768"/>
                      <a:gd name="T1" fmla="*/ 128740 h 574697"/>
                      <a:gd name="T2" fmla="*/ 449425 w 515768"/>
                      <a:gd name="T3" fmla="*/ 141399 h 574697"/>
                      <a:gd name="T4" fmla="*/ 492860 w 515768"/>
                      <a:gd name="T5" fmla="*/ 289077 h 574697"/>
                      <a:gd name="T6" fmla="*/ 452899 w 515768"/>
                      <a:gd name="T7" fmla="*/ 343432 h 574697"/>
                      <a:gd name="T8" fmla="*/ 368512 w 515768"/>
                      <a:gd name="T9" fmla="*/ 378925 h 574697"/>
                      <a:gd name="T10" fmla="*/ 222074 w 515768"/>
                      <a:gd name="T11" fmla="*/ 430302 h 574697"/>
                      <a:gd name="T12" fmla="*/ 173428 w 515768"/>
                      <a:gd name="T13" fmla="*/ 435762 h 574697"/>
                      <a:gd name="T14" fmla="*/ 193035 w 515768"/>
                      <a:gd name="T15" fmla="*/ 416651 h 574697"/>
                      <a:gd name="T16" fmla="*/ 326566 w 515768"/>
                      <a:gd name="T17" fmla="*/ 372968 h 574697"/>
                      <a:gd name="T18" fmla="*/ 211898 w 515768"/>
                      <a:gd name="T19" fmla="*/ 388108 h 574697"/>
                      <a:gd name="T20" fmla="*/ 172683 w 515768"/>
                      <a:gd name="T21" fmla="*/ 399277 h 574697"/>
                      <a:gd name="T22" fmla="*/ 120065 w 515768"/>
                      <a:gd name="T23" fmla="*/ 400022 h 574697"/>
                      <a:gd name="T24" fmla="*/ 135205 w 515768"/>
                      <a:gd name="T25" fmla="*/ 376195 h 574697"/>
                      <a:gd name="T26" fmla="*/ 317631 w 515768"/>
                      <a:gd name="T27" fmla="*/ 310174 h 574697"/>
                      <a:gd name="T28" fmla="*/ 197006 w 515768"/>
                      <a:gd name="T29" fmla="*/ 330278 h 574697"/>
                      <a:gd name="T30" fmla="*/ 128752 w 515768"/>
                      <a:gd name="T31" fmla="*/ 355098 h 574697"/>
                      <a:gd name="T32" fmla="*/ 85069 w 515768"/>
                      <a:gd name="T33" fmla="*/ 370982 h 574697"/>
                      <a:gd name="T34" fmla="*/ 50569 w 515768"/>
                      <a:gd name="T35" fmla="*/ 336235 h 574697"/>
                      <a:gd name="T36" fmla="*/ 153323 w 515768"/>
                      <a:gd name="T37" fmla="*/ 294537 h 574697"/>
                      <a:gd name="T38" fmla="*/ 275189 w 515768"/>
                      <a:gd name="T39" fmla="*/ 219581 h 574697"/>
                      <a:gd name="T40" fmla="*/ 146870 w 515768"/>
                      <a:gd name="T41" fmla="*/ 273192 h 574697"/>
                      <a:gd name="T42" fmla="*/ 34933 w 515768"/>
                      <a:gd name="T43" fmla="*/ 320846 h 574697"/>
                      <a:gd name="T44" fmla="*/ 25005 w 515768"/>
                      <a:gd name="T45" fmla="*/ 283368 h 574697"/>
                      <a:gd name="T46" fmla="*/ 150097 w 515768"/>
                      <a:gd name="T47" fmla="*/ 208909 h 574697"/>
                      <a:gd name="T48" fmla="*/ 218848 w 515768"/>
                      <a:gd name="T49" fmla="*/ 172920 h 574697"/>
                      <a:gd name="T50" fmla="*/ 202219 w 515768"/>
                      <a:gd name="T51" fmla="*/ 49069 h 574697"/>
                      <a:gd name="T52" fmla="*/ 236222 w 515768"/>
                      <a:gd name="T53" fmla="*/ 23256 h 574697"/>
                      <a:gd name="T54" fmla="*/ 423364 w 515768"/>
                      <a:gd name="T55" fmla="*/ 117572 h 574697"/>
                      <a:gd name="T56" fmla="*/ 427583 w 515768"/>
                      <a:gd name="T57" fmla="*/ 95978 h 574697"/>
                      <a:gd name="T58" fmla="*/ 245405 w 515768"/>
                      <a:gd name="T59" fmla="*/ 3152 h 574697"/>
                      <a:gd name="T60" fmla="*/ 201226 w 515768"/>
                      <a:gd name="T61" fmla="*/ 95234 h 574697"/>
                      <a:gd name="T62" fmla="*/ 223812 w 515768"/>
                      <a:gd name="T63" fmla="*/ 126010 h 574697"/>
                      <a:gd name="T64" fmla="*/ 179136 w 515768"/>
                      <a:gd name="T65" fmla="*/ 170438 h 574697"/>
                      <a:gd name="T66" fmla="*/ 61242 w 515768"/>
                      <a:gd name="T67" fmla="*/ 227027 h 574697"/>
                      <a:gd name="T68" fmla="*/ 22026 w 515768"/>
                      <a:gd name="T69" fmla="*/ 338965 h 574697"/>
                      <a:gd name="T70" fmla="*/ 59753 w 515768"/>
                      <a:gd name="T71" fmla="*/ 396547 h 574697"/>
                      <a:gd name="T72" fmla="*/ 96982 w 515768"/>
                      <a:gd name="T73" fmla="*/ 392576 h 574697"/>
                      <a:gd name="T74" fmla="*/ 151834 w 515768"/>
                      <a:gd name="T75" fmla="*/ 427820 h 574697"/>
                      <a:gd name="T76" fmla="*/ 216862 w 515768"/>
                      <a:gd name="T77" fmla="*/ 455370 h 574697"/>
                      <a:gd name="T78" fmla="*/ 337983 w 515768"/>
                      <a:gd name="T79" fmla="*/ 567556 h 574697"/>
                      <a:gd name="T80" fmla="*/ 303484 w 515768"/>
                      <a:gd name="T81" fmla="*/ 427075 h 574697"/>
                      <a:gd name="T82" fmla="*/ 409217 w 515768"/>
                      <a:gd name="T83" fmla="*/ 386619 h 574697"/>
                      <a:gd name="T84" fmla="*/ 496334 w 515768"/>
                      <a:gd name="T85" fmla="*/ 340950 h 574697"/>
                      <a:gd name="T86" fmla="*/ 514949 w 515768"/>
                      <a:gd name="T87" fmla="*/ 256315 h 574697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</a:gdLst>
                    <a:ahLst/>
                    <a:cxnLst>
                      <a:cxn ang="T88">
                        <a:pos x="T0" y="T1"/>
                      </a:cxn>
                      <a:cxn ang="T89">
                        <a:pos x="T2" y="T3"/>
                      </a:cxn>
                      <a:cxn ang="T90">
                        <a:pos x="T4" y="T5"/>
                      </a:cxn>
                      <a:cxn ang="T91">
                        <a:pos x="T6" y="T7"/>
                      </a:cxn>
                      <a:cxn ang="T92">
                        <a:pos x="T8" y="T9"/>
                      </a:cxn>
                      <a:cxn ang="T93">
                        <a:pos x="T10" y="T11"/>
                      </a:cxn>
                      <a:cxn ang="T94">
                        <a:pos x="T12" y="T13"/>
                      </a:cxn>
                      <a:cxn ang="T95">
                        <a:pos x="T14" y="T15"/>
                      </a:cxn>
                      <a:cxn ang="T96">
                        <a:pos x="T16" y="T17"/>
                      </a:cxn>
                      <a:cxn ang="T97">
                        <a:pos x="T18" y="T19"/>
                      </a:cxn>
                      <a:cxn ang="T98">
                        <a:pos x="T20" y="T21"/>
                      </a:cxn>
                      <a:cxn ang="T99">
                        <a:pos x="T22" y="T23"/>
                      </a:cxn>
                      <a:cxn ang="T100">
                        <a:pos x="T24" y="T25"/>
                      </a:cxn>
                      <a:cxn ang="T101">
                        <a:pos x="T26" y="T27"/>
                      </a:cxn>
                      <a:cxn ang="T102">
                        <a:pos x="T28" y="T29"/>
                      </a:cxn>
                      <a:cxn ang="T103">
                        <a:pos x="T30" y="T31"/>
                      </a:cxn>
                      <a:cxn ang="T104">
                        <a:pos x="T32" y="T33"/>
                      </a:cxn>
                      <a:cxn ang="T105">
                        <a:pos x="T34" y="T35"/>
                      </a:cxn>
                      <a:cxn ang="T106">
                        <a:pos x="T36" y="T37"/>
                      </a:cxn>
                      <a:cxn ang="T107">
                        <a:pos x="T38" y="T39"/>
                      </a:cxn>
                      <a:cxn ang="T108">
                        <a:pos x="T40" y="T41"/>
                      </a:cxn>
                      <a:cxn ang="T109">
                        <a:pos x="T42" y="T43"/>
                      </a:cxn>
                      <a:cxn ang="T110">
                        <a:pos x="T44" y="T45"/>
                      </a:cxn>
                      <a:cxn ang="T111">
                        <a:pos x="T46" y="T47"/>
                      </a:cxn>
                      <a:cxn ang="T112">
                        <a:pos x="T48" y="T49"/>
                      </a:cxn>
                      <a:cxn ang="T113">
                        <a:pos x="T50" y="T51"/>
                      </a:cxn>
                      <a:cxn ang="T114">
                        <a:pos x="T52" y="T53"/>
                      </a:cxn>
                      <a:cxn ang="T115">
                        <a:pos x="T54" y="T55"/>
                      </a:cxn>
                      <a:cxn ang="T116">
                        <a:pos x="T56" y="T57"/>
                      </a:cxn>
                      <a:cxn ang="T117">
                        <a:pos x="T58" y="T59"/>
                      </a:cxn>
                      <a:cxn ang="T118">
                        <a:pos x="T60" y="T61"/>
                      </a:cxn>
                      <a:cxn ang="T119">
                        <a:pos x="T62" y="T63"/>
                      </a:cxn>
                      <a:cxn ang="T120">
                        <a:pos x="T64" y="T65"/>
                      </a:cxn>
                      <a:cxn ang="T121">
                        <a:pos x="T66" y="T67"/>
                      </a:cxn>
                      <a:cxn ang="T122">
                        <a:pos x="T68" y="T69"/>
                      </a:cxn>
                      <a:cxn ang="T123">
                        <a:pos x="T70" y="T71"/>
                      </a:cxn>
                      <a:cxn ang="T124">
                        <a:pos x="T72" y="T73"/>
                      </a:cxn>
                      <a:cxn ang="T125">
                        <a:pos x="T74" y="T75"/>
                      </a:cxn>
                      <a:cxn ang="T126">
                        <a:pos x="T76" y="T77"/>
                      </a:cxn>
                      <a:cxn ang="T127">
                        <a:pos x="T78" y="T79"/>
                      </a:cxn>
                      <a:cxn ang="T128">
                        <a:pos x="T80" y="T81"/>
                      </a:cxn>
                      <a:cxn ang="T129">
                        <a:pos x="T82" y="T83"/>
                      </a:cxn>
                      <a:cxn ang="T130">
                        <a:pos x="T84" y="T85"/>
                      </a:cxn>
                      <a:cxn ang="T131">
                        <a:pos x="T86" y="T87"/>
                      </a:cxn>
                    </a:cxnLst>
                    <a:rect l="0" t="0" r="r" b="b"/>
                    <a:pathLst>
                      <a:path w="515768" h="574697">
                        <a:moveTo>
                          <a:pt x="514949" y="256315"/>
                        </a:moveTo>
                        <a:cubicBezTo>
                          <a:pt x="510730" y="210398"/>
                          <a:pt x="490625" y="167956"/>
                          <a:pt x="467543" y="128740"/>
                        </a:cubicBezTo>
                        <a:cubicBezTo>
                          <a:pt x="464565" y="123528"/>
                          <a:pt x="456871" y="122784"/>
                          <a:pt x="452155" y="126010"/>
                        </a:cubicBezTo>
                        <a:cubicBezTo>
                          <a:pt x="446943" y="129733"/>
                          <a:pt x="446446" y="136186"/>
                          <a:pt x="449425" y="141399"/>
                        </a:cubicBezTo>
                        <a:cubicBezTo>
                          <a:pt x="467046" y="171431"/>
                          <a:pt x="482932" y="203696"/>
                          <a:pt x="489881" y="237948"/>
                        </a:cubicBezTo>
                        <a:cubicBezTo>
                          <a:pt x="493356" y="254577"/>
                          <a:pt x="494597" y="272200"/>
                          <a:pt x="492860" y="289077"/>
                        </a:cubicBezTo>
                        <a:cubicBezTo>
                          <a:pt x="491122" y="303969"/>
                          <a:pt x="487399" y="320102"/>
                          <a:pt x="475486" y="330278"/>
                        </a:cubicBezTo>
                        <a:cubicBezTo>
                          <a:pt x="468784" y="335986"/>
                          <a:pt x="460842" y="339709"/>
                          <a:pt x="452899" y="343432"/>
                        </a:cubicBezTo>
                        <a:cubicBezTo>
                          <a:pt x="443716" y="347652"/>
                          <a:pt x="434533" y="351623"/>
                          <a:pt x="425101" y="355594"/>
                        </a:cubicBezTo>
                        <a:cubicBezTo>
                          <a:pt x="406486" y="363785"/>
                          <a:pt x="387623" y="371479"/>
                          <a:pt x="368512" y="378925"/>
                        </a:cubicBezTo>
                        <a:cubicBezTo>
                          <a:pt x="331034" y="393817"/>
                          <a:pt x="292811" y="407468"/>
                          <a:pt x="254340" y="420126"/>
                        </a:cubicBezTo>
                        <a:cubicBezTo>
                          <a:pt x="243668" y="423601"/>
                          <a:pt x="232747" y="427075"/>
                          <a:pt x="222074" y="430302"/>
                        </a:cubicBezTo>
                        <a:cubicBezTo>
                          <a:pt x="211898" y="433280"/>
                          <a:pt x="201722" y="437003"/>
                          <a:pt x="191546" y="439237"/>
                        </a:cubicBezTo>
                        <a:cubicBezTo>
                          <a:pt x="187078" y="440230"/>
                          <a:pt x="175413" y="441967"/>
                          <a:pt x="173428" y="435762"/>
                        </a:cubicBezTo>
                        <a:cubicBezTo>
                          <a:pt x="171442" y="429557"/>
                          <a:pt x="178391" y="423352"/>
                          <a:pt x="183107" y="419381"/>
                        </a:cubicBezTo>
                        <a:cubicBezTo>
                          <a:pt x="186334" y="418388"/>
                          <a:pt x="189809" y="417644"/>
                          <a:pt x="193035" y="416651"/>
                        </a:cubicBezTo>
                        <a:cubicBezTo>
                          <a:pt x="214132" y="410694"/>
                          <a:pt x="235229" y="404241"/>
                          <a:pt x="256078" y="397540"/>
                        </a:cubicBezTo>
                        <a:cubicBezTo>
                          <a:pt x="279656" y="389846"/>
                          <a:pt x="303235" y="381655"/>
                          <a:pt x="326566" y="372968"/>
                        </a:cubicBezTo>
                        <a:cubicBezTo>
                          <a:pt x="339969" y="368004"/>
                          <a:pt x="332523" y="347155"/>
                          <a:pt x="319120" y="352119"/>
                        </a:cubicBezTo>
                        <a:cubicBezTo>
                          <a:pt x="283628" y="365274"/>
                          <a:pt x="247887" y="377187"/>
                          <a:pt x="211898" y="388108"/>
                        </a:cubicBezTo>
                        <a:cubicBezTo>
                          <a:pt x="200978" y="391335"/>
                          <a:pt x="190057" y="394561"/>
                          <a:pt x="178888" y="397540"/>
                        </a:cubicBezTo>
                        <a:cubicBezTo>
                          <a:pt x="176654" y="397291"/>
                          <a:pt x="174420" y="397788"/>
                          <a:pt x="172683" y="399277"/>
                        </a:cubicBezTo>
                        <a:cubicBezTo>
                          <a:pt x="167719" y="400518"/>
                          <a:pt x="163003" y="402007"/>
                          <a:pt x="158039" y="403248"/>
                        </a:cubicBezTo>
                        <a:cubicBezTo>
                          <a:pt x="147615" y="405978"/>
                          <a:pt x="127014" y="412432"/>
                          <a:pt x="120065" y="400022"/>
                        </a:cubicBezTo>
                        <a:cubicBezTo>
                          <a:pt x="117831" y="396050"/>
                          <a:pt x="119072" y="391831"/>
                          <a:pt x="121802" y="388108"/>
                        </a:cubicBezTo>
                        <a:cubicBezTo>
                          <a:pt x="125277" y="383144"/>
                          <a:pt x="130241" y="379421"/>
                          <a:pt x="135205" y="376195"/>
                        </a:cubicBezTo>
                        <a:cubicBezTo>
                          <a:pt x="150345" y="370734"/>
                          <a:pt x="165237" y="365274"/>
                          <a:pt x="180377" y="359814"/>
                        </a:cubicBezTo>
                        <a:cubicBezTo>
                          <a:pt x="226046" y="343184"/>
                          <a:pt x="271714" y="326555"/>
                          <a:pt x="317631" y="310174"/>
                        </a:cubicBezTo>
                        <a:cubicBezTo>
                          <a:pt x="331034" y="305210"/>
                          <a:pt x="323588" y="284361"/>
                          <a:pt x="310185" y="289325"/>
                        </a:cubicBezTo>
                        <a:cubicBezTo>
                          <a:pt x="272459" y="302976"/>
                          <a:pt x="234733" y="316627"/>
                          <a:pt x="197006" y="330278"/>
                        </a:cubicBezTo>
                        <a:cubicBezTo>
                          <a:pt x="178391" y="336979"/>
                          <a:pt x="159528" y="343929"/>
                          <a:pt x="140914" y="350630"/>
                        </a:cubicBezTo>
                        <a:cubicBezTo>
                          <a:pt x="136942" y="352119"/>
                          <a:pt x="132971" y="353609"/>
                          <a:pt x="128752" y="355098"/>
                        </a:cubicBezTo>
                        <a:cubicBezTo>
                          <a:pt x="127759" y="355346"/>
                          <a:pt x="126766" y="355842"/>
                          <a:pt x="125773" y="356339"/>
                        </a:cubicBezTo>
                        <a:cubicBezTo>
                          <a:pt x="112123" y="361303"/>
                          <a:pt x="98720" y="366515"/>
                          <a:pt x="85069" y="370982"/>
                        </a:cubicBezTo>
                        <a:cubicBezTo>
                          <a:pt x="72411" y="374954"/>
                          <a:pt x="55285" y="378428"/>
                          <a:pt x="44861" y="367756"/>
                        </a:cubicBezTo>
                        <a:cubicBezTo>
                          <a:pt x="35677" y="358573"/>
                          <a:pt x="42627" y="343681"/>
                          <a:pt x="50569" y="336235"/>
                        </a:cubicBezTo>
                        <a:cubicBezTo>
                          <a:pt x="63476" y="324569"/>
                          <a:pt x="82835" y="320598"/>
                          <a:pt x="98968" y="315138"/>
                        </a:cubicBezTo>
                        <a:cubicBezTo>
                          <a:pt x="117335" y="308685"/>
                          <a:pt x="135453" y="301983"/>
                          <a:pt x="153323" y="294537"/>
                        </a:cubicBezTo>
                        <a:cubicBezTo>
                          <a:pt x="194276" y="277412"/>
                          <a:pt x="234236" y="257556"/>
                          <a:pt x="272459" y="234970"/>
                        </a:cubicBezTo>
                        <a:cubicBezTo>
                          <a:pt x="277671" y="231991"/>
                          <a:pt x="278415" y="224297"/>
                          <a:pt x="275189" y="219581"/>
                        </a:cubicBezTo>
                        <a:cubicBezTo>
                          <a:pt x="271466" y="214369"/>
                          <a:pt x="265013" y="213873"/>
                          <a:pt x="259801" y="216851"/>
                        </a:cubicBezTo>
                        <a:cubicBezTo>
                          <a:pt x="223564" y="238196"/>
                          <a:pt x="185837" y="257059"/>
                          <a:pt x="146870" y="273192"/>
                        </a:cubicBezTo>
                        <a:cubicBezTo>
                          <a:pt x="127759" y="281135"/>
                          <a:pt x="108151" y="288581"/>
                          <a:pt x="88544" y="295282"/>
                        </a:cubicBezTo>
                        <a:cubicBezTo>
                          <a:pt x="69681" y="301735"/>
                          <a:pt x="49825" y="307195"/>
                          <a:pt x="34933" y="320846"/>
                        </a:cubicBezTo>
                        <a:cubicBezTo>
                          <a:pt x="28231" y="317868"/>
                          <a:pt x="24756" y="312904"/>
                          <a:pt x="23019" y="305458"/>
                        </a:cubicBezTo>
                        <a:cubicBezTo>
                          <a:pt x="21530" y="298757"/>
                          <a:pt x="22026" y="290318"/>
                          <a:pt x="25005" y="283368"/>
                        </a:cubicBezTo>
                        <a:cubicBezTo>
                          <a:pt x="33940" y="263761"/>
                          <a:pt x="57022" y="253585"/>
                          <a:pt x="75389" y="244649"/>
                        </a:cubicBezTo>
                        <a:cubicBezTo>
                          <a:pt x="100209" y="232736"/>
                          <a:pt x="125277" y="220822"/>
                          <a:pt x="150097" y="208909"/>
                        </a:cubicBezTo>
                        <a:cubicBezTo>
                          <a:pt x="162755" y="202704"/>
                          <a:pt x="175661" y="196747"/>
                          <a:pt x="188319" y="190542"/>
                        </a:cubicBezTo>
                        <a:cubicBezTo>
                          <a:pt x="198744" y="185330"/>
                          <a:pt x="209416" y="180118"/>
                          <a:pt x="218848" y="172920"/>
                        </a:cubicBezTo>
                        <a:cubicBezTo>
                          <a:pt x="238952" y="157531"/>
                          <a:pt x="254340" y="132712"/>
                          <a:pt x="240193" y="108140"/>
                        </a:cubicBezTo>
                        <a:cubicBezTo>
                          <a:pt x="228528" y="88284"/>
                          <a:pt x="204700" y="73889"/>
                          <a:pt x="202219" y="49069"/>
                        </a:cubicBezTo>
                        <a:cubicBezTo>
                          <a:pt x="201474" y="41126"/>
                          <a:pt x="202715" y="32439"/>
                          <a:pt x="208920" y="26731"/>
                        </a:cubicBezTo>
                        <a:cubicBezTo>
                          <a:pt x="216366" y="20029"/>
                          <a:pt x="227287" y="21022"/>
                          <a:pt x="236222" y="23256"/>
                        </a:cubicBezTo>
                        <a:cubicBezTo>
                          <a:pt x="257071" y="28468"/>
                          <a:pt x="275686" y="43112"/>
                          <a:pt x="293060" y="55026"/>
                        </a:cubicBezTo>
                        <a:cubicBezTo>
                          <a:pt x="332771" y="82079"/>
                          <a:pt x="373972" y="112359"/>
                          <a:pt x="423364" y="117572"/>
                        </a:cubicBezTo>
                        <a:cubicBezTo>
                          <a:pt x="429320" y="118316"/>
                          <a:pt x="435029" y="115090"/>
                          <a:pt x="436270" y="108885"/>
                        </a:cubicBezTo>
                        <a:cubicBezTo>
                          <a:pt x="437263" y="103424"/>
                          <a:pt x="433540" y="96475"/>
                          <a:pt x="427583" y="95978"/>
                        </a:cubicBezTo>
                        <a:cubicBezTo>
                          <a:pt x="382659" y="91014"/>
                          <a:pt x="345181" y="63961"/>
                          <a:pt x="308696" y="39141"/>
                        </a:cubicBezTo>
                        <a:cubicBezTo>
                          <a:pt x="288840" y="25490"/>
                          <a:pt x="268736" y="10598"/>
                          <a:pt x="245405" y="3152"/>
                        </a:cubicBezTo>
                        <a:cubicBezTo>
                          <a:pt x="221578" y="-4294"/>
                          <a:pt x="192787" y="670"/>
                          <a:pt x="183107" y="26483"/>
                        </a:cubicBezTo>
                        <a:cubicBezTo>
                          <a:pt x="173924" y="51303"/>
                          <a:pt x="185589" y="75874"/>
                          <a:pt x="201226" y="95234"/>
                        </a:cubicBezTo>
                        <a:cubicBezTo>
                          <a:pt x="205445" y="100198"/>
                          <a:pt x="209664" y="104913"/>
                          <a:pt x="213884" y="109877"/>
                        </a:cubicBezTo>
                        <a:cubicBezTo>
                          <a:pt x="217855" y="114593"/>
                          <a:pt x="222819" y="119805"/>
                          <a:pt x="223812" y="126010"/>
                        </a:cubicBezTo>
                        <a:cubicBezTo>
                          <a:pt x="225301" y="135690"/>
                          <a:pt x="216862" y="145370"/>
                          <a:pt x="210161" y="151327"/>
                        </a:cubicBezTo>
                        <a:cubicBezTo>
                          <a:pt x="201226" y="159517"/>
                          <a:pt x="190057" y="165226"/>
                          <a:pt x="179136" y="170438"/>
                        </a:cubicBezTo>
                        <a:cubicBezTo>
                          <a:pt x="166230" y="176643"/>
                          <a:pt x="153323" y="182848"/>
                          <a:pt x="140665" y="189053"/>
                        </a:cubicBezTo>
                        <a:cubicBezTo>
                          <a:pt x="114108" y="201711"/>
                          <a:pt x="87551" y="214369"/>
                          <a:pt x="61242" y="227027"/>
                        </a:cubicBezTo>
                        <a:cubicBezTo>
                          <a:pt x="36918" y="238941"/>
                          <a:pt x="10361" y="253833"/>
                          <a:pt x="2170" y="281631"/>
                        </a:cubicBezTo>
                        <a:cubicBezTo>
                          <a:pt x="-3786" y="301983"/>
                          <a:pt x="2418" y="328541"/>
                          <a:pt x="22026" y="338965"/>
                        </a:cubicBezTo>
                        <a:cubicBezTo>
                          <a:pt x="18055" y="348645"/>
                          <a:pt x="16814" y="359317"/>
                          <a:pt x="20289" y="369245"/>
                        </a:cubicBezTo>
                        <a:cubicBezTo>
                          <a:pt x="25997" y="385626"/>
                          <a:pt x="42875" y="395306"/>
                          <a:pt x="59753" y="396547"/>
                        </a:cubicBezTo>
                        <a:cubicBezTo>
                          <a:pt x="72659" y="397540"/>
                          <a:pt x="85317" y="394313"/>
                          <a:pt x="97479" y="390094"/>
                        </a:cubicBezTo>
                        <a:cubicBezTo>
                          <a:pt x="97231" y="390838"/>
                          <a:pt x="96982" y="391583"/>
                          <a:pt x="96982" y="392576"/>
                        </a:cubicBezTo>
                        <a:cubicBezTo>
                          <a:pt x="94997" y="412432"/>
                          <a:pt x="111626" y="427324"/>
                          <a:pt x="130489" y="429309"/>
                        </a:cubicBezTo>
                        <a:cubicBezTo>
                          <a:pt x="137687" y="430054"/>
                          <a:pt x="144885" y="429309"/>
                          <a:pt x="151834" y="427820"/>
                        </a:cubicBezTo>
                        <a:cubicBezTo>
                          <a:pt x="150097" y="436011"/>
                          <a:pt x="151090" y="444698"/>
                          <a:pt x="156550" y="451151"/>
                        </a:cubicBezTo>
                        <a:cubicBezTo>
                          <a:pt x="171690" y="469766"/>
                          <a:pt x="197751" y="461079"/>
                          <a:pt x="216862" y="455370"/>
                        </a:cubicBezTo>
                        <a:cubicBezTo>
                          <a:pt x="235725" y="449662"/>
                          <a:pt x="254340" y="443705"/>
                          <a:pt x="273204" y="437500"/>
                        </a:cubicBezTo>
                        <a:cubicBezTo>
                          <a:pt x="288096" y="483913"/>
                          <a:pt x="309937" y="527844"/>
                          <a:pt x="337983" y="567556"/>
                        </a:cubicBezTo>
                        <a:cubicBezTo>
                          <a:pt x="349897" y="584433"/>
                          <a:pt x="377943" y="568301"/>
                          <a:pt x="365782" y="551175"/>
                        </a:cubicBezTo>
                        <a:cubicBezTo>
                          <a:pt x="338728" y="512952"/>
                          <a:pt x="317879" y="471503"/>
                          <a:pt x="303484" y="427075"/>
                        </a:cubicBezTo>
                        <a:cubicBezTo>
                          <a:pt x="317383" y="422111"/>
                          <a:pt x="331282" y="417147"/>
                          <a:pt x="345181" y="411935"/>
                        </a:cubicBezTo>
                        <a:cubicBezTo>
                          <a:pt x="366774" y="403745"/>
                          <a:pt x="388120" y="395306"/>
                          <a:pt x="409217" y="386619"/>
                        </a:cubicBezTo>
                        <a:cubicBezTo>
                          <a:pt x="412691" y="385130"/>
                          <a:pt x="459104" y="365522"/>
                          <a:pt x="470769" y="359565"/>
                        </a:cubicBezTo>
                        <a:cubicBezTo>
                          <a:pt x="480201" y="354850"/>
                          <a:pt x="489137" y="348893"/>
                          <a:pt x="496334" y="340950"/>
                        </a:cubicBezTo>
                        <a:cubicBezTo>
                          <a:pt x="502787" y="333505"/>
                          <a:pt x="507007" y="324569"/>
                          <a:pt x="509985" y="315386"/>
                        </a:cubicBezTo>
                        <a:cubicBezTo>
                          <a:pt x="515942" y="296275"/>
                          <a:pt x="516686" y="275674"/>
                          <a:pt x="514949" y="256315"/>
                        </a:cubicBezTo>
                        <a:close/>
                      </a:path>
                    </a:pathLst>
                  </a:custGeom>
                  <a:solidFill>
                    <a:srgbClr val="201D2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479" cap="flat">
                        <a:solidFill>
                          <a:srgbClr val="000000"/>
                        </a:solidFill>
                        <a:prstDash val="solid"/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  <p:sp>
              <p:nvSpPr>
                <p:cNvPr id="50" name="Freeform: Shape 57">
                  <a:extLst>
                    <a:ext uri="{FF2B5EF4-FFF2-40B4-BE49-F238E27FC236}">
                      <a16:creationId xmlns:a16="http://schemas.microsoft.com/office/drawing/2014/main" id="{9DC93EF4-D22C-4E0B-AB39-27A3D037F9F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829178" y="4902574"/>
                  <a:ext cx="880966" cy="532863"/>
                </a:xfrm>
                <a:custGeom>
                  <a:avLst/>
                  <a:gdLst>
                    <a:gd name="T0" fmla="*/ 856037 w 880966"/>
                    <a:gd name="T1" fmla="*/ 75930 h 532863"/>
                    <a:gd name="T2" fmla="*/ 832955 w 880966"/>
                    <a:gd name="T3" fmla="*/ 297323 h 532863"/>
                    <a:gd name="T4" fmla="*/ 78679 w 880966"/>
                    <a:gd name="T5" fmla="*/ 532864 h 532863"/>
                    <a:gd name="T6" fmla="*/ 0 w 880966"/>
                    <a:gd name="T7" fmla="*/ 191590 h 532863"/>
                    <a:gd name="T8" fmla="*/ 665917 w 880966"/>
                    <a:gd name="T9" fmla="*/ 3704 h 532863"/>
                    <a:gd name="T10" fmla="*/ 856037 w 880966"/>
                    <a:gd name="T11" fmla="*/ 75930 h 532863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880966" h="532863">
                      <a:moveTo>
                        <a:pt x="856037" y="75930"/>
                      </a:moveTo>
                      <a:cubicBezTo>
                        <a:pt x="856037" y="75930"/>
                        <a:pt x="925285" y="201022"/>
                        <a:pt x="832955" y="297323"/>
                      </a:cubicBezTo>
                      <a:cubicBezTo>
                        <a:pt x="740625" y="393624"/>
                        <a:pt x="78679" y="532864"/>
                        <a:pt x="78679" y="532864"/>
                      </a:cubicBezTo>
                      <a:lnTo>
                        <a:pt x="0" y="191590"/>
                      </a:lnTo>
                      <a:cubicBezTo>
                        <a:pt x="660457" y="2959"/>
                        <a:pt x="568375" y="25297"/>
                        <a:pt x="665917" y="3704"/>
                      </a:cubicBezTo>
                      <a:cubicBezTo>
                        <a:pt x="729952" y="-10692"/>
                        <a:pt x="827246" y="17603"/>
                        <a:pt x="856037" y="75930"/>
                      </a:cubicBezTo>
                      <a:close/>
                    </a:path>
                  </a:pathLst>
                </a:custGeom>
                <a:solidFill>
                  <a:srgbClr val="A88FB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2479" cap="flat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44" name="Freeform: Shape 51">
                <a:extLst>
                  <a:ext uri="{FF2B5EF4-FFF2-40B4-BE49-F238E27FC236}">
                    <a16:creationId xmlns:a16="http://schemas.microsoft.com/office/drawing/2014/main" id="{76D824BE-8EF1-4D8F-800B-46F0EE140F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878171" y="3398259"/>
                <a:ext cx="851479" cy="1716065"/>
              </a:xfrm>
              <a:custGeom>
                <a:avLst/>
                <a:gdLst>
                  <a:gd name="T0" fmla="*/ 851224 w 851479"/>
                  <a:gd name="T1" fmla="*/ 1695906 h 1716065"/>
                  <a:gd name="T2" fmla="*/ 643978 w 851479"/>
                  <a:gd name="T3" fmla="*/ 1146146 h 1716065"/>
                  <a:gd name="T4" fmla="*/ 570263 w 851479"/>
                  <a:gd name="T5" fmla="*/ 1015593 h 1716065"/>
                  <a:gd name="T6" fmla="*/ 500768 w 851479"/>
                  <a:gd name="T7" fmla="*/ 900181 h 1716065"/>
                  <a:gd name="T8" fmla="*/ 414891 w 851479"/>
                  <a:gd name="T9" fmla="*/ 800156 h 1716065"/>
                  <a:gd name="T10" fmla="*/ 306179 w 851479"/>
                  <a:gd name="T11" fmla="*/ 738355 h 1716065"/>
                  <a:gd name="T12" fmla="*/ 52769 w 851479"/>
                  <a:gd name="T13" fmla="*/ 636097 h 1716065"/>
                  <a:gd name="T14" fmla="*/ 39614 w 851479"/>
                  <a:gd name="T15" fmla="*/ 631877 h 1716065"/>
                  <a:gd name="T16" fmla="*/ 38125 w 851479"/>
                  <a:gd name="T17" fmla="*/ 613511 h 1716065"/>
                  <a:gd name="T18" fmla="*/ 45074 w 851479"/>
                  <a:gd name="T19" fmla="*/ 522174 h 1716065"/>
                  <a:gd name="T20" fmla="*/ 115066 w 851479"/>
                  <a:gd name="T21" fmla="*/ 466329 h 1716065"/>
                  <a:gd name="T22" fmla="*/ 198461 w 851479"/>
                  <a:gd name="T23" fmla="*/ 431581 h 1716065"/>
                  <a:gd name="T24" fmla="*/ 463289 w 851479"/>
                  <a:gd name="T25" fmla="*/ 199515 h 1716065"/>
                  <a:gd name="T26" fmla="*/ 549910 w 851479"/>
                  <a:gd name="T27" fmla="*/ 19819 h 1716065"/>
                  <a:gd name="T28" fmla="*/ 518886 w 851479"/>
                  <a:gd name="T29" fmla="*/ 11132 h 1716065"/>
                  <a:gd name="T30" fmla="*/ 325787 w 851479"/>
                  <a:gd name="T31" fmla="*/ 307233 h 1716065"/>
                  <a:gd name="T32" fmla="*/ 179102 w 851479"/>
                  <a:gd name="T33" fmla="*/ 405272 h 1716065"/>
                  <a:gd name="T34" fmla="*/ 95707 w 851479"/>
                  <a:gd name="T35" fmla="*/ 439523 h 1716065"/>
                  <a:gd name="T36" fmla="*/ 11071 w 851479"/>
                  <a:gd name="T37" fmla="*/ 500580 h 1716065"/>
                  <a:gd name="T38" fmla="*/ 3873 w 851479"/>
                  <a:gd name="T39" fmla="*/ 714776 h 1716065"/>
                  <a:gd name="T40" fmla="*/ 34898 w 851479"/>
                  <a:gd name="T41" fmla="*/ 723463 h 1716065"/>
                  <a:gd name="T42" fmla="*/ 41848 w 851479"/>
                  <a:gd name="T43" fmla="*/ 668859 h 1716065"/>
                  <a:gd name="T44" fmla="*/ 251824 w 851479"/>
                  <a:gd name="T45" fmla="*/ 754488 h 1716065"/>
                  <a:gd name="T46" fmla="*/ 364506 w 851479"/>
                  <a:gd name="T47" fmla="*/ 802142 h 1716065"/>
                  <a:gd name="T48" fmla="*/ 455099 w 851479"/>
                  <a:gd name="T49" fmla="*/ 890501 h 1716065"/>
                  <a:gd name="T50" fmla="*/ 525587 w 851479"/>
                  <a:gd name="T51" fmla="*/ 1001694 h 1716065"/>
                  <a:gd name="T52" fmla="*/ 597068 w 851479"/>
                  <a:gd name="T53" fmla="*/ 1127034 h 1716065"/>
                  <a:gd name="T54" fmla="*/ 729110 w 851479"/>
                  <a:gd name="T55" fmla="*/ 1390373 h 1716065"/>
                  <a:gd name="T56" fmla="*/ 820447 w 851479"/>
                  <a:gd name="T57" fmla="*/ 1704345 h 1716065"/>
                  <a:gd name="T58" fmla="*/ 840303 w 851479"/>
                  <a:gd name="T59" fmla="*/ 1715514 h 1716065"/>
                  <a:gd name="T60" fmla="*/ 851224 w 851479"/>
                  <a:gd name="T61" fmla="*/ 1695906 h 1716065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0" t="0" r="r" b="b"/>
                <a:pathLst>
                  <a:path w="851479" h="1716065">
                    <a:moveTo>
                      <a:pt x="851224" y="1695906"/>
                    </a:moveTo>
                    <a:cubicBezTo>
                      <a:pt x="822681" y="1500077"/>
                      <a:pt x="738294" y="1318396"/>
                      <a:pt x="643978" y="1146146"/>
                    </a:cubicBezTo>
                    <a:cubicBezTo>
                      <a:pt x="619903" y="1102463"/>
                      <a:pt x="595331" y="1059028"/>
                      <a:pt x="570263" y="1015593"/>
                    </a:cubicBezTo>
                    <a:cubicBezTo>
                      <a:pt x="547925" y="976626"/>
                      <a:pt x="525835" y="937410"/>
                      <a:pt x="500768" y="900181"/>
                    </a:cubicBezTo>
                    <a:cubicBezTo>
                      <a:pt x="476195" y="863695"/>
                      <a:pt x="448397" y="828699"/>
                      <a:pt x="414891" y="800156"/>
                    </a:cubicBezTo>
                    <a:cubicBezTo>
                      <a:pt x="382625" y="772606"/>
                      <a:pt x="345891" y="752999"/>
                      <a:pt x="306179" y="738355"/>
                    </a:cubicBezTo>
                    <a:cubicBezTo>
                      <a:pt x="221544" y="707330"/>
                      <a:pt x="121768" y="699388"/>
                      <a:pt x="52769" y="636097"/>
                    </a:cubicBezTo>
                    <a:cubicBezTo>
                      <a:pt x="48549" y="632374"/>
                      <a:pt x="43833" y="631133"/>
                      <a:pt x="39614" y="631877"/>
                    </a:cubicBezTo>
                    <a:cubicBezTo>
                      <a:pt x="39118" y="625672"/>
                      <a:pt x="38621" y="619716"/>
                      <a:pt x="38125" y="613511"/>
                    </a:cubicBezTo>
                    <a:cubicBezTo>
                      <a:pt x="35395" y="583230"/>
                      <a:pt x="33161" y="550716"/>
                      <a:pt x="45074" y="522174"/>
                    </a:cubicBezTo>
                    <a:cubicBezTo>
                      <a:pt x="57484" y="491893"/>
                      <a:pt x="86027" y="477250"/>
                      <a:pt x="115066" y="466329"/>
                    </a:cubicBezTo>
                    <a:cubicBezTo>
                      <a:pt x="143361" y="455656"/>
                      <a:pt x="171407" y="444984"/>
                      <a:pt x="198461" y="431581"/>
                    </a:cubicBezTo>
                    <a:cubicBezTo>
                      <a:pt x="304938" y="378963"/>
                      <a:pt x="396524" y="297554"/>
                      <a:pt x="463289" y="199515"/>
                    </a:cubicBezTo>
                    <a:cubicBezTo>
                      <a:pt x="500768" y="144415"/>
                      <a:pt x="530055" y="83606"/>
                      <a:pt x="549910" y="19819"/>
                    </a:cubicBezTo>
                    <a:cubicBezTo>
                      <a:pt x="556115" y="-37"/>
                      <a:pt x="524843" y="-8475"/>
                      <a:pt x="518886" y="11132"/>
                    </a:cubicBezTo>
                    <a:cubicBezTo>
                      <a:pt x="483394" y="125304"/>
                      <a:pt x="415387" y="228058"/>
                      <a:pt x="325787" y="307233"/>
                    </a:cubicBezTo>
                    <a:cubicBezTo>
                      <a:pt x="281608" y="346449"/>
                      <a:pt x="231968" y="379459"/>
                      <a:pt x="179102" y="405272"/>
                    </a:cubicBezTo>
                    <a:cubicBezTo>
                      <a:pt x="152048" y="418426"/>
                      <a:pt x="123505" y="428106"/>
                      <a:pt x="95707" y="439523"/>
                    </a:cubicBezTo>
                    <a:cubicBezTo>
                      <a:pt x="66916" y="451189"/>
                      <a:pt x="21247" y="470052"/>
                      <a:pt x="11071" y="500580"/>
                    </a:cubicBezTo>
                    <a:cubicBezTo>
                      <a:pt x="-8537" y="559403"/>
                      <a:pt x="3873" y="714776"/>
                      <a:pt x="3873" y="714776"/>
                    </a:cubicBezTo>
                    <a:cubicBezTo>
                      <a:pt x="3873" y="746545"/>
                      <a:pt x="29190" y="743319"/>
                      <a:pt x="34898" y="723463"/>
                    </a:cubicBezTo>
                    <a:cubicBezTo>
                      <a:pt x="40110" y="705344"/>
                      <a:pt x="41848" y="687226"/>
                      <a:pt x="41848" y="668859"/>
                    </a:cubicBezTo>
                    <a:cubicBezTo>
                      <a:pt x="101912" y="717258"/>
                      <a:pt x="179102" y="733391"/>
                      <a:pt x="251824" y="754488"/>
                    </a:cubicBezTo>
                    <a:cubicBezTo>
                      <a:pt x="291040" y="765905"/>
                      <a:pt x="330007" y="779556"/>
                      <a:pt x="364506" y="802142"/>
                    </a:cubicBezTo>
                    <a:cubicBezTo>
                      <a:pt x="399999" y="825224"/>
                      <a:pt x="429782" y="856746"/>
                      <a:pt x="455099" y="890501"/>
                    </a:cubicBezTo>
                    <a:cubicBezTo>
                      <a:pt x="481408" y="925745"/>
                      <a:pt x="503746" y="963471"/>
                      <a:pt x="525587" y="1001694"/>
                    </a:cubicBezTo>
                    <a:cubicBezTo>
                      <a:pt x="549663" y="1043391"/>
                      <a:pt x="573738" y="1085089"/>
                      <a:pt x="597068" y="1127034"/>
                    </a:cubicBezTo>
                    <a:cubicBezTo>
                      <a:pt x="644971" y="1212663"/>
                      <a:pt x="690887" y="1300029"/>
                      <a:pt x="729110" y="1390373"/>
                    </a:cubicBezTo>
                    <a:cubicBezTo>
                      <a:pt x="771800" y="1490894"/>
                      <a:pt x="804563" y="1595882"/>
                      <a:pt x="820447" y="1704345"/>
                    </a:cubicBezTo>
                    <a:cubicBezTo>
                      <a:pt x="821688" y="1713032"/>
                      <a:pt x="832609" y="1717747"/>
                      <a:pt x="840303" y="1715514"/>
                    </a:cubicBezTo>
                    <a:cubicBezTo>
                      <a:pt x="849238" y="1713280"/>
                      <a:pt x="852465" y="1704593"/>
                      <a:pt x="851224" y="1695906"/>
                    </a:cubicBezTo>
                    <a:close/>
                  </a:path>
                </a:pathLst>
              </a:custGeom>
              <a:solidFill>
                <a:srgbClr val="201D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47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5" name="Freeform: Shape 52">
                <a:extLst>
                  <a:ext uri="{FF2B5EF4-FFF2-40B4-BE49-F238E27FC236}">
                    <a16:creationId xmlns:a16="http://schemas.microsoft.com/office/drawing/2014/main" id="{AF123ECE-4A75-4858-B462-0F4D8B118F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765205" y="5144631"/>
                <a:ext cx="956658" cy="489336"/>
              </a:xfrm>
              <a:custGeom>
                <a:avLst/>
                <a:gdLst>
                  <a:gd name="T0" fmla="*/ 926216 w 956658"/>
                  <a:gd name="T1" fmla="*/ 7613 h 489336"/>
                  <a:gd name="T2" fmla="*/ 820980 w 956658"/>
                  <a:gd name="T3" fmla="*/ 90759 h 489336"/>
                  <a:gd name="T4" fmla="*/ 674791 w 956658"/>
                  <a:gd name="T5" fmla="*/ 141640 h 489336"/>
                  <a:gd name="T6" fmla="*/ 332028 w 956658"/>
                  <a:gd name="T7" fmla="*/ 231984 h 489336"/>
                  <a:gd name="T8" fmla="*/ 135703 w 956658"/>
                  <a:gd name="T9" fmla="*/ 269711 h 489336"/>
                  <a:gd name="T10" fmla="*/ 144390 w 956658"/>
                  <a:gd name="T11" fmla="*/ 300735 h 489336"/>
                  <a:gd name="T12" fmla="*/ 366528 w 956658"/>
                  <a:gd name="T13" fmla="*/ 257301 h 489336"/>
                  <a:gd name="T14" fmla="*/ 7880 w 956658"/>
                  <a:gd name="T15" fmla="*/ 459334 h 489336"/>
                  <a:gd name="T16" fmla="*/ 24262 w 956658"/>
                  <a:gd name="T17" fmla="*/ 487133 h 489336"/>
                  <a:gd name="T18" fmla="*/ 450171 w 956658"/>
                  <a:gd name="T19" fmla="*/ 247124 h 489336"/>
                  <a:gd name="T20" fmla="*/ 458113 w 956658"/>
                  <a:gd name="T21" fmla="*/ 235707 h 489336"/>
                  <a:gd name="T22" fmla="*/ 502789 w 956658"/>
                  <a:gd name="T23" fmla="*/ 224290 h 489336"/>
                  <a:gd name="T24" fmla="*/ 676776 w 956658"/>
                  <a:gd name="T25" fmla="*/ 174898 h 489336"/>
                  <a:gd name="T26" fmla="*/ 830659 w 956658"/>
                  <a:gd name="T27" fmla="*/ 121784 h 489336"/>
                  <a:gd name="T28" fmla="*/ 954263 w 956658"/>
                  <a:gd name="T29" fmla="*/ 23994 h 489336"/>
                  <a:gd name="T30" fmla="*/ 926216 w 956658"/>
                  <a:gd name="T31" fmla="*/ 7613 h 4893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956658" h="489336">
                    <a:moveTo>
                      <a:pt x="926216" y="7613"/>
                    </a:moveTo>
                    <a:cubicBezTo>
                      <a:pt x="901645" y="46828"/>
                      <a:pt x="862429" y="72144"/>
                      <a:pt x="820980" y="90759"/>
                    </a:cubicBezTo>
                    <a:cubicBezTo>
                      <a:pt x="774070" y="112104"/>
                      <a:pt x="723934" y="126500"/>
                      <a:pt x="674791" y="141640"/>
                    </a:cubicBezTo>
                    <a:cubicBezTo>
                      <a:pt x="561860" y="176636"/>
                      <a:pt x="447689" y="206916"/>
                      <a:pt x="332028" y="231984"/>
                    </a:cubicBezTo>
                    <a:cubicBezTo>
                      <a:pt x="267000" y="246132"/>
                      <a:pt x="201476" y="258542"/>
                      <a:pt x="135703" y="269711"/>
                    </a:cubicBezTo>
                    <a:cubicBezTo>
                      <a:pt x="115351" y="273185"/>
                      <a:pt x="124038" y="304210"/>
                      <a:pt x="144390" y="300735"/>
                    </a:cubicBezTo>
                    <a:cubicBezTo>
                      <a:pt x="218849" y="288325"/>
                      <a:pt x="292813" y="273930"/>
                      <a:pt x="366528" y="257301"/>
                    </a:cubicBezTo>
                    <a:lnTo>
                      <a:pt x="7880" y="459334"/>
                    </a:lnTo>
                    <a:cubicBezTo>
                      <a:pt x="-10238" y="469511"/>
                      <a:pt x="6143" y="497309"/>
                      <a:pt x="24262" y="487133"/>
                    </a:cubicBezTo>
                    <a:cubicBezTo>
                      <a:pt x="166231" y="407213"/>
                      <a:pt x="308201" y="327293"/>
                      <a:pt x="450171" y="247124"/>
                    </a:cubicBezTo>
                    <a:cubicBezTo>
                      <a:pt x="455135" y="244146"/>
                      <a:pt x="457617" y="239927"/>
                      <a:pt x="458113" y="235707"/>
                    </a:cubicBezTo>
                    <a:cubicBezTo>
                      <a:pt x="473005" y="231984"/>
                      <a:pt x="487897" y="228261"/>
                      <a:pt x="502789" y="224290"/>
                    </a:cubicBezTo>
                    <a:cubicBezTo>
                      <a:pt x="561115" y="209150"/>
                      <a:pt x="619194" y="192521"/>
                      <a:pt x="676776" y="174898"/>
                    </a:cubicBezTo>
                    <a:cubicBezTo>
                      <a:pt x="728402" y="159014"/>
                      <a:pt x="780771" y="143377"/>
                      <a:pt x="830659" y="121784"/>
                    </a:cubicBezTo>
                    <a:cubicBezTo>
                      <a:pt x="879803" y="100439"/>
                      <a:pt x="925471" y="70159"/>
                      <a:pt x="954263" y="23994"/>
                    </a:cubicBezTo>
                    <a:cubicBezTo>
                      <a:pt x="964935" y="6123"/>
                      <a:pt x="937136" y="-10010"/>
                      <a:pt x="926216" y="7613"/>
                    </a:cubicBezTo>
                    <a:close/>
                  </a:path>
                </a:pathLst>
              </a:custGeom>
              <a:solidFill>
                <a:srgbClr val="201D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47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6" name="Freeform: Shape 53">
                <a:extLst>
                  <a:ext uri="{FF2B5EF4-FFF2-40B4-BE49-F238E27FC236}">
                    <a16:creationId xmlns:a16="http://schemas.microsoft.com/office/drawing/2014/main" id="{1940C2C0-AADA-4D89-AC5A-841336EB33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344826" y="4421282"/>
                <a:ext cx="1015905" cy="829572"/>
              </a:xfrm>
              <a:custGeom>
                <a:avLst/>
                <a:gdLst>
                  <a:gd name="T0" fmla="*/ 995889 w 1015905"/>
                  <a:gd name="T1" fmla="*/ 528431 h 829572"/>
                  <a:gd name="T2" fmla="*/ 980750 w 1015905"/>
                  <a:gd name="T3" fmla="*/ 532154 h 829572"/>
                  <a:gd name="T4" fmla="*/ 911006 w 1015905"/>
                  <a:gd name="T5" fmla="*/ 421954 h 829572"/>
                  <a:gd name="T6" fmla="*/ 884945 w 1015905"/>
                  <a:gd name="T7" fmla="*/ 428655 h 829572"/>
                  <a:gd name="T8" fmla="*/ 648411 w 1015905"/>
                  <a:gd name="T9" fmla="*/ 7958 h 829572"/>
                  <a:gd name="T10" fmla="*/ 618380 w 1015905"/>
                  <a:gd name="T11" fmla="*/ 14659 h 829572"/>
                  <a:gd name="T12" fmla="*/ 165168 w 1015905"/>
                  <a:gd name="T13" fmla="*/ 251938 h 829572"/>
                  <a:gd name="T14" fmla="*/ 44296 w 1015905"/>
                  <a:gd name="T15" fmla="*/ 315229 h 829572"/>
                  <a:gd name="T16" fmla="*/ 36353 w 1015905"/>
                  <a:gd name="T17" fmla="*/ 319448 h 829572"/>
                  <a:gd name="T18" fmla="*/ 35609 w 1015905"/>
                  <a:gd name="T19" fmla="*/ 319696 h 829572"/>
                  <a:gd name="T20" fmla="*/ 28659 w 1015905"/>
                  <a:gd name="T21" fmla="*/ 338311 h 829572"/>
                  <a:gd name="T22" fmla="*/ 3343 w 1015905"/>
                  <a:gd name="T23" fmla="*/ 423939 h 829572"/>
                  <a:gd name="T24" fmla="*/ 2598 w 1015905"/>
                  <a:gd name="T25" fmla="*/ 430393 h 829572"/>
                  <a:gd name="T26" fmla="*/ 2102 w 1015905"/>
                  <a:gd name="T27" fmla="*/ 446525 h 829572"/>
                  <a:gd name="T28" fmla="*/ 210837 w 1015905"/>
                  <a:gd name="T29" fmla="*/ 821802 h 829572"/>
                  <a:gd name="T30" fmla="*/ 238635 w 1015905"/>
                  <a:gd name="T31" fmla="*/ 805421 h 829572"/>
                  <a:gd name="T32" fmla="*/ 41069 w 1015905"/>
                  <a:gd name="T33" fmla="*/ 451241 h 829572"/>
                  <a:gd name="T34" fmla="*/ 477402 w 1015905"/>
                  <a:gd name="T35" fmla="*/ 200312 h 829572"/>
                  <a:gd name="T36" fmla="*/ 597779 w 1015905"/>
                  <a:gd name="T37" fmla="*/ 131065 h 829572"/>
                  <a:gd name="T38" fmla="*/ 852927 w 1015905"/>
                  <a:gd name="T39" fmla="*/ 563924 h 829572"/>
                  <a:gd name="T40" fmla="*/ 489564 w 1015905"/>
                  <a:gd name="T41" fmla="*/ 655261 h 829572"/>
                  <a:gd name="T42" fmla="*/ 464248 w 1015905"/>
                  <a:gd name="T43" fmla="*/ 671890 h 829572"/>
                  <a:gd name="T44" fmla="*/ 487330 w 1015905"/>
                  <a:gd name="T45" fmla="*/ 741138 h 829572"/>
                  <a:gd name="T46" fmla="*/ 518355 w 1015905"/>
                  <a:gd name="T47" fmla="*/ 732451 h 829572"/>
                  <a:gd name="T48" fmla="*/ 502470 w 1015905"/>
                  <a:gd name="T49" fmla="*/ 685293 h 829572"/>
                  <a:gd name="T50" fmla="*/ 1003832 w 1015905"/>
                  <a:gd name="T51" fmla="*/ 559208 h 829572"/>
                  <a:gd name="T52" fmla="*/ 995889 w 1015905"/>
                  <a:gd name="T53" fmla="*/ 528431 h 829572"/>
                  <a:gd name="T54" fmla="*/ 885689 w 1015905"/>
                  <a:gd name="T55" fmla="*/ 556230 h 829572"/>
                  <a:gd name="T56" fmla="*/ 618627 w 1015905"/>
                  <a:gd name="T57" fmla="*/ 103515 h 829572"/>
                  <a:gd name="T58" fmla="*/ 596786 w 1015905"/>
                  <a:gd name="T59" fmla="*/ 98303 h 829572"/>
                  <a:gd name="T60" fmla="*/ 587602 w 1015905"/>
                  <a:gd name="T61" fmla="*/ 100537 h 829572"/>
                  <a:gd name="T62" fmla="*/ 141093 w 1015905"/>
                  <a:gd name="T63" fmla="*/ 357422 h 829572"/>
                  <a:gd name="T64" fmla="*/ 40076 w 1015905"/>
                  <a:gd name="T65" fmla="*/ 415501 h 829572"/>
                  <a:gd name="T66" fmla="*/ 61421 w 1015905"/>
                  <a:gd name="T67" fmla="*/ 343027 h 829572"/>
                  <a:gd name="T68" fmla="*/ 510909 w 1015905"/>
                  <a:gd name="T69" fmla="*/ 107486 h 829572"/>
                  <a:gd name="T70" fmla="*/ 631782 w 1015905"/>
                  <a:gd name="T71" fmla="*/ 44195 h 829572"/>
                  <a:gd name="T72" fmla="*/ 915473 w 1015905"/>
                  <a:gd name="T73" fmla="*/ 548784 h 829572"/>
                  <a:gd name="T74" fmla="*/ 885689 w 1015905"/>
                  <a:gd name="T75" fmla="*/ 556230 h 829572"/>
                  <a:gd name="T76" fmla="*/ 946002 w 1015905"/>
                  <a:gd name="T77" fmla="*/ 541089 h 829572"/>
                  <a:gd name="T78" fmla="*/ 943768 w 1015905"/>
                  <a:gd name="T79" fmla="*/ 533395 h 829572"/>
                  <a:gd name="T80" fmla="*/ 909268 w 1015905"/>
                  <a:gd name="T81" fmla="*/ 472090 h 829572"/>
                  <a:gd name="T82" fmla="*/ 948980 w 1015905"/>
                  <a:gd name="T83" fmla="*/ 540345 h 829572"/>
                  <a:gd name="T84" fmla="*/ 946002 w 1015905"/>
                  <a:gd name="T85" fmla="*/ 541089 h 829572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0" t="0" r="r" b="b"/>
                <a:pathLst>
                  <a:path w="1015905" h="829572">
                    <a:moveTo>
                      <a:pt x="995889" y="528431"/>
                    </a:moveTo>
                    <a:lnTo>
                      <a:pt x="980750" y="532154"/>
                    </a:lnTo>
                    <a:cubicBezTo>
                      <a:pt x="963127" y="491946"/>
                      <a:pt x="939548" y="455212"/>
                      <a:pt x="911006" y="421954"/>
                    </a:cubicBezTo>
                    <a:cubicBezTo>
                      <a:pt x="901822" y="411281"/>
                      <a:pt x="888668" y="418231"/>
                      <a:pt x="884945" y="428655"/>
                    </a:cubicBezTo>
                    <a:cubicBezTo>
                      <a:pt x="806017" y="288423"/>
                      <a:pt x="727339" y="148191"/>
                      <a:pt x="648411" y="7958"/>
                    </a:cubicBezTo>
                    <a:cubicBezTo>
                      <a:pt x="640221" y="-6934"/>
                      <a:pt x="620117" y="1257"/>
                      <a:pt x="618380" y="14659"/>
                    </a:cubicBezTo>
                    <a:cubicBezTo>
                      <a:pt x="467226" y="93835"/>
                      <a:pt x="316321" y="173010"/>
                      <a:pt x="165168" y="251938"/>
                    </a:cubicBezTo>
                    <a:cubicBezTo>
                      <a:pt x="124960" y="273035"/>
                      <a:pt x="84752" y="294132"/>
                      <a:pt x="44296" y="315229"/>
                    </a:cubicBezTo>
                    <a:cubicBezTo>
                      <a:pt x="41317" y="315725"/>
                      <a:pt x="38587" y="317214"/>
                      <a:pt x="36353" y="319448"/>
                    </a:cubicBezTo>
                    <a:cubicBezTo>
                      <a:pt x="36105" y="319448"/>
                      <a:pt x="35857" y="319696"/>
                      <a:pt x="35609" y="319696"/>
                    </a:cubicBezTo>
                    <a:cubicBezTo>
                      <a:pt x="27418" y="323915"/>
                      <a:pt x="26177" y="331858"/>
                      <a:pt x="28659" y="338311"/>
                    </a:cubicBezTo>
                    <a:cubicBezTo>
                      <a:pt x="20220" y="366854"/>
                      <a:pt x="11781" y="395397"/>
                      <a:pt x="3343" y="423939"/>
                    </a:cubicBezTo>
                    <a:cubicBezTo>
                      <a:pt x="2598" y="426173"/>
                      <a:pt x="2598" y="428407"/>
                      <a:pt x="2598" y="430393"/>
                    </a:cubicBezTo>
                    <a:cubicBezTo>
                      <a:pt x="-380" y="434860"/>
                      <a:pt x="-1125" y="440569"/>
                      <a:pt x="2102" y="446525"/>
                    </a:cubicBezTo>
                    <a:cubicBezTo>
                      <a:pt x="68619" y="573355"/>
                      <a:pt x="138363" y="698447"/>
                      <a:pt x="210837" y="821802"/>
                    </a:cubicBezTo>
                    <a:cubicBezTo>
                      <a:pt x="221261" y="839672"/>
                      <a:pt x="249308" y="823540"/>
                      <a:pt x="238635" y="805421"/>
                    </a:cubicBezTo>
                    <a:cubicBezTo>
                      <a:pt x="170132" y="688768"/>
                      <a:pt x="104111" y="570625"/>
                      <a:pt x="41069" y="451241"/>
                    </a:cubicBezTo>
                    <a:cubicBezTo>
                      <a:pt x="186513" y="367598"/>
                      <a:pt x="331958" y="283955"/>
                      <a:pt x="477402" y="200312"/>
                    </a:cubicBezTo>
                    <a:cubicBezTo>
                      <a:pt x="517611" y="177230"/>
                      <a:pt x="557819" y="154147"/>
                      <a:pt x="597779" y="131065"/>
                    </a:cubicBezTo>
                    <a:cubicBezTo>
                      <a:pt x="689116" y="271545"/>
                      <a:pt x="774248" y="415997"/>
                      <a:pt x="852927" y="563924"/>
                    </a:cubicBezTo>
                    <a:cubicBezTo>
                      <a:pt x="731806" y="594452"/>
                      <a:pt x="610685" y="624980"/>
                      <a:pt x="489564" y="655261"/>
                    </a:cubicBezTo>
                    <a:cubicBezTo>
                      <a:pt x="478643" y="647318"/>
                      <a:pt x="458788" y="655757"/>
                      <a:pt x="464248" y="671890"/>
                    </a:cubicBezTo>
                    <a:cubicBezTo>
                      <a:pt x="471942" y="694973"/>
                      <a:pt x="479636" y="718055"/>
                      <a:pt x="487330" y="741138"/>
                    </a:cubicBezTo>
                    <a:cubicBezTo>
                      <a:pt x="493783" y="760745"/>
                      <a:pt x="525057" y="752307"/>
                      <a:pt x="518355" y="732451"/>
                    </a:cubicBezTo>
                    <a:cubicBezTo>
                      <a:pt x="513143" y="716814"/>
                      <a:pt x="507931" y="700929"/>
                      <a:pt x="502470" y="685293"/>
                    </a:cubicBezTo>
                    <a:lnTo>
                      <a:pt x="1003832" y="559208"/>
                    </a:lnTo>
                    <a:cubicBezTo>
                      <a:pt x="1024681" y="554492"/>
                      <a:pt x="1016242" y="523467"/>
                      <a:pt x="995889" y="528431"/>
                    </a:cubicBezTo>
                    <a:close/>
                    <a:moveTo>
                      <a:pt x="885689" y="556230"/>
                    </a:moveTo>
                    <a:cubicBezTo>
                      <a:pt x="803535" y="401353"/>
                      <a:pt x="714432" y="250448"/>
                      <a:pt x="618627" y="103515"/>
                    </a:cubicBezTo>
                    <a:cubicBezTo>
                      <a:pt x="613167" y="95076"/>
                      <a:pt x="603735" y="94580"/>
                      <a:pt x="596786" y="98303"/>
                    </a:cubicBezTo>
                    <a:cubicBezTo>
                      <a:pt x="593807" y="98055"/>
                      <a:pt x="590829" y="98799"/>
                      <a:pt x="587602" y="100537"/>
                    </a:cubicBezTo>
                    <a:cubicBezTo>
                      <a:pt x="438683" y="186165"/>
                      <a:pt x="290012" y="271794"/>
                      <a:pt x="141093" y="357422"/>
                    </a:cubicBezTo>
                    <a:cubicBezTo>
                      <a:pt x="107338" y="376782"/>
                      <a:pt x="73831" y="396141"/>
                      <a:pt x="40076" y="415501"/>
                    </a:cubicBezTo>
                    <a:cubicBezTo>
                      <a:pt x="47274" y="391425"/>
                      <a:pt x="54224" y="367102"/>
                      <a:pt x="61421" y="343027"/>
                    </a:cubicBezTo>
                    <a:cubicBezTo>
                      <a:pt x="211333" y="264596"/>
                      <a:pt x="360997" y="186165"/>
                      <a:pt x="510909" y="107486"/>
                    </a:cubicBezTo>
                    <a:cubicBezTo>
                      <a:pt x="551117" y="86389"/>
                      <a:pt x="591574" y="65292"/>
                      <a:pt x="631782" y="44195"/>
                    </a:cubicBezTo>
                    <a:cubicBezTo>
                      <a:pt x="726346" y="212474"/>
                      <a:pt x="820909" y="380505"/>
                      <a:pt x="915473" y="548784"/>
                    </a:cubicBezTo>
                    <a:cubicBezTo>
                      <a:pt x="905545" y="551266"/>
                      <a:pt x="895617" y="553748"/>
                      <a:pt x="885689" y="556230"/>
                    </a:cubicBezTo>
                    <a:close/>
                    <a:moveTo>
                      <a:pt x="946002" y="541089"/>
                    </a:moveTo>
                    <a:cubicBezTo>
                      <a:pt x="946002" y="538607"/>
                      <a:pt x="945257" y="536125"/>
                      <a:pt x="943768" y="533395"/>
                    </a:cubicBezTo>
                    <a:lnTo>
                      <a:pt x="909268" y="472090"/>
                    </a:lnTo>
                    <a:cubicBezTo>
                      <a:pt x="924657" y="493435"/>
                      <a:pt x="937811" y="516270"/>
                      <a:pt x="948980" y="540345"/>
                    </a:cubicBezTo>
                    <a:cubicBezTo>
                      <a:pt x="947987" y="540593"/>
                      <a:pt x="946994" y="540841"/>
                      <a:pt x="946002" y="541089"/>
                    </a:cubicBezTo>
                    <a:close/>
                  </a:path>
                </a:pathLst>
              </a:custGeom>
              <a:solidFill>
                <a:srgbClr val="201D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47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7" name="Freeform: Shape 54">
                <a:extLst>
                  <a:ext uri="{FF2B5EF4-FFF2-40B4-BE49-F238E27FC236}">
                    <a16:creationId xmlns:a16="http://schemas.microsoft.com/office/drawing/2014/main" id="{4FAF032E-3423-4C96-A675-119051AC4F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796261" y="2077553"/>
                <a:ext cx="688416" cy="917897"/>
              </a:xfrm>
              <a:custGeom>
                <a:avLst/>
                <a:gdLst>
                  <a:gd name="T0" fmla="*/ 688162 w 688416"/>
                  <a:gd name="T1" fmla="*/ 897738 h 917897"/>
                  <a:gd name="T2" fmla="*/ 564807 w 688416"/>
                  <a:gd name="T3" fmla="*/ 395880 h 917897"/>
                  <a:gd name="T4" fmla="*/ 263990 w 688416"/>
                  <a:gd name="T5" fmla="*/ 55351 h 917897"/>
                  <a:gd name="T6" fmla="*/ 15544 w 688416"/>
                  <a:gd name="T7" fmla="*/ 996 h 917897"/>
                  <a:gd name="T8" fmla="*/ 15544 w 688416"/>
                  <a:gd name="T9" fmla="*/ 33262 h 917897"/>
                  <a:gd name="T10" fmla="*/ 406705 w 688416"/>
                  <a:gd name="T11" fmla="*/ 206505 h 917897"/>
                  <a:gd name="T12" fmla="*/ 605016 w 688416"/>
                  <a:gd name="T13" fmla="*/ 620252 h 917897"/>
                  <a:gd name="T14" fmla="*/ 656889 w 688416"/>
                  <a:gd name="T15" fmla="*/ 906177 h 917897"/>
                  <a:gd name="T16" fmla="*/ 676745 w 688416"/>
                  <a:gd name="T17" fmla="*/ 917346 h 917897"/>
                  <a:gd name="T18" fmla="*/ 688162 w 688416"/>
                  <a:gd name="T19" fmla="*/ 897738 h 91789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688416" h="917897">
                    <a:moveTo>
                      <a:pt x="688162" y="897738"/>
                    </a:moveTo>
                    <a:cubicBezTo>
                      <a:pt x="662102" y="727226"/>
                      <a:pt x="635296" y="554728"/>
                      <a:pt x="564807" y="395880"/>
                    </a:cubicBezTo>
                    <a:cubicBezTo>
                      <a:pt x="502261" y="255152"/>
                      <a:pt x="403230" y="126585"/>
                      <a:pt x="263990" y="55351"/>
                    </a:cubicBezTo>
                    <a:cubicBezTo>
                      <a:pt x="187545" y="16136"/>
                      <a:pt x="101669" y="-4961"/>
                      <a:pt x="15544" y="996"/>
                    </a:cubicBezTo>
                    <a:cubicBezTo>
                      <a:pt x="-5057" y="2485"/>
                      <a:pt x="-5305" y="34751"/>
                      <a:pt x="15544" y="33262"/>
                    </a:cubicBezTo>
                    <a:cubicBezTo>
                      <a:pt x="165456" y="23086"/>
                      <a:pt x="307921" y="97297"/>
                      <a:pt x="406705" y="206505"/>
                    </a:cubicBezTo>
                    <a:cubicBezTo>
                      <a:pt x="511197" y="321917"/>
                      <a:pt x="569027" y="470836"/>
                      <a:pt x="605016" y="620252"/>
                    </a:cubicBezTo>
                    <a:cubicBezTo>
                      <a:pt x="627602" y="714568"/>
                      <a:pt x="642246" y="810372"/>
                      <a:pt x="656889" y="906177"/>
                    </a:cubicBezTo>
                    <a:cubicBezTo>
                      <a:pt x="658130" y="914864"/>
                      <a:pt x="669051" y="919580"/>
                      <a:pt x="676745" y="917346"/>
                    </a:cubicBezTo>
                    <a:cubicBezTo>
                      <a:pt x="686177" y="915360"/>
                      <a:pt x="689403" y="906425"/>
                      <a:pt x="688162" y="897738"/>
                    </a:cubicBezTo>
                    <a:close/>
                  </a:path>
                </a:pathLst>
              </a:custGeom>
              <a:solidFill>
                <a:srgbClr val="201D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47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55">
                <a:extLst>
                  <a:ext uri="{FF2B5EF4-FFF2-40B4-BE49-F238E27FC236}">
                    <a16:creationId xmlns:a16="http://schemas.microsoft.com/office/drawing/2014/main" id="{EDB760D8-3F87-41C8-9D8C-A60D8B18CC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466977" y="2978886"/>
                <a:ext cx="200404" cy="450204"/>
              </a:xfrm>
              <a:custGeom>
                <a:avLst/>
                <a:gdLst>
                  <a:gd name="T0" fmla="*/ 156189 w 200404"/>
                  <a:gd name="T1" fmla="*/ 35373 h 450204"/>
                  <a:gd name="T2" fmla="*/ 42762 w 200404"/>
                  <a:gd name="T3" fmla="*/ 5837 h 450204"/>
                  <a:gd name="T4" fmla="*/ 51449 w 200404"/>
                  <a:gd name="T5" fmla="*/ 36862 h 450204"/>
                  <a:gd name="T6" fmla="*/ 131120 w 200404"/>
                  <a:gd name="T7" fmla="*/ 55725 h 450204"/>
                  <a:gd name="T8" fmla="*/ 167358 w 200404"/>
                  <a:gd name="T9" fmla="*/ 147807 h 450204"/>
                  <a:gd name="T10" fmla="*/ 152217 w 200404"/>
                  <a:gd name="T11" fmla="*/ 258752 h 450204"/>
                  <a:gd name="T12" fmla="*/ 103571 w 200404"/>
                  <a:gd name="T13" fmla="*/ 357783 h 450204"/>
                  <a:gd name="T14" fmla="*/ 11489 w 200404"/>
                  <a:gd name="T15" fmla="*/ 418592 h 450204"/>
                  <a:gd name="T16" fmla="*/ 20176 w 200404"/>
                  <a:gd name="T17" fmla="*/ 449617 h 450204"/>
                  <a:gd name="T18" fmla="*/ 181257 w 200404"/>
                  <a:gd name="T19" fmla="*/ 275878 h 450204"/>
                  <a:gd name="T20" fmla="*/ 156189 w 200404"/>
                  <a:gd name="T21" fmla="*/ 35373 h 450204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200404" h="450204">
                    <a:moveTo>
                      <a:pt x="156189" y="35373"/>
                    </a:moveTo>
                    <a:cubicBezTo>
                      <a:pt x="126901" y="6582"/>
                      <a:pt x="82474" y="-9303"/>
                      <a:pt x="42762" y="5837"/>
                    </a:cubicBezTo>
                    <a:cubicBezTo>
                      <a:pt x="23651" y="13035"/>
                      <a:pt x="31841" y="44308"/>
                      <a:pt x="51449" y="36862"/>
                    </a:cubicBezTo>
                    <a:cubicBezTo>
                      <a:pt x="79495" y="26190"/>
                      <a:pt x="109527" y="35869"/>
                      <a:pt x="131120" y="55725"/>
                    </a:cubicBezTo>
                    <a:cubicBezTo>
                      <a:pt x="156685" y="79304"/>
                      <a:pt x="166117" y="114052"/>
                      <a:pt x="167358" y="147807"/>
                    </a:cubicBezTo>
                    <a:cubicBezTo>
                      <a:pt x="168599" y="185037"/>
                      <a:pt x="162145" y="223011"/>
                      <a:pt x="152217" y="258752"/>
                    </a:cubicBezTo>
                    <a:cubicBezTo>
                      <a:pt x="142289" y="294244"/>
                      <a:pt x="127149" y="329240"/>
                      <a:pt x="103571" y="357783"/>
                    </a:cubicBezTo>
                    <a:cubicBezTo>
                      <a:pt x="79495" y="386823"/>
                      <a:pt x="48222" y="409161"/>
                      <a:pt x="11489" y="418592"/>
                    </a:cubicBezTo>
                    <a:cubicBezTo>
                      <a:pt x="-8615" y="423804"/>
                      <a:pt x="-177" y="454829"/>
                      <a:pt x="20176" y="449617"/>
                    </a:cubicBezTo>
                    <a:cubicBezTo>
                      <a:pt x="103322" y="428520"/>
                      <a:pt x="157181" y="354557"/>
                      <a:pt x="181257" y="275878"/>
                    </a:cubicBezTo>
                    <a:cubicBezTo>
                      <a:pt x="203595" y="201170"/>
                      <a:pt x="217990" y="95934"/>
                      <a:pt x="156189" y="35373"/>
                    </a:cubicBezTo>
                    <a:close/>
                  </a:path>
                </a:pathLst>
              </a:custGeom>
              <a:solidFill>
                <a:srgbClr val="201D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47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18" name="Freeform: Shape 25">
              <a:extLst>
                <a:ext uri="{FF2B5EF4-FFF2-40B4-BE49-F238E27FC236}">
                  <a16:creationId xmlns:a16="http://schemas.microsoft.com/office/drawing/2014/main" id="{BCE0BA64-A650-42D7-9172-D6CB55D1EDE3}"/>
                </a:ext>
              </a:extLst>
            </p:cNvPr>
            <p:cNvSpPr>
              <a:spLocks/>
            </p:cNvSpPr>
            <p:nvPr/>
          </p:nvSpPr>
          <p:spPr bwMode="auto">
            <a:xfrm>
              <a:off x="9579252" y="5779887"/>
              <a:ext cx="2264314" cy="45719"/>
            </a:xfrm>
            <a:custGeom>
              <a:avLst/>
              <a:gdLst>
                <a:gd name="T0" fmla="*/ 1000682 w 2967464"/>
                <a:gd name="T1" fmla="*/ 0 h 32265"/>
                <a:gd name="T2" fmla="*/ 5302 w 2967464"/>
                <a:gd name="T3" fmla="*/ 0 h 32265"/>
                <a:gd name="T4" fmla="*/ 5302 w 2967464"/>
                <a:gd name="T5" fmla="*/ 130078 h 32265"/>
                <a:gd name="T6" fmla="*/ 1000682 w 2967464"/>
                <a:gd name="T7" fmla="*/ 130078 h 32265"/>
                <a:gd name="T8" fmla="*/ 1000682 w 2967464"/>
                <a:gd name="T9" fmla="*/ 0 h 3226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967464" h="32265">
                  <a:moveTo>
                    <a:pt x="2951828" y="0"/>
                  </a:moveTo>
                  <a:lnTo>
                    <a:pt x="15637" y="0"/>
                  </a:lnTo>
                  <a:cubicBezTo>
                    <a:pt x="-5212" y="0"/>
                    <a:pt x="-5212" y="32266"/>
                    <a:pt x="15637" y="32266"/>
                  </a:cubicBezTo>
                  <a:lnTo>
                    <a:pt x="2951828" y="32266"/>
                  </a:lnTo>
                  <a:cubicBezTo>
                    <a:pt x="2972677" y="32266"/>
                    <a:pt x="2972677" y="0"/>
                    <a:pt x="2951828" y="0"/>
                  </a:cubicBezTo>
                  <a:close/>
                </a:path>
              </a:pathLst>
            </a:custGeom>
            <a:solidFill>
              <a:srgbClr val="201D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479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1D4C3660-E0F6-49E4-99C7-0F62DCE0C8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9489" y="899866"/>
            <a:ext cx="4352921" cy="128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41425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2129F840-06F1-4198-8165-882FD5EEA9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3628"/>
            <a:ext cx="12191999" cy="6945067"/>
          </a:xfrm>
          <a:prstGeom prst="rect">
            <a:avLst/>
          </a:prstGeom>
        </p:spPr>
      </p:pic>
      <p:pic>
        <p:nvPicPr>
          <p:cNvPr id="20" name="Picture 19" descr="A picture containing text, table, indoor, toy&#10;&#10;Description automatically generated">
            <a:extLst>
              <a:ext uri="{FF2B5EF4-FFF2-40B4-BE49-F238E27FC236}">
                <a16:creationId xmlns:a16="http://schemas.microsoft.com/office/drawing/2014/main" id="{95E6F4F3-B045-49B7-8E87-B1DC16F33C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6891" y="3505200"/>
            <a:ext cx="5555108" cy="3410104"/>
          </a:xfrm>
          <a:prstGeom prst="rect">
            <a:avLst/>
          </a:prstGeom>
        </p:spPr>
      </p:pic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04770215-91A9-42BE-9999-DDA56368CAF5}"/>
              </a:ext>
            </a:extLst>
          </p:cNvPr>
          <p:cNvSpPr/>
          <p:nvPr/>
        </p:nvSpPr>
        <p:spPr>
          <a:xfrm>
            <a:off x="709293" y="215997"/>
            <a:ext cx="7796532" cy="1898554"/>
          </a:xfrm>
          <a:prstGeom prst="roundRect">
            <a:avLst/>
          </a:prstGeom>
          <a:solidFill>
            <a:srgbClr val="CCFFFF"/>
          </a:solidFill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609630"/>
            <a:r>
              <a:rPr lang="en-US" sz="3600" b="1" dirty="0">
                <a:solidFill>
                  <a:srgbClr val="002060"/>
                </a:solidFill>
                <a:latin typeface="Calibri"/>
              </a:rPr>
              <a:t>C</a:t>
            </a:r>
            <a:r>
              <a:rPr lang="vi-VN" sz="3600" b="1" dirty="0">
                <a:solidFill>
                  <a:srgbClr val="002060"/>
                </a:solidFill>
                <a:latin typeface="Calibri"/>
              </a:rPr>
              <a:t>hia sẻ cảm xúc của </a:t>
            </a:r>
            <a:r>
              <a:rPr lang="en-US" sz="3600" b="1" dirty="0" err="1">
                <a:solidFill>
                  <a:srgbClr val="002060"/>
                </a:solidFill>
                <a:latin typeface="Calibri"/>
              </a:rPr>
              <a:t>em</a:t>
            </a:r>
            <a:r>
              <a:rPr lang="vi-VN" sz="3600" b="1" dirty="0">
                <a:solidFill>
                  <a:srgbClr val="002060"/>
                </a:solidFill>
                <a:latin typeface="Calibri"/>
              </a:rPr>
              <a:t> sau khi thực hiện các động tác cơ thể – ngôn ngữ cơ thể mà không dùng lời nói.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8644B85-3E1C-4DED-8C11-E63BB831BF4F}"/>
              </a:ext>
            </a:extLst>
          </p:cNvPr>
          <p:cNvSpPr/>
          <p:nvPr/>
        </p:nvSpPr>
        <p:spPr>
          <a:xfrm>
            <a:off x="975992" y="2301972"/>
            <a:ext cx="9882507" cy="1165128"/>
          </a:xfrm>
          <a:prstGeom prst="roundRect">
            <a:avLst/>
          </a:prstGeom>
          <a:solidFill>
            <a:srgbClr val="CCFFFF"/>
          </a:solidFill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609630"/>
            <a:r>
              <a:rPr lang="vi-VN" sz="3600" b="1" dirty="0">
                <a:solidFill>
                  <a:srgbClr val="002060"/>
                </a:solidFill>
                <a:latin typeface="Calibri"/>
              </a:rPr>
              <a:t>Em biết những ai phải thường xuyên nói bằng ngôn ngữ cơ thể? Em đã từng gặp họ chưa?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9543589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Hình ảnh 12">
            <a:extLst>
              <a:ext uri="{FF2B5EF4-FFF2-40B4-BE49-F238E27FC236}">
                <a16:creationId xmlns:a16="http://schemas.microsoft.com/office/drawing/2014/main" id="{D318AC1D-8FF7-D0BC-0158-0EE432BF70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3804" y="3343615"/>
            <a:ext cx="2682472" cy="307874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AF1C27B-2D63-4DBD-BB3A-53FD1930B6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4903" y="3349606"/>
            <a:ext cx="5718544" cy="335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25621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29F32F17-2493-44A2-8E52-30C656110401}"/>
              </a:ext>
            </a:extLst>
          </p:cNvPr>
          <p:cNvSpPr/>
          <p:nvPr/>
        </p:nvSpPr>
        <p:spPr>
          <a:xfrm>
            <a:off x="1657350" y="602876"/>
            <a:ext cx="8248650" cy="66395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000" b="1" dirty="0">
                <a:solidFill>
                  <a:srgbClr val="000000"/>
                </a:solidFill>
                <a:latin typeface="+mj-lt"/>
              </a:rPr>
              <a:t>1. </a:t>
            </a:r>
            <a:r>
              <a:rPr lang="vi-VN" sz="4000" b="1" dirty="0">
                <a:solidFill>
                  <a:srgbClr val="000000"/>
                </a:solidFill>
                <a:latin typeface="+mj-lt"/>
              </a:rPr>
              <a:t>Tìm hiểu về người khuyết tật 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0E1FBE4-CF11-48C8-96A4-707AAB2717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7874" y="1771649"/>
            <a:ext cx="8220075" cy="3163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88975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2FBA2FAF-C3A1-4239-83CF-18963EAC27A5}"/>
              </a:ext>
            </a:extLst>
          </p:cNvPr>
          <p:cNvGrpSpPr/>
          <p:nvPr/>
        </p:nvGrpSpPr>
        <p:grpSpPr>
          <a:xfrm>
            <a:off x="611159" y="3719510"/>
            <a:ext cx="4278451" cy="2175001"/>
            <a:chOff x="892354" y="3758439"/>
            <a:chExt cx="4278451" cy="2175001"/>
          </a:xfrm>
        </p:grpSpPr>
        <p:pic>
          <p:nvPicPr>
            <p:cNvPr id="13" name="Picture 9">
              <a:extLst>
                <a:ext uri="{FF2B5EF4-FFF2-40B4-BE49-F238E27FC236}">
                  <a16:creationId xmlns:a16="http://schemas.microsoft.com/office/drawing/2014/main" id="{838ABB35-F93A-4120-A7FF-E740AAA262F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354" y="3758439"/>
              <a:ext cx="4278451" cy="21710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5A7F110A-4653-44B3-8213-B6367A8E2F0B}"/>
                </a:ext>
              </a:extLst>
            </p:cNvPr>
            <p:cNvSpPr/>
            <p:nvPr/>
          </p:nvSpPr>
          <p:spPr>
            <a:xfrm>
              <a:off x="1442720" y="5405120"/>
              <a:ext cx="3169920" cy="528320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Thảo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luận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nhóm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4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592D984-EAC0-4C1E-AF35-84E1B1F306A9}"/>
              </a:ext>
            </a:extLst>
          </p:cNvPr>
          <p:cNvGrpSpPr/>
          <p:nvPr/>
        </p:nvGrpSpPr>
        <p:grpSpPr>
          <a:xfrm>
            <a:off x="2428875" y="914400"/>
            <a:ext cx="9382125" cy="2532619"/>
            <a:chOff x="4133005" y="1184831"/>
            <a:chExt cx="7608997" cy="5614754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ACD56373-5C72-4B49-8CEE-D90C851E4D17}"/>
                </a:ext>
              </a:extLst>
            </p:cNvPr>
            <p:cNvGrpSpPr/>
            <p:nvPr/>
          </p:nvGrpSpPr>
          <p:grpSpPr>
            <a:xfrm>
              <a:off x="4144021" y="1484380"/>
              <a:ext cx="7574794" cy="4840220"/>
              <a:chOff x="4436414" y="1551563"/>
              <a:chExt cx="7327378" cy="4327762"/>
            </a:xfrm>
          </p:grpSpPr>
          <p:sp>
            <p:nvSpPr>
              <p:cNvPr id="18" name="Rectangle: Diagonal Corners Rounded 4">
                <a:extLst>
                  <a:ext uri="{FF2B5EF4-FFF2-40B4-BE49-F238E27FC236}">
                    <a16:creationId xmlns:a16="http://schemas.microsoft.com/office/drawing/2014/main" id="{B84B4504-A6EB-4E11-A83A-4567A07714D1}"/>
                  </a:ext>
                </a:extLst>
              </p:cNvPr>
              <p:cNvSpPr/>
              <p:nvPr/>
            </p:nvSpPr>
            <p:spPr>
              <a:xfrm flipH="1">
                <a:off x="4572001" y="1676401"/>
                <a:ext cx="7191791" cy="4202924"/>
              </a:xfrm>
              <a:prstGeom prst="wedgeRoundRectCallou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285750" marR="0" lvl="0" indent="-28575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" name="Rectangle: Diagonal Corners Rounded 30">
                <a:extLst>
                  <a:ext uri="{FF2B5EF4-FFF2-40B4-BE49-F238E27FC236}">
                    <a16:creationId xmlns:a16="http://schemas.microsoft.com/office/drawing/2014/main" id="{29E2F292-0777-4AA5-A0E9-9E808EA7A67D}"/>
                  </a:ext>
                </a:extLst>
              </p:cNvPr>
              <p:cNvSpPr/>
              <p:nvPr/>
            </p:nvSpPr>
            <p:spPr>
              <a:xfrm flipH="1">
                <a:off x="4436414" y="1551563"/>
                <a:ext cx="7155053" cy="4133089"/>
              </a:xfrm>
              <a:prstGeom prst="wedgeRoundRectCallout">
                <a:avLst>
                  <a:gd name="adj1" fmla="val 40608"/>
                  <a:gd name="adj2" fmla="val 73974"/>
                  <a:gd name="adj3" fmla="val 16667"/>
                </a:avLst>
              </a:prstGeom>
              <a:noFill/>
              <a:ln w="76200">
                <a:solidFill>
                  <a:srgbClr val="FFC233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285750" marR="0" lvl="0" indent="-28575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98B4A54-A865-46C0-9C34-A929DABA3F4E}"/>
                </a:ext>
              </a:extLst>
            </p:cNvPr>
            <p:cNvSpPr txBox="1"/>
            <p:nvPr/>
          </p:nvSpPr>
          <p:spPr>
            <a:xfrm>
              <a:off x="4133005" y="1184831"/>
              <a:ext cx="7608997" cy="5614754"/>
            </a:xfrm>
            <a:prstGeom prst="wedgeRoundRectCallou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R="0" lvl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en-US" sz="2600" b="1" dirty="0">
                  <a:solidFill>
                    <a:srgbClr val="00206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C</a:t>
              </a:r>
              <a:r>
                <a:rPr lang="vi-VN" sz="2600" b="1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hia sẻ về một trong những người khuyết tật mà các em từng gặp hoặc nghe kể</a:t>
              </a:r>
              <a:r>
                <a:rPr lang="en-US" sz="2600" b="1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.</a:t>
              </a:r>
            </a:p>
            <a:p>
              <a:pPr marR="0" lvl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vi-VN" sz="2600" b="1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+ Những khó khăn của họ trong công việc và cuộc sống.</a:t>
              </a:r>
            </a:p>
            <a:p>
              <a:pPr marR="0" lvl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vi-VN" sz="2600" b="1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+ Những công việc họ có thể làm được.</a:t>
              </a:r>
              <a:endParaRPr lang="en-US" sz="26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7A1DBE7-A69C-4517-BFDE-C55B7FB253B2}"/>
              </a:ext>
            </a:extLst>
          </p:cNvPr>
          <p:cNvGrpSpPr/>
          <p:nvPr/>
        </p:nvGrpSpPr>
        <p:grpSpPr>
          <a:xfrm>
            <a:off x="4409335" y="3601962"/>
            <a:ext cx="7173065" cy="770014"/>
            <a:chOff x="4133006" y="1184831"/>
            <a:chExt cx="7585809" cy="5139769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5BEC22F6-0089-4507-BBC3-9E538C97DDC7}"/>
                </a:ext>
              </a:extLst>
            </p:cNvPr>
            <p:cNvGrpSpPr/>
            <p:nvPr/>
          </p:nvGrpSpPr>
          <p:grpSpPr>
            <a:xfrm>
              <a:off x="4144021" y="1484380"/>
              <a:ext cx="7574794" cy="4840220"/>
              <a:chOff x="4436414" y="1551563"/>
              <a:chExt cx="7327378" cy="4327762"/>
            </a:xfrm>
          </p:grpSpPr>
          <p:sp>
            <p:nvSpPr>
              <p:cNvPr id="28" name="Rectangle: Diagonal Corners Rounded 4">
                <a:extLst>
                  <a:ext uri="{FF2B5EF4-FFF2-40B4-BE49-F238E27FC236}">
                    <a16:creationId xmlns:a16="http://schemas.microsoft.com/office/drawing/2014/main" id="{930ADC02-6498-49EE-8B6C-20D0F650FE17}"/>
                  </a:ext>
                </a:extLst>
              </p:cNvPr>
              <p:cNvSpPr/>
              <p:nvPr/>
            </p:nvSpPr>
            <p:spPr>
              <a:xfrm flipH="1">
                <a:off x="4572001" y="1676401"/>
                <a:ext cx="7191791" cy="4202924"/>
              </a:xfrm>
              <a:prstGeom prst="wedgeRoundRectCallou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285750" marR="0" lvl="0" indent="-28575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Rectangle: Diagonal Corners Rounded 30">
                <a:extLst>
                  <a:ext uri="{FF2B5EF4-FFF2-40B4-BE49-F238E27FC236}">
                    <a16:creationId xmlns:a16="http://schemas.microsoft.com/office/drawing/2014/main" id="{E2B7BDA1-6F61-47A9-8182-F9CAFD15BD7E}"/>
                  </a:ext>
                </a:extLst>
              </p:cNvPr>
              <p:cNvSpPr/>
              <p:nvPr/>
            </p:nvSpPr>
            <p:spPr>
              <a:xfrm flipH="1">
                <a:off x="4436414" y="1551563"/>
                <a:ext cx="7155053" cy="4133089"/>
              </a:xfrm>
              <a:prstGeom prst="wedgeRoundRectCallout">
                <a:avLst>
                  <a:gd name="adj1" fmla="val 37475"/>
                  <a:gd name="adj2" fmla="val 84938"/>
                  <a:gd name="adj3" fmla="val 16667"/>
                </a:avLst>
              </a:prstGeom>
              <a:noFill/>
              <a:ln w="76200">
                <a:solidFill>
                  <a:srgbClr val="FFC233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285750" marR="0" lvl="0" indent="-28575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FD63BAB-C6E7-4D17-A7B6-ADC099C13354}"/>
                </a:ext>
              </a:extLst>
            </p:cNvPr>
            <p:cNvSpPr txBox="1"/>
            <p:nvPr/>
          </p:nvSpPr>
          <p:spPr>
            <a:xfrm>
              <a:off x="4133006" y="1184831"/>
              <a:ext cx="7224104" cy="2765651"/>
            </a:xfrm>
            <a:prstGeom prst="wedgeRoundRectCallou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R="0" lvl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vi-VN" sz="2800" b="1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Cảm xúc của em khi nghĩ về những người ấy. 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8129503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sách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 panose="02040503050406030204"/>
        <a:ea typeface=""/>
        <a:cs typeface=""/>
        <a:font script="Jpan" typeface="ＭＳ Ｐゴシック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ách" id="{877BFAE7-21A5-4197-A330-878F80FA6E6A}" vid="{8B9D040D-035C-49CE-B0ED-971D8B153DE6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sách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 panose="02040503050406030204"/>
        <a:ea typeface=""/>
        <a:cs typeface=""/>
        <a:font script="Jpan" typeface="ＭＳ Ｐゴシック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ách" id="{877BFAE7-21A5-4197-A330-878F80FA6E6A}" vid="{8B9D040D-035C-49CE-B0ED-971D8B153DE6}"/>
    </a:ext>
  </a:extLst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</TotalTime>
  <Words>609</Words>
  <Application>Microsoft Office PowerPoint</Application>
  <PresentationFormat>Widescreen</PresentationFormat>
  <Paragraphs>40</Paragraphs>
  <Slides>20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20</vt:i4>
      </vt:variant>
    </vt:vector>
  </HeadingPairs>
  <TitlesOfParts>
    <vt:vector size="35" baseType="lpstr">
      <vt:lpstr>Cambria (Đầu đề)</vt:lpstr>
      <vt:lpstr>Arial</vt:lpstr>
      <vt:lpstr>Calibri</vt:lpstr>
      <vt:lpstr>Calibri Light</vt:lpstr>
      <vt:lpstr>Cambria</vt:lpstr>
      <vt:lpstr>Georgia</vt:lpstr>
      <vt:lpstr>Tahoma</vt:lpstr>
      <vt:lpstr>Times New Roman</vt:lpstr>
      <vt:lpstr>Wingdings</vt:lpstr>
      <vt:lpstr>sách</vt:lpstr>
      <vt:lpstr>2_Office Theme</vt:lpstr>
      <vt:lpstr>1_sách</vt:lpstr>
      <vt:lpstr>3_Office Theme</vt:lpstr>
      <vt:lpstr>1_Simple Light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29</cp:revision>
  <dcterms:created xsi:type="dcterms:W3CDTF">2022-12-30T06:05:50Z</dcterms:created>
  <dcterms:modified xsi:type="dcterms:W3CDTF">2023-01-03T05:57:23Z</dcterms:modified>
</cp:coreProperties>
</file>