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63" r:id="rId4"/>
    <p:sldId id="260" r:id="rId5"/>
    <p:sldId id="261" r:id="rId6"/>
    <p:sldId id="257" r:id="rId7"/>
    <p:sldId id="258" r:id="rId8"/>
    <p:sldId id="25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B2E98-F50C-4DEA-A71F-48D489EDAF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79D05F-AF06-442B-ABA2-FB5F69AED3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197561-1B4A-4DDE-B489-10205665E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D5444-FFA1-496B-9C82-4B772CB3E2AC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D6B81-A161-47A7-848A-B15F6F910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3C6A8-249B-4500-B407-2F39DB5D2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4F9B-CFDB-4812-9485-FD0F21D7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74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00D92-C84A-40E5-8AE5-CECD099FE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DF4A9-5D73-44F8-BC07-06AC33B08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07B340-0D2E-4A0E-8609-12536588F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D5444-FFA1-496B-9C82-4B772CB3E2AC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2BBF0-8F5C-43C9-8BDE-23023050E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3E950-12BB-408B-AF4B-8CE7FCE24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4F9B-CFDB-4812-9485-FD0F21D7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37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62C55-F54D-4B82-8640-A82A525C6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29D892-815B-482E-93F9-34729C18D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BD244-780E-4670-A61B-ED666952A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D5444-FFA1-496B-9C82-4B772CB3E2AC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5A6B6-71A1-43C6-BBA9-32FDB0592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D1CEB-DD8E-4CC5-9956-1AA2562FF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4F9B-CFDB-4812-9485-FD0F21D7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74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F84E3-3E22-42BA-A0D5-B789F0C7D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E0CE9-B160-4391-9E1E-CC8E2D8DEC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FE8692-E76F-4931-8F4F-3DE106DF17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77AB14-254C-4622-8FEE-2314E8466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D5444-FFA1-496B-9C82-4B772CB3E2AC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8760C4-DCF6-49D8-843A-A418B99F8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F5CDBA-FF55-4712-B3DA-D766EAC8E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4F9B-CFDB-4812-9485-FD0F21D7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224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36536-6A81-48E7-8BEE-66A71B63A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1F2E55-C558-4BEE-87E3-87DEE5DDC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F3DEC0-3848-40A8-BB96-03844A7A58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BB7B95-3CC8-4203-8E9C-59F4B2484C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8EA5F3-84C2-40B4-B726-A602155CBD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8E8EF5-EDBA-468B-8F53-03F829550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D5444-FFA1-496B-9C82-4B772CB3E2AC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058644-FE74-4B86-A109-043B3103A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6F1BBB-639D-4C30-A5C9-291D33316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4F9B-CFDB-4812-9485-FD0F21D7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20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587A2-321E-4DA2-B9C2-796579639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A274F0-1A82-460F-872A-11B4F58F9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D5444-FFA1-496B-9C82-4B772CB3E2AC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B037E4-9735-4F9B-B8A4-B67421BD1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0C183E-F3FF-41ED-A337-860244439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4F9B-CFDB-4812-9485-FD0F21D7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032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6C703C-617B-4FD4-816D-0E71C8C3D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D5444-FFA1-496B-9C82-4B772CB3E2AC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CBF27F-C01B-492E-827F-8E361F99E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97EF82-2360-4A99-99FD-BFE616A0E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4F9B-CFDB-4812-9485-FD0F21D7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009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ABAD6-AE86-4A81-93C7-9E374DD3E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6330B6-43D5-4B41-B0AC-51FB01714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D7699-30C6-4927-8109-79A72591A2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B6201A-C48C-455C-B949-0BEC99FAA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D5444-FFA1-496B-9C82-4B772CB3E2AC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F9DFC1-7C41-4114-BD83-3C817CF82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3A13B1-EAF2-4588-B335-AB2607980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4F9B-CFDB-4812-9485-FD0F21D7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385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C346A-B4D8-4DA4-A2C9-998BB842B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11D8E3-E7A7-4790-ABBD-63FE7DB9DD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0D17EA-FC8A-4EF8-AC1F-7A030DC01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BF5EFA-4107-465F-BF7E-77E752539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D5444-FFA1-496B-9C82-4B772CB3E2AC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85C950-7B13-4DBD-8DFE-78A8C5B16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149F5B-B7FD-4B29-BA33-31748B943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4F9B-CFDB-4812-9485-FD0F21D7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070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53FFB-6C8E-418D-9C50-071722771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78B49F-2852-4E9A-958C-107CE38BCC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EECAB-1376-45D1-BAD5-72CE01A5C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D5444-FFA1-496B-9C82-4B772CB3E2AC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ABD6F-9CED-4C39-8047-D87BC1547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67E95F-2F05-4851-8F2E-5EEABA401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4F9B-CFDB-4812-9485-FD0F21D7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557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5F27AC-A3CB-4B48-A06E-A7123067C6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DC5FD5-750C-4F2F-A7AA-971ABAEC27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5809B-7D57-4F27-90F4-F072C4B84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D5444-FFA1-496B-9C82-4B772CB3E2AC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5D39D-4419-419B-9D69-C3CE444FF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F2BE-CDD2-42D4-BA76-8B454AE74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4F9B-CFDB-4812-9485-FD0F21D7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271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56B798-6C3E-4F17-BF46-36D1971E2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09CC13-A5A0-4976-9F2B-D4A4C2C44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6DF4C9-4176-42CC-8D46-B3D8F6DE15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D5444-FFA1-496B-9C82-4B772CB3E2AC}" type="datetimeFigureOut">
              <a:rPr lang="en-US" smtClean="0"/>
              <a:t>7/9/2022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0116E-955E-4F2C-8549-6211468C3F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369F2-CC4C-4297-B72C-9434A29F17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44F9B-CFDB-4812-9485-FD0F21D7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43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257" y="1058093"/>
            <a:ext cx="11795760" cy="4467496"/>
          </a:xfrm>
        </p:spPr>
        <p:txBody>
          <a:bodyPr>
            <a:normAutofit/>
          </a:bodyPr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Chia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sẻ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xúc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lễ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khai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giảng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xúc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chị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2,3,4,5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đón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chào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7187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75EF1B-5CBE-45B3-92EF-6EDB1EDCEA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2" t="7246" r="36789" b="86087"/>
          <a:stretch/>
        </p:blipFill>
        <p:spPr>
          <a:xfrm>
            <a:off x="365760" y="1702715"/>
            <a:ext cx="11826240" cy="279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71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hào người bạn mới đến (Kết Nối Tri Thức Với Cuộc Sống) SGK Âm Nhạc Lớp 1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1999" cy="6176963"/>
          </a:xfrm>
        </p:spPr>
      </p:pic>
    </p:spTree>
    <p:extLst>
      <p:ext uri="{BB962C8B-B14F-4D97-AF65-F5344CB8AC3E}">
        <p14:creationId xmlns:p14="http://schemas.microsoft.com/office/powerpoint/2010/main" val="422267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75EF1B-5CBE-45B3-92EF-6EDB1EDCEA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1" t="14119" r="5928" b="41176"/>
          <a:stretch/>
        </p:blipFill>
        <p:spPr>
          <a:xfrm>
            <a:off x="509451" y="0"/>
            <a:ext cx="11273246" cy="6771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0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75EF1B-5CBE-45B3-92EF-6EDB1EDCEA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5" t="57098" r="14080" b="6619"/>
          <a:stretch/>
        </p:blipFill>
        <p:spPr>
          <a:xfrm>
            <a:off x="509451" y="0"/>
            <a:ext cx="110381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78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2ABBE38-9AEB-4498-8744-0A1359ADDF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6" t="6943" r="10451" b="65086"/>
          <a:stretch/>
        </p:blipFill>
        <p:spPr>
          <a:xfrm>
            <a:off x="365760" y="91440"/>
            <a:ext cx="11051177" cy="642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73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BCA41D19-2A29-4646-BAE6-D1FC3C1B312C}"/>
              </a:ext>
            </a:extLst>
          </p:cNvPr>
          <p:cNvGrpSpPr/>
          <p:nvPr/>
        </p:nvGrpSpPr>
        <p:grpSpPr>
          <a:xfrm>
            <a:off x="731520" y="209007"/>
            <a:ext cx="10360549" cy="6296296"/>
            <a:chOff x="1073424" y="844826"/>
            <a:chExt cx="10018645" cy="461175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2ABBE38-9AEB-4498-8744-0A1359ADDF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6" t="33709" r="7282" b="38320"/>
            <a:stretch/>
          </p:blipFill>
          <p:spPr>
            <a:xfrm>
              <a:off x="1073424" y="844826"/>
              <a:ext cx="10018645" cy="4611757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E84E676-EC60-4FFB-A731-1A04A14A8A9F}"/>
                </a:ext>
              </a:extLst>
            </p:cNvPr>
            <p:cNvSpPr/>
            <p:nvPr/>
          </p:nvSpPr>
          <p:spPr>
            <a:xfrm>
              <a:off x="1272209" y="2295939"/>
              <a:ext cx="6510130" cy="22363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9911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2ABBE38-9AEB-4498-8744-0A1359ADDF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1" t="42511" r="38894" b="46216"/>
          <a:stretch/>
        </p:blipFill>
        <p:spPr>
          <a:xfrm>
            <a:off x="627017" y="1381538"/>
            <a:ext cx="10607039" cy="358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20</Words>
  <Application>Microsoft Office PowerPoint</Application>
  <PresentationFormat>Widescreen</PresentationFormat>
  <Paragraphs>1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- Chia sẻ với cô và các bạn về cảm xúc của con khi được dự lễ khai giảng. - Cảm xúc của con khi được các thầy cô giáo và các anh chị lớp 2,3,4,5 đón chào như thế nào?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NGOC LAN</dc:creator>
  <cp:lastModifiedBy>Admin</cp:lastModifiedBy>
  <cp:revision>5</cp:revision>
  <dcterms:created xsi:type="dcterms:W3CDTF">2020-08-14T17:26:06Z</dcterms:created>
  <dcterms:modified xsi:type="dcterms:W3CDTF">2022-09-07T08:24:23Z</dcterms:modified>
</cp:coreProperties>
</file>