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x-wav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3"/>
  </p:notesMasterIdLst>
  <p:sldIdLst>
    <p:sldId id="327" r:id="rId5"/>
    <p:sldId id="325" r:id="rId6"/>
    <p:sldId id="288" r:id="rId7"/>
    <p:sldId id="338" r:id="rId8"/>
    <p:sldId id="300" r:id="rId9"/>
    <p:sldId id="323" r:id="rId10"/>
    <p:sldId id="332" r:id="rId11"/>
    <p:sldId id="333" r:id="rId12"/>
    <p:sldId id="340" r:id="rId13"/>
    <p:sldId id="316" r:id="rId14"/>
    <p:sldId id="330" r:id="rId15"/>
    <p:sldId id="339" r:id="rId16"/>
    <p:sldId id="328" r:id="rId17"/>
    <p:sldId id="329" r:id="rId18"/>
    <p:sldId id="319" r:id="rId19"/>
    <p:sldId id="318" r:id="rId20"/>
    <p:sldId id="342" r:id="rId21"/>
    <p:sldId id="336" r:id="rId22"/>
  </p:sldIdLst>
  <p:sldSz cx="9144000" cy="5143500" type="screen16x9"/>
  <p:notesSz cx="6858000" cy="9144000"/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58DDB260-AEE1-4CD9-9A9B-3E5750AEBFD3}">
          <p14:sldIdLst>
            <p14:sldId id="327"/>
            <p14:sldId id="325"/>
            <p14:sldId id="288"/>
            <p14:sldId id="338"/>
            <p14:sldId id="300"/>
            <p14:sldId id="323"/>
            <p14:sldId id="332"/>
            <p14:sldId id="333"/>
            <p14:sldId id="340"/>
            <p14:sldId id="316"/>
            <p14:sldId id="330"/>
            <p14:sldId id="339"/>
            <p14:sldId id="328"/>
            <p14:sldId id="329"/>
            <p14:sldId id="319"/>
            <p14:sldId id="318"/>
            <p14:sldId id="342"/>
            <p14:sldId id="3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307C45"/>
    <a:srgbClr val="442C4C"/>
    <a:srgbClr val="6EB147"/>
    <a:srgbClr val="5537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263BF-1178-4B28-874A-543E483E1B30}" v="445" dt="2020-08-18T02:37:00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m Thi Minh Phuong" userId="59a886c1-9eb9-4e41-a264-fe10a6ee0c2c" providerId="ADAL" clId="{35A263BF-1178-4B28-874A-543E483E1B30}"/>
    <pc:docChg chg="custSel addSld delSld modSld sldOrd delMainMaster modMainMaster addSection modSection modShowInfo">
      <pc:chgData name="Pham Thi Minh Phuong" userId="59a886c1-9eb9-4e41-a264-fe10a6ee0c2c" providerId="ADAL" clId="{35A263BF-1178-4B28-874A-543E483E1B30}" dt="2020-08-18T02:37:00.296" v="762" actId="1038"/>
      <pc:docMkLst>
        <pc:docMk/>
      </pc:docMkLst>
      <pc:sldChg chg="modSp mod modAnim">
        <pc:chgData name="Pham Thi Minh Phuong" userId="59a886c1-9eb9-4e41-a264-fe10a6ee0c2c" providerId="ADAL" clId="{35A263BF-1178-4B28-874A-543E483E1B30}" dt="2020-08-18T01:55:42.972" v="114"/>
        <pc:sldMkLst>
          <pc:docMk/>
          <pc:sldMk cId="2412638660" sldId="288"/>
        </pc:sldMkLst>
        <pc:spChg chg="mod">
          <ac:chgData name="Pham Thi Minh Phuong" userId="59a886c1-9eb9-4e41-a264-fe10a6ee0c2c" providerId="ADAL" clId="{35A263BF-1178-4B28-874A-543E483E1B30}" dt="2020-08-18T01:55:03.687" v="112" actId="20577"/>
          <ac:spMkLst>
            <pc:docMk/>
            <pc:sldMk cId="2412638660" sldId="288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4:39.752" v="75" actId="1076"/>
          <ac:spMkLst>
            <pc:docMk/>
            <pc:sldMk cId="2412638660" sldId="288"/>
            <ac:spMk id="6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4:49.887" v="78" actId="1076"/>
          <ac:grpSpMkLst>
            <pc:docMk/>
            <pc:sldMk cId="2412638660" sldId="288"/>
            <ac:grpSpMk id="8" creationId="{00000000-0000-0000-0000-000000000000}"/>
          </ac:grpSpMkLst>
        </pc:grpChg>
        <pc:picChg chg="mod">
          <ac:chgData name="Pham Thi Minh Phuong" userId="59a886c1-9eb9-4e41-a264-fe10a6ee0c2c" providerId="ADAL" clId="{35A263BF-1178-4B28-874A-543E483E1B30}" dt="2020-08-18T01:54:53.413" v="79" actId="1076"/>
          <ac:picMkLst>
            <pc:docMk/>
            <pc:sldMk cId="2412638660" sldId="288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6:14.546" v="115" actId="47"/>
        <pc:sldMkLst>
          <pc:docMk/>
          <pc:sldMk cId="1762366429" sldId="289"/>
        </pc:sldMkLst>
      </pc:sldChg>
      <pc:sldChg chg="delSp modSp mod delAnim modAnim">
        <pc:chgData name="Pham Thi Minh Phuong" userId="59a886c1-9eb9-4e41-a264-fe10a6ee0c2c" providerId="ADAL" clId="{35A263BF-1178-4B28-874A-543E483E1B30}" dt="2020-08-18T01:56:50.600" v="134" actId="1076"/>
        <pc:sldMkLst>
          <pc:docMk/>
          <pc:sldMk cId="971433870" sldId="290"/>
        </pc:sldMkLst>
        <pc:spChg chg="mod">
          <ac:chgData name="Pham Thi Minh Phuong" userId="59a886c1-9eb9-4e41-a264-fe10a6ee0c2c" providerId="ADAL" clId="{35A263BF-1178-4B28-874A-543E483E1B30}" dt="2020-08-18T01:56:50.600" v="134" actId="1076"/>
          <ac:spMkLst>
            <pc:docMk/>
            <pc:sldMk cId="971433870" sldId="290"/>
            <ac:spMk id="25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1.503" v="116" actId="478"/>
          <ac:spMkLst>
            <pc:docMk/>
            <pc:sldMk cId="971433870" sldId="290"/>
            <ac:spMk id="2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3.753" v="117" actId="478"/>
          <ac:spMkLst>
            <pc:docMk/>
            <pc:sldMk cId="971433870" sldId="290"/>
            <ac:spMk id="27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5.503" v="118" actId="478"/>
          <ac:spMkLst>
            <pc:docMk/>
            <pc:sldMk cId="971433870" sldId="290"/>
            <ac:spMk id="28" creationId="{00000000-0000-0000-0000-000000000000}"/>
          </ac:spMkLst>
        </pc:spChg>
        <pc:cxnChg chg="del">
          <ac:chgData name="Pham Thi Minh Phuong" userId="59a886c1-9eb9-4e41-a264-fe10a6ee0c2c" providerId="ADAL" clId="{35A263BF-1178-4B28-874A-543E483E1B30}" dt="2020-08-18T01:56:27.003" v="119" actId="478"/>
          <ac:cxnSpMkLst>
            <pc:docMk/>
            <pc:sldMk cId="971433870" sldId="290"/>
            <ac:cxnSpMk id="29" creationId="{00000000-0000-0000-0000-000000000000}"/>
          </ac:cxnSpMkLst>
        </pc:cxn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16067349" sldId="29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341827831" sldId="29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020188578" sldId="29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660384906" sldId="29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92206661" sldId="29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328650556" sldId="29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58354736" sldId="29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760075835" sldId="29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1544213" sldId="29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25:39.805" v="595"/>
        <pc:sldMkLst>
          <pc:docMk/>
          <pc:sldMk cId="553707979" sldId="300"/>
        </pc:sldMkLst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0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5" creationId="{00000000-0000-0000-0000-000000000000}"/>
          </ac:spMkLst>
        </pc:spChg>
        <pc:spChg chg="add mod">
          <ac:chgData name="Pham Thi Minh Phuong" userId="59a886c1-9eb9-4e41-a264-fe10a6ee0c2c" providerId="ADAL" clId="{35A263BF-1178-4B28-874A-543E483E1B30}" dt="2020-08-18T02:12:48.057" v="391" actId="1076"/>
          <ac:spMkLst>
            <pc:docMk/>
            <pc:sldMk cId="553707979" sldId="300"/>
            <ac:spMk id="21" creationId="{67CB6753-1C5F-45EE-944A-2E803F95E5F8}"/>
          </ac:spMkLst>
        </pc:spChg>
        <pc:spChg chg="add mod">
          <ac:chgData name="Pham Thi Minh Phuong" userId="59a886c1-9eb9-4e41-a264-fe10a6ee0c2c" providerId="ADAL" clId="{35A263BF-1178-4B28-874A-543E483E1B30}" dt="2020-08-18T02:13:36.310" v="430" actId="1035"/>
          <ac:spMkLst>
            <pc:docMk/>
            <pc:sldMk cId="553707979" sldId="300"/>
            <ac:spMk id="22" creationId="{8C08EF97-40EE-4A1F-ADE7-08E23EFD0A1F}"/>
          </ac:spMkLst>
        </pc:spChg>
        <pc:grpChg chg="del">
          <ac:chgData name="Pham Thi Minh Phuong" userId="59a886c1-9eb9-4e41-a264-fe10a6ee0c2c" providerId="ADAL" clId="{35A263BF-1178-4B28-874A-543E483E1B30}" dt="2020-08-18T02:07:42.528" v="223" actId="478"/>
          <ac:grpSpMkLst>
            <pc:docMk/>
            <pc:sldMk cId="553707979" sldId="300"/>
            <ac:grpSpMk id="16" creationId="{00000000-0000-0000-0000-000000000000}"/>
          </ac:grpSpMkLst>
        </pc:grpChg>
        <pc:picChg chg="add mod modCrop">
          <ac:chgData name="Pham Thi Minh Phuong" userId="59a886c1-9eb9-4e41-a264-fe10a6ee0c2c" providerId="ADAL" clId="{35A263BF-1178-4B28-874A-543E483E1B30}" dt="2020-08-18T02:17:01.917" v="453" actId="14100"/>
          <ac:picMkLst>
            <pc:docMk/>
            <pc:sldMk cId="553707979" sldId="300"/>
            <ac:picMk id="18" creationId="{CBE4DB05-E01F-491C-B70A-7F57CB2B6754}"/>
          </ac:picMkLst>
        </pc:picChg>
        <pc:picChg chg="add mod modCrop">
          <ac:chgData name="Pham Thi Minh Phuong" userId="59a886c1-9eb9-4e41-a264-fe10a6ee0c2c" providerId="ADAL" clId="{35A263BF-1178-4B28-874A-543E483E1B30}" dt="2020-08-18T02:11:26.089" v="314" actId="1076"/>
          <ac:picMkLst>
            <pc:docMk/>
            <pc:sldMk cId="553707979" sldId="300"/>
            <ac:picMk id="20" creationId="{FEF33DC6-6278-4D65-8037-559762F6CBB3}"/>
          </ac:picMkLst>
        </pc:picChg>
        <pc:picChg chg="add del mod modCrop">
          <ac:chgData name="Pham Thi Minh Phuong" userId="59a886c1-9eb9-4e41-a264-fe10a6ee0c2c" providerId="ADAL" clId="{35A263BF-1178-4B28-874A-543E483E1B30}" dt="2020-08-18T02:16:44.203" v="448" actId="478"/>
          <ac:picMkLst>
            <pc:docMk/>
            <pc:sldMk cId="553707979" sldId="300"/>
            <ac:picMk id="23" creationId="{7AF20C27-1121-4E14-9D9E-ECBBE68D26A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49681728" sldId="30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91736782" sldId="30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094743185" sldId="30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4930782" sldId="30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18362397" sldId="30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200446936" sldId="30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86697824" sldId="30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108345331" sldId="30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521279595" sldId="30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07:22.134" v="220"/>
        <pc:sldMkLst>
          <pc:docMk/>
          <pc:sldMk cId="3973996967" sldId="310"/>
        </pc:sldMkLst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5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5.215" v="152" actId="478"/>
          <ac:spMkLst>
            <pc:docMk/>
            <pc:sldMk cId="3973996967" sldId="310"/>
            <ac:spMk id="6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11.563" v="150" actId="478"/>
          <ac:spMkLst>
            <pc:docMk/>
            <pc:sldMk cId="3973996967" sldId="310"/>
            <ac:spMk id="1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3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0:17.824" v="193" actId="1076"/>
          <ac:spMkLst>
            <pc:docMk/>
            <pc:sldMk cId="3973996967" sldId="310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1.782" v="146" actId="478"/>
          <ac:spMkLst>
            <pc:docMk/>
            <pc:sldMk cId="3973996967" sldId="310"/>
            <ac:spMk id="2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4.990" v="148" actId="478"/>
          <ac:spMkLst>
            <pc:docMk/>
            <pc:sldMk cId="3973996967" sldId="310"/>
            <ac:spMk id="2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6.134" v="144" actId="478"/>
          <ac:spMkLst>
            <pc:docMk/>
            <pc:sldMk cId="3973996967" sldId="310"/>
            <ac:spMk id="2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2.798" v="147" actId="478"/>
          <ac:spMkLst>
            <pc:docMk/>
            <pc:sldMk cId="3973996967" sldId="310"/>
            <ac:spMk id="2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9.085" v="145" actId="478"/>
          <ac:spMkLst>
            <pc:docMk/>
            <pc:sldMk cId="3973996967" sldId="310"/>
            <ac:spMk id="3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7.742" v="149" actId="478"/>
          <ac:spMkLst>
            <pc:docMk/>
            <pc:sldMk cId="3973996967" sldId="310"/>
            <ac:spMk id="32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8" creationId="{00000000-0000-0000-0000-000000000000}"/>
          </ac:grpSpMkLst>
        </pc:grpChg>
        <pc:picChg chg="add mod">
          <ac:chgData name="Pham Thi Minh Phuong" userId="59a886c1-9eb9-4e41-a264-fe10a6ee0c2c" providerId="ADAL" clId="{35A263BF-1178-4B28-874A-543E483E1B30}" dt="2020-08-18T02:07:20.307" v="219" actId="1076"/>
          <ac:picMkLst>
            <pc:docMk/>
            <pc:sldMk cId="3973996967" sldId="310"/>
            <ac:picMk id="16" creationId="{30B615F4-7A71-4DE2-97D2-676AB3FF234A}"/>
          </ac:picMkLst>
        </pc:picChg>
      </pc:sldChg>
      <pc:sldChg chg="add ord">
        <pc:chgData name="Pham Thi Minh Phuong" userId="59a886c1-9eb9-4e41-a264-fe10a6ee0c2c" providerId="ADAL" clId="{35A263BF-1178-4B28-874A-543E483E1B30}" dt="2020-08-18T02:26:22.143" v="600"/>
        <pc:sldMkLst>
          <pc:docMk/>
          <pc:sldMk cId="532826948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78049159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247141228" sldId="312"/>
        </pc:sldMkLst>
      </pc:sldChg>
      <pc:sldChg chg="add ord">
        <pc:chgData name="Pham Thi Minh Phuong" userId="59a886c1-9eb9-4e41-a264-fe10a6ee0c2c" providerId="ADAL" clId="{35A263BF-1178-4B28-874A-543E483E1B30}" dt="2020-08-18T02:26:19.803" v="598" actId="20578"/>
        <pc:sldMkLst>
          <pc:docMk/>
          <pc:sldMk cId="2316430590" sldId="31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679118753" sldId="313"/>
        </pc:sldMkLst>
      </pc:sldChg>
      <pc:sldChg chg="delSp modSp add mod ord delAnim">
        <pc:chgData name="Pham Thi Minh Phuong" userId="59a886c1-9eb9-4e41-a264-fe10a6ee0c2c" providerId="ADAL" clId="{35A263BF-1178-4B28-874A-543E483E1B30}" dt="2020-08-18T02:15:22.856" v="439"/>
        <pc:sldMkLst>
          <pc:docMk/>
          <pc:sldMk cId="3990783949" sldId="313"/>
        </pc:sldMkLst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32.322" v="289" actId="14100"/>
          <ac:spMkLst>
            <pc:docMk/>
            <pc:sldMk cId="3990783949" sldId="313"/>
            <ac:spMk id="5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46.284" v="293" actId="1036"/>
          <ac:spMkLst>
            <pc:docMk/>
            <pc:sldMk cId="3990783949" sldId="313"/>
            <ac:spMk id="9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3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7.458" v="288" actId="1076"/>
          <ac:spMkLst>
            <pc:docMk/>
            <pc:sldMk cId="3990783949" sldId="313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1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8" creationId="{00000000-0000-0000-0000-000000000000}"/>
          </ac:grpSpMkLst>
        </pc:grpChg>
        <pc:picChg chg="del">
          <ac:chgData name="Pham Thi Minh Phuong" userId="59a886c1-9eb9-4e41-a264-fe10a6ee0c2c" providerId="ADAL" clId="{35A263BF-1178-4B28-874A-543E483E1B30}" dt="2020-08-18T02:08:43.622" v="227" actId="478"/>
          <ac:picMkLst>
            <pc:docMk/>
            <pc:sldMk cId="3990783949" sldId="313"/>
            <ac:picMk id="16" creationId="{30B615F4-7A71-4DE2-97D2-676AB3FF234A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20:15.267" v="504"/>
        <pc:sldMkLst>
          <pc:docMk/>
          <pc:sldMk cId="886845859" sldId="314"/>
        </pc:sldMkLst>
        <pc:spChg chg="add mod">
          <ac:chgData name="Pham Thi Minh Phuong" userId="59a886c1-9eb9-4e41-a264-fe10a6ee0c2c" providerId="ADAL" clId="{35A263BF-1178-4B28-874A-543E483E1B30}" dt="2020-08-18T02:19:55.765" v="499" actId="1076"/>
          <ac:spMkLst>
            <pc:docMk/>
            <pc:sldMk cId="886845859" sldId="314"/>
            <ac:spMk id="4" creationId="{961183D3-A832-45F9-BB32-83B05ECF1663}"/>
          </ac:spMkLst>
        </pc:spChg>
        <pc:spChg chg="add mod">
          <ac:chgData name="Pham Thi Minh Phuong" userId="59a886c1-9eb9-4e41-a264-fe10a6ee0c2c" providerId="ADAL" clId="{35A263BF-1178-4B28-874A-543E483E1B30}" dt="2020-08-18T02:20:02.252" v="501" actId="1076"/>
          <ac:spMkLst>
            <pc:docMk/>
            <pc:sldMk cId="886845859" sldId="314"/>
            <ac:spMk id="5" creationId="{3556C26F-C632-4FB8-AF0B-2972EAEA8C96}"/>
          </ac:spMkLst>
        </pc:spChg>
        <pc:spChg chg="add mod">
          <ac:chgData name="Pham Thi Minh Phuong" userId="59a886c1-9eb9-4e41-a264-fe10a6ee0c2c" providerId="ADAL" clId="{35A263BF-1178-4B28-874A-543E483E1B30}" dt="2020-08-18T02:19:59.049" v="500" actId="1076"/>
          <ac:spMkLst>
            <pc:docMk/>
            <pc:sldMk cId="886845859" sldId="314"/>
            <ac:spMk id="6" creationId="{2D6B8757-AE21-4BBA-9D72-4799F69A802E}"/>
          </ac:spMkLst>
        </pc:spChg>
        <pc:spChg chg="mod">
          <ac:chgData name="Pham Thi Minh Phuong" userId="59a886c1-9eb9-4e41-a264-fe10a6ee0c2c" providerId="ADAL" clId="{35A263BF-1178-4B28-874A-543E483E1B30}" dt="2020-08-18T02:18:54.394" v="485" actId="20577"/>
          <ac:spMkLst>
            <pc:docMk/>
            <pc:sldMk cId="886845859" sldId="314"/>
            <ac:spMk id="25" creationId="{00000000-0000-0000-0000-000000000000}"/>
          </ac:spMkLst>
        </pc:spChg>
        <pc:picChg chg="mod">
          <ac:chgData name="Pham Thi Minh Phuong" userId="59a886c1-9eb9-4e41-a264-fe10a6ee0c2c" providerId="ADAL" clId="{35A263BF-1178-4B28-874A-543E483E1B30}" dt="2020-08-18T02:18:21.374" v="474" actId="14100"/>
          <ac:picMkLst>
            <pc:docMk/>
            <pc:sldMk cId="886845859" sldId="314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49301880" sldId="31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233579209" sldId="315"/>
        </pc:sldMkLst>
      </pc:sldChg>
      <pc:sldChg chg="modSp add mod">
        <pc:chgData name="Pham Thi Minh Phuong" userId="59a886c1-9eb9-4e41-a264-fe10a6ee0c2c" providerId="ADAL" clId="{35A263BF-1178-4B28-874A-543E483E1B30}" dt="2020-08-18T02:20:45.308" v="518" actId="20577"/>
        <pc:sldMkLst>
          <pc:docMk/>
          <pc:sldMk cId="4073527571" sldId="315"/>
        </pc:sldMkLst>
        <pc:spChg chg="mod">
          <ac:chgData name="Pham Thi Minh Phuong" userId="59a886c1-9eb9-4e41-a264-fe10a6ee0c2c" providerId="ADAL" clId="{35A263BF-1178-4B28-874A-543E483E1B30}" dt="2020-08-18T02:20:45.308" v="518" actId="20577"/>
          <ac:spMkLst>
            <pc:docMk/>
            <pc:sldMk cId="4073527571" sldId="315"/>
            <ac:spMk id="17" creationId="{00000000-0000-0000-0000-000000000000}"/>
          </ac:spMkLst>
        </pc:spChg>
      </pc:sldChg>
      <pc:sldChg chg="modSp add mod modAnim">
        <pc:chgData name="Pham Thi Minh Phuong" userId="59a886c1-9eb9-4e41-a264-fe10a6ee0c2c" providerId="ADAL" clId="{35A263BF-1178-4B28-874A-543E483E1B30}" dt="2020-08-18T02:25:43.440" v="596"/>
        <pc:sldMkLst>
          <pc:docMk/>
          <pc:sldMk cId="218111323" sldId="316"/>
        </pc:sldMkLst>
        <pc:spChg chg="mod">
          <ac:chgData name="Pham Thi Minh Phuong" userId="59a886c1-9eb9-4e41-a264-fe10a6ee0c2c" providerId="ADAL" clId="{35A263BF-1178-4B28-874A-543E483E1B30}" dt="2020-08-18T02:21:46.437" v="584" actId="1076"/>
          <ac:spMkLst>
            <pc:docMk/>
            <pc:sldMk cId="218111323" sldId="316"/>
            <ac:spMk id="21" creationId="{67CB6753-1C5F-45EE-944A-2E803F95E5F8}"/>
          </ac:spMkLst>
        </pc:spChg>
        <pc:spChg chg="mod">
          <ac:chgData name="Pham Thi Minh Phuong" userId="59a886c1-9eb9-4e41-a264-fe10a6ee0c2c" providerId="ADAL" clId="{35A263BF-1178-4B28-874A-543E483E1B30}" dt="2020-08-18T02:25:23.376" v="594" actId="1037"/>
          <ac:spMkLst>
            <pc:docMk/>
            <pc:sldMk cId="218111323" sldId="316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22:16.769" v="591" actId="14100"/>
          <ac:picMkLst>
            <pc:docMk/>
            <pc:sldMk cId="218111323" sldId="316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1:22.254" v="524" actId="1076"/>
          <ac:picMkLst>
            <pc:docMk/>
            <pc:sldMk cId="218111323" sldId="316"/>
            <ac:picMk id="20" creationId="{FEF33DC6-6278-4D65-8037-559762F6CBB3}"/>
          </ac:picMkLst>
        </pc:picChg>
      </pc:sldChg>
      <pc:sldChg chg="modSp add mod">
        <pc:chgData name="Pham Thi Minh Phuong" userId="59a886c1-9eb9-4e41-a264-fe10a6ee0c2c" providerId="ADAL" clId="{35A263BF-1178-4B28-874A-543E483E1B30}" dt="2020-08-18T02:26:38.221" v="614" actId="20577"/>
        <pc:sldMkLst>
          <pc:docMk/>
          <pc:sldMk cId="3984175086" sldId="317"/>
        </pc:sldMkLst>
        <pc:spChg chg="mod">
          <ac:chgData name="Pham Thi Minh Phuong" userId="59a886c1-9eb9-4e41-a264-fe10a6ee0c2c" providerId="ADAL" clId="{35A263BF-1178-4B28-874A-543E483E1B30}" dt="2020-08-18T02:26:38.221" v="614" actId="20577"/>
          <ac:spMkLst>
            <pc:docMk/>
            <pc:sldMk cId="3984175086" sldId="317"/>
            <ac:spMk id="17" creationId="{00000000-0000-0000-0000-000000000000}"/>
          </ac:spMkLst>
        </pc:spChg>
      </pc:sldChg>
      <pc:sldChg chg="modSp add mod">
        <pc:chgData name="Pham Thi Minh Phuong" userId="59a886c1-9eb9-4e41-a264-fe10a6ee0c2c" providerId="ADAL" clId="{35A263BF-1178-4B28-874A-543E483E1B30}" dt="2020-08-18T02:30:12.994" v="653" actId="14100"/>
        <pc:sldMkLst>
          <pc:docMk/>
          <pc:sldMk cId="3749060487" sldId="318"/>
        </pc:sldMkLst>
        <pc:spChg chg="mod">
          <ac:chgData name="Pham Thi Minh Phuong" userId="59a886c1-9eb9-4e41-a264-fe10a6ee0c2c" providerId="ADAL" clId="{35A263BF-1178-4B28-874A-543E483E1B30}" dt="2020-08-18T02:26:58.811" v="616" actId="20577"/>
          <ac:spMkLst>
            <pc:docMk/>
            <pc:sldMk cId="3749060487" sldId="318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30:12.994" v="653" actId="14100"/>
          <ac:picMkLst>
            <pc:docMk/>
            <pc:sldMk cId="3749060487" sldId="318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9:03.856" v="639" actId="14100"/>
          <ac:picMkLst>
            <pc:docMk/>
            <pc:sldMk cId="3749060487" sldId="318"/>
            <ac:picMk id="20" creationId="{FEF33DC6-6278-4D65-8037-559762F6CBB3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37:00.296" v="762" actId="1038"/>
        <pc:sldMkLst>
          <pc:docMk/>
          <pc:sldMk cId="369433564" sldId="319"/>
        </pc:sldMkLst>
        <pc:spChg chg="mod">
          <ac:chgData name="Pham Thi Minh Phuong" userId="59a886c1-9eb9-4e41-a264-fe10a6ee0c2c" providerId="ADAL" clId="{35A263BF-1178-4B28-874A-543E483E1B30}" dt="2020-08-18T02:37:00.296" v="762" actId="1038"/>
          <ac:spMkLst>
            <pc:docMk/>
            <pc:sldMk cId="369433564" sldId="319"/>
            <ac:spMk id="4" creationId="{961183D3-A832-45F9-BB32-83B05ECF1663}"/>
          </ac:spMkLst>
        </pc:spChg>
        <pc:spChg chg="mod">
          <ac:chgData name="Pham Thi Minh Phuong" userId="59a886c1-9eb9-4e41-a264-fe10a6ee0c2c" providerId="ADAL" clId="{35A263BF-1178-4B28-874A-543E483E1B30}" dt="2020-08-18T02:36:52.631" v="752" actId="1037"/>
          <ac:spMkLst>
            <pc:docMk/>
            <pc:sldMk cId="369433564" sldId="319"/>
            <ac:spMk id="5" creationId="{3556C26F-C632-4FB8-AF0B-2972EAEA8C96}"/>
          </ac:spMkLst>
        </pc:spChg>
        <pc:spChg chg="mod">
          <ac:chgData name="Pham Thi Minh Phuong" userId="59a886c1-9eb9-4e41-a264-fe10a6ee0c2c" providerId="ADAL" clId="{35A263BF-1178-4B28-874A-543E483E1B30}" dt="2020-08-18T02:36:46.735" v="745" actId="1076"/>
          <ac:spMkLst>
            <pc:docMk/>
            <pc:sldMk cId="369433564" sldId="319"/>
            <ac:spMk id="6" creationId="{2D6B8757-AE21-4BBA-9D72-4799F69A802E}"/>
          </ac:spMkLst>
        </pc:spChg>
        <pc:spChg chg="add mod">
          <ac:chgData name="Pham Thi Minh Phuong" userId="59a886c1-9eb9-4e41-a264-fe10a6ee0c2c" providerId="ADAL" clId="{35A263BF-1178-4B28-874A-543E483E1B30}" dt="2020-08-18T02:35:50.618" v="733" actId="14861"/>
          <ac:spMkLst>
            <pc:docMk/>
            <pc:sldMk cId="369433564" sldId="319"/>
            <ac:spMk id="7" creationId="{9384FD50-2BA6-45DE-B4C5-FCA56569D0F8}"/>
          </ac:spMkLst>
        </pc:spChg>
        <pc:spChg chg="mod">
          <ac:chgData name="Pham Thi Minh Phuong" userId="59a886c1-9eb9-4e41-a264-fe10a6ee0c2c" providerId="ADAL" clId="{35A263BF-1178-4B28-874A-543E483E1B30}" dt="2020-08-18T02:35:54.615" v="734" actId="1076"/>
          <ac:spMkLst>
            <pc:docMk/>
            <pc:sldMk cId="369433564" sldId="319"/>
            <ac:spMk id="25" creationId="{00000000-0000-0000-0000-000000000000}"/>
          </ac:spMkLst>
        </pc:spChg>
      </pc:sldChg>
      <pc:sldMasterChg chg="modSldLayout">
        <pc:chgData name="Pham Thi Minh Phuong" userId="59a886c1-9eb9-4e41-a264-fe10a6ee0c2c" providerId="ADAL" clId="{35A263BF-1178-4B28-874A-543E483E1B30}" dt="2020-08-18T02:02:10.988" v="217" actId="20577"/>
        <pc:sldMasterMkLst>
          <pc:docMk/>
          <pc:sldMasterMk cId="1881859133" sldId="2147483660"/>
        </pc:sldMasterMkLst>
        <pc:sldLayoutChg chg="modSp mod">
          <pc:chgData name="Pham Thi Minh Phuong" userId="59a886c1-9eb9-4e41-a264-fe10a6ee0c2c" providerId="ADAL" clId="{35A263BF-1178-4B28-874A-543E483E1B30}" dt="2020-08-18T02:02:10.988" v="217" actId="20577"/>
          <pc:sldLayoutMkLst>
            <pc:docMk/>
            <pc:sldMasterMk cId="1881859133" sldId="2147483660"/>
            <pc:sldLayoutMk cId="1784643704" sldId="2147483672"/>
          </pc:sldLayoutMkLst>
          <pc:spChg chg="mod">
            <ac:chgData name="Pham Thi Minh Phuong" userId="59a886c1-9eb9-4e41-a264-fe10a6ee0c2c" providerId="ADAL" clId="{35A263BF-1178-4B28-874A-543E483E1B30}" dt="2020-08-18T02:02:10.988" v="217" actId="20577"/>
            <ac:spMkLst>
              <pc:docMk/>
              <pc:sldMasterMk cId="1881859133" sldId="2147483660"/>
              <pc:sldLayoutMk cId="1784643704" sldId="2147483672"/>
              <ac:spMk id="41" creationId="{AF493636-B449-46E7-9C1C-83C3DD1DFC60}"/>
            </ac:spMkLst>
          </pc:spChg>
        </pc:sldLayoutChg>
      </pc:sldMasterChg>
      <pc:sldMasterChg chg="del delSldLayout">
        <pc:chgData name="Pham Thi Minh Phuong" userId="59a886c1-9eb9-4e41-a264-fe10a6ee0c2c" providerId="ADAL" clId="{35A263BF-1178-4B28-874A-543E483E1B30}" dt="2020-08-18T01:58:03.444" v="135" actId="47"/>
        <pc:sldMasterMkLst>
          <pc:docMk/>
          <pc:sldMasterMk cId="1605212255" sldId="2147483673"/>
        </pc:sldMasterMkLst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54066645" sldId="2147483674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987541789" sldId="2147483675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816289622" sldId="2147483676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472415014" sldId="2147483677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859294957" sldId="2147483678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4067993372" sldId="2147483679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798066714" sldId="2147483680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666964810" sldId="2147483681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6334923" sldId="2147483682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399985446" sldId="2147483683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094881050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3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11991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327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77E8F4-36F5-42F3-8BF8-DD642CEEF78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75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15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80064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9821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p:transition spd="slow" advClick="0" advTm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p:transition spd="slow" advClick="0" advTm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2023/7/23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Click="0" advTm="0">
    <p:fade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20.jpeg"/><Relationship Id="rId5" Type="http://schemas.openxmlformats.org/officeDocument/2006/relationships/image" Target="../media/image8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10" Type="http://schemas.openxmlformats.org/officeDocument/2006/relationships/image" Target="../media/image23.jpeg"/><Relationship Id="rId4" Type="http://schemas.openxmlformats.org/officeDocument/2006/relationships/tags" Target="../tags/tag6.xml"/><Relationship Id="rId9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24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25.png"/><Relationship Id="rId5" Type="http://schemas.openxmlformats.org/officeDocument/2006/relationships/image" Target="../media/image23.jpeg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10.jp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B2E3538-D218-3D8C-8B46-C3C92CAA8F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77" y="336885"/>
            <a:ext cx="1210588" cy="1210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A90A0E-EAB9-4FAA-9370-E29FAC7A9A0B}"/>
              </a:ext>
            </a:extLst>
          </p:cNvPr>
          <p:cNvSpPr txBox="1"/>
          <p:nvPr/>
        </p:nvSpPr>
        <p:spPr>
          <a:xfrm>
            <a:off x="1381587" y="2207499"/>
            <a:ext cx="7000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HỌC HOẠT ĐỘNG TRẢI NGHIỆM</a:t>
            </a:r>
          </a:p>
        </p:txBody>
      </p:sp>
    </p:spTree>
    <p:extLst>
      <p:ext uri="{BB962C8B-B14F-4D97-AF65-F5344CB8AC3E}">
        <p14:creationId xmlns:p14="http://schemas.microsoft.com/office/powerpoint/2010/main" val="1059033008"/>
      </p:ext>
    </p:extLst>
  </p:cSld>
  <p:clrMapOvr>
    <a:masterClrMapping/>
  </p:clrMapOvr>
  <p:transition spd="slow" advClick="0" advTm="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533624" y="390273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89523" y="637646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Sắm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vai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lí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tình</a:t>
            </a:r>
            <a:r>
              <a:rPr lang="en-US" altLang="zh-CN" sz="32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huống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429001" y="223529"/>
            <a:ext cx="2307770" cy="461665"/>
          </a:xfrm>
          <a:prstGeom prst="rect">
            <a:avLst/>
          </a:prstGeom>
          <a:solidFill>
            <a:srgbClr val="307C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050" name="Picture 2" descr="C:\Users\PC\Downloads\25 (1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7" t="14787" r="9887" b="59216"/>
          <a:stretch/>
        </p:blipFill>
        <p:spPr bwMode="auto">
          <a:xfrm>
            <a:off x="356260" y="1222466"/>
            <a:ext cx="8443356" cy="308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6885" y="4214445"/>
            <a:ext cx="559327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khóc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3884" y="4226320"/>
            <a:ext cx="3556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đau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113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757797" y="-115278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1829761" y="112775"/>
            <a:ext cx="5484478" cy="830997"/>
          </a:xfrm>
          <a:prstGeom prst="rect">
            <a:avLst/>
          </a:prstGeom>
          <a:solidFill>
            <a:srgbClr val="307C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2: Làm việc nhóm:</a:t>
            </a:r>
          </a:p>
          <a:p>
            <a:pPr algn="ctr"/>
            <a:r>
              <a:rPr lang="en-US" altLang="zh-CN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Sắm vai xử lí tình huống</a:t>
            </a:r>
            <a:endParaRPr lang="zh-CN" altLang="en-US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2050" name="Picture 2" descr="C:\Users\PC\Downloads\25 (1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7" t="14787" r="9887" b="59216"/>
          <a:stretch/>
        </p:blipFill>
        <p:spPr bwMode="auto">
          <a:xfrm>
            <a:off x="350322" y="1171697"/>
            <a:ext cx="8443356" cy="308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75395" y="4238130"/>
            <a:ext cx="212009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Tổ 1 và tổ 2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80049" y="4259972"/>
            <a:ext cx="218818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Tổ 3 và tổ 4</a:t>
            </a:r>
            <a:endParaRPr lang="en-US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0D3DFC-EEDB-6AA4-23FC-42E0C76DF902}"/>
              </a:ext>
            </a:extLst>
          </p:cNvPr>
          <p:cNvSpPr/>
          <p:nvPr/>
        </p:nvSpPr>
        <p:spPr>
          <a:xfrm>
            <a:off x="414940" y="1039330"/>
            <a:ext cx="4092254" cy="318699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58DBB1-D126-2729-9A26-9C656FE4B855}"/>
              </a:ext>
            </a:extLst>
          </p:cNvPr>
          <p:cNvSpPr/>
          <p:nvPr/>
        </p:nvSpPr>
        <p:spPr>
          <a:xfrm>
            <a:off x="4636807" y="1039330"/>
            <a:ext cx="4157060" cy="318699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578362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8" grpId="0" animBg="1"/>
      <p:bldP spid="9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HẠC CHÀO SÂN KHẤU #8 -- Thời Lượng 33 giây">
            <a:hlinkClick r:id="" action="ppaction://media"/>
            <a:extLst>
              <a:ext uri="{FF2B5EF4-FFF2-40B4-BE49-F238E27FC236}">
                <a16:creationId xmlns:a16="http://schemas.microsoft.com/office/drawing/2014/main" id="{B88B20F7-DE24-6EBF-8B06-24DA150705B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8009.632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05855" y="660828"/>
            <a:ext cx="5486401" cy="30861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B0B444-02C1-C874-7D1D-039C63C38F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3663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00911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5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9" t="14687" r="48898" b="59316"/>
          <a:stretch/>
        </p:blipFill>
        <p:spPr bwMode="auto">
          <a:xfrm>
            <a:off x="2433885" y="1027612"/>
            <a:ext cx="4114800" cy="308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88410" y="4115887"/>
            <a:ext cx="440574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khóc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7652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C\Downloads\25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29" t="14787" r="9888" b="59216"/>
          <a:stretch/>
        </p:blipFill>
        <p:spPr bwMode="auto">
          <a:xfrm>
            <a:off x="2436530" y="916503"/>
            <a:ext cx="4221678" cy="308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874967" y="3922004"/>
            <a:ext cx="3556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đau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837310"/>
      </p:ext>
    </p:extLst>
  </p:cSld>
  <p:clrMapOvr>
    <a:masterClrMapping/>
  </p:clrMapOvr>
  <p:transition spd="slow" advClick="0" advTm="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53096" y="1249100"/>
            <a:ext cx="8878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36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thân</a:t>
            </a:r>
            <a:r>
              <a:rPr lang="en-US" altLang="zh-CN" sz="36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thiện</a:t>
            </a:r>
            <a:r>
              <a:rPr lang="en-US" altLang="zh-CN" sz="36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36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6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6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600" b="1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600" b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cần:</a:t>
            </a:r>
            <a:endParaRPr lang="vi-VN" altLang="zh-CN" sz="3600" b="1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4" name="文本框 6">
            <a:extLst>
              <a:ext uri="{FF2B5EF4-FFF2-40B4-BE49-F238E27FC236}">
                <a16:creationId xmlns:a16="http://schemas.microsoft.com/office/drawing/2014/main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88137" y="1864111"/>
            <a:ext cx="8878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              </a:t>
            </a: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Vui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vẻ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文本框 6">
            <a:extLst>
              <a:ext uri="{FF2B5EF4-FFF2-40B4-BE49-F238E27FC236}">
                <a16:creationId xmlns:a16="http://schemas.microsoft.com/office/drawing/2014/main" id="{3556C26F-C632-4FB8-AF0B-2972EAEA8C9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2508704"/>
            <a:ext cx="8878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             </a:t>
            </a: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Giúp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đỡ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文本框 6">
            <a:extLst>
              <a:ext uri="{FF2B5EF4-FFF2-40B4-BE49-F238E27FC236}">
                <a16:creationId xmlns:a16="http://schemas.microsoft.com/office/drawing/2014/main" id="{2D6B8757-AE21-4BBA-9D72-4799F69A802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3122552"/>
            <a:ext cx="88784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             </a:t>
            </a: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Rủ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chơi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cùng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9149" y="218463"/>
            <a:ext cx="3133907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  <p:sp>
        <p:nvSpPr>
          <p:cNvPr id="8" name="文本框 6">
            <a:extLst>
              <a:ext uri="{FF2B5EF4-FFF2-40B4-BE49-F238E27FC236}">
                <a16:creationId xmlns:a16="http://schemas.microsoft.com/office/drawing/2014/main" id="{2D6B8757-AE21-4BBA-9D72-4799F69A802E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9149" y="3755039"/>
            <a:ext cx="88784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            </a:t>
            </a: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Quan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tâm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chia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sẻ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9" name="文本框 6">
            <a:extLst>
              <a:ext uri="{FF2B5EF4-FFF2-40B4-BE49-F238E27FC236}">
                <a16:creationId xmlns:a16="http://schemas.microsoft.com/office/drawing/2014/main" id="{2D6B8757-AE21-4BBA-9D72-4799F69A802E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9149" y="4339814"/>
            <a:ext cx="887848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              </a:t>
            </a:r>
            <a:r>
              <a:rPr lang="vi-VN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+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Không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đánh</a:t>
            </a:r>
            <a:r>
              <a:rPr lang="en-US" altLang="zh-CN" sz="3200" b="1" dirty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endParaRPr lang="vi-VN" altLang="zh-CN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43356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  <p:bldP spid="5" grpId="0"/>
      <p:bldP spid="6" grpId="0"/>
      <p:bldP spid="7" grpId="0" animBg="1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502246" y="595876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28810" y="884327"/>
            <a:ext cx="711199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0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Thể</a:t>
            </a:r>
            <a:r>
              <a:rPr lang="en-US" altLang="zh-CN" sz="30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hiện</a:t>
            </a:r>
            <a:r>
              <a:rPr lang="en-US" altLang="zh-CN" sz="30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sự</a:t>
            </a:r>
            <a:r>
              <a:rPr lang="en-US" altLang="zh-CN" sz="30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thân</a:t>
            </a:r>
            <a:r>
              <a:rPr lang="en-US" altLang="zh-CN" sz="30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thiện</a:t>
            </a:r>
            <a:r>
              <a:rPr lang="en-US" altLang="zh-CN" sz="30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30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b="1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000" b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hằng ngày bằng </a:t>
            </a:r>
            <a:r>
              <a:rPr lang="en-US" altLang="zh-CN" sz="30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30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nói</a:t>
            </a:r>
            <a:r>
              <a:rPr lang="en-US" altLang="zh-CN" sz="30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30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0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0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endParaRPr lang="zh-CN" altLang="en-US" sz="3000" b="1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429001" y="223529"/>
            <a:ext cx="2340428" cy="461665"/>
          </a:xfrm>
          <a:prstGeom prst="rect">
            <a:avLst/>
          </a:prstGeom>
          <a:solidFill>
            <a:srgbClr val="307C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02246" y="1899990"/>
            <a:ext cx="8246063" cy="10772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Chia </a:t>
            </a:r>
            <a:r>
              <a:rPr lang="en-US" altLang="zh-CN" sz="32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sẻ</a:t>
            </a:r>
            <a:r>
              <a:rPr lang="en-US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3200" b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bố </a:t>
            </a:r>
            <a:r>
              <a:rPr lang="en-US" altLang="zh-CN" sz="32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mẹ</a:t>
            </a:r>
            <a:r>
              <a:rPr lang="en-US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, </a:t>
            </a:r>
            <a:r>
              <a:rPr lang="en-US" altLang="zh-CN" sz="32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thân</a:t>
            </a:r>
            <a:r>
              <a:rPr lang="en-US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về</a:t>
            </a:r>
            <a:r>
              <a:rPr lang="en-US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vi </a:t>
            </a:r>
            <a:r>
              <a:rPr lang="en-US" altLang="zh-CN" sz="32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ứng</a:t>
            </a:r>
            <a:r>
              <a:rPr lang="en-US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xử</a:t>
            </a:r>
            <a:r>
              <a:rPr lang="en-US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ở </a:t>
            </a:r>
            <a:r>
              <a:rPr lang="en-US" altLang="zh-CN" sz="3200" b="1" dirty="0" err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trường</a:t>
            </a:r>
            <a:r>
              <a:rPr lang="vi-VN" altLang="zh-CN" sz="3200" b="1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</p:txBody>
      </p:sp>
      <p:sp>
        <p:nvSpPr>
          <p:cNvPr id="8" name="文本框 6">
            <a:extLst>
              <a:ext uri="{FF2B5EF4-FFF2-40B4-BE49-F238E27FC236}">
                <a16:creationId xmlns:a16="http://schemas.microsoft.com/office/drawing/2014/main" id="{BBD8CC6C-7B45-4500-8F41-96FE7DFE4CBE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48968" y="3137737"/>
            <a:ext cx="8246063" cy="107721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 b="1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Luôn ứng xử thân thiện với bạn ở trường, lớp, ở nhà và những nơi công cộng khác.</a:t>
            </a:r>
            <a:endParaRPr lang="vi-VN" altLang="zh-CN" sz="3200" b="1" dirty="0">
              <a:solidFill>
                <a:schemeClr val="bg1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906048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1F418C-905A-25DC-F607-217D32984486}"/>
              </a:ext>
            </a:extLst>
          </p:cNvPr>
          <p:cNvSpPr txBox="1"/>
          <p:nvPr/>
        </p:nvSpPr>
        <p:spPr>
          <a:xfrm>
            <a:off x="983556" y="1347870"/>
            <a:ext cx="75380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Trò</a:t>
            </a:r>
            <a:r>
              <a:rPr kumimoji="0" lang="en-US" sz="6600" b="1" i="0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chơi: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600" b="1" baseline="0">
                <a:solidFill>
                  <a:srgbClr val="0070C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Ai</a:t>
            </a:r>
            <a:r>
              <a:rPr lang="en-US" sz="6600" b="1">
                <a:solidFill>
                  <a:srgbClr val="0070C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nhanh, ai đúng?</a:t>
            </a:r>
            <a:endParaRPr kumimoji="0" lang="en-US" sz="66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26200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66667E-6 1.48148E-6 L -1.666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1212" y="2665217"/>
            <a:ext cx="41681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kumimoji="0" lang="en-US" altLang="zh-CN" sz="36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thiệp tặng bạn</a:t>
            </a:r>
            <a:endParaRPr kumimoji="0" lang="vi-VN" altLang="zh-C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58311" y="1450363"/>
            <a:ext cx="3133907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DẶN</a:t>
            </a:r>
            <a:r>
              <a:rPr kumimoji="0" lang="en-US" altLang="zh-CN" sz="4000" b="1" i="0" u="none" strike="noStrike" kern="1200" cap="none" spc="0" normalizeH="0" noProof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DÒ</a:t>
            </a:r>
            <a:endParaRPr kumimoji="0" lang="vi-VN" altLang="zh-CN" sz="4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uLnTx/>
              <a:uFillTx/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66AAA9-4088-41C9-B345-E6F7BF4C6D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2151" y="1099966"/>
            <a:ext cx="3930561" cy="409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66825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ng em là Học sinh lớp 1">
            <a:hlinkClick r:id="" action="ppaction://media"/>
            <a:extLst>
              <a:ext uri="{FF2B5EF4-FFF2-40B4-BE49-F238E27FC236}">
                <a16:creationId xmlns:a16="http://schemas.microsoft.com/office/drawing/2014/main" id="{7FB0E611-9945-03D0-30A5-D5718648A27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8022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06286" y="8644"/>
            <a:ext cx="6846474" cy="5134856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519079" y="1170799"/>
            <a:ext cx="648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THÂN THIỆN VỚI BẠN BÈ</a:t>
            </a:r>
            <a:endParaRPr lang="zh-CN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596120" y="164114"/>
            <a:ext cx="3109473" cy="830997"/>
            <a:chOff x="2855223" y="1663328"/>
            <a:chExt cx="4981973" cy="369332"/>
          </a:xfrm>
        </p:grpSpPr>
        <p:sp>
          <p:nvSpPr>
            <p:cNvPr id="7" name="圆角矩形 6"/>
            <p:cNvSpPr/>
            <p:nvPr/>
          </p:nvSpPr>
          <p:spPr>
            <a:xfrm>
              <a:off x="2855223" y="1677808"/>
              <a:ext cx="3178629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3000274" y="1663328"/>
              <a:ext cx="48369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5</a:t>
              </a:r>
              <a:endParaRPr lang="zh-CN" altLang="en-US" sz="48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1" t="14456" r="81938" b="80624"/>
          <a:stretch/>
        </p:blipFill>
        <p:spPr>
          <a:xfrm>
            <a:off x="176041" y="147526"/>
            <a:ext cx="938028" cy="829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1077630" y="151990"/>
            <a:ext cx="7709035" cy="492443"/>
          </a:xfrm>
          <a:prstGeom prst="rect">
            <a:avLst/>
          </a:prstGeom>
          <a:solidFill>
            <a:srgbClr val="307C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6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1: </a:t>
            </a:r>
            <a:r>
              <a:rPr lang="en-US" altLang="zh-CN" sz="2600" b="1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Chỉ ra những biểu hiện thân thiện với bạn</a:t>
            </a:r>
            <a:endParaRPr lang="zh-CN" altLang="en-US" sz="2600" b="1">
              <a:solidFill>
                <a:srgbClr val="FFFF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1027" name="Picture 3" descr="C:\Users\PC\Downloads\24 (1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6" t="22593" r="49962" b="54229"/>
          <a:stretch/>
        </p:blipFill>
        <p:spPr bwMode="auto">
          <a:xfrm>
            <a:off x="1921470" y="863627"/>
            <a:ext cx="2956399" cy="160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PC\Downloads\24 (1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59" t="24271" r="10548" b="53997"/>
          <a:stretch/>
        </p:blipFill>
        <p:spPr bwMode="auto">
          <a:xfrm>
            <a:off x="5067155" y="919714"/>
            <a:ext cx="2921826" cy="165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PC\Downloads\24 (1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6" t="51177" r="49962" b="18844"/>
          <a:stretch/>
        </p:blipFill>
        <p:spPr bwMode="auto">
          <a:xfrm>
            <a:off x="1975749" y="2695348"/>
            <a:ext cx="2956399" cy="196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PC\Downloads\24 (1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70" t="54470" r="10547" b="18228"/>
          <a:stretch/>
        </p:blipFill>
        <p:spPr bwMode="auto">
          <a:xfrm>
            <a:off x="5138655" y="2847685"/>
            <a:ext cx="2778826" cy="181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43DAC61-37EE-BC84-E451-60BE215065C4}"/>
              </a:ext>
            </a:extLst>
          </p:cNvPr>
          <p:cNvSpPr/>
          <p:nvPr/>
        </p:nvSpPr>
        <p:spPr>
          <a:xfrm>
            <a:off x="1782696" y="776865"/>
            <a:ext cx="6457275" cy="17955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4B7853-89D9-79B2-D573-1817155793D1}"/>
              </a:ext>
            </a:extLst>
          </p:cNvPr>
          <p:cNvSpPr txBox="1"/>
          <p:nvPr/>
        </p:nvSpPr>
        <p:spPr>
          <a:xfrm>
            <a:off x="601789" y="1207450"/>
            <a:ext cx="1024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1 và 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3284E8-BE82-4E27-47F5-9D3EB326B105}"/>
              </a:ext>
            </a:extLst>
          </p:cNvPr>
          <p:cNvSpPr/>
          <p:nvPr/>
        </p:nvSpPr>
        <p:spPr>
          <a:xfrm>
            <a:off x="1782696" y="2685528"/>
            <a:ext cx="6457275" cy="196885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F14837-40EF-BDE1-B9A8-2D546FAE89A4}"/>
              </a:ext>
            </a:extLst>
          </p:cNvPr>
          <p:cNvSpPr txBox="1"/>
          <p:nvPr/>
        </p:nvSpPr>
        <p:spPr>
          <a:xfrm>
            <a:off x="635479" y="3217337"/>
            <a:ext cx="10245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 3 và 4</a:t>
            </a:r>
          </a:p>
        </p:txBody>
      </p:sp>
    </p:spTree>
    <p:extLst>
      <p:ext uri="{BB962C8B-B14F-4D97-AF65-F5344CB8AC3E}">
        <p14:creationId xmlns:p14="http://schemas.microsoft.com/office/powerpoint/2010/main" val="150521814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" grpId="0" animBg="1"/>
      <p:bldP spid="6" grpId="0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027" name="Picture 3" descr="C:\Users\PC\Downloads\24 (1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6" t="22593" r="49962" b="53833"/>
          <a:stretch/>
        </p:blipFill>
        <p:spPr bwMode="auto">
          <a:xfrm>
            <a:off x="591469" y="599802"/>
            <a:ext cx="3852918" cy="212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miley Face 2"/>
          <p:cNvSpPr/>
          <p:nvPr/>
        </p:nvSpPr>
        <p:spPr>
          <a:xfrm>
            <a:off x="397119" y="940646"/>
            <a:ext cx="529607" cy="480913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 descr="C:\Users\PC\Downloads\24 (1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59" t="24271" r="10548" b="53973"/>
          <a:stretch/>
        </p:blipFill>
        <p:spPr bwMode="auto">
          <a:xfrm>
            <a:off x="5031867" y="625287"/>
            <a:ext cx="3437465" cy="210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 descr="C:\Users\PC\Downloads\24 (1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6" t="51177" r="49962" b="18751"/>
          <a:stretch/>
        </p:blipFill>
        <p:spPr bwMode="auto">
          <a:xfrm>
            <a:off x="715799" y="2632053"/>
            <a:ext cx="3834656" cy="225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PC\Downloads\24 (1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70" t="54470" r="10547" b="19093"/>
          <a:stretch/>
        </p:blipFill>
        <p:spPr bwMode="auto">
          <a:xfrm>
            <a:off x="5160404" y="2860855"/>
            <a:ext cx="3858130" cy="2255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779748F-E379-4B4F-B1E3-2B5C97D68B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66" y="3195479"/>
            <a:ext cx="663688" cy="531480"/>
          </a:xfrm>
          <a:prstGeom prst="rect">
            <a:avLst/>
          </a:prstGeom>
        </p:spPr>
      </p:pic>
      <p:pic>
        <p:nvPicPr>
          <p:cNvPr id="4" name="Hình ảnh 19">
            <a:extLst>
              <a:ext uri="{FF2B5EF4-FFF2-40B4-BE49-F238E27FC236}">
                <a16:creationId xmlns:a16="http://schemas.microsoft.com/office/drawing/2014/main" id="{F423E1E7-37D8-1A47-5C5A-3059EA6F180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1" t="14456" r="81938" b="80624"/>
          <a:stretch/>
        </p:blipFill>
        <p:spPr>
          <a:xfrm>
            <a:off x="246785" y="64761"/>
            <a:ext cx="938028" cy="829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本框 3">
            <a:extLst>
              <a:ext uri="{FF2B5EF4-FFF2-40B4-BE49-F238E27FC236}">
                <a16:creationId xmlns:a16="http://schemas.microsoft.com/office/drawing/2014/main" id="{3711F201-F650-377D-1C36-1F95DF270FEF}"/>
              </a:ext>
            </a:extLst>
          </p:cNvPr>
          <p:cNvSpPr txBox="1"/>
          <p:nvPr/>
        </p:nvSpPr>
        <p:spPr>
          <a:xfrm>
            <a:off x="1077630" y="64761"/>
            <a:ext cx="7709035" cy="492443"/>
          </a:xfrm>
          <a:prstGeom prst="rect">
            <a:avLst/>
          </a:prstGeom>
          <a:solidFill>
            <a:srgbClr val="307C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26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6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6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1: </a:t>
            </a:r>
            <a:r>
              <a:rPr lang="en-US" altLang="zh-CN" sz="2600" b="1">
                <a:solidFill>
                  <a:srgbClr val="FFFF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Chỉ ra những biểu hiện thân thiện với bạn</a:t>
            </a:r>
            <a:endParaRPr lang="zh-CN" altLang="en-US" sz="2600" b="1">
              <a:solidFill>
                <a:srgbClr val="FFFF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5" name="Smiley Face 14"/>
          <p:cNvSpPr/>
          <p:nvPr/>
        </p:nvSpPr>
        <p:spPr>
          <a:xfrm>
            <a:off x="8454158" y="2725632"/>
            <a:ext cx="508874" cy="53732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miley Face 13"/>
          <p:cNvSpPr/>
          <p:nvPr/>
        </p:nvSpPr>
        <p:spPr>
          <a:xfrm>
            <a:off x="8127960" y="656102"/>
            <a:ext cx="508874" cy="537324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5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66057" y="1673206"/>
            <a:ext cx="808808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Kể</a:t>
            </a:r>
            <a:r>
              <a:rPr lang="en-US" altLang="zh-CN" sz="32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thêm</a:t>
            </a:r>
            <a:r>
              <a:rPr lang="en-US" altLang="zh-CN" sz="32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32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2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thân</a:t>
            </a:r>
            <a:r>
              <a:rPr lang="en-US" altLang="zh-CN" sz="3200" b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thiện với bạn </a:t>
            </a:r>
          </a:p>
          <a:p>
            <a:pPr algn="ctr"/>
            <a:r>
              <a:rPr lang="en-US" altLang="zh-CN" sz="3200" b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mà </a:t>
            </a:r>
            <a:r>
              <a:rPr lang="en-US" altLang="zh-CN" sz="32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3200" b="1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biết</a:t>
            </a:r>
            <a:endParaRPr lang="vi-VN" altLang="zh-CN" sz="3200" b="1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678107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PC\Downloads\hình ảnh\ảnh minh hoạ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158" y="116027"/>
            <a:ext cx="3871330" cy="2241296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PC\Downloads\hình ảnh\img_201812051031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27" y="2571750"/>
            <a:ext cx="3846616" cy="2308169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C:\Users\PC\Downloads\hình ảnh\unnamed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216" y="2571750"/>
            <a:ext cx="3918857" cy="2357322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4A3619-78A2-4D7A-8FFA-4AD002F836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13" y="116026"/>
            <a:ext cx="3871330" cy="2189023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270752625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653B43-7A06-42F2-87C2-474B85F3B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193040"/>
            <a:ext cx="3263900" cy="237871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0DFA93-0E57-4C73-82FD-D0F4D33A61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700" y="417511"/>
            <a:ext cx="4876800" cy="3657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E282337-2B22-407E-8B7E-899BDDCFA2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" y="2762250"/>
            <a:ext cx="3438538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765009"/>
      </p:ext>
    </p:extLst>
  </p:cSld>
  <p:clrMapOvr>
    <a:masterClrMapping/>
  </p:clrMapOvr>
  <p:transition spd="slow" advClick="0" advTm="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1F418C-905A-25DC-F607-217D32984486}"/>
              </a:ext>
            </a:extLst>
          </p:cNvPr>
          <p:cNvSpPr txBox="1"/>
          <p:nvPr/>
        </p:nvSpPr>
        <p:spPr>
          <a:xfrm>
            <a:off x="2128477" y="2017752"/>
            <a:ext cx="54787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92431983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0C27DA-E208-437B-BF76-CF6E81518E3A}">
  <ds:schemaRefs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2954521b-b4ab-4ce3-8aa8-8bfa99a4c36e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1106</TotalTime>
  <Words>245</Words>
  <Application>Microsoft Office PowerPoint</Application>
  <PresentationFormat>On-screen Show (16:9)</PresentationFormat>
  <Paragraphs>44</Paragraphs>
  <Slides>18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等线</vt:lpstr>
      <vt:lpstr>微软雅黑</vt:lpstr>
      <vt:lpstr>宋体</vt:lpstr>
      <vt:lpstr>Arial</vt:lpstr>
      <vt:lpstr>Arial-Rounded</vt:lpstr>
      <vt:lpstr>Calibri</vt:lpstr>
      <vt:lpstr>Times New Roman</vt:lpstr>
      <vt:lpstr>第一PPT，www.1ppt.com​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PC</dc:creator>
  <cp:lastModifiedBy>ACER</cp:lastModifiedBy>
  <cp:revision>85</cp:revision>
  <dcterms:created xsi:type="dcterms:W3CDTF">2017-03-04T06:55:50Z</dcterms:created>
  <dcterms:modified xsi:type="dcterms:W3CDTF">2023-07-23T14:39:11Z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