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ags/tag1.xml" ContentType="application/vnd.openxmlformats-officedocument.presentationml.tags+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theme/themeOverride9.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0.xml" ContentType="application/vnd.openxmlformats-officedocument.themeOverride+xml"/>
  <Override PartName="/ppt/notesSlides/notesSlide15.xml" ContentType="application/vnd.openxmlformats-officedocument.presentationml.notesSlide+xml"/>
  <Override PartName="/ppt/theme/themeOverride11.xml" ContentType="application/vnd.openxmlformats-officedocument.themeOverride+xml"/>
  <Override PartName="/ppt/notesSlides/notesSlide16.xml" ContentType="application/vnd.openxmlformats-officedocument.presentationml.notesSlide+xml"/>
  <Override PartName="/ppt/theme/themeOverride12.xml" ContentType="application/vnd.openxmlformats-officedocument.themeOverride+xml"/>
  <Override PartName="/ppt/notesSlides/notesSlide17.xml" ContentType="application/vnd.openxmlformats-officedocument.presentationml.notesSlide+xml"/>
  <Override PartName="/ppt/theme/themeOverride13.xml" ContentType="application/vnd.openxmlformats-officedocument.themeOverride+xml"/>
  <Override PartName="/ppt/notesSlides/notesSlide18.xml" ContentType="application/vnd.openxmlformats-officedocument.presentationml.notesSlide+xml"/>
  <Override PartName="/ppt/theme/themeOverride14.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5.xml" ContentType="application/vnd.openxmlformats-officedocument.themeOverr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4"/>
  </p:notesMasterIdLst>
  <p:sldIdLst>
    <p:sldId id="257" r:id="rId3"/>
    <p:sldId id="258" r:id="rId4"/>
    <p:sldId id="259" r:id="rId5"/>
    <p:sldId id="277" r:id="rId6"/>
    <p:sldId id="11624" r:id="rId7"/>
    <p:sldId id="11697" r:id="rId8"/>
    <p:sldId id="366" r:id="rId9"/>
    <p:sldId id="11658" r:id="rId10"/>
    <p:sldId id="11688" r:id="rId11"/>
    <p:sldId id="11698" r:id="rId12"/>
    <p:sldId id="11699" r:id="rId13"/>
    <p:sldId id="732" r:id="rId14"/>
    <p:sldId id="318" r:id="rId15"/>
    <p:sldId id="286" r:id="rId16"/>
    <p:sldId id="11700" r:id="rId17"/>
    <p:sldId id="11701" r:id="rId18"/>
    <p:sldId id="11702" r:id="rId19"/>
    <p:sldId id="11703" r:id="rId20"/>
    <p:sldId id="11704" r:id="rId21"/>
    <p:sldId id="281" r:id="rId22"/>
    <p:sldId id="26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B236A0-770D-4787-A568-65387D3BCD7E}"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DDC7C0-DC09-406E-8AC9-2DBBFEBBA743}" type="slidenum">
              <a:rPr lang="en-US" smtClean="0"/>
              <a:t>‹#›</a:t>
            </a:fld>
            <a:endParaRPr lang="en-US"/>
          </a:p>
        </p:txBody>
      </p:sp>
    </p:spTree>
    <p:extLst>
      <p:ext uri="{BB962C8B-B14F-4D97-AF65-F5344CB8AC3E}">
        <p14:creationId xmlns:p14="http://schemas.microsoft.com/office/powerpoint/2010/main" val="3698529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44287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957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1822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EB1757-8956-4EB9-A61B-2BB94BC071D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65410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18096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6999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15621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EB1757-8956-4EB9-A61B-2BB94BC071D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8618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66537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5750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54989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1072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25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847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B973A0-69F4-404C-83AF-F6161DA1098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400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11170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28767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955A8-62FB-E247-BFB6-6D96B50CB5D7}"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05079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955A8-62FB-E247-BFB6-6D96B50CB5D7}"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2905805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EFA7B-CCC0-4224-AC5E-7F50C4A8F78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7574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4CEC77-8D02-4094-9406-11FD9CD8BAA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BDF5336-FD11-48A4-BD44-88157F49B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7654B47-4F7D-4554-9F16-B6AB98A3374A}"/>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E750D96-BB70-44D4-A95B-AE00CE1966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C39D51C-2CC1-4A63-87E8-7685BF11F018}"/>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159938359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A9F7A5-B116-4E26-8222-469E1F42E12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B11DD64-FBE4-49DE-9228-F76DE3E6E27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A07EA6-E2DC-4451-8929-93A53E1A0CF8}"/>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94736548-CA9B-4949-A563-56D1E802B6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FAA6439-A42A-4862-8E53-46CF44A24AE5}"/>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82058345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DC05E32-A527-4EF7-8EE5-73AC451CE2D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0C61748-60FD-4FD9-B76F-FF0852C668FA}"/>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763B4D-B77A-4154-BFAF-2E3CCC394D86}"/>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6CE9021-1921-4278-B023-726ABE0A87A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5421848-43DB-439E-9813-01B50D84B97F}"/>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76361346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68145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1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7179153" y="2002017"/>
            <a:ext cx="3242691" cy="3236286"/>
          </a:xfrm>
          <a:custGeom>
            <a:avLst/>
            <a:gdLst>
              <a:gd name="connsiteX0" fmla="*/ 1613874 w 3242691"/>
              <a:gd name="connsiteY0" fmla="*/ 732220 h 3236286"/>
              <a:gd name="connsiteX1" fmla="*/ 1144229 w 3242691"/>
              <a:gd name="connsiteY1" fmla="*/ 939291 h 3236286"/>
              <a:gd name="connsiteX2" fmla="*/ 967044 w 3242691"/>
              <a:gd name="connsiteY2" fmla="*/ 1624547 h 3236286"/>
              <a:gd name="connsiteX3" fmla="*/ 1143161 w 3242691"/>
              <a:gd name="connsiteY3" fmla="*/ 2305533 h 3236286"/>
              <a:gd name="connsiteX4" fmla="*/ 1622413 w 3242691"/>
              <a:gd name="connsiteY4" fmla="*/ 2512604 h 3236286"/>
              <a:gd name="connsiteX5" fmla="*/ 2104867 w 3242691"/>
              <a:gd name="connsiteY5" fmla="*/ 2309803 h 3236286"/>
              <a:gd name="connsiteX6" fmla="*/ 2275648 w 3242691"/>
              <a:gd name="connsiteY6" fmla="*/ 1581852 h 3236286"/>
              <a:gd name="connsiteX7" fmla="*/ 2097396 w 3242691"/>
              <a:gd name="connsiteY7" fmla="*/ 936089 h 3236286"/>
              <a:gd name="connsiteX8" fmla="*/ 1613874 w 3242691"/>
              <a:gd name="connsiteY8" fmla="*/ 732220 h 3236286"/>
              <a:gd name="connsiteX9" fmla="*/ 1616009 w 3242691"/>
              <a:gd name="connsiteY9" fmla="*/ 0 h 3236286"/>
              <a:gd name="connsiteX10" fmla="*/ 2820010 w 3242691"/>
              <a:gd name="connsiteY10" fmla="*/ 419479 h 3236286"/>
              <a:gd name="connsiteX11" fmla="*/ 3242691 w 3242691"/>
              <a:gd name="connsiteY11" fmla="*/ 1594660 h 3236286"/>
              <a:gd name="connsiteX12" fmla="*/ 3058035 w 3242691"/>
              <a:gd name="connsiteY12" fmla="*/ 2494459 h 3236286"/>
              <a:gd name="connsiteX13" fmla="*/ 2524347 w 3242691"/>
              <a:gd name="connsiteY13" fmla="*/ 3040956 h 3236286"/>
              <a:gd name="connsiteX14" fmla="*/ 1654435 w 3242691"/>
              <a:gd name="connsiteY14" fmla="*/ 3236286 h 3236286"/>
              <a:gd name="connsiteX15" fmla="*/ 778118 w 3242691"/>
              <a:gd name="connsiteY15" fmla="*/ 3067640 h 3236286"/>
              <a:gd name="connsiteX16" fmla="*/ 215610 w 3242691"/>
              <a:gd name="connsiteY16" fmla="*/ 2533952 h 3236286"/>
              <a:gd name="connsiteX17" fmla="*/ 0 w 3242691"/>
              <a:gd name="connsiteY17" fmla="*/ 1620278 h 3236286"/>
              <a:gd name="connsiteX18" fmla="*/ 426952 w 3242691"/>
              <a:gd name="connsiteY18" fmla="*/ 426950 h 3236286"/>
              <a:gd name="connsiteX19" fmla="*/ 1616009 w 3242691"/>
              <a:gd name="connsiteY19" fmla="*/ 0 h 323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42691" h="3236286">
                <a:moveTo>
                  <a:pt x="1613874" y="732220"/>
                </a:moveTo>
                <a:cubicBezTo>
                  <a:pt x="1418900" y="732220"/>
                  <a:pt x="1262351" y="801244"/>
                  <a:pt x="1144229" y="939291"/>
                </a:cubicBezTo>
                <a:cubicBezTo>
                  <a:pt x="1026106" y="1077338"/>
                  <a:pt x="967044" y="1305757"/>
                  <a:pt x="967044" y="1624547"/>
                </a:cubicBezTo>
                <a:cubicBezTo>
                  <a:pt x="967044" y="1940491"/>
                  <a:pt x="1025750" y="2167486"/>
                  <a:pt x="1143161" y="2305533"/>
                </a:cubicBezTo>
                <a:cubicBezTo>
                  <a:pt x="1260573" y="2443581"/>
                  <a:pt x="1420323" y="2512604"/>
                  <a:pt x="1622413" y="2512604"/>
                </a:cubicBezTo>
                <a:cubicBezTo>
                  <a:pt x="1830196" y="2512604"/>
                  <a:pt x="1991014" y="2445004"/>
                  <a:pt x="2104867" y="2309803"/>
                </a:cubicBezTo>
                <a:cubicBezTo>
                  <a:pt x="2218721" y="2174602"/>
                  <a:pt x="2275648" y="1931952"/>
                  <a:pt x="2275648" y="1581852"/>
                </a:cubicBezTo>
                <a:cubicBezTo>
                  <a:pt x="2275648" y="1287256"/>
                  <a:pt x="2216230" y="1072002"/>
                  <a:pt x="2097396" y="936089"/>
                </a:cubicBezTo>
                <a:cubicBezTo>
                  <a:pt x="1978561" y="800176"/>
                  <a:pt x="1817387" y="732220"/>
                  <a:pt x="1613874" y="732220"/>
                </a:cubicBezTo>
                <a:close/>
                <a:moveTo>
                  <a:pt x="1616009" y="0"/>
                </a:moveTo>
                <a:cubicBezTo>
                  <a:pt x="2136889" y="0"/>
                  <a:pt x="2538223" y="139826"/>
                  <a:pt x="2820010" y="419479"/>
                </a:cubicBezTo>
                <a:cubicBezTo>
                  <a:pt x="3101797" y="699131"/>
                  <a:pt x="3242691" y="1090858"/>
                  <a:pt x="3242691" y="1594660"/>
                </a:cubicBezTo>
                <a:cubicBezTo>
                  <a:pt x="3242691" y="1960415"/>
                  <a:pt x="3181139" y="2260348"/>
                  <a:pt x="3058035" y="2494459"/>
                </a:cubicBezTo>
                <a:cubicBezTo>
                  <a:pt x="2934931" y="2728570"/>
                  <a:pt x="2757035" y="2910736"/>
                  <a:pt x="2524347" y="3040956"/>
                </a:cubicBezTo>
                <a:cubicBezTo>
                  <a:pt x="2291659" y="3171176"/>
                  <a:pt x="2001687" y="3236286"/>
                  <a:pt x="1654435" y="3236286"/>
                </a:cubicBezTo>
                <a:cubicBezTo>
                  <a:pt x="1301489" y="3236286"/>
                  <a:pt x="1009383" y="3180071"/>
                  <a:pt x="778118" y="3067640"/>
                </a:cubicBezTo>
                <a:cubicBezTo>
                  <a:pt x="546854" y="2955210"/>
                  <a:pt x="359351" y="2777314"/>
                  <a:pt x="215610" y="2533952"/>
                </a:cubicBezTo>
                <a:cubicBezTo>
                  <a:pt x="71870" y="2290590"/>
                  <a:pt x="0" y="1986032"/>
                  <a:pt x="0" y="1620278"/>
                </a:cubicBezTo>
                <a:cubicBezTo>
                  <a:pt x="0" y="1109360"/>
                  <a:pt x="142317" y="711584"/>
                  <a:pt x="426952" y="426950"/>
                </a:cubicBezTo>
                <a:cubicBezTo>
                  <a:pt x="711585" y="142316"/>
                  <a:pt x="1107938" y="0"/>
                  <a:pt x="1616009"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3240848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8412351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0939844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2915796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4601320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9380507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7571515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CA2C5D-7606-4EA8-9574-FBA53B7B21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B58B103-9BBB-4D9E-B77F-29321CC682C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4C0EE6A-28A9-4C70-A7D5-76BA627B244A}"/>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458054DB-9F1A-40F4-A35C-11738FDE79B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7D883EE-1F4C-41A3-B40A-54AF784D3DAE}"/>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75067884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7653652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4967071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570436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1177713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2779381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6288593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F5174A7-B722-4274-8D87-6795C220558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7D0ACEF-DF96-41A6-8AD5-2390751DDD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E4DCD3AF-A2D6-4BEC-B28B-AAB3F98382A3}"/>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78B1195D-8AE4-4FE6-A098-3B02877924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9CC0C2F-95EA-402B-B498-F46E0F1E26FD}"/>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68531719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36E430-20EE-4920-AA67-85AD4C69BE6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4A486B-123C-4A1F-AA0F-025A830FC8B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9BF16DA-8084-47E9-AADA-F1F8AEBFFB5C}"/>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5963371A-CFDA-4F9A-914E-FBDD4BB5AAE0}"/>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A27CFF54-DE42-4742-A613-ACEDAB25424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2B926-6BD7-4120-930D-FE2CD54A76BB}"/>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93999486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0AA8B4-5600-4AAC-9698-8B7733A5ACE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E80192-305D-4B8D-852F-0EC9537410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32E6C4D7-CE9C-4D83-A639-8DC4E5B5CA4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47283EE-E871-4BA1-8FA1-858E1CABC5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FF60DEB-1EA4-4977-83D4-2258A3D0455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1C4C313-546B-4ED7-9FE2-BB3BBBE2623C}"/>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132B05F6-06B1-4911-B834-B9C3D04332A5}"/>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D7973488-B51F-44F8-B530-F8B85E70F7ED}"/>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180913000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346A89-17CA-4E5F-A83F-81A31B3710E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C1F9596-0490-4953-BBD4-47CCF8C75F82}"/>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E2061D74-CC8D-4BF0-8751-60EB3B9CB9D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26E0C7C-1804-4CD0-AECB-E16A49513EE7}"/>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286904131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3D34BA0-04C7-4D61-8E46-B9686807E0B6}"/>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47C6A10E-DA34-41B1-AF68-7A1A6C780C5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63E92D-0CF2-417C-BB7F-A3C919F3957A}"/>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374094247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C48A01-A521-4D73-87A9-CD7BF5B77EA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54D10DB-5D39-4744-BE3A-0DF9A8FF7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B77B2C0-E64F-4951-82B1-94493B73B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5370671-4E8F-435D-9386-9CA3BD98AB65}"/>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9505F256-4489-45F5-8148-0DB39D2A16A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690E969-4413-4D88-BE86-6C1C7F6DD53A}"/>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401939402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ECEDC1-70D2-46A6-97A4-46D5826F15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1E9E44B-8161-40E2-9619-1F9148EBF1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1C582FF-1BA8-4A58-A469-7634C3EEDF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94764B6-6A82-4698-9731-64F37A7AB51C}"/>
              </a:ext>
            </a:extLst>
          </p:cNvPr>
          <p:cNvSpPr>
            <a:spLocks noGrp="1"/>
          </p:cNvSpPr>
          <p:nvPr>
            <p:ph type="dt" sz="half" idx="10"/>
          </p:nvPr>
        </p:nvSpPr>
        <p:spPr/>
        <p:txBody>
          <a:bodyPr/>
          <a:lstStyle/>
          <a:p>
            <a:fld id="{172D372F-F3DD-46B9-811E-93395687684C}"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7046F807-7A09-441C-B511-AB4E817A9E1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8AD0DF-43C7-406A-B64A-3C44703B9954}"/>
              </a:ext>
            </a:extLst>
          </p:cNvPr>
          <p:cNvSpPr>
            <a:spLocks noGrp="1"/>
          </p:cNvSpPr>
          <p:nvPr>
            <p:ph type="sldNum" sz="quarter" idx="12"/>
          </p:nvPr>
        </p:nvSpPr>
        <p:spPr/>
        <p:txBody>
          <a:bodyPr/>
          <a:lstStyle/>
          <a:p>
            <a:fld id="{336441F3-E5CE-4235-8990-876DE33DE314}" type="slidenum">
              <a:rPr lang="zh-CN" altLang="en-US" smtClean="0"/>
              <a:t>‹#›</a:t>
            </a:fld>
            <a:endParaRPr lang="zh-CN" altLang="en-US"/>
          </a:p>
        </p:txBody>
      </p:sp>
    </p:spTree>
    <p:extLst>
      <p:ext uri="{BB962C8B-B14F-4D97-AF65-F5344CB8AC3E}">
        <p14:creationId xmlns:p14="http://schemas.microsoft.com/office/powerpoint/2010/main" val="2821783421"/>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86A24DB-9804-4D6A-8888-1BCC5F8318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073F013-88D8-45CE-8447-0B5C33091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6AB81C1-BED0-432B-997F-9924A727D2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2D372F-F3DD-46B9-811E-93395687684C}"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BF539F7C-D169-4164-8A8A-901A65AD9C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87E3B435-0E2B-4E44-BAE3-5BA129585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441F3-E5CE-4235-8990-876DE33DE314}"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862DFC8B-F280-42F3-9314-833F68BD5BC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81150" y="238125"/>
            <a:ext cx="1076027" cy="1076027"/>
          </a:xfrm>
          <a:prstGeom prst="rect">
            <a:avLst/>
          </a:prstGeom>
        </p:spPr>
      </p:pic>
    </p:spTree>
    <p:extLst>
      <p:ext uri="{BB962C8B-B14F-4D97-AF65-F5344CB8AC3E}">
        <p14:creationId xmlns:p14="http://schemas.microsoft.com/office/powerpoint/2010/main" val="2540396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FD2EC49A-03A4-47EF-BAA0-E91C31E2A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1113" y="96078"/>
            <a:ext cx="1131935" cy="1131935"/>
          </a:xfrm>
          <a:prstGeom prst="rect">
            <a:avLst/>
          </a:prstGeom>
        </p:spPr>
      </p:pic>
    </p:spTree>
    <p:extLst>
      <p:ext uri="{BB962C8B-B14F-4D97-AF65-F5344CB8AC3E}">
        <p14:creationId xmlns:p14="http://schemas.microsoft.com/office/powerpoint/2010/main" val="448616905"/>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4.png"/><Relationship Id="rId11" Type="http://schemas.microsoft.com/office/2007/relationships/hdphoto" Target="../media/hdphoto1.wdp"/><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0.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hemeOverride" Target="../theme/themeOverride8.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hemeOverride" Target="../theme/themeOverride9.xml"/><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emf"/><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jpg"/><Relationship Id="rId1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5.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0.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7.xml"/><Relationship Id="rId7" Type="http://schemas.openxmlformats.org/officeDocument/2006/relationships/image" Target="../media/image38.png"/><Relationship Id="rId2" Type="http://schemas.openxmlformats.org/officeDocument/2006/relationships/slideLayout" Target="../slideLayouts/slideLayout13.xml"/><Relationship Id="rId1" Type="http://schemas.openxmlformats.org/officeDocument/2006/relationships/themeOverride" Target="../theme/themeOverride12.xml"/><Relationship Id="rId6" Type="http://schemas.openxmlformats.org/officeDocument/2006/relationships/image" Target="../media/image37.png"/><Relationship Id="rId5" Type="http://schemas.openxmlformats.org/officeDocument/2006/relationships/image" Target="../media/image2.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8.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9.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hemeOverride" Target="../theme/themeOverride14.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png"/><Relationship Id="rId7" Type="http://schemas.openxmlformats.org/officeDocument/2006/relationships/image" Target="../media/image43.em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5.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45.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tags" Target="../tags/tag1.xml"/><Relationship Id="rId1" Type="http://schemas.openxmlformats.org/officeDocument/2006/relationships/themeOverride" Target="../theme/themeOverride4.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media" Target="../media/media1.mp3"/><Relationship Id="rId7" Type="http://schemas.openxmlformats.org/officeDocument/2006/relationships/image" Target="../media/image2.png"/><Relationship Id="rId2" Type="http://schemas.openxmlformats.org/officeDocument/2006/relationships/audio" Target="NULL" TargetMode="External"/><Relationship Id="rId1" Type="http://schemas.openxmlformats.org/officeDocument/2006/relationships/themeOverride" Target="../theme/themeOverride5.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12.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6.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6.xml"/><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audio" Target="../media/audio1.wav"/><Relationship Id="rId10" Type="http://schemas.openxmlformats.org/officeDocument/2006/relationships/image" Target="../media/image17.png"/><Relationship Id="rId4" Type="http://schemas.openxmlformats.org/officeDocument/2006/relationships/notesSlide" Target="../notesSlides/notesSlide7.xml"/><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06CCAF5-8E64-4E2C-8FBA-DDF5746FC04D}"/>
              </a:ext>
            </a:extLst>
          </p:cNvPr>
          <p:cNvPicPr>
            <a:picLocks noChangeAspect="1"/>
          </p:cNvPicPr>
          <p:nvPr/>
        </p:nvPicPr>
        <p:blipFill rotWithShape="1">
          <a:blip r:embed="rId4">
            <a:extLst>
              <a:ext uri="{28A0092B-C50C-407E-A947-70E740481C1C}">
                <a14:useLocalDpi xmlns:a14="http://schemas.microsoft.com/office/drawing/2010/main" val="0"/>
              </a:ext>
            </a:extLst>
          </a:blip>
          <a:srcRect t="20356"/>
          <a:stretch/>
        </p:blipFill>
        <p:spPr>
          <a:xfrm>
            <a:off x="0" y="2772697"/>
            <a:ext cx="12192000" cy="4084979"/>
          </a:xfrm>
          <a:prstGeom prst="rect">
            <a:avLst/>
          </a:prstGeom>
        </p:spPr>
      </p:pic>
      <p:pic>
        <p:nvPicPr>
          <p:cNvPr id="9" name="图片 8">
            <a:extLst>
              <a:ext uri="{FF2B5EF4-FFF2-40B4-BE49-F238E27FC236}">
                <a16:creationId xmlns:a16="http://schemas.microsoft.com/office/drawing/2014/main" id="{1260435F-A5CE-4984-B344-434B2631EFB5}"/>
              </a:ext>
            </a:extLst>
          </p:cNvPr>
          <p:cNvPicPr>
            <a:picLocks noChangeAspect="1"/>
          </p:cNvPicPr>
          <p:nvPr/>
        </p:nvPicPr>
        <p:blipFill rotWithShape="1">
          <a:blip r:embed="rId5">
            <a:extLst>
              <a:ext uri="{28A0092B-C50C-407E-A947-70E740481C1C}">
                <a14:useLocalDpi xmlns:a14="http://schemas.microsoft.com/office/drawing/2010/main" val="0"/>
              </a:ext>
            </a:extLst>
          </a:blip>
          <a:srcRect l="10279" t="18348" r="8629"/>
          <a:stretch/>
        </p:blipFill>
        <p:spPr>
          <a:xfrm>
            <a:off x="0" y="838524"/>
            <a:ext cx="12458753" cy="6019476"/>
          </a:xfrm>
          <a:prstGeom prst="rect">
            <a:avLst/>
          </a:prstGeom>
        </p:spPr>
      </p:pic>
      <p:pic>
        <p:nvPicPr>
          <p:cNvPr id="13" name="图片 12">
            <a:extLst>
              <a:ext uri="{FF2B5EF4-FFF2-40B4-BE49-F238E27FC236}">
                <a16:creationId xmlns:a16="http://schemas.microsoft.com/office/drawing/2014/main" id="{0A6C3B47-9E56-45C0-BA12-A4C669F8DE54}"/>
              </a:ext>
            </a:extLst>
          </p:cNvPr>
          <p:cNvPicPr>
            <a:picLocks noChangeAspect="1"/>
          </p:cNvPicPr>
          <p:nvPr/>
        </p:nvPicPr>
        <p:blipFill rotWithShape="1">
          <a:blip r:embed="rId6">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5" name="图片 14">
            <a:extLst>
              <a:ext uri="{FF2B5EF4-FFF2-40B4-BE49-F238E27FC236}">
                <a16:creationId xmlns:a16="http://schemas.microsoft.com/office/drawing/2014/main" id="{1678C80B-8D86-4163-991C-EC543FB4D3C5}"/>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772376"/>
          </a:xfrm>
          <a:prstGeom prst="rect">
            <a:avLst/>
          </a:prstGeom>
        </p:spPr>
      </p:pic>
      <p:pic>
        <p:nvPicPr>
          <p:cNvPr id="11" name="图片 10">
            <a:extLst>
              <a:ext uri="{FF2B5EF4-FFF2-40B4-BE49-F238E27FC236}">
                <a16:creationId xmlns:a16="http://schemas.microsoft.com/office/drawing/2014/main" id="{65A40F16-05E8-46D5-8F6F-4753135F00D9}"/>
              </a:ext>
            </a:extLst>
          </p:cNvPr>
          <p:cNvPicPr>
            <a:picLocks noChangeAspect="1"/>
          </p:cNvPicPr>
          <p:nvPr/>
        </p:nvPicPr>
        <p:blipFill rotWithShape="1">
          <a:blip r:embed="rId6">
            <a:extLst>
              <a:ext uri="{28A0092B-C50C-407E-A947-70E740481C1C}">
                <a14:useLocalDpi xmlns:a14="http://schemas.microsoft.com/office/drawing/2010/main" val="0"/>
              </a:ext>
            </a:extLst>
          </a:blip>
          <a:srcRect l="25645" t="41289" r="48226" b="-4"/>
          <a:stretch/>
        </p:blipFill>
        <p:spPr>
          <a:xfrm flipH="1">
            <a:off x="10218480" y="2656554"/>
            <a:ext cx="1973520" cy="4026310"/>
          </a:xfrm>
          <a:prstGeom prst="rect">
            <a:avLst/>
          </a:prstGeom>
        </p:spPr>
      </p:pic>
      <p:pic>
        <p:nvPicPr>
          <p:cNvPr id="19" name="图片 18" descr="图片包含 户外艺术系列&#10;&#10;已生成高可信度的说明">
            <a:extLst>
              <a:ext uri="{FF2B5EF4-FFF2-40B4-BE49-F238E27FC236}">
                <a16:creationId xmlns:a16="http://schemas.microsoft.com/office/drawing/2014/main" id="{3379BC6A-6CA7-4558-B4E9-4E828BEB2416}"/>
              </a:ext>
            </a:extLst>
          </p:cNvPr>
          <p:cNvPicPr>
            <a:picLocks noChangeAspect="1"/>
          </p:cNvPicPr>
          <p:nvPr/>
        </p:nvPicPr>
        <p:blipFill rotWithShape="1">
          <a:blip r:embed="rId8">
            <a:extLst>
              <a:ext uri="{28A0092B-C50C-407E-A947-70E740481C1C}">
                <a14:useLocalDpi xmlns:a14="http://schemas.microsoft.com/office/drawing/2010/main" val="0"/>
              </a:ext>
            </a:extLst>
          </a:blip>
          <a:srcRect l="70502" t="7025" r="5843" b="67742"/>
          <a:stretch/>
        </p:blipFill>
        <p:spPr>
          <a:xfrm>
            <a:off x="10265491" y="0"/>
            <a:ext cx="1926509" cy="2054942"/>
          </a:xfrm>
          <a:prstGeom prst="rect">
            <a:avLst/>
          </a:prstGeom>
        </p:spPr>
      </p:pic>
      <p:pic>
        <p:nvPicPr>
          <p:cNvPr id="23" name="图片 22">
            <a:extLst>
              <a:ext uri="{FF2B5EF4-FFF2-40B4-BE49-F238E27FC236}">
                <a16:creationId xmlns:a16="http://schemas.microsoft.com/office/drawing/2014/main" id="{A71120DB-D197-44F3-A230-0B969D1531AF}"/>
              </a:ext>
            </a:extLst>
          </p:cNvPr>
          <p:cNvPicPr>
            <a:picLocks noChangeAspect="1"/>
          </p:cNvPicPr>
          <p:nvPr/>
        </p:nvPicPr>
        <p:blipFill rotWithShape="1">
          <a:blip r:embed="rId9">
            <a:extLst>
              <a:ext uri="{28A0092B-C50C-407E-A947-70E740481C1C}">
                <a14:useLocalDpi xmlns:a14="http://schemas.microsoft.com/office/drawing/2010/main" val="0"/>
              </a:ext>
            </a:extLst>
          </a:blip>
          <a:srcRect t="78748" r="82984"/>
          <a:stretch/>
        </p:blipFill>
        <p:spPr>
          <a:xfrm rot="19524643">
            <a:off x="-490415" y="1157419"/>
            <a:ext cx="2970812" cy="2086848"/>
          </a:xfrm>
          <a:prstGeom prst="rect">
            <a:avLst/>
          </a:prstGeom>
        </p:spPr>
      </p:pic>
      <p:pic>
        <p:nvPicPr>
          <p:cNvPr id="14" name="Picture 13">
            <a:extLst>
              <a:ext uri="{FF2B5EF4-FFF2-40B4-BE49-F238E27FC236}">
                <a16:creationId xmlns:a16="http://schemas.microsoft.com/office/drawing/2014/main" id="{2F5B4F99-5C60-47EA-AFC2-9C4FC1484144}"/>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4206251" y="727685"/>
            <a:ext cx="5065051" cy="937848"/>
          </a:xfrm>
          <a:prstGeom prst="rect">
            <a:avLst/>
          </a:prstGeom>
        </p:spPr>
      </p:pic>
      <p:sp>
        <p:nvSpPr>
          <p:cNvPr id="16" name="TextBox 15">
            <a:extLst>
              <a:ext uri="{FF2B5EF4-FFF2-40B4-BE49-F238E27FC236}">
                <a16:creationId xmlns:a16="http://schemas.microsoft.com/office/drawing/2014/main" id="{F58B65CC-1772-4BDA-9782-C0773F85B088}"/>
              </a:ext>
            </a:extLst>
          </p:cNvPr>
          <p:cNvSpPr txBox="1"/>
          <p:nvPr/>
        </p:nvSpPr>
        <p:spPr>
          <a:xfrm>
            <a:off x="3409950" y="161925"/>
            <a:ext cx="6096000" cy="461665"/>
          </a:xfrm>
          <a:prstGeom prst="rect">
            <a:avLst/>
          </a:prstGeom>
          <a:noFill/>
        </p:spPr>
        <p:txBody>
          <a:bodyPr wrap="square" rtlCol="0">
            <a:spAutoFit/>
          </a:bodyPr>
          <a:lstStyle/>
          <a:p>
            <a:pPr algn="ctr"/>
            <a:r>
              <a:rPr lang="en-US" sz="2400" dirty="0" err="1">
                <a:latin typeface="Calibri" panose="020F0502020204030204" pitchFamily="34" charset="0"/>
                <a:cs typeface="Calibri" panose="020F0502020204030204" pitchFamily="34" charset="0"/>
              </a:rPr>
              <a:t>Thứ</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ngày</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tháng</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năm</a:t>
            </a:r>
            <a:r>
              <a:rPr lang="en-US" sz="2400" dirty="0">
                <a:latin typeface="Calibri" panose="020F0502020204030204" pitchFamily="34" charset="0"/>
                <a:cs typeface="Calibri" panose="020F0502020204030204" pitchFamily="34" charset="0"/>
              </a:rPr>
              <a:t>……</a:t>
            </a:r>
          </a:p>
        </p:txBody>
      </p:sp>
      <p:pic>
        <p:nvPicPr>
          <p:cNvPr id="3" name="Picture 2">
            <a:extLst>
              <a:ext uri="{FF2B5EF4-FFF2-40B4-BE49-F238E27FC236}">
                <a16:creationId xmlns:a16="http://schemas.microsoft.com/office/drawing/2014/main" id="{BFF78D9A-FD39-4E66-AC90-421DC30B073E}"/>
              </a:ext>
            </a:extLst>
          </p:cNvPr>
          <p:cNvPicPr>
            <a:picLocks noChangeAspect="1"/>
          </p:cNvPicPr>
          <p:nvPr/>
        </p:nvPicPr>
        <p:blipFill>
          <a:blip r:embed="rId12"/>
          <a:stretch>
            <a:fillRect/>
          </a:stretch>
        </p:blipFill>
        <p:spPr>
          <a:xfrm>
            <a:off x="3457337" y="2568983"/>
            <a:ext cx="5486876" cy="2310584"/>
          </a:xfrm>
          <a:prstGeom prst="rect">
            <a:avLst/>
          </a:prstGeom>
        </p:spPr>
      </p:pic>
      <p:pic>
        <p:nvPicPr>
          <p:cNvPr id="5" name="Picture 4">
            <a:extLst>
              <a:ext uri="{FF2B5EF4-FFF2-40B4-BE49-F238E27FC236}">
                <a16:creationId xmlns:a16="http://schemas.microsoft.com/office/drawing/2014/main" id="{751F9EBD-F90F-48EC-B526-F0B9DDBC9D2D}"/>
              </a:ext>
            </a:extLst>
          </p:cNvPr>
          <p:cNvPicPr>
            <a:picLocks noChangeAspect="1"/>
          </p:cNvPicPr>
          <p:nvPr/>
        </p:nvPicPr>
        <p:blipFill>
          <a:blip r:embed="rId13"/>
          <a:stretch>
            <a:fillRect/>
          </a:stretch>
        </p:blipFill>
        <p:spPr>
          <a:xfrm>
            <a:off x="5227618" y="2040218"/>
            <a:ext cx="1908213" cy="853514"/>
          </a:xfrm>
          <a:prstGeom prst="rect">
            <a:avLst/>
          </a:prstGeom>
        </p:spPr>
      </p:pic>
    </p:spTree>
    <p:extLst>
      <p:ext uri="{BB962C8B-B14F-4D97-AF65-F5344CB8AC3E}">
        <p14:creationId xmlns:p14="http://schemas.microsoft.com/office/powerpoint/2010/main" val="178701624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151DBCF-5140-4CF0-B370-0FC2871D8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图片 3">
            <a:extLst>
              <a:ext uri="{FF2B5EF4-FFF2-40B4-BE49-F238E27FC236}">
                <a16:creationId xmlns:a16="http://schemas.microsoft.com/office/drawing/2014/main" id="{653566AD-7AF2-4993-BB0F-DCA5BD72EBAB}"/>
              </a:ext>
            </a:extLst>
          </p:cNvPr>
          <p:cNvPicPr>
            <a:picLocks noChangeAspect="1"/>
          </p:cNvPicPr>
          <p:nvPr/>
        </p:nvPicPr>
        <p:blipFill rotWithShape="1">
          <a:blip r:embed="rId5">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2" name="图片 11">
            <a:extLst>
              <a:ext uri="{FF2B5EF4-FFF2-40B4-BE49-F238E27FC236}">
                <a16:creationId xmlns:a16="http://schemas.microsoft.com/office/drawing/2014/main" id="{6ACC52E3-8FAE-4A6F-A252-882C46F27F9D}"/>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20107426">
            <a:off x="-56867" y="251822"/>
            <a:ext cx="2970812" cy="2086848"/>
          </a:xfrm>
          <a:prstGeom prst="rect">
            <a:avLst/>
          </a:prstGeom>
        </p:spPr>
      </p:pic>
      <p:pic>
        <p:nvPicPr>
          <p:cNvPr id="13" name="图片 12">
            <a:extLst>
              <a:ext uri="{FF2B5EF4-FFF2-40B4-BE49-F238E27FC236}">
                <a16:creationId xmlns:a16="http://schemas.microsoft.com/office/drawing/2014/main" id="{6A185624-AD86-4B2A-90F2-34F68D8370A0}"/>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592152"/>
          </a:xfrm>
          <a:prstGeom prst="rect">
            <a:avLst/>
          </a:prstGeom>
        </p:spPr>
      </p:pic>
      <p:sp>
        <p:nvSpPr>
          <p:cNvPr id="2" name="Rectangle: Rounded Corners 1">
            <a:extLst>
              <a:ext uri="{FF2B5EF4-FFF2-40B4-BE49-F238E27FC236}">
                <a16:creationId xmlns:a16="http://schemas.microsoft.com/office/drawing/2014/main" id="{20E28B2D-7AA9-4C17-A6EC-7B9A16100336}"/>
              </a:ext>
            </a:extLst>
          </p:cNvPr>
          <p:cNvSpPr/>
          <p:nvPr/>
        </p:nvSpPr>
        <p:spPr>
          <a:xfrm>
            <a:off x="752475" y="657226"/>
            <a:ext cx="10991850" cy="5695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grpSp>
        <p:nvGrpSpPr>
          <p:cNvPr id="10" name="Group 9">
            <a:extLst>
              <a:ext uri="{FF2B5EF4-FFF2-40B4-BE49-F238E27FC236}">
                <a16:creationId xmlns:a16="http://schemas.microsoft.com/office/drawing/2014/main" id="{1FA2DF00-EB54-4BC7-821C-10CF8DEF834E}"/>
              </a:ext>
            </a:extLst>
          </p:cNvPr>
          <p:cNvGrpSpPr/>
          <p:nvPr/>
        </p:nvGrpSpPr>
        <p:grpSpPr>
          <a:xfrm>
            <a:off x="2363136" y="3341716"/>
            <a:ext cx="9439138" cy="1670766"/>
            <a:chOff x="1629819" y="733985"/>
            <a:chExt cx="9439138" cy="1670766"/>
          </a:xfrm>
        </p:grpSpPr>
        <p:pic>
          <p:nvPicPr>
            <p:cNvPr id="11" name="图片 16">
              <a:extLst>
                <a:ext uri="{FF2B5EF4-FFF2-40B4-BE49-F238E27FC236}">
                  <a16:creationId xmlns:a16="http://schemas.microsoft.com/office/drawing/2014/main" id="{BE3F3852-274C-4C63-B86F-3A762AFEEE3B}"/>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5" name="Straight Connector 14">
              <a:extLst>
                <a:ext uri="{FF2B5EF4-FFF2-40B4-BE49-F238E27FC236}">
                  <a16:creationId xmlns:a16="http://schemas.microsoft.com/office/drawing/2014/main" id="{0AD0B9EB-53E9-47E0-ACAC-CB562EC0D082}"/>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3D011DDB-C814-4255-8912-10A8F17E6B9E}"/>
              </a:ext>
            </a:extLst>
          </p:cNvPr>
          <p:cNvSpPr txBox="1"/>
          <p:nvPr/>
        </p:nvSpPr>
        <p:spPr>
          <a:xfrm>
            <a:off x="1676401" y="2461181"/>
            <a:ext cx="9589224" cy="2554545"/>
          </a:xfrm>
          <a:prstGeom prst="rect">
            <a:avLst/>
          </a:prstGeom>
          <a:noFill/>
        </p:spPr>
        <p:txBody>
          <a:bodyPr wrap="square" rtlCol="0">
            <a:spAutoFit/>
          </a:bodyPr>
          <a:lstStyle/>
          <a:p>
            <a:pPr lvl="0" algn="just"/>
            <a:r>
              <a:rPr lang="vi-VN" sz="3200" b="1" dirty="0">
                <a:solidFill>
                  <a:srgbClr val="FF2D4E"/>
                </a:solidFill>
                <a:latin typeface="Calibri" panose="020F0502020204030204" pitchFamily="34" charset="0"/>
                <a:cs typeface="Calibri" panose="020F0502020204030204" pitchFamily="34" charset="0"/>
              </a:rPr>
              <a:t>Nếu mỗi chúng ta</a:t>
            </a:r>
            <a:r>
              <a:rPr lang="en-US" sz="3200" b="1" dirty="0">
                <a:solidFill>
                  <a:srgbClr val="FF2D4E"/>
                </a:solidFill>
                <a:latin typeface="Calibri" panose="020F0502020204030204" pitchFamily="34" charset="0"/>
                <a:cs typeface="Calibri" panose="020F0502020204030204" pitchFamily="34" charset="0"/>
              </a:rPr>
              <a:t> </a:t>
            </a:r>
            <a:r>
              <a:rPr lang="vi-VN" sz="3200" b="1" dirty="0">
                <a:solidFill>
                  <a:srgbClr val="FF2D4E"/>
                </a:solidFill>
                <a:latin typeface="Calibri" panose="020F0502020204030204" pitchFamily="34" charset="0"/>
                <a:cs typeface="Calibri" panose="020F0502020204030204" pitchFamily="34" charset="0"/>
              </a:rPr>
              <a:t>không chăm sóc cho ngôi nhà của mình thì ngôi nhà em ở cũng có thể trở thành “Ngôi nhà lọ lem.” Còn nếu chúng ta thực hiện lau dọn nhà cửa hằng ngày thì mỗi chúng ta cũng có “phép thuật” giống cô tiên, mang lại niềm vui cho ngôi nhà</a:t>
            </a:r>
            <a:r>
              <a:rPr lang="en-US" sz="3200" b="1" dirty="0">
                <a:solidFill>
                  <a:srgbClr val="FF2D4E"/>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B1FB778-1EE3-4D16-92F3-D403123FD80F}"/>
              </a:ext>
            </a:extLst>
          </p:cNvPr>
          <p:cNvPicPr>
            <a:picLocks noChangeAspect="1"/>
          </p:cNvPicPr>
          <p:nvPr/>
        </p:nvPicPr>
        <p:blipFill>
          <a:blip r:embed="rId9"/>
          <a:stretch>
            <a:fillRect/>
          </a:stretch>
        </p:blipFill>
        <p:spPr>
          <a:xfrm>
            <a:off x="-234108" y="-293899"/>
            <a:ext cx="3488981" cy="2979950"/>
          </a:xfrm>
          <a:prstGeom prst="rect">
            <a:avLst/>
          </a:prstGeom>
        </p:spPr>
      </p:pic>
    </p:spTree>
    <p:extLst>
      <p:ext uri="{BB962C8B-B14F-4D97-AF65-F5344CB8AC3E}">
        <p14:creationId xmlns:p14="http://schemas.microsoft.com/office/powerpoint/2010/main" val="397878258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p:tgtEl>
                                          <p:spTgt spid="16"/>
                                        </p:tgtEl>
                                        <p:attrNameLst>
                                          <p:attrName>ppt_x</p:attrName>
                                        </p:attrNameLst>
                                      </p:cBhvr>
                                      <p:tavLst>
                                        <p:tav tm="0">
                                          <p:val>
                                            <p:strVal val="#ppt_x-#ppt_w*1.125000"/>
                                          </p:val>
                                        </p:tav>
                                        <p:tav tm="100000">
                                          <p:val>
                                            <p:strVal val="#ppt_x"/>
                                          </p:val>
                                        </p:tav>
                                      </p:tavLst>
                                    </p:anim>
                                    <p:animEffect transition="in" filter="wipe(right)">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CC7585E-FABF-4354-8342-D0BD11325426}"/>
              </a:ext>
            </a:extLst>
          </p:cNvPr>
          <p:cNvPicPr>
            <a:picLocks noChangeAspect="1"/>
          </p:cNvPicPr>
          <p:nvPr/>
        </p:nvPicPr>
        <p:blipFill rotWithShape="1">
          <a:blip r:embed="rId4">
            <a:extLst>
              <a:ext uri="{28A0092B-C50C-407E-A947-70E740481C1C}">
                <a14:useLocalDpi xmlns:a14="http://schemas.microsoft.com/office/drawing/2010/main" val="0"/>
              </a:ext>
            </a:extLst>
          </a:blip>
          <a:srcRect t="18898" r="7527"/>
          <a:stretch/>
        </p:blipFill>
        <p:spPr>
          <a:xfrm>
            <a:off x="0" y="2572378"/>
            <a:ext cx="12192000" cy="4285299"/>
          </a:xfrm>
          <a:prstGeom prst="rect">
            <a:avLst/>
          </a:prstGeom>
        </p:spPr>
      </p:pic>
      <p:pic>
        <p:nvPicPr>
          <p:cNvPr id="4" name="图片 3">
            <a:extLst>
              <a:ext uri="{FF2B5EF4-FFF2-40B4-BE49-F238E27FC236}">
                <a16:creationId xmlns:a16="http://schemas.microsoft.com/office/drawing/2014/main" id="{BD67E7FD-8C8C-4284-A216-0A45BE367D0E}"/>
              </a:ext>
            </a:extLst>
          </p:cNvPr>
          <p:cNvPicPr>
            <a:picLocks noChangeAspect="1"/>
          </p:cNvPicPr>
          <p:nvPr/>
        </p:nvPicPr>
        <p:blipFill rotWithShape="1">
          <a:blip r:embed="rId5">
            <a:extLst>
              <a:ext uri="{28A0092B-C50C-407E-A947-70E740481C1C}">
                <a14:useLocalDpi xmlns:a14="http://schemas.microsoft.com/office/drawing/2010/main" val="0"/>
              </a:ext>
            </a:extLst>
          </a:blip>
          <a:srcRect b="59571"/>
          <a:stretch/>
        </p:blipFill>
        <p:spPr>
          <a:xfrm>
            <a:off x="0" y="323"/>
            <a:ext cx="12192000" cy="2300750"/>
          </a:xfrm>
          <a:prstGeom prst="rect">
            <a:avLst/>
          </a:prstGeom>
        </p:spPr>
      </p:pic>
      <p:pic>
        <p:nvPicPr>
          <p:cNvPr id="22" name="图片 21">
            <a:extLst>
              <a:ext uri="{FF2B5EF4-FFF2-40B4-BE49-F238E27FC236}">
                <a16:creationId xmlns:a16="http://schemas.microsoft.com/office/drawing/2014/main" id="{4A87FAD2-272D-455A-A42D-9952C7B5E909}"/>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1008907">
            <a:off x="8605681" y="1208429"/>
            <a:ext cx="3590486" cy="2522138"/>
          </a:xfrm>
          <a:prstGeom prst="rect">
            <a:avLst/>
          </a:prstGeom>
        </p:spPr>
      </p:pic>
      <p:pic>
        <p:nvPicPr>
          <p:cNvPr id="23" name="图片 22">
            <a:extLst>
              <a:ext uri="{FF2B5EF4-FFF2-40B4-BE49-F238E27FC236}">
                <a16:creationId xmlns:a16="http://schemas.microsoft.com/office/drawing/2014/main" id="{9D6967A9-F9FF-4225-8A78-07CE061CA2A6}"/>
              </a:ext>
            </a:extLst>
          </p:cNvPr>
          <p:cNvPicPr>
            <a:picLocks noChangeAspect="1"/>
          </p:cNvPicPr>
          <p:nvPr/>
        </p:nvPicPr>
        <p:blipFill rotWithShape="1">
          <a:blip r:embed="rId7">
            <a:extLst>
              <a:ext uri="{28A0092B-C50C-407E-A947-70E740481C1C}">
                <a14:useLocalDpi xmlns:a14="http://schemas.microsoft.com/office/drawing/2010/main" val="0"/>
              </a:ext>
            </a:extLst>
          </a:blip>
          <a:srcRect r="70495" b="73049"/>
          <a:stretch/>
        </p:blipFill>
        <p:spPr>
          <a:xfrm>
            <a:off x="0" y="322"/>
            <a:ext cx="5355260" cy="2751302"/>
          </a:xfrm>
          <a:prstGeom prst="rect">
            <a:avLst/>
          </a:prstGeom>
        </p:spPr>
      </p:pic>
      <p:pic>
        <p:nvPicPr>
          <p:cNvPr id="7" name="Picture 6">
            <a:extLst>
              <a:ext uri="{FF2B5EF4-FFF2-40B4-BE49-F238E27FC236}">
                <a16:creationId xmlns:a16="http://schemas.microsoft.com/office/drawing/2014/main" id="{EC0BB8E5-41CE-4DAB-99ED-CA8E280C3EC4}"/>
              </a:ext>
            </a:extLst>
          </p:cNvPr>
          <p:cNvPicPr>
            <a:picLocks noChangeAspect="1"/>
          </p:cNvPicPr>
          <p:nvPr/>
        </p:nvPicPr>
        <p:blipFill>
          <a:blip r:embed="rId8"/>
          <a:stretch>
            <a:fillRect/>
          </a:stretch>
        </p:blipFill>
        <p:spPr>
          <a:xfrm>
            <a:off x="3414327" y="2845948"/>
            <a:ext cx="4487045" cy="2804403"/>
          </a:xfrm>
          <a:prstGeom prst="rect">
            <a:avLst/>
          </a:prstGeom>
        </p:spPr>
      </p:pic>
    </p:spTree>
    <p:extLst>
      <p:ext uri="{BB962C8B-B14F-4D97-AF65-F5344CB8AC3E}">
        <p14:creationId xmlns:p14="http://schemas.microsoft.com/office/powerpoint/2010/main" val="98579981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F26C6B64-0E8E-402B-A0C6-1EC5243ED8C4}"/>
              </a:ext>
            </a:extLst>
          </p:cNvPr>
          <p:cNvPicPr>
            <a:picLocks noChangeAspect="1"/>
          </p:cNvPicPr>
          <p:nvPr/>
        </p:nvPicPr>
        <p:blipFill rotWithShape="1">
          <a:blip r:embed="rId4">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19" name="图片 18">
            <a:extLst>
              <a:ext uri="{FF2B5EF4-FFF2-40B4-BE49-F238E27FC236}">
                <a16:creationId xmlns:a16="http://schemas.microsoft.com/office/drawing/2014/main" id="{7C4EE1D3-01AE-4516-BB77-F861E283EFDB}"/>
              </a:ext>
            </a:extLst>
          </p:cNvPr>
          <p:cNvPicPr>
            <a:picLocks noChangeAspect="1"/>
          </p:cNvPicPr>
          <p:nvPr/>
        </p:nvPicPr>
        <p:blipFill rotWithShape="1">
          <a:blip r:embed="rId5">
            <a:extLst>
              <a:ext uri="{28A0092B-C50C-407E-A947-70E740481C1C}">
                <a14:useLocalDpi xmlns:a14="http://schemas.microsoft.com/office/drawing/2010/main" val="0"/>
              </a:ext>
            </a:extLst>
          </a:blip>
          <a:srcRect l="-1" t="18898" r="-754" b="23733"/>
          <a:stretch/>
        </p:blipFill>
        <p:spPr>
          <a:xfrm>
            <a:off x="-1" y="6000532"/>
            <a:ext cx="12299183" cy="857145"/>
          </a:xfrm>
          <a:prstGeom prst="rect">
            <a:avLst/>
          </a:prstGeom>
        </p:spPr>
      </p:pic>
      <p:sp>
        <p:nvSpPr>
          <p:cNvPr id="22" name="TextBox 21">
            <a:extLst>
              <a:ext uri="{FF2B5EF4-FFF2-40B4-BE49-F238E27FC236}">
                <a16:creationId xmlns:a16="http://schemas.microsoft.com/office/drawing/2014/main" id="{C910FD03-E6DA-43B9-BC2A-5B924490A5FC}"/>
              </a:ext>
            </a:extLst>
          </p:cNvPr>
          <p:cNvSpPr txBox="1"/>
          <p:nvPr/>
        </p:nvSpPr>
        <p:spPr>
          <a:xfrm>
            <a:off x="904875" y="216501"/>
            <a:ext cx="10915650" cy="715089"/>
          </a:xfrm>
          <a:prstGeom prst="roundRect">
            <a:avLst/>
          </a:prstGeom>
          <a:solidFill>
            <a:schemeClr val="accent5">
              <a:lumMod val="20000"/>
              <a:lumOff val="80000"/>
            </a:schemeClr>
          </a:solidFill>
        </p:spPr>
        <p:txBody>
          <a:bodyPr wrap="square">
            <a:spAutoFit/>
          </a:bodyPr>
          <a:lstStyle/>
          <a:p>
            <a:pPr algn="ctr"/>
            <a:r>
              <a:rPr lang="vi-VN" sz="3600" b="1" dirty="0">
                <a:solidFill>
                  <a:srgbClr val="000000"/>
                </a:solidFill>
                <a:latin typeface="Calibri" panose="020F0502020204030204" pitchFamily="34" charset="0"/>
                <a:cs typeface="Calibri" panose="020F0502020204030204" pitchFamily="34" charset="0"/>
              </a:rPr>
              <a:t>Chia sẻ về một số dụng cụ dọn vệ sinh và cách sử dụng </a:t>
            </a:r>
            <a:endParaRPr lang="en-US" sz="3600" b="1"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A057CCC-62F4-47ED-B44F-6D19A5C5E2E4}"/>
              </a:ext>
            </a:extLst>
          </p:cNvPr>
          <p:cNvSpPr txBox="1"/>
          <p:nvPr/>
        </p:nvSpPr>
        <p:spPr>
          <a:xfrm>
            <a:off x="457201" y="1228725"/>
            <a:ext cx="11734799" cy="954107"/>
          </a:xfrm>
          <a:prstGeom prst="rect">
            <a:avLst/>
          </a:prstGeom>
          <a:noFill/>
        </p:spPr>
        <p:txBody>
          <a:bodyPr wrap="square" rtlCol="0">
            <a:spAutoFit/>
          </a:bodyPr>
          <a:lstStyle/>
          <a:p>
            <a:pPr marL="285750" indent="-285750">
              <a:buFont typeface="Arial" panose="020B0604020202020204" pitchFamily="34" charset="0"/>
              <a:buChar char="•"/>
            </a:pPr>
            <a:r>
              <a:rPr lang="nl-NL" sz="28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Kể tên, vẽ lại các dụng cụ vệ sinh trong nhà.</a:t>
            </a:r>
          </a:p>
          <a:p>
            <a:pPr marL="285750" indent="-285750">
              <a:buFont typeface="Arial" panose="020B0604020202020204" pitchFamily="34" charset="0"/>
              <a:buChar char="•"/>
            </a:pPr>
            <a:r>
              <a:rPr lang="nl-NL" sz="28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Nêu cách sử dụng của mỗi loại dụng cụ.</a:t>
            </a:r>
            <a:endParaRPr lang="en-US"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 name="Picture 4">
            <a:extLst>
              <a:ext uri="{FF2B5EF4-FFF2-40B4-BE49-F238E27FC236}">
                <a16:creationId xmlns:a16="http://schemas.microsoft.com/office/drawing/2014/main" id="{2A929993-AA25-4888-AD14-C4768000B54F}"/>
              </a:ext>
            </a:extLst>
          </p:cNvPr>
          <p:cNvPicPr>
            <a:picLocks noChangeAspect="1"/>
          </p:cNvPicPr>
          <p:nvPr/>
        </p:nvPicPr>
        <p:blipFill>
          <a:blip r:embed="rId6"/>
          <a:stretch>
            <a:fillRect/>
          </a:stretch>
        </p:blipFill>
        <p:spPr>
          <a:xfrm>
            <a:off x="2405062" y="2328862"/>
            <a:ext cx="7102814" cy="3614738"/>
          </a:xfrm>
          <a:prstGeom prst="rect">
            <a:avLst/>
          </a:prstGeom>
        </p:spPr>
      </p:pic>
    </p:spTree>
    <p:extLst>
      <p:ext uri="{BB962C8B-B14F-4D97-AF65-F5344CB8AC3E}">
        <p14:creationId xmlns:p14="http://schemas.microsoft.com/office/powerpoint/2010/main" val="84911112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56" name="图片 55">
            <a:extLst>
              <a:ext uri="{FF2B5EF4-FFF2-40B4-BE49-F238E27FC236}">
                <a16:creationId xmlns:a16="http://schemas.microsoft.com/office/drawing/2014/main" id="{C205E796-C24E-4EF3-9746-B7318D7ED727}"/>
              </a:ext>
            </a:extLst>
          </p:cNvPr>
          <p:cNvPicPr>
            <a:picLocks noChangeAspect="1"/>
          </p:cNvPicPr>
          <p:nvPr/>
        </p:nvPicPr>
        <p:blipFill rotWithShape="1">
          <a:blip r:embed="rId3">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57" name="图片 56">
            <a:extLst>
              <a:ext uri="{FF2B5EF4-FFF2-40B4-BE49-F238E27FC236}">
                <a16:creationId xmlns:a16="http://schemas.microsoft.com/office/drawing/2014/main" id="{592D59B5-B4F9-4E3B-A657-4A20775A4606}"/>
              </a:ext>
            </a:extLst>
          </p:cNvPr>
          <p:cNvPicPr>
            <a:picLocks noChangeAspect="1"/>
          </p:cNvPicPr>
          <p:nvPr/>
        </p:nvPicPr>
        <p:blipFill rotWithShape="1">
          <a:blip r:embed="rId4">
            <a:extLst>
              <a:ext uri="{28A0092B-C50C-407E-A947-70E740481C1C}">
                <a14:useLocalDpi xmlns:a14="http://schemas.microsoft.com/office/drawing/2010/main" val="0"/>
              </a:ext>
            </a:extLst>
          </a:blip>
          <a:srcRect l="-1" t="18898" r="-754" b="23733"/>
          <a:stretch/>
        </p:blipFill>
        <p:spPr>
          <a:xfrm>
            <a:off x="-1" y="6000532"/>
            <a:ext cx="12299183" cy="857145"/>
          </a:xfrm>
          <a:prstGeom prst="rect">
            <a:avLst/>
          </a:prstGeom>
        </p:spPr>
      </p:pic>
      <p:pic>
        <p:nvPicPr>
          <p:cNvPr id="60" name="Picture 59">
            <a:extLst>
              <a:ext uri="{FF2B5EF4-FFF2-40B4-BE49-F238E27FC236}">
                <a16:creationId xmlns:a16="http://schemas.microsoft.com/office/drawing/2014/main" id="{CCD2C53E-034A-4B01-AF53-1A6B8192AAC4}"/>
              </a:ext>
            </a:extLst>
          </p:cNvPr>
          <p:cNvPicPr>
            <a:picLocks noChangeAspect="1"/>
          </p:cNvPicPr>
          <p:nvPr/>
        </p:nvPicPr>
        <p:blipFill>
          <a:blip r:embed="rId5"/>
          <a:stretch>
            <a:fillRect/>
          </a:stretch>
        </p:blipFill>
        <p:spPr>
          <a:xfrm>
            <a:off x="1100136" y="785811"/>
            <a:ext cx="10245895" cy="5214303"/>
          </a:xfrm>
          <a:prstGeom prst="rect">
            <a:avLst/>
          </a:prstGeom>
          <a:ln>
            <a:noFill/>
          </a:ln>
          <a:effectLst>
            <a:softEdge rad="112500"/>
          </a:effectLst>
        </p:spPr>
      </p:pic>
      <p:cxnSp>
        <p:nvCxnSpPr>
          <p:cNvPr id="62" name="Straight Arrow Connector 61">
            <a:extLst>
              <a:ext uri="{FF2B5EF4-FFF2-40B4-BE49-F238E27FC236}">
                <a16:creationId xmlns:a16="http://schemas.microsoft.com/office/drawing/2014/main" id="{CA959B58-3CCC-4A3B-A3DC-42B6759BD0C4}"/>
              </a:ext>
            </a:extLst>
          </p:cNvPr>
          <p:cNvCxnSpPr/>
          <p:nvPr/>
        </p:nvCxnSpPr>
        <p:spPr>
          <a:xfrm flipH="1">
            <a:off x="2209800" y="2447925"/>
            <a:ext cx="352425" cy="19621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9A20AD78-45A2-49E9-A1B0-FB0AFD594116}"/>
              </a:ext>
            </a:extLst>
          </p:cNvPr>
          <p:cNvCxnSpPr>
            <a:cxnSpLocks/>
          </p:cNvCxnSpPr>
          <p:nvPr/>
        </p:nvCxnSpPr>
        <p:spPr>
          <a:xfrm>
            <a:off x="2628900" y="2438400"/>
            <a:ext cx="6438900" cy="16002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95EB1971-0656-4BAE-89FD-08757D3D4704}"/>
              </a:ext>
            </a:extLst>
          </p:cNvPr>
          <p:cNvCxnSpPr>
            <a:cxnSpLocks/>
          </p:cNvCxnSpPr>
          <p:nvPr/>
        </p:nvCxnSpPr>
        <p:spPr>
          <a:xfrm flipH="1">
            <a:off x="3752850" y="2667000"/>
            <a:ext cx="1162050" cy="25050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C2B0259B-14CB-41E5-A30E-48BF52AD7882}"/>
              </a:ext>
            </a:extLst>
          </p:cNvPr>
          <p:cNvCxnSpPr>
            <a:cxnSpLocks/>
          </p:cNvCxnSpPr>
          <p:nvPr/>
        </p:nvCxnSpPr>
        <p:spPr>
          <a:xfrm>
            <a:off x="7343775" y="2333625"/>
            <a:ext cx="133350" cy="100965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12A5D56E-C9D4-4F5B-BEB4-6C3C2F509B00}"/>
              </a:ext>
            </a:extLst>
          </p:cNvPr>
          <p:cNvCxnSpPr>
            <a:cxnSpLocks/>
          </p:cNvCxnSpPr>
          <p:nvPr/>
        </p:nvCxnSpPr>
        <p:spPr>
          <a:xfrm flipH="1">
            <a:off x="6429375" y="2505075"/>
            <a:ext cx="2990850" cy="20669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DCDF6A6D-E017-48F9-9713-B00294347943}"/>
              </a:ext>
            </a:extLst>
          </p:cNvPr>
          <p:cNvCxnSpPr>
            <a:cxnSpLocks/>
          </p:cNvCxnSpPr>
          <p:nvPr/>
        </p:nvCxnSpPr>
        <p:spPr>
          <a:xfrm flipH="1">
            <a:off x="4095750" y="2638425"/>
            <a:ext cx="723900" cy="381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9221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wipe(up)">
                                      <p:cBhvr>
                                        <p:cTn id="12" dur="500"/>
                                        <p:tgtEl>
                                          <p:spTgt spid="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up)">
                                      <p:cBhvr>
                                        <p:cTn id="17" dur="5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wipe(up)">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wipe(up)">
                                      <p:cBhvr>
                                        <p:cTn id="27" dur="500"/>
                                        <p:tgtEl>
                                          <p:spTgt spid="7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wipe(up)">
                                      <p:cBhvr>
                                        <p:cTn id="32" dur="500"/>
                                        <p:tgtEl>
                                          <p:spTgt spid="6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2"/>
                                        </p:tgtEl>
                                        <p:attrNameLst>
                                          <p:attrName>style.visibility</p:attrName>
                                        </p:attrNameLst>
                                      </p:cBhvr>
                                      <p:to>
                                        <p:strVal val="visible"/>
                                      </p:to>
                                    </p:set>
                                    <p:animEffect transition="in" filter="wipe(up)">
                                      <p:cBhvr>
                                        <p:cTn id="3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151DBCF-5140-4CF0-B370-0FC2871D8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图片 3">
            <a:extLst>
              <a:ext uri="{FF2B5EF4-FFF2-40B4-BE49-F238E27FC236}">
                <a16:creationId xmlns:a16="http://schemas.microsoft.com/office/drawing/2014/main" id="{653566AD-7AF2-4993-BB0F-DCA5BD72EBAB}"/>
              </a:ext>
            </a:extLst>
          </p:cNvPr>
          <p:cNvPicPr>
            <a:picLocks noChangeAspect="1"/>
          </p:cNvPicPr>
          <p:nvPr/>
        </p:nvPicPr>
        <p:blipFill rotWithShape="1">
          <a:blip r:embed="rId5">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2" name="图片 11">
            <a:extLst>
              <a:ext uri="{FF2B5EF4-FFF2-40B4-BE49-F238E27FC236}">
                <a16:creationId xmlns:a16="http://schemas.microsoft.com/office/drawing/2014/main" id="{6ACC52E3-8FAE-4A6F-A252-882C46F27F9D}"/>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20107426">
            <a:off x="-56867" y="251822"/>
            <a:ext cx="2970812" cy="2086848"/>
          </a:xfrm>
          <a:prstGeom prst="rect">
            <a:avLst/>
          </a:prstGeom>
        </p:spPr>
      </p:pic>
      <p:pic>
        <p:nvPicPr>
          <p:cNvPr id="13" name="图片 12">
            <a:extLst>
              <a:ext uri="{FF2B5EF4-FFF2-40B4-BE49-F238E27FC236}">
                <a16:creationId xmlns:a16="http://schemas.microsoft.com/office/drawing/2014/main" id="{6A185624-AD86-4B2A-90F2-34F68D8370A0}"/>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592152"/>
          </a:xfrm>
          <a:prstGeom prst="rect">
            <a:avLst/>
          </a:prstGeom>
        </p:spPr>
      </p:pic>
      <p:sp>
        <p:nvSpPr>
          <p:cNvPr id="2" name="Rectangle: Rounded Corners 1">
            <a:extLst>
              <a:ext uri="{FF2B5EF4-FFF2-40B4-BE49-F238E27FC236}">
                <a16:creationId xmlns:a16="http://schemas.microsoft.com/office/drawing/2014/main" id="{20E28B2D-7AA9-4C17-A6EC-7B9A16100336}"/>
              </a:ext>
            </a:extLst>
          </p:cNvPr>
          <p:cNvSpPr/>
          <p:nvPr/>
        </p:nvSpPr>
        <p:spPr>
          <a:xfrm>
            <a:off x="752475" y="657226"/>
            <a:ext cx="10991850" cy="5695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grpSp>
        <p:nvGrpSpPr>
          <p:cNvPr id="10" name="Group 9">
            <a:extLst>
              <a:ext uri="{FF2B5EF4-FFF2-40B4-BE49-F238E27FC236}">
                <a16:creationId xmlns:a16="http://schemas.microsoft.com/office/drawing/2014/main" id="{1FA2DF00-EB54-4BC7-821C-10CF8DEF834E}"/>
              </a:ext>
            </a:extLst>
          </p:cNvPr>
          <p:cNvGrpSpPr/>
          <p:nvPr/>
        </p:nvGrpSpPr>
        <p:grpSpPr>
          <a:xfrm>
            <a:off x="2363136" y="3341716"/>
            <a:ext cx="9439138" cy="1670766"/>
            <a:chOff x="1629819" y="733985"/>
            <a:chExt cx="9439138" cy="1670766"/>
          </a:xfrm>
        </p:grpSpPr>
        <p:pic>
          <p:nvPicPr>
            <p:cNvPr id="11" name="图片 16">
              <a:extLst>
                <a:ext uri="{FF2B5EF4-FFF2-40B4-BE49-F238E27FC236}">
                  <a16:creationId xmlns:a16="http://schemas.microsoft.com/office/drawing/2014/main" id="{BE3F3852-274C-4C63-B86F-3A762AFEEE3B}"/>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5" name="Straight Connector 14">
              <a:extLst>
                <a:ext uri="{FF2B5EF4-FFF2-40B4-BE49-F238E27FC236}">
                  <a16:creationId xmlns:a16="http://schemas.microsoft.com/office/drawing/2014/main" id="{0AD0B9EB-53E9-47E0-ACAC-CB562EC0D082}"/>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3D011DDB-C814-4255-8912-10A8F17E6B9E}"/>
              </a:ext>
            </a:extLst>
          </p:cNvPr>
          <p:cNvSpPr txBox="1"/>
          <p:nvPr/>
        </p:nvSpPr>
        <p:spPr>
          <a:xfrm>
            <a:off x="1590676" y="3251756"/>
            <a:ext cx="9589224" cy="1754326"/>
          </a:xfrm>
          <a:prstGeom prst="rect">
            <a:avLst/>
          </a:prstGeom>
          <a:noFill/>
        </p:spPr>
        <p:txBody>
          <a:bodyPr wrap="square" rtlCol="0">
            <a:spAutoFit/>
          </a:bodyPr>
          <a:lstStyle/>
          <a:p>
            <a:pPr lvl="0" algn="just"/>
            <a:r>
              <a:rPr lang="vi-VN" sz="3600" b="1" dirty="0">
                <a:solidFill>
                  <a:srgbClr val="FF2D4E"/>
                </a:solidFill>
                <a:latin typeface="Calibri" panose="020F0502020204030204" pitchFamily="34" charset="0"/>
                <a:cs typeface="Calibri" panose="020F0502020204030204" pitchFamily="34" charset="0"/>
              </a:rPr>
              <a:t>Các dụng cụ vệ sinh giúp chúng ta rất nhiều trong việc dọn dẹp nhà cửa. Đó là những “trợ lí việc nhà” của chúng ta</a:t>
            </a:r>
            <a:endParaRPr kumimoji="0" lang="en-US" sz="36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B1FB778-1EE3-4D16-92F3-D403123FD80F}"/>
              </a:ext>
            </a:extLst>
          </p:cNvPr>
          <p:cNvPicPr>
            <a:picLocks noChangeAspect="1"/>
          </p:cNvPicPr>
          <p:nvPr/>
        </p:nvPicPr>
        <p:blipFill>
          <a:blip r:embed="rId9"/>
          <a:stretch>
            <a:fillRect/>
          </a:stretch>
        </p:blipFill>
        <p:spPr>
          <a:xfrm>
            <a:off x="165942" y="296651"/>
            <a:ext cx="3488981" cy="2979950"/>
          </a:xfrm>
          <a:prstGeom prst="rect">
            <a:avLst/>
          </a:prstGeom>
        </p:spPr>
      </p:pic>
    </p:spTree>
    <p:extLst>
      <p:ext uri="{BB962C8B-B14F-4D97-AF65-F5344CB8AC3E}">
        <p14:creationId xmlns:p14="http://schemas.microsoft.com/office/powerpoint/2010/main" val="358628922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p:tgtEl>
                                          <p:spTgt spid="16"/>
                                        </p:tgtEl>
                                        <p:attrNameLst>
                                          <p:attrName>ppt_x</p:attrName>
                                        </p:attrNameLst>
                                      </p:cBhvr>
                                      <p:tavLst>
                                        <p:tav tm="0">
                                          <p:val>
                                            <p:strVal val="#ppt_x-#ppt_w*1.125000"/>
                                          </p:val>
                                        </p:tav>
                                        <p:tav tm="100000">
                                          <p:val>
                                            <p:strVal val="#ppt_x"/>
                                          </p:val>
                                        </p:tav>
                                      </p:tavLst>
                                    </p:anim>
                                    <p:animEffect transition="in" filter="wipe(right)">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CC7585E-FABF-4354-8342-D0BD11325426}"/>
              </a:ext>
            </a:extLst>
          </p:cNvPr>
          <p:cNvPicPr>
            <a:picLocks noChangeAspect="1"/>
          </p:cNvPicPr>
          <p:nvPr/>
        </p:nvPicPr>
        <p:blipFill rotWithShape="1">
          <a:blip r:embed="rId4">
            <a:extLst>
              <a:ext uri="{28A0092B-C50C-407E-A947-70E740481C1C}">
                <a14:useLocalDpi xmlns:a14="http://schemas.microsoft.com/office/drawing/2010/main" val="0"/>
              </a:ext>
            </a:extLst>
          </a:blip>
          <a:srcRect t="18898" r="7527"/>
          <a:stretch/>
        </p:blipFill>
        <p:spPr>
          <a:xfrm>
            <a:off x="0" y="2572378"/>
            <a:ext cx="12192000" cy="4285299"/>
          </a:xfrm>
          <a:prstGeom prst="rect">
            <a:avLst/>
          </a:prstGeom>
        </p:spPr>
      </p:pic>
      <p:pic>
        <p:nvPicPr>
          <p:cNvPr id="4" name="图片 3">
            <a:extLst>
              <a:ext uri="{FF2B5EF4-FFF2-40B4-BE49-F238E27FC236}">
                <a16:creationId xmlns:a16="http://schemas.microsoft.com/office/drawing/2014/main" id="{BD67E7FD-8C8C-4284-A216-0A45BE367D0E}"/>
              </a:ext>
            </a:extLst>
          </p:cNvPr>
          <p:cNvPicPr>
            <a:picLocks noChangeAspect="1"/>
          </p:cNvPicPr>
          <p:nvPr/>
        </p:nvPicPr>
        <p:blipFill rotWithShape="1">
          <a:blip r:embed="rId5">
            <a:extLst>
              <a:ext uri="{28A0092B-C50C-407E-A947-70E740481C1C}">
                <a14:useLocalDpi xmlns:a14="http://schemas.microsoft.com/office/drawing/2010/main" val="0"/>
              </a:ext>
            </a:extLst>
          </a:blip>
          <a:srcRect b="59571"/>
          <a:stretch/>
        </p:blipFill>
        <p:spPr>
          <a:xfrm>
            <a:off x="0" y="323"/>
            <a:ext cx="12192000" cy="2300750"/>
          </a:xfrm>
          <a:prstGeom prst="rect">
            <a:avLst/>
          </a:prstGeom>
        </p:spPr>
      </p:pic>
      <p:pic>
        <p:nvPicPr>
          <p:cNvPr id="22" name="图片 21">
            <a:extLst>
              <a:ext uri="{FF2B5EF4-FFF2-40B4-BE49-F238E27FC236}">
                <a16:creationId xmlns:a16="http://schemas.microsoft.com/office/drawing/2014/main" id="{4A87FAD2-272D-455A-A42D-9952C7B5E909}"/>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1008907">
            <a:off x="8605681" y="1208429"/>
            <a:ext cx="3590486" cy="2522138"/>
          </a:xfrm>
          <a:prstGeom prst="rect">
            <a:avLst/>
          </a:prstGeom>
        </p:spPr>
      </p:pic>
      <p:pic>
        <p:nvPicPr>
          <p:cNvPr id="23" name="图片 22">
            <a:extLst>
              <a:ext uri="{FF2B5EF4-FFF2-40B4-BE49-F238E27FC236}">
                <a16:creationId xmlns:a16="http://schemas.microsoft.com/office/drawing/2014/main" id="{9D6967A9-F9FF-4225-8A78-07CE061CA2A6}"/>
              </a:ext>
            </a:extLst>
          </p:cNvPr>
          <p:cNvPicPr>
            <a:picLocks noChangeAspect="1"/>
          </p:cNvPicPr>
          <p:nvPr/>
        </p:nvPicPr>
        <p:blipFill rotWithShape="1">
          <a:blip r:embed="rId7">
            <a:extLst>
              <a:ext uri="{28A0092B-C50C-407E-A947-70E740481C1C}">
                <a14:useLocalDpi xmlns:a14="http://schemas.microsoft.com/office/drawing/2010/main" val="0"/>
              </a:ext>
            </a:extLst>
          </a:blip>
          <a:srcRect r="70495" b="73049"/>
          <a:stretch/>
        </p:blipFill>
        <p:spPr>
          <a:xfrm>
            <a:off x="0" y="322"/>
            <a:ext cx="5355260" cy="2751302"/>
          </a:xfrm>
          <a:prstGeom prst="rect">
            <a:avLst/>
          </a:prstGeom>
        </p:spPr>
      </p:pic>
      <p:pic>
        <p:nvPicPr>
          <p:cNvPr id="5" name="Picture 4">
            <a:extLst>
              <a:ext uri="{FF2B5EF4-FFF2-40B4-BE49-F238E27FC236}">
                <a16:creationId xmlns:a16="http://schemas.microsoft.com/office/drawing/2014/main" id="{D3134CBA-3171-4C64-A300-10789DFBF555}"/>
              </a:ext>
            </a:extLst>
          </p:cNvPr>
          <p:cNvPicPr>
            <a:picLocks noChangeAspect="1"/>
          </p:cNvPicPr>
          <p:nvPr/>
        </p:nvPicPr>
        <p:blipFill>
          <a:blip r:embed="rId8"/>
          <a:stretch>
            <a:fillRect/>
          </a:stretch>
        </p:blipFill>
        <p:spPr>
          <a:xfrm>
            <a:off x="2752047" y="3779071"/>
            <a:ext cx="6840305" cy="1566808"/>
          </a:xfrm>
          <a:prstGeom prst="rect">
            <a:avLst/>
          </a:prstGeom>
        </p:spPr>
      </p:pic>
    </p:spTree>
    <p:extLst>
      <p:ext uri="{BB962C8B-B14F-4D97-AF65-F5344CB8AC3E}">
        <p14:creationId xmlns:p14="http://schemas.microsoft.com/office/powerpoint/2010/main" val="313461416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F26C6B64-0E8E-402B-A0C6-1EC5243ED8C4}"/>
              </a:ext>
            </a:extLst>
          </p:cNvPr>
          <p:cNvPicPr>
            <a:picLocks noChangeAspect="1"/>
          </p:cNvPicPr>
          <p:nvPr/>
        </p:nvPicPr>
        <p:blipFill rotWithShape="1">
          <a:blip r:embed="rId4">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19" name="图片 18">
            <a:extLst>
              <a:ext uri="{FF2B5EF4-FFF2-40B4-BE49-F238E27FC236}">
                <a16:creationId xmlns:a16="http://schemas.microsoft.com/office/drawing/2014/main" id="{7C4EE1D3-01AE-4516-BB77-F861E283EFDB}"/>
              </a:ext>
            </a:extLst>
          </p:cNvPr>
          <p:cNvPicPr>
            <a:picLocks noChangeAspect="1"/>
          </p:cNvPicPr>
          <p:nvPr/>
        </p:nvPicPr>
        <p:blipFill rotWithShape="1">
          <a:blip r:embed="rId5">
            <a:extLst>
              <a:ext uri="{28A0092B-C50C-407E-A947-70E740481C1C}">
                <a14:useLocalDpi xmlns:a14="http://schemas.microsoft.com/office/drawing/2010/main" val="0"/>
              </a:ext>
            </a:extLst>
          </a:blip>
          <a:srcRect l="-1" t="18898" r="-754" b="23733"/>
          <a:stretch/>
        </p:blipFill>
        <p:spPr>
          <a:xfrm>
            <a:off x="-1" y="6000532"/>
            <a:ext cx="12299183" cy="857145"/>
          </a:xfrm>
          <a:prstGeom prst="rect">
            <a:avLst/>
          </a:prstGeom>
        </p:spPr>
      </p:pic>
      <p:sp>
        <p:nvSpPr>
          <p:cNvPr id="22" name="TextBox 21">
            <a:extLst>
              <a:ext uri="{FF2B5EF4-FFF2-40B4-BE49-F238E27FC236}">
                <a16:creationId xmlns:a16="http://schemas.microsoft.com/office/drawing/2014/main" id="{C910FD03-E6DA-43B9-BC2A-5B924490A5FC}"/>
              </a:ext>
            </a:extLst>
          </p:cNvPr>
          <p:cNvSpPr txBox="1"/>
          <p:nvPr/>
        </p:nvSpPr>
        <p:spPr>
          <a:xfrm>
            <a:off x="904875" y="216501"/>
            <a:ext cx="10915650" cy="715089"/>
          </a:xfrm>
          <a:prstGeom prst="roundRect">
            <a:avLst/>
          </a:prstGeom>
          <a:solidFill>
            <a:schemeClr val="accent5">
              <a:lumMod val="20000"/>
              <a:lumOff val="80000"/>
            </a:schemeClr>
          </a:solidFill>
        </p:spPr>
        <p:txBody>
          <a:bodyPr wrap="square">
            <a:spAutoFit/>
          </a:bodyPr>
          <a:lstStyle/>
          <a:p>
            <a:pPr lvl="0" algn="ctr"/>
            <a:r>
              <a:rPr lang="vi-VN" sz="3600" b="1" dirty="0">
                <a:solidFill>
                  <a:srgbClr val="000000"/>
                </a:solidFill>
                <a:latin typeface="Calibri" panose="020F0502020204030204" pitchFamily="34" charset="0"/>
                <a:cs typeface="Calibri" panose="020F0502020204030204" pitchFamily="34" charset="0"/>
              </a:rPr>
              <a:t>Bí kíp sử dụng các dụng cụ lau dọn vệ sinh nhà cửa. </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FEFECB02-BE63-4883-AEA0-F777A10FBD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1090" y="1401445"/>
            <a:ext cx="4648200" cy="4648200"/>
          </a:xfrm>
          <a:prstGeom prst="rect">
            <a:avLst/>
          </a:prstGeom>
        </p:spPr>
      </p:pic>
      <p:sp>
        <p:nvSpPr>
          <p:cNvPr id="9" name="Rounded Rectangular Callout 16">
            <a:extLst>
              <a:ext uri="{FF2B5EF4-FFF2-40B4-BE49-F238E27FC236}">
                <a16:creationId xmlns:a16="http://schemas.microsoft.com/office/drawing/2014/main" id="{4C1C32A7-F1CE-4DD8-B704-938814AE3758}"/>
              </a:ext>
            </a:extLst>
          </p:cNvPr>
          <p:cNvSpPr/>
          <p:nvPr/>
        </p:nvSpPr>
        <p:spPr>
          <a:xfrm>
            <a:off x="2286001" y="1175818"/>
            <a:ext cx="3476624" cy="1053032"/>
          </a:xfrm>
          <a:prstGeom prst="wedgeRoundRectCallout">
            <a:avLst>
              <a:gd name="adj1" fmla="val -64307"/>
              <a:gd name="adj2" fmla="val 55535"/>
              <a:gd name="adj3" fmla="val 16667"/>
            </a:avLst>
          </a:prstGeom>
          <a:solidFill>
            <a:schemeClr val="accent1">
              <a:lumMod val="60000"/>
              <a:lumOff val="40000"/>
            </a:schemeClr>
          </a:solidFill>
          <a:ln w="3810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600" kern="0" dirty="0" err="1">
                <a:solidFill>
                  <a:srgbClr val="005279"/>
                </a:solidFill>
                <a:latin typeface="Arial" panose="020B0604020202020204" pitchFamily="34" charset="0"/>
                <a:cs typeface="Arial" panose="020B0604020202020204" pitchFamily="34" charset="0"/>
              </a:rPr>
              <a:t>Cái</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chổi</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để</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làm</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gì</a:t>
            </a:r>
            <a:r>
              <a:rPr lang="en-US" sz="3600" kern="0" dirty="0">
                <a:solidFill>
                  <a:srgbClr val="005279"/>
                </a:solidFill>
                <a:latin typeface="Arial" panose="020B0604020202020204" pitchFamily="34" charset="0"/>
                <a:cs typeface="Arial" panose="020B0604020202020204" pitchFamily="34" charset="0"/>
              </a:rPr>
              <a:t>? </a:t>
            </a:r>
            <a:endParaRPr kumimoji="0" lang="vi-VN" sz="36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pic>
        <p:nvPicPr>
          <p:cNvPr id="7" name="Picture 6" descr="A picture containing text, envelope&#10;&#10;Description automatically generated">
            <a:extLst>
              <a:ext uri="{FF2B5EF4-FFF2-40B4-BE49-F238E27FC236}">
                <a16:creationId xmlns:a16="http://schemas.microsoft.com/office/drawing/2014/main" id="{E2D9FBF1-7F4C-4AA8-9DF1-E8F1CCF7AC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8750" y="2867025"/>
            <a:ext cx="5829300" cy="3886200"/>
          </a:xfrm>
          <a:prstGeom prst="rect">
            <a:avLst/>
          </a:prstGeom>
        </p:spPr>
      </p:pic>
      <p:sp>
        <p:nvSpPr>
          <p:cNvPr id="12" name="Rounded Rectangular Callout 16">
            <a:extLst>
              <a:ext uri="{FF2B5EF4-FFF2-40B4-BE49-F238E27FC236}">
                <a16:creationId xmlns:a16="http://schemas.microsoft.com/office/drawing/2014/main" id="{65415AEB-F569-4E2C-AA75-FAE2F1A70053}"/>
              </a:ext>
            </a:extLst>
          </p:cNvPr>
          <p:cNvSpPr/>
          <p:nvPr/>
        </p:nvSpPr>
        <p:spPr>
          <a:xfrm>
            <a:off x="5191126" y="2375968"/>
            <a:ext cx="3562349" cy="1053032"/>
          </a:xfrm>
          <a:prstGeom prst="wedgeRoundRectCallout">
            <a:avLst>
              <a:gd name="adj1" fmla="val -44521"/>
              <a:gd name="adj2" fmla="val 85384"/>
              <a:gd name="adj3" fmla="val 16667"/>
            </a:avLst>
          </a:prstGeom>
          <a:solidFill>
            <a:schemeClr val="accent1">
              <a:lumMod val="60000"/>
              <a:lumOff val="40000"/>
            </a:schemeClr>
          </a:solidFill>
          <a:ln w="3810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600" kern="0" dirty="0" err="1">
                <a:solidFill>
                  <a:srgbClr val="005279"/>
                </a:solidFill>
                <a:latin typeface="Arial" panose="020B0604020202020204" pitchFamily="34" charset="0"/>
                <a:cs typeface="Arial" panose="020B0604020202020204" pitchFamily="34" charset="0"/>
              </a:rPr>
              <a:t>Khăn</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lau</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để</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làm</a:t>
            </a:r>
            <a:r>
              <a:rPr lang="en-US" sz="3600" kern="0" dirty="0">
                <a:solidFill>
                  <a:srgbClr val="005279"/>
                </a:solidFill>
                <a:latin typeface="Arial" panose="020B0604020202020204" pitchFamily="34" charset="0"/>
                <a:cs typeface="Arial" panose="020B0604020202020204" pitchFamily="34" charset="0"/>
              </a:rPr>
              <a:t> </a:t>
            </a:r>
            <a:r>
              <a:rPr lang="en-US" sz="3600" kern="0" dirty="0" err="1">
                <a:solidFill>
                  <a:srgbClr val="005279"/>
                </a:solidFill>
                <a:latin typeface="Arial" panose="020B0604020202020204" pitchFamily="34" charset="0"/>
                <a:cs typeface="Arial" panose="020B0604020202020204" pitchFamily="34" charset="0"/>
              </a:rPr>
              <a:t>gì</a:t>
            </a:r>
            <a:r>
              <a:rPr lang="en-US" sz="3600" kern="0" dirty="0">
                <a:solidFill>
                  <a:srgbClr val="005279"/>
                </a:solidFill>
                <a:latin typeface="Arial" panose="020B0604020202020204" pitchFamily="34" charset="0"/>
                <a:cs typeface="Arial" panose="020B0604020202020204" pitchFamily="34" charset="0"/>
              </a:rPr>
              <a:t>?</a:t>
            </a:r>
            <a:endParaRPr kumimoji="0" lang="vi-VN" sz="36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pic>
        <p:nvPicPr>
          <p:cNvPr id="10" name="Picture 9" descr="A picture containing text, gear, vector graphics&#10;&#10;Description automatically generated">
            <a:extLst>
              <a:ext uri="{FF2B5EF4-FFF2-40B4-BE49-F238E27FC236}">
                <a16:creationId xmlns:a16="http://schemas.microsoft.com/office/drawing/2014/main" id="{FBB66FFA-ACE8-46D9-A032-A0873FA5C1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96249" y="4407297"/>
            <a:ext cx="2831703" cy="2831703"/>
          </a:xfrm>
          <a:prstGeom prst="rect">
            <a:avLst/>
          </a:prstGeom>
        </p:spPr>
      </p:pic>
      <p:sp>
        <p:nvSpPr>
          <p:cNvPr id="15" name="Rounded Rectangular Callout 16">
            <a:extLst>
              <a:ext uri="{FF2B5EF4-FFF2-40B4-BE49-F238E27FC236}">
                <a16:creationId xmlns:a16="http://schemas.microsoft.com/office/drawing/2014/main" id="{85293D51-0B4C-4B30-AE7A-9764C8231D32}"/>
              </a:ext>
            </a:extLst>
          </p:cNvPr>
          <p:cNvSpPr/>
          <p:nvPr/>
        </p:nvSpPr>
        <p:spPr>
          <a:xfrm>
            <a:off x="8516712" y="3572036"/>
            <a:ext cx="3562349" cy="1053032"/>
          </a:xfrm>
          <a:prstGeom prst="wedgeRoundRectCallout">
            <a:avLst>
              <a:gd name="adj1" fmla="val -15911"/>
              <a:gd name="adj2" fmla="val 72721"/>
              <a:gd name="adj3" fmla="val 16667"/>
            </a:avLst>
          </a:prstGeom>
          <a:solidFill>
            <a:schemeClr val="accent1">
              <a:lumMod val="60000"/>
              <a:lumOff val="40000"/>
            </a:schemeClr>
          </a:solidFill>
          <a:ln w="3810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600" kern="0">
                <a:solidFill>
                  <a:srgbClr val="005279"/>
                </a:solidFill>
                <a:latin typeface="Arial" panose="020B0604020202020204" pitchFamily="34" charset="0"/>
                <a:cs typeface="Arial" panose="020B0604020202020204" pitchFamily="34" charset="0"/>
              </a:rPr>
              <a:t>Bàn chải để làm gì?</a:t>
            </a:r>
            <a:endParaRPr kumimoji="0" lang="vi-VN" sz="36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89518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par>
                                <p:cTn id="18" presetID="15" presetClass="emph" presetSubtype="0" grpId="1" nodeType="withEffect">
                                  <p:stCondLst>
                                    <p:cond delay="0"/>
                                  </p:stCondLst>
                                  <p:iterate type="lt">
                                    <p:tmAbs val="25"/>
                                  </p:iterate>
                                  <p:childTnLst>
                                    <p:set>
                                      <p:cBhvr override="childStyle">
                                        <p:cTn id="19" dur="indefinite"/>
                                        <p:tgtEl>
                                          <p:spTgt spid="9"/>
                                        </p:tgtEl>
                                        <p:attrNameLst>
                                          <p:attrName>style.fontWeight</p:attrName>
                                        </p:attrNameLst>
                                      </p:cBhvr>
                                      <p:to>
                                        <p:strVal val="bold"/>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iterate type="lt">
                                    <p:tmPct val="0"/>
                                  </p:iterate>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par>
                                <p:cTn id="30" presetID="15" presetClass="emph" presetSubtype="0" grpId="1" nodeType="withEffect">
                                  <p:stCondLst>
                                    <p:cond delay="0"/>
                                  </p:stCondLst>
                                  <p:iterate type="lt">
                                    <p:tmAbs val="25"/>
                                  </p:iterate>
                                  <p:childTnLst>
                                    <p:set>
                                      <p:cBhvr override="childStyle">
                                        <p:cTn id="31" dur="indefinite"/>
                                        <p:tgtEl>
                                          <p:spTgt spid="12"/>
                                        </p:tgtEl>
                                        <p:attrNameLst>
                                          <p:attrName>style.fontWeight</p:attrName>
                                        </p:attrNameLst>
                                      </p:cBhvr>
                                      <p:to>
                                        <p:strVal val="bold"/>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iterate type="lt">
                                    <p:tmPct val="0"/>
                                  </p:iterate>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par>
                                <p:cTn id="42" presetID="15" presetClass="emph" presetSubtype="0" grpId="1" nodeType="withEffect">
                                  <p:stCondLst>
                                    <p:cond delay="0"/>
                                  </p:stCondLst>
                                  <p:iterate type="lt">
                                    <p:tmAbs val="25"/>
                                  </p:iterate>
                                  <p:childTnLst>
                                    <p:set>
                                      <p:cBhvr override="childStyle">
                                        <p:cTn id="43" dur="indefinite"/>
                                        <p:tgtEl>
                                          <p:spTgt spid="15"/>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9" grpId="0" animBg="1"/>
      <p:bldP spid="9" grpId="1" animBg="1"/>
      <p:bldP spid="12" grpId="0" animBg="1"/>
      <p:bldP spid="12" grpId="1" animBg="1"/>
      <p:bldP spid="15" grpId="0" animBg="1"/>
      <p:bldP spid="1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151DBCF-5140-4CF0-B370-0FC2871D8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图片 3">
            <a:extLst>
              <a:ext uri="{FF2B5EF4-FFF2-40B4-BE49-F238E27FC236}">
                <a16:creationId xmlns:a16="http://schemas.microsoft.com/office/drawing/2014/main" id="{653566AD-7AF2-4993-BB0F-DCA5BD72EBAB}"/>
              </a:ext>
            </a:extLst>
          </p:cNvPr>
          <p:cNvPicPr>
            <a:picLocks noChangeAspect="1"/>
          </p:cNvPicPr>
          <p:nvPr/>
        </p:nvPicPr>
        <p:blipFill rotWithShape="1">
          <a:blip r:embed="rId5">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2" name="图片 11">
            <a:extLst>
              <a:ext uri="{FF2B5EF4-FFF2-40B4-BE49-F238E27FC236}">
                <a16:creationId xmlns:a16="http://schemas.microsoft.com/office/drawing/2014/main" id="{6ACC52E3-8FAE-4A6F-A252-882C46F27F9D}"/>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20107426">
            <a:off x="-56867" y="251822"/>
            <a:ext cx="2970812" cy="2086848"/>
          </a:xfrm>
          <a:prstGeom prst="rect">
            <a:avLst/>
          </a:prstGeom>
        </p:spPr>
      </p:pic>
      <p:pic>
        <p:nvPicPr>
          <p:cNvPr id="13" name="图片 12">
            <a:extLst>
              <a:ext uri="{FF2B5EF4-FFF2-40B4-BE49-F238E27FC236}">
                <a16:creationId xmlns:a16="http://schemas.microsoft.com/office/drawing/2014/main" id="{6A185624-AD86-4B2A-90F2-34F68D8370A0}"/>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592152"/>
          </a:xfrm>
          <a:prstGeom prst="rect">
            <a:avLst/>
          </a:prstGeom>
        </p:spPr>
      </p:pic>
      <p:sp>
        <p:nvSpPr>
          <p:cNvPr id="2" name="Rectangle: Rounded Corners 1">
            <a:extLst>
              <a:ext uri="{FF2B5EF4-FFF2-40B4-BE49-F238E27FC236}">
                <a16:creationId xmlns:a16="http://schemas.microsoft.com/office/drawing/2014/main" id="{20E28B2D-7AA9-4C17-A6EC-7B9A16100336}"/>
              </a:ext>
            </a:extLst>
          </p:cNvPr>
          <p:cNvSpPr/>
          <p:nvPr/>
        </p:nvSpPr>
        <p:spPr>
          <a:xfrm>
            <a:off x="752475" y="657226"/>
            <a:ext cx="10991850" cy="5695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grpSp>
        <p:nvGrpSpPr>
          <p:cNvPr id="10" name="Group 9">
            <a:extLst>
              <a:ext uri="{FF2B5EF4-FFF2-40B4-BE49-F238E27FC236}">
                <a16:creationId xmlns:a16="http://schemas.microsoft.com/office/drawing/2014/main" id="{1FA2DF00-EB54-4BC7-821C-10CF8DEF834E}"/>
              </a:ext>
            </a:extLst>
          </p:cNvPr>
          <p:cNvGrpSpPr/>
          <p:nvPr/>
        </p:nvGrpSpPr>
        <p:grpSpPr>
          <a:xfrm>
            <a:off x="2363136" y="3341716"/>
            <a:ext cx="9439138" cy="1670766"/>
            <a:chOff x="1629819" y="733985"/>
            <a:chExt cx="9439138" cy="1670766"/>
          </a:xfrm>
        </p:grpSpPr>
        <p:pic>
          <p:nvPicPr>
            <p:cNvPr id="11" name="图片 16">
              <a:extLst>
                <a:ext uri="{FF2B5EF4-FFF2-40B4-BE49-F238E27FC236}">
                  <a16:creationId xmlns:a16="http://schemas.microsoft.com/office/drawing/2014/main" id="{BE3F3852-274C-4C63-B86F-3A762AFEEE3B}"/>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5" name="Straight Connector 14">
              <a:extLst>
                <a:ext uri="{FF2B5EF4-FFF2-40B4-BE49-F238E27FC236}">
                  <a16:creationId xmlns:a16="http://schemas.microsoft.com/office/drawing/2014/main" id="{0AD0B9EB-53E9-47E0-ACAC-CB562EC0D082}"/>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3D011DDB-C814-4255-8912-10A8F17E6B9E}"/>
              </a:ext>
            </a:extLst>
          </p:cNvPr>
          <p:cNvSpPr txBox="1"/>
          <p:nvPr/>
        </p:nvSpPr>
        <p:spPr>
          <a:xfrm>
            <a:off x="838200" y="3251756"/>
            <a:ext cx="10341700" cy="1754326"/>
          </a:xfrm>
          <a:prstGeom prst="rect">
            <a:avLst/>
          </a:prstGeom>
          <a:noFill/>
        </p:spPr>
        <p:txBody>
          <a:bodyPr wrap="square" rtlCol="0">
            <a:spAutoFit/>
          </a:bodyPr>
          <a:lstStyle/>
          <a:p>
            <a:pPr lvl="0" algn="just"/>
            <a:r>
              <a:rPr lang="vi-VN" sz="3600" b="1" dirty="0">
                <a:solidFill>
                  <a:srgbClr val="FF2D4E"/>
                </a:solidFill>
                <a:latin typeface="Calibri" panose="020F0502020204030204" pitchFamily="34" charset="0"/>
                <a:cs typeface="Calibri" panose="020F0502020204030204" pitchFamily="34" charset="0"/>
              </a:rPr>
              <a:t>Dọn dẹp nhà cửa là công việc không đơn giản nhưng vẫn rất vui. Hãy biến công việc này thành ngày hội bằng bài hát, điệu nhảy khi làm việc nhé!</a:t>
            </a:r>
            <a:endParaRPr kumimoji="0" lang="en-US" sz="3600" b="1" i="0" u="none" strike="noStrike" kern="1200" cap="none" spc="0" normalizeH="0" baseline="0" noProof="0" dirty="0">
              <a:ln>
                <a:noFill/>
              </a:ln>
              <a:solidFill>
                <a:srgbClr val="FF2D4E"/>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3B1FB778-1EE3-4D16-92F3-D403123FD80F}"/>
              </a:ext>
            </a:extLst>
          </p:cNvPr>
          <p:cNvPicPr>
            <a:picLocks noChangeAspect="1"/>
          </p:cNvPicPr>
          <p:nvPr/>
        </p:nvPicPr>
        <p:blipFill>
          <a:blip r:embed="rId9"/>
          <a:stretch>
            <a:fillRect/>
          </a:stretch>
        </p:blipFill>
        <p:spPr>
          <a:xfrm>
            <a:off x="165942" y="296651"/>
            <a:ext cx="3488981" cy="2979950"/>
          </a:xfrm>
          <a:prstGeom prst="rect">
            <a:avLst/>
          </a:prstGeom>
        </p:spPr>
      </p:pic>
    </p:spTree>
    <p:extLst>
      <p:ext uri="{BB962C8B-B14F-4D97-AF65-F5344CB8AC3E}">
        <p14:creationId xmlns:p14="http://schemas.microsoft.com/office/powerpoint/2010/main" val="353406759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p:tgtEl>
                                          <p:spTgt spid="16"/>
                                        </p:tgtEl>
                                        <p:attrNameLst>
                                          <p:attrName>ppt_x</p:attrName>
                                        </p:attrNameLst>
                                      </p:cBhvr>
                                      <p:tavLst>
                                        <p:tav tm="0">
                                          <p:val>
                                            <p:strVal val="#ppt_x-#ppt_w*1.125000"/>
                                          </p:val>
                                        </p:tav>
                                        <p:tav tm="100000">
                                          <p:val>
                                            <p:strVal val="#ppt_x"/>
                                          </p:val>
                                        </p:tav>
                                      </p:tavLst>
                                    </p:anim>
                                    <p:animEffect transition="in" filter="wipe(right)">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CC7585E-FABF-4354-8342-D0BD11325426}"/>
              </a:ext>
            </a:extLst>
          </p:cNvPr>
          <p:cNvPicPr>
            <a:picLocks noChangeAspect="1"/>
          </p:cNvPicPr>
          <p:nvPr/>
        </p:nvPicPr>
        <p:blipFill rotWithShape="1">
          <a:blip r:embed="rId4">
            <a:extLst>
              <a:ext uri="{28A0092B-C50C-407E-A947-70E740481C1C}">
                <a14:useLocalDpi xmlns:a14="http://schemas.microsoft.com/office/drawing/2010/main" val="0"/>
              </a:ext>
            </a:extLst>
          </a:blip>
          <a:srcRect t="18898" r="7527"/>
          <a:stretch/>
        </p:blipFill>
        <p:spPr>
          <a:xfrm>
            <a:off x="0" y="2572378"/>
            <a:ext cx="12192000" cy="4285299"/>
          </a:xfrm>
          <a:prstGeom prst="rect">
            <a:avLst/>
          </a:prstGeom>
        </p:spPr>
      </p:pic>
      <p:pic>
        <p:nvPicPr>
          <p:cNvPr id="4" name="图片 3">
            <a:extLst>
              <a:ext uri="{FF2B5EF4-FFF2-40B4-BE49-F238E27FC236}">
                <a16:creationId xmlns:a16="http://schemas.microsoft.com/office/drawing/2014/main" id="{BD67E7FD-8C8C-4284-A216-0A45BE367D0E}"/>
              </a:ext>
            </a:extLst>
          </p:cNvPr>
          <p:cNvPicPr>
            <a:picLocks noChangeAspect="1"/>
          </p:cNvPicPr>
          <p:nvPr/>
        </p:nvPicPr>
        <p:blipFill rotWithShape="1">
          <a:blip r:embed="rId5">
            <a:extLst>
              <a:ext uri="{28A0092B-C50C-407E-A947-70E740481C1C}">
                <a14:useLocalDpi xmlns:a14="http://schemas.microsoft.com/office/drawing/2010/main" val="0"/>
              </a:ext>
            </a:extLst>
          </a:blip>
          <a:srcRect b="59571"/>
          <a:stretch/>
        </p:blipFill>
        <p:spPr>
          <a:xfrm>
            <a:off x="0" y="323"/>
            <a:ext cx="12192000" cy="2300750"/>
          </a:xfrm>
          <a:prstGeom prst="rect">
            <a:avLst/>
          </a:prstGeom>
        </p:spPr>
      </p:pic>
      <p:pic>
        <p:nvPicPr>
          <p:cNvPr id="22" name="图片 21">
            <a:extLst>
              <a:ext uri="{FF2B5EF4-FFF2-40B4-BE49-F238E27FC236}">
                <a16:creationId xmlns:a16="http://schemas.microsoft.com/office/drawing/2014/main" id="{4A87FAD2-272D-455A-A42D-9952C7B5E909}"/>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1008907">
            <a:off x="8605681" y="1208429"/>
            <a:ext cx="3590486" cy="2522138"/>
          </a:xfrm>
          <a:prstGeom prst="rect">
            <a:avLst/>
          </a:prstGeom>
        </p:spPr>
      </p:pic>
      <p:pic>
        <p:nvPicPr>
          <p:cNvPr id="23" name="图片 22">
            <a:extLst>
              <a:ext uri="{FF2B5EF4-FFF2-40B4-BE49-F238E27FC236}">
                <a16:creationId xmlns:a16="http://schemas.microsoft.com/office/drawing/2014/main" id="{9D6967A9-F9FF-4225-8A78-07CE061CA2A6}"/>
              </a:ext>
            </a:extLst>
          </p:cNvPr>
          <p:cNvPicPr>
            <a:picLocks noChangeAspect="1"/>
          </p:cNvPicPr>
          <p:nvPr/>
        </p:nvPicPr>
        <p:blipFill rotWithShape="1">
          <a:blip r:embed="rId7">
            <a:extLst>
              <a:ext uri="{28A0092B-C50C-407E-A947-70E740481C1C}">
                <a14:useLocalDpi xmlns:a14="http://schemas.microsoft.com/office/drawing/2010/main" val="0"/>
              </a:ext>
            </a:extLst>
          </a:blip>
          <a:srcRect r="70495" b="73049"/>
          <a:stretch/>
        </p:blipFill>
        <p:spPr>
          <a:xfrm>
            <a:off x="0" y="322"/>
            <a:ext cx="5355260" cy="2751302"/>
          </a:xfrm>
          <a:prstGeom prst="rect">
            <a:avLst/>
          </a:prstGeom>
        </p:spPr>
      </p:pic>
      <p:pic>
        <p:nvPicPr>
          <p:cNvPr id="6" name="Picture 5">
            <a:extLst>
              <a:ext uri="{FF2B5EF4-FFF2-40B4-BE49-F238E27FC236}">
                <a16:creationId xmlns:a16="http://schemas.microsoft.com/office/drawing/2014/main" id="{C1CEFAB8-CA71-4449-A15D-F8F40DFDA197}"/>
              </a:ext>
            </a:extLst>
          </p:cNvPr>
          <p:cNvPicPr>
            <a:picLocks noChangeAspect="1"/>
          </p:cNvPicPr>
          <p:nvPr/>
        </p:nvPicPr>
        <p:blipFill>
          <a:blip r:embed="rId8"/>
          <a:stretch>
            <a:fillRect/>
          </a:stretch>
        </p:blipFill>
        <p:spPr>
          <a:xfrm>
            <a:off x="3086216" y="3582861"/>
            <a:ext cx="6114818" cy="1444877"/>
          </a:xfrm>
          <a:prstGeom prst="rect">
            <a:avLst/>
          </a:prstGeom>
        </p:spPr>
      </p:pic>
    </p:spTree>
    <p:extLst>
      <p:ext uri="{BB962C8B-B14F-4D97-AF65-F5344CB8AC3E}">
        <p14:creationId xmlns:p14="http://schemas.microsoft.com/office/powerpoint/2010/main" val="4237380774"/>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CC7585E-FABF-4354-8342-D0BD11325426}"/>
              </a:ext>
            </a:extLst>
          </p:cNvPr>
          <p:cNvPicPr>
            <a:picLocks noChangeAspect="1"/>
          </p:cNvPicPr>
          <p:nvPr/>
        </p:nvPicPr>
        <p:blipFill rotWithShape="1">
          <a:blip r:embed="rId4">
            <a:extLst>
              <a:ext uri="{28A0092B-C50C-407E-A947-70E740481C1C}">
                <a14:useLocalDpi xmlns:a14="http://schemas.microsoft.com/office/drawing/2010/main" val="0"/>
              </a:ext>
            </a:extLst>
          </a:blip>
          <a:srcRect t="18898" r="7527"/>
          <a:stretch/>
        </p:blipFill>
        <p:spPr>
          <a:xfrm>
            <a:off x="0" y="2572378"/>
            <a:ext cx="12192000" cy="4285299"/>
          </a:xfrm>
          <a:prstGeom prst="rect">
            <a:avLst/>
          </a:prstGeom>
        </p:spPr>
      </p:pic>
      <p:pic>
        <p:nvPicPr>
          <p:cNvPr id="4" name="图片 3">
            <a:extLst>
              <a:ext uri="{FF2B5EF4-FFF2-40B4-BE49-F238E27FC236}">
                <a16:creationId xmlns:a16="http://schemas.microsoft.com/office/drawing/2014/main" id="{BD67E7FD-8C8C-4284-A216-0A45BE367D0E}"/>
              </a:ext>
            </a:extLst>
          </p:cNvPr>
          <p:cNvPicPr>
            <a:picLocks noChangeAspect="1"/>
          </p:cNvPicPr>
          <p:nvPr/>
        </p:nvPicPr>
        <p:blipFill rotWithShape="1">
          <a:blip r:embed="rId5">
            <a:extLst>
              <a:ext uri="{28A0092B-C50C-407E-A947-70E740481C1C}">
                <a14:useLocalDpi xmlns:a14="http://schemas.microsoft.com/office/drawing/2010/main" val="0"/>
              </a:ext>
            </a:extLst>
          </a:blip>
          <a:srcRect b="59571"/>
          <a:stretch/>
        </p:blipFill>
        <p:spPr>
          <a:xfrm>
            <a:off x="0" y="323"/>
            <a:ext cx="12192000" cy="2300750"/>
          </a:xfrm>
          <a:prstGeom prst="rect">
            <a:avLst/>
          </a:prstGeom>
        </p:spPr>
      </p:pic>
      <p:pic>
        <p:nvPicPr>
          <p:cNvPr id="22" name="图片 21">
            <a:extLst>
              <a:ext uri="{FF2B5EF4-FFF2-40B4-BE49-F238E27FC236}">
                <a16:creationId xmlns:a16="http://schemas.microsoft.com/office/drawing/2014/main" id="{4A87FAD2-272D-455A-A42D-9952C7B5E909}"/>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1008907">
            <a:off x="8605681" y="1208429"/>
            <a:ext cx="3590486" cy="2522138"/>
          </a:xfrm>
          <a:prstGeom prst="rect">
            <a:avLst/>
          </a:prstGeom>
        </p:spPr>
      </p:pic>
      <p:pic>
        <p:nvPicPr>
          <p:cNvPr id="23" name="图片 22">
            <a:extLst>
              <a:ext uri="{FF2B5EF4-FFF2-40B4-BE49-F238E27FC236}">
                <a16:creationId xmlns:a16="http://schemas.microsoft.com/office/drawing/2014/main" id="{9D6967A9-F9FF-4225-8A78-07CE061CA2A6}"/>
              </a:ext>
            </a:extLst>
          </p:cNvPr>
          <p:cNvPicPr>
            <a:picLocks noChangeAspect="1"/>
          </p:cNvPicPr>
          <p:nvPr/>
        </p:nvPicPr>
        <p:blipFill rotWithShape="1">
          <a:blip r:embed="rId7">
            <a:extLst>
              <a:ext uri="{28A0092B-C50C-407E-A947-70E740481C1C}">
                <a14:useLocalDpi xmlns:a14="http://schemas.microsoft.com/office/drawing/2010/main" val="0"/>
              </a:ext>
            </a:extLst>
          </a:blip>
          <a:srcRect r="70495" b="73049"/>
          <a:stretch/>
        </p:blipFill>
        <p:spPr>
          <a:xfrm>
            <a:off x="0" y="322"/>
            <a:ext cx="5355260" cy="2751302"/>
          </a:xfrm>
          <a:prstGeom prst="rect">
            <a:avLst/>
          </a:prstGeom>
        </p:spPr>
      </p:pic>
      <p:pic>
        <p:nvPicPr>
          <p:cNvPr id="24" name="Picture 23">
            <a:extLst>
              <a:ext uri="{FF2B5EF4-FFF2-40B4-BE49-F238E27FC236}">
                <a16:creationId xmlns:a16="http://schemas.microsoft.com/office/drawing/2014/main" id="{2B44CD39-F0B1-4CC4-B576-158807C06CEF}"/>
              </a:ext>
            </a:extLst>
          </p:cNvPr>
          <p:cNvPicPr>
            <a:picLocks noChangeAspect="1"/>
          </p:cNvPicPr>
          <p:nvPr/>
        </p:nvPicPr>
        <p:blipFill>
          <a:blip r:embed="rId8"/>
          <a:stretch>
            <a:fillRect/>
          </a:stretch>
        </p:blipFill>
        <p:spPr>
          <a:xfrm>
            <a:off x="2714314" y="3559996"/>
            <a:ext cx="7163421" cy="1566808"/>
          </a:xfrm>
          <a:prstGeom prst="rect">
            <a:avLst/>
          </a:prstGeom>
        </p:spPr>
      </p:pic>
    </p:spTree>
    <p:extLst>
      <p:ext uri="{BB962C8B-B14F-4D97-AF65-F5344CB8AC3E}">
        <p14:creationId xmlns:p14="http://schemas.microsoft.com/office/powerpoint/2010/main" val="96050849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60618138-03BF-45CC-8465-622B94ADBABE}"/>
              </a:ext>
            </a:extLst>
          </p:cNvPr>
          <p:cNvPicPr>
            <a:picLocks noChangeAspect="1"/>
          </p:cNvPicPr>
          <p:nvPr/>
        </p:nvPicPr>
        <p:blipFill rotWithShape="1">
          <a:blip r:embed="rId3">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25" name="图片 24">
            <a:extLst>
              <a:ext uri="{FF2B5EF4-FFF2-40B4-BE49-F238E27FC236}">
                <a16:creationId xmlns:a16="http://schemas.microsoft.com/office/drawing/2014/main" id="{CC89C87E-E620-4A0A-B587-575D6F14D6E5}"/>
              </a:ext>
            </a:extLst>
          </p:cNvPr>
          <p:cNvPicPr>
            <a:picLocks noChangeAspect="1"/>
          </p:cNvPicPr>
          <p:nvPr/>
        </p:nvPicPr>
        <p:blipFill rotWithShape="1">
          <a:blip r:embed="rId4">
            <a:extLst>
              <a:ext uri="{28A0092B-C50C-407E-A947-70E740481C1C}">
                <a14:useLocalDpi xmlns:a14="http://schemas.microsoft.com/office/drawing/2010/main" val="0"/>
              </a:ext>
            </a:extLst>
          </a:blip>
          <a:srcRect l="-1" t="18898" r="-754" b="23733"/>
          <a:stretch/>
        </p:blipFill>
        <p:spPr>
          <a:xfrm>
            <a:off x="-1" y="6000532"/>
            <a:ext cx="12299183" cy="857145"/>
          </a:xfrm>
          <a:prstGeom prst="rect">
            <a:avLst/>
          </a:prstGeom>
        </p:spPr>
      </p:pic>
      <p:pic>
        <p:nvPicPr>
          <p:cNvPr id="28" name="Picture 27">
            <a:extLst>
              <a:ext uri="{FF2B5EF4-FFF2-40B4-BE49-F238E27FC236}">
                <a16:creationId xmlns:a16="http://schemas.microsoft.com/office/drawing/2014/main" id="{F55A9B84-D77F-4BD4-A94E-E566F9ACBBEB}"/>
              </a:ext>
            </a:extLst>
          </p:cNvPr>
          <p:cNvPicPr>
            <a:picLocks noChangeAspect="1"/>
          </p:cNvPicPr>
          <p:nvPr/>
        </p:nvPicPr>
        <p:blipFill>
          <a:blip r:embed="rId5"/>
          <a:stretch>
            <a:fillRect/>
          </a:stretch>
        </p:blipFill>
        <p:spPr>
          <a:xfrm>
            <a:off x="1681050" y="985520"/>
            <a:ext cx="9316746" cy="2167255"/>
          </a:xfrm>
          <a:prstGeom prst="rect">
            <a:avLst/>
          </a:prstGeom>
        </p:spPr>
      </p:pic>
      <p:sp>
        <p:nvSpPr>
          <p:cNvPr id="29" name="TextBox 28">
            <a:extLst>
              <a:ext uri="{FF2B5EF4-FFF2-40B4-BE49-F238E27FC236}">
                <a16:creationId xmlns:a16="http://schemas.microsoft.com/office/drawing/2014/main" id="{C8AD0130-755E-42BD-A3C7-1C9290A5C9DF}"/>
              </a:ext>
            </a:extLst>
          </p:cNvPr>
          <p:cNvSpPr txBox="1"/>
          <p:nvPr/>
        </p:nvSpPr>
        <p:spPr>
          <a:xfrm>
            <a:off x="2235200" y="1356078"/>
            <a:ext cx="8178800" cy="1223265"/>
          </a:xfrm>
          <a:prstGeom prst="rect">
            <a:avLst/>
          </a:prstGeom>
          <a:noFill/>
        </p:spPr>
        <p:txBody>
          <a:bodyPr wrap="square" rtlCol="0">
            <a:spAutoFit/>
          </a:bodyPr>
          <a:lstStyle/>
          <a:p>
            <a:pPr marL="457200" marR="0" indent="-457200" algn="just">
              <a:lnSpc>
                <a:spcPct val="120000"/>
              </a:lnSpc>
              <a:spcBef>
                <a:spcPts val="0"/>
              </a:spcBef>
              <a:spcAft>
                <a:spcPts val="0"/>
              </a:spcAft>
              <a:buFont typeface="Arial" panose="020B0604020202020204" pitchFamily="34" charset="0"/>
              <a:buChar char="•"/>
            </a:pPr>
            <a:r>
              <a:rPr lang="vi-VN" sz="3200" b="1" dirty="0">
                <a:ea typeface="Times New Roman" panose="02020603050405020304" pitchFamily="18" charset="0"/>
                <a:cs typeface="Arial" panose="020B0604020202020204" pitchFamily="34" charset="0"/>
              </a:rPr>
              <a:t>Chọn một việc để thực hiện ở nhà theo cách đã được chia sẻ ở trên lớp</a:t>
            </a:r>
            <a:endParaRPr lang="en-US" sz="3200" b="1"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31" name="Group 30">
            <a:extLst>
              <a:ext uri="{FF2B5EF4-FFF2-40B4-BE49-F238E27FC236}">
                <a16:creationId xmlns:a16="http://schemas.microsoft.com/office/drawing/2014/main" id="{EBA02EBA-444B-4796-BE92-B926BC88B010}"/>
              </a:ext>
            </a:extLst>
          </p:cNvPr>
          <p:cNvGrpSpPr/>
          <p:nvPr/>
        </p:nvGrpSpPr>
        <p:grpSpPr>
          <a:xfrm>
            <a:off x="4659653" y="3354822"/>
            <a:ext cx="3916499" cy="2746185"/>
            <a:chOff x="1197026" y="4232126"/>
            <a:chExt cx="3751815" cy="2630711"/>
          </a:xfrm>
        </p:grpSpPr>
        <p:pic>
          <p:nvPicPr>
            <p:cNvPr id="32" name="Picture 31">
              <a:extLst>
                <a:ext uri="{FF2B5EF4-FFF2-40B4-BE49-F238E27FC236}">
                  <a16:creationId xmlns:a16="http://schemas.microsoft.com/office/drawing/2014/main" id="{F9927D0C-F9F9-4D81-A547-E53B7F78EE73}"/>
                </a:ext>
              </a:extLst>
            </p:cNvPr>
            <p:cNvPicPr>
              <a:picLocks noChangeAspect="1"/>
            </p:cNvPicPr>
            <p:nvPr/>
          </p:nvPicPr>
          <p:blipFill>
            <a:blip r:embed="rId6"/>
            <a:stretch>
              <a:fillRect/>
            </a:stretch>
          </p:blipFill>
          <p:spPr>
            <a:xfrm>
              <a:off x="2901180" y="4246637"/>
              <a:ext cx="2047661" cy="2616200"/>
            </a:xfrm>
            <a:prstGeom prst="rect">
              <a:avLst/>
            </a:prstGeom>
          </p:spPr>
        </p:pic>
        <p:pic>
          <p:nvPicPr>
            <p:cNvPr id="33" name="Picture 32">
              <a:extLst>
                <a:ext uri="{FF2B5EF4-FFF2-40B4-BE49-F238E27FC236}">
                  <a16:creationId xmlns:a16="http://schemas.microsoft.com/office/drawing/2014/main" id="{4FF45B4C-96CA-482D-821C-69635A67EFA4}"/>
                </a:ext>
              </a:extLst>
            </p:cNvPr>
            <p:cNvPicPr>
              <a:picLocks noChangeAspect="1"/>
            </p:cNvPicPr>
            <p:nvPr/>
          </p:nvPicPr>
          <p:blipFill>
            <a:blip r:embed="rId7"/>
            <a:stretch>
              <a:fillRect/>
            </a:stretch>
          </p:blipFill>
          <p:spPr>
            <a:xfrm>
              <a:off x="1197026" y="4232126"/>
              <a:ext cx="1811038" cy="2616200"/>
            </a:xfrm>
            <a:prstGeom prst="rect">
              <a:avLst/>
            </a:prstGeom>
          </p:spPr>
        </p:pic>
      </p:grpSp>
      <p:pic>
        <p:nvPicPr>
          <p:cNvPr id="34" name="Picture 33">
            <a:extLst>
              <a:ext uri="{FF2B5EF4-FFF2-40B4-BE49-F238E27FC236}">
                <a16:creationId xmlns:a16="http://schemas.microsoft.com/office/drawing/2014/main" id="{3CCF935B-C913-41EB-9850-523540CFB539}"/>
              </a:ext>
            </a:extLst>
          </p:cNvPr>
          <p:cNvPicPr>
            <a:picLocks noChangeAspect="1"/>
          </p:cNvPicPr>
          <p:nvPr/>
        </p:nvPicPr>
        <p:blipFill>
          <a:blip r:embed="rId8"/>
          <a:stretch>
            <a:fillRect/>
          </a:stretch>
        </p:blipFill>
        <p:spPr>
          <a:xfrm>
            <a:off x="4351909" y="-73107"/>
            <a:ext cx="3830502" cy="1615473"/>
          </a:xfrm>
          <a:prstGeom prst="rect">
            <a:avLst/>
          </a:prstGeom>
        </p:spPr>
      </p:pic>
    </p:spTree>
    <p:extLst>
      <p:ext uri="{BB962C8B-B14F-4D97-AF65-F5344CB8AC3E}">
        <p14:creationId xmlns:p14="http://schemas.microsoft.com/office/powerpoint/2010/main" val="204304431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down)">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arn(inVertical)">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06CCAF5-8E64-4E2C-8FBA-DDF5746FC04D}"/>
              </a:ext>
            </a:extLst>
          </p:cNvPr>
          <p:cNvPicPr>
            <a:picLocks noChangeAspect="1"/>
          </p:cNvPicPr>
          <p:nvPr/>
        </p:nvPicPr>
        <p:blipFill rotWithShape="1">
          <a:blip r:embed="rId4">
            <a:extLst>
              <a:ext uri="{28A0092B-C50C-407E-A947-70E740481C1C}">
                <a14:useLocalDpi xmlns:a14="http://schemas.microsoft.com/office/drawing/2010/main" val="0"/>
              </a:ext>
            </a:extLst>
          </a:blip>
          <a:srcRect t="20356"/>
          <a:stretch/>
        </p:blipFill>
        <p:spPr>
          <a:xfrm>
            <a:off x="0" y="2772697"/>
            <a:ext cx="12192000" cy="4084979"/>
          </a:xfrm>
          <a:prstGeom prst="rect">
            <a:avLst/>
          </a:prstGeom>
        </p:spPr>
      </p:pic>
      <p:pic>
        <p:nvPicPr>
          <p:cNvPr id="9" name="图片 8">
            <a:extLst>
              <a:ext uri="{FF2B5EF4-FFF2-40B4-BE49-F238E27FC236}">
                <a16:creationId xmlns:a16="http://schemas.microsoft.com/office/drawing/2014/main" id="{1260435F-A5CE-4984-B344-434B2631EFB5}"/>
              </a:ext>
            </a:extLst>
          </p:cNvPr>
          <p:cNvPicPr>
            <a:picLocks noChangeAspect="1"/>
          </p:cNvPicPr>
          <p:nvPr/>
        </p:nvPicPr>
        <p:blipFill rotWithShape="1">
          <a:blip r:embed="rId5">
            <a:extLst>
              <a:ext uri="{28A0092B-C50C-407E-A947-70E740481C1C}">
                <a14:useLocalDpi xmlns:a14="http://schemas.microsoft.com/office/drawing/2010/main" val="0"/>
              </a:ext>
            </a:extLst>
          </a:blip>
          <a:srcRect l="10279" t="18348" r="8629"/>
          <a:stretch/>
        </p:blipFill>
        <p:spPr>
          <a:xfrm>
            <a:off x="0" y="1429319"/>
            <a:ext cx="11077575" cy="5352157"/>
          </a:xfrm>
          <a:prstGeom prst="rect">
            <a:avLst/>
          </a:prstGeom>
        </p:spPr>
      </p:pic>
      <p:pic>
        <p:nvPicPr>
          <p:cNvPr id="13" name="图片 12">
            <a:extLst>
              <a:ext uri="{FF2B5EF4-FFF2-40B4-BE49-F238E27FC236}">
                <a16:creationId xmlns:a16="http://schemas.microsoft.com/office/drawing/2014/main" id="{0A6C3B47-9E56-45C0-BA12-A4C669F8DE54}"/>
              </a:ext>
            </a:extLst>
          </p:cNvPr>
          <p:cNvPicPr>
            <a:picLocks noChangeAspect="1"/>
          </p:cNvPicPr>
          <p:nvPr/>
        </p:nvPicPr>
        <p:blipFill rotWithShape="1">
          <a:blip r:embed="rId6">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5" name="图片 14">
            <a:extLst>
              <a:ext uri="{FF2B5EF4-FFF2-40B4-BE49-F238E27FC236}">
                <a16:creationId xmlns:a16="http://schemas.microsoft.com/office/drawing/2014/main" id="{1678C80B-8D86-4163-991C-EC543FB4D3C5}"/>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772376"/>
          </a:xfrm>
          <a:prstGeom prst="rect">
            <a:avLst/>
          </a:prstGeom>
        </p:spPr>
      </p:pic>
      <p:pic>
        <p:nvPicPr>
          <p:cNvPr id="11" name="图片 10">
            <a:extLst>
              <a:ext uri="{FF2B5EF4-FFF2-40B4-BE49-F238E27FC236}">
                <a16:creationId xmlns:a16="http://schemas.microsoft.com/office/drawing/2014/main" id="{65A40F16-05E8-46D5-8F6F-4753135F00D9}"/>
              </a:ext>
            </a:extLst>
          </p:cNvPr>
          <p:cNvPicPr>
            <a:picLocks noChangeAspect="1"/>
          </p:cNvPicPr>
          <p:nvPr/>
        </p:nvPicPr>
        <p:blipFill rotWithShape="1">
          <a:blip r:embed="rId6">
            <a:extLst>
              <a:ext uri="{28A0092B-C50C-407E-A947-70E740481C1C}">
                <a14:useLocalDpi xmlns:a14="http://schemas.microsoft.com/office/drawing/2010/main" val="0"/>
              </a:ext>
            </a:extLst>
          </a:blip>
          <a:srcRect l="25645" t="41289" r="48226" b="-4"/>
          <a:stretch/>
        </p:blipFill>
        <p:spPr>
          <a:xfrm flipH="1">
            <a:off x="10237529" y="2713704"/>
            <a:ext cx="2040195" cy="4026310"/>
          </a:xfrm>
          <a:prstGeom prst="rect">
            <a:avLst/>
          </a:prstGeom>
        </p:spPr>
      </p:pic>
      <p:pic>
        <p:nvPicPr>
          <p:cNvPr id="19" name="图片 18" descr="图片包含 户外艺术系列&#10;&#10;已生成高可信度的说明">
            <a:extLst>
              <a:ext uri="{FF2B5EF4-FFF2-40B4-BE49-F238E27FC236}">
                <a16:creationId xmlns:a16="http://schemas.microsoft.com/office/drawing/2014/main" id="{3379BC6A-6CA7-4558-B4E9-4E828BEB2416}"/>
              </a:ext>
            </a:extLst>
          </p:cNvPr>
          <p:cNvPicPr>
            <a:picLocks noChangeAspect="1"/>
          </p:cNvPicPr>
          <p:nvPr/>
        </p:nvPicPr>
        <p:blipFill rotWithShape="1">
          <a:blip r:embed="rId8">
            <a:extLst>
              <a:ext uri="{28A0092B-C50C-407E-A947-70E740481C1C}">
                <a14:useLocalDpi xmlns:a14="http://schemas.microsoft.com/office/drawing/2010/main" val="0"/>
              </a:ext>
            </a:extLst>
          </a:blip>
          <a:srcRect l="70502" t="7025" r="5843" b="67742"/>
          <a:stretch/>
        </p:blipFill>
        <p:spPr>
          <a:xfrm>
            <a:off x="10265491" y="0"/>
            <a:ext cx="1926509" cy="2054942"/>
          </a:xfrm>
          <a:prstGeom prst="rect">
            <a:avLst/>
          </a:prstGeom>
        </p:spPr>
      </p:pic>
      <p:pic>
        <p:nvPicPr>
          <p:cNvPr id="23" name="图片 22">
            <a:extLst>
              <a:ext uri="{FF2B5EF4-FFF2-40B4-BE49-F238E27FC236}">
                <a16:creationId xmlns:a16="http://schemas.microsoft.com/office/drawing/2014/main" id="{A71120DB-D197-44F3-A230-0B969D1531AF}"/>
              </a:ext>
            </a:extLst>
          </p:cNvPr>
          <p:cNvPicPr>
            <a:picLocks noChangeAspect="1"/>
          </p:cNvPicPr>
          <p:nvPr/>
        </p:nvPicPr>
        <p:blipFill rotWithShape="1">
          <a:blip r:embed="rId9">
            <a:extLst>
              <a:ext uri="{28A0092B-C50C-407E-A947-70E740481C1C}">
                <a14:useLocalDpi xmlns:a14="http://schemas.microsoft.com/office/drawing/2010/main" val="0"/>
              </a:ext>
            </a:extLst>
          </a:blip>
          <a:srcRect t="78748" r="82984"/>
          <a:stretch/>
        </p:blipFill>
        <p:spPr>
          <a:xfrm rot="19524643">
            <a:off x="-490415" y="1157419"/>
            <a:ext cx="2970812" cy="2086848"/>
          </a:xfrm>
          <a:prstGeom prst="rect">
            <a:avLst/>
          </a:prstGeom>
        </p:spPr>
      </p:pic>
      <p:pic>
        <p:nvPicPr>
          <p:cNvPr id="2" name="Picture 1">
            <a:extLst>
              <a:ext uri="{FF2B5EF4-FFF2-40B4-BE49-F238E27FC236}">
                <a16:creationId xmlns:a16="http://schemas.microsoft.com/office/drawing/2014/main" id="{71603E85-EC64-4E42-A46E-49AFE4508DF7}"/>
              </a:ext>
            </a:extLst>
          </p:cNvPr>
          <p:cNvPicPr>
            <a:picLocks noChangeAspect="1"/>
          </p:cNvPicPr>
          <p:nvPr/>
        </p:nvPicPr>
        <p:blipFill>
          <a:blip r:embed="rId10"/>
          <a:stretch>
            <a:fillRect/>
          </a:stretch>
        </p:blipFill>
        <p:spPr>
          <a:xfrm>
            <a:off x="1419225" y="1585908"/>
            <a:ext cx="7631068" cy="3719894"/>
          </a:xfrm>
          <a:prstGeom prst="rect">
            <a:avLst/>
          </a:prstGeom>
        </p:spPr>
      </p:pic>
    </p:spTree>
    <p:extLst>
      <p:ext uri="{BB962C8B-B14F-4D97-AF65-F5344CB8AC3E}">
        <p14:creationId xmlns:p14="http://schemas.microsoft.com/office/powerpoint/2010/main" val="308343823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7D6F5"/>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151DBCF-5140-4CF0-B370-0FC2871D8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4" name="图片 3">
            <a:extLst>
              <a:ext uri="{FF2B5EF4-FFF2-40B4-BE49-F238E27FC236}">
                <a16:creationId xmlns:a16="http://schemas.microsoft.com/office/drawing/2014/main" id="{653566AD-7AF2-4993-BB0F-DCA5BD72EBAB}"/>
              </a:ext>
            </a:extLst>
          </p:cNvPr>
          <p:cNvPicPr>
            <a:picLocks noChangeAspect="1"/>
          </p:cNvPicPr>
          <p:nvPr/>
        </p:nvPicPr>
        <p:blipFill rotWithShape="1">
          <a:blip r:embed="rId5">
            <a:extLst>
              <a:ext uri="{28A0092B-C50C-407E-A947-70E740481C1C}">
                <a14:useLocalDpi xmlns:a14="http://schemas.microsoft.com/office/drawing/2010/main" val="0"/>
              </a:ext>
            </a:extLst>
          </a:blip>
          <a:srcRect b="73049"/>
          <a:stretch/>
        </p:blipFill>
        <p:spPr>
          <a:xfrm>
            <a:off x="0" y="322"/>
            <a:ext cx="12192000" cy="1848143"/>
          </a:xfrm>
          <a:prstGeom prst="rect">
            <a:avLst/>
          </a:prstGeom>
        </p:spPr>
      </p:pic>
      <p:pic>
        <p:nvPicPr>
          <p:cNvPr id="12" name="图片 11">
            <a:extLst>
              <a:ext uri="{FF2B5EF4-FFF2-40B4-BE49-F238E27FC236}">
                <a16:creationId xmlns:a16="http://schemas.microsoft.com/office/drawing/2014/main" id="{6ACC52E3-8FAE-4A6F-A252-882C46F27F9D}"/>
              </a:ext>
            </a:extLst>
          </p:cNvPr>
          <p:cNvPicPr>
            <a:picLocks noChangeAspect="1"/>
          </p:cNvPicPr>
          <p:nvPr/>
        </p:nvPicPr>
        <p:blipFill rotWithShape="1">
          <a:blip r:embed="rId6">
            <a:extLst>
              <a:ext uri="{28A0092B-C50C-407E-A947-70E740481C1C}">
                <a14:useLocalDpi xmlns:a14="http://schemas.microsoft.com/office/drawing/2010/main" val="0"/>
              </a:ext>
            </a:extLst>
          </a:blip>
          <a:srcRect t="78748" r="82984"/>
          <a:stretch/>
        </p:blipFill>
        <p:spPr>
          <a:xfrm rot="20107426">
            <a:off x="-56867" y="251822"/>
            <a:ext cx="2970812" cy="2086848"/>
          </a:xfrm>
          <a:prstGeom prst="rect">
            <a:avLst/>
          </a:prstGeom>
        </p:spPr>
      </p:pic>
      <p:pic>
        <p:nvPicPr>
          <p:cNvPr id="13" name="图片 12">
            <a:extLst>
              <a:ext uri="{FF2B5EF4-FFF2-40B4-BE49-F238E27FC236}">
                <a16:creationId xmlns:a16="http://schemas.microsoft.com/office/drawing/2014/main" id="{6A185624-AD86-4B2A-90F2-34F68D8370A0}"/>
              </a:ext>
            </a:extLst>
          </p:cNvPr>
          <p:cNvPicPr>
            <a:picLocks noChangeAspect="1"/>
          </p:cNvPicPr>
          <p:nvPr/>
        </p:nvPicPr>
        <p:blipFill rotWithShape="1">
          <a:blip r:embed="rId7">
            <a:extLst>
              <a:ext uri="{28A0092B-C50C-407E-A947-70E740481C1C}">
                <a14:useLocalDpi xmlns:a14="http://schemas.microsoft.com/office/drawing/2010/main" val="0"/>
              </a:ext>
            </a:extLst>
          </a:blip>
          <a:srcRect b="59571"/>
          <a:stretch/>
        </p:blipFill>
        <p:spPr>
          <a:xfrm>
            <a:off x="0" y="323"/>
            <a:ext cx="12192000" cy="2592152"/>
          </a:xfrm>
          <a:prstGeom prst="rect">
            <a:avLst/>
          </a:prstGeom>
        </p:spPr>
      </p:pic>
      <p:sp>
        <p:nvSpPr>
          <p:cNvPr id="2" name="Rectangle: Rounded Corners 1">
            <a:extLst>
              <a:ext uri="{FF2B5EF4-FFF2-40B4-BE49-F238E27FC236}">
                <a16:creationId xmlns:a16="http://schemas.microsoft.com/office/drawing/2014/main" id="{20E28B2D-7AA9-4C17-A6EC-7B9A16100336}"/>
              </a:ext>
            </a:extLst>
          </p:cNvPr>
          <p:cNvSpPr/>
          <p:nvPr/>
        </p:nvSpPr>
        <p:spPr>
          <a:xfrm>
            <a:off x="752475" y="657226"/>
            <a:ext cx="10991850" cy="56959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BB61D652-7B07-43BB-8CE6-FE1BB274D0A5}"/>
              </a:ext>
            </a:extLst>
          </p:cNvPr>
          <p:cNvPicPr>
            <a:picLocks noChangeAspect="1"/>
          </p:cNvPicPr>
          <p:nvPr/>
        </p:nvPicPr>
        <p:blipFill>
          <a:blip r:embed="rId8"/>
          <a:stretch>
            <a:fillRect/>
          </a:stretch>
        </p:blipFill>
        <p:spPr>
          <a:xfrm>
            <a:off x="2870523" y="700615"/>
            <a:ext cx="7193903" cy="1018120"/>
          </a:xfrm>
          <a:prstGeom prst="rect">
            <a:avLst/>
          </a:prstGeom>
        </p:spPr>
      </p:pic>
      <p:pic>
        <p:nvPicPr>
          <p:cNvPr id="14" name="Picture 13">
            <a:extLst>
              <a:ext uri="{FF2B5EF4-FFF2-40B4-BE49-F238E27FC236}">
                <a16:creationId xmlns:a16="http://schemas.microsoft.com/office/drawing/2014/main" id="{73A7514A-67C3-4A33-81DC-28D02FD5336D}"/>
              </a:ext>
            </a:extLst>
          </p:cNvPr>
          <p:cNvPicPr>
            <a:picLocks noChangeAspect="1"/>
          </p:cNvPicPr>
          <p:nvPr/>
        </p:nvPicPr>
        <p:blipFill>
          <a:blip r:embed="rId9"/>
          <a:stretch>
            <a:fillRect/>
          </a:stretch>
        </p:blipFill>
        <p:spPr>
          <a:xfrm>
            <a:off x="3995737" y="1909762"/>
            <a:ext cx="5118083" cy="3357563"/>
          </a:xfrm>
          <a:prstGeom prst="rect">
            <a:avLst/>
          </a:prstGeom>
        </p:spPr>
      </p:pic>
    </p:spTree>
    <p:extLst>
      <p:ext uri="{BB962C8B-B14F-4D97-AF65-F5344CB8AC3E}">
        <p14:creationId xmlns:p14="http://schemas.microsoft.com/office/powerpoint/2010/main" val="318408331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30" name="PA_库_矩形 9">
            <a:extLst>
              <a:ext uri="{FF2B5EF4-FFF2-40B4-BE49-F238E27FC236}">
                <a16:creationId xmlns:a16="http://schemas.microsoft.com/office/drawing/2014/main" id="{35D38CE5-37C7-48E8-9A22-8893F6E24088}"/>
              </a:ext>
            </a:extLst>
          </p:cNvPr>
          <p:cNvSpPr/>
          <p:nvPr>
            <p:custDataLst>
              <p:tags r:id="rId2"/>
            </p:custDataLst>
          </p:nvPr>
        </p:nvSpPr>
        <p:spPr>
          <a:xfrm>
            <a:off x="0" y="1652568"/>
            <a:ext cx="4895145" cy="3795826"/>
          </a:xfrm>
          <a:prstGeom prst="rect">
            <a:avLst/>
          </a:prstGeom>
          <a:blipFill>
            <a:blip r:embed="rId5"/>
            <a:stretch>
              <a:fillRect l="-7059" t="-16661" r="-56191" b="-4183"/>
            </a:stretch>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Light" panose="020B0300000000000000" pitchFamily="34" charset="-122"/>
              <a:ea typeface="思源黑体 Light" panose="020B0300000000000000" pitchFamily="34" charset="-122"/>
              <a:cs typeface="+mn-cs"/>
            </a:endParaRPr>
          </a:p>
        </p:txBody>
      </p:sp>
      <p:sp>
        <p:nvSpPr>
          <p:cNvPr id="11" name="Rectangle 2"/>
          <p:cNvSpPr/>
          <p:nvPr/>
        </p:nvSpPr>
        <p:spPr>
          <a:xfrm>
            <a:off x="4529841" y="1200150"/>
            <a:ext cx="7462134" cy="3722977"/>
          </a:xfrm>
          <a:prstGeom prst="rect">
            <a:avLst/>
          </a:prstGeom>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C048E3"/>
              </a:solidFill>
              <a:effectLst/>
              <a:uLnTx/>
              <a:uFillTx/>
              <a:latin typeface="思源黑体 Light" panose="020B0300000000000000" pitchFamily="34" charset="-122"/>
              <a:ea typeface="思源黑体 Light" panose="020B0300000000000000" pitchFamily="34" charset="-122"/>
              <a:cs typeface="+mn-cs"/>
            </a:endParaRPr>
          </a:p>
        </p:txBody>
      </p:sp>
      <p:pic>
        <p:nvPicPr>
          <p:cNvPr id="31" name="图片 30">
            <a:extLst>
              <a:ext uri="{FF2B5EF4-FFF2-40B4-BE49-F238E27FC236}">
                <a16:creationId xmlns:a16="http://schemas.microsoft.com/office/drawing/2014/main" id="{89ACE682-6066-4254-B2FB-5B17F85ECE6C}"/>
              </a:ext>
            </a:extLst>
          </p:cNvPr>
          <p:cNvPicPr>
            <a:picLocks noChangeAspect="1"/>
          </p:cNvPicPr>
          <p:nvPr/>
        </p:nvPicPr>
        <p:blipFill rotWithShape="1">
          <a:blip r:embed="rId6">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32" name="图片 31">
            <a:extLst>
              <a:ext uri="{FF2B5EF4-FFF2-40B4-BE49-F238E27FC236}">
                <a16:creationId xmlns:a16="http://schemas.microsoft.com/office/drawing/2014/main" id="{DCF71631-FD46-4F61-965C-4B113BE8C84D}"/>
              </a:ext>
            </a:extLst>
          </p:cNvPr>
          <p:cNvPicPr>
            <a:picLocks noChangeAspect="1"/>
          </p:cNvPicPr>
          <p:nvPr/>
        </p:nvPicPr>
        <p:blipFill rotWithShape="1">
          <a:blip r:embed="rId7">
            <a:extLst>
              <a:ext uri="{28A0092B-C50C-407E-A947-70E740481C1C}">
                <a14:useLocalDpi xmlns:a14="http://schemas.microsoft.com/office/drawing/2010/main" val="0"/>
              </a:ext>
            </a:extLst>
          </a:blip>
          <a:srcRect l="-1" t="18898" r="-754" b="23733"/>
          <a:stretch/>
        </p:blipFill>
        <p:spPr>
          <a:xfrm>
            <a:off x="-1" y="5801806"/>
            <a:ext cx="12299183" cy="1055872"/>
          </a:xfrm>
          <a:prstGeom prst="rect">
            <a:avLst/>
          </a:prstGeom>
        </p:spPr>
      </p:pic>
      <p:sp>
        <p:nvSpPr>
          <p:cNvPr id="3" name="TextBox 2">
            <a:extLst>
              <a:ext uri="{FF2B5EF4-FFF2-40B4-BE49-F238E27FC236}">
                <a16:creationId xmlns:a16="http://schemas.microsoft.com/office/drawing/2014/main" id="{7FB297ED-5D84-4B02-B9CF-8B9D4D81460D}"/>
              </a:ext>
            </a:extLst>
          </p:cNvPr>
          <p:cNvSpPr txBox="1"/>
          <p:nvPr/>
        </p:nvSpPr>
        <p:spPr>
          <a:xfrm>
            <a:off x="7296150" y="1190625"/>
            <a:ext cx="2867025" cy="707886"/>
          </a:xfrm>
          <a:prstGeom prst="rect">
            <a:avLst/>
          </a:prstGeom>
          <a:noFill/>
        </p:spPr>
        <p:txBody>
          <a:bodyPr wrap="square" rtlCol="0">
            <a:spAutoFit/>
          </a:bodyPr>
          <a:lstStyle/>
          <a:p>
            <a:r>
              <a:rPr lang="en-US" sz="4000" b="1" dirty="0" err="1">
                <a:solidFill>
                  <a:srgbClr val="FF0000"/>
                </a:solidFill>
                <a:latin typeface="Calibri" panose="020F0502020204030204" pitchFamily="34" charset="0"/>
                <a:cs typeface="Calibri" panose="020F0502020204030204" pitchFamily="34" charset="0"/>
              </a:rPr>
              <a:t>Phân</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vai</a:t>
            </a:r>
            <a:endParaRPr lang="en-US" sz="4000" b="1" dirty="0">
              <a:solidFill>
                <a:srgbClr val="FF000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BDF068E-2B6A-45EF-A323-E6BFCFF957BE}"/>
              </a:ext>
            </a:extLst>
          </p:cNvPr>
          <p:cNvSpPr txBox="1"/>
          <p:nvPr/>
        </p:nvSpPr>
        <p:spPr>
          <a:xfrm>
            <a:off x="4714875" y="2038350"/>
            <a:ext cx="7229475" cy="1938992"/>
          </a:xfrm>
          <a:prstGeom prst="rect">
            <a:avLst/>
          </a:prstGeom>
          <a:noFill/>
        </p:spPr>
        <p:txBody>
          <a:bodyPr wrap="square" rtlCol="0">
            <a:spAutoFit/>
          </a:bodyPr>
          <a:lstStyle/>
          <a:p>
            <a:pPr marL="571500" indent="-571500" algn="just">
              <a:buFont typeface="Arial" panose="020B0604020202020204" pitchFamily="34" charset="0"/>
              <a:buChar char="•"/>
            </a:pPr>
            <a:r>
              <a:rPr lang="nl-NL" sz="4000" dirty="0">
                <a:latin typeface="Calibri" panose="020F0502020204030204" pitchFamily="34" charset="0"/>
                <a:ea typeface="Times New Roman" panose="02020603050405020304" pitchFamily="18" charset="0"/>
                <a:cs typeface="Calibri" panose="020F0502020204030204" pitchFamily="34" charset="0"/>
              </a:rPr>
              <a:t>M</a:t>
            </a:r>
            <a:r>
              <a:rPr lang="nl-NL" sz="4000" dirty="0">
                <a:effectLst/>
                <a:latin typeface="Calibri" panose="020F0502020204030204" pitchFamily="34" charset="0"/>
                <a:ea typeface="Times New Roman" panose="02020603050405020304" pitchFamily="18" charset="0"/>
                <a:cs typeface="Calibri" panose="020F0502020204030204" pitchFamily="34" charset="0"/>
              </a:rPr>
              <a:t>ột HS sắm vai ngôi nhà lọ lem</a:t>
            </a:r>
          </a:p>
          <a:p>
            <a:pPr marL="571500" indent="-571500" algn="just">
              <a:buFont typeface="Arial" panose="020B0604020202020204" pitchFamily="34" charset="0"/>
              <a:buChar char="•"/>
            </a:pPr>
            <a:r>
              <a:rPr lang="nl-NL" sz="4000" dirty="0">
                <a:latin typeface="Calibri" panose="020F0502020204030204" pitchFamily="34" charset="0"/>
                <a:ea typeface="Times New Roman" panose="02020603050405020304" pitchFamily="18" charset="0"/>
                <a:cs typeface="Calibri" panose="020F0502020204030204" pitchFamily="34" charset="0"/>
              </a:rPr>
              <a:t>M</a:t>
            </a:r>
            <a:r>
              <a:rPr lang="nl-NL" sz="4000" dirty="0">
                <a:effectLst/>
                <a:latin typeface="Calibri" panose="020F0502020204030204" pitchFamily="34" charset="0"/>
                <a:ea typeface="Times New Roman" panose="02020603050405020304" pitchFamily="18" charset="0"/>
                <a:cs typeface="Calibri" panose="020F0502020204030204" pitchFamily="34" charset="0"/>
              </a:rPr>
              <a:t>ột HS sắm vai cô tiên</a:t>
            </a:r>
            <a:endParaRPr lang="en-US" sz="40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75498520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nodePh="1">
                                  <p:stCondLst>
                                    <p:cond delay="250"/>
                                  </p:stCondLst>
                                  <p:endCondLst>
                                    <p:cond evt="begin" delay="0">
                                      <p:tn val="5"/>
                                    </p:cond>
                                  </p:endCondLst>
                                  <p:childTnLst>
                                    <p:set>
                                      <p:cBhvr>
                                        <p:cTn id="6" dur="1" fill="hold">
                                          <p:stCondLst>
                                            <p:cond delay="0"/>
                                          </p:stCondLst>
                                        </p:cTn>
                                        <p:tgtEl>
                                          <p:spTgt spid="30">
                                            <p:txEl>
                                              <p:charRg st="4294967295" end="4294967295"/>
                                            </p:txEl>
                                          </p:spTgt>
                                        </p:tgtEl>
                                        <p:attrNameLst>
                                          <p:attrName>style.visibility</p:attrName>
                                        </p:attrNameLst>
                                      </p:cBhvr>
                                      <p:to>
                                        <p:strVal val="visible"/>
                                      </p:to>
                                    </p:set>
                                    <p:animEffect transition="in" filter="wipe(left)">
                                      <p:cBhvr>
                                        <p:cTn id="7" dur="1000"/>
                                        <p:tgtEl>
                                          <p:spTgt spid="30">
                                            <p:txEl>
                                              <p:charRg st="4294967295" end="429496729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utoUpdateAnimBg="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46CC3CC8-9F8E-4944-912E-B1356AD801D2}"/>
              </a:ext>
            </a:extLst>
          </p:cNvPr>
          <p:cNvPicPr>
            <a:picLocks noChangeAspect="1"/>
          </p:cNvPicPr>
          <p:nvPr/>
        </p:nvPicPr>
        <p:blipFill rotWithShape="1">
          <a:blip r:embed="rId6">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13" name="图片 12">
            <a:extLst>
              <a:ext uri="{FF2B5EF4-FFF2-40B4-BE49-F238E27FC236}">
                <a16:creationId xmlns:a16="http://schemas.microsoft.com/office/drawing/2014/main" id="{F67C0C87-010F-4F03-BAF0-CF91A6C978CE}"/>
              </a:ext>
            </a:extLst>
          </p:cNvPr>
          <p:cNvPicPr>
            <a:picLocks noChangeAspect="1"/>
          </p:cNvPicPr>
          <p:nvPr/>
        </p:nvPicPr>
        <p:blipFill rotWithShape="1">
          <a:blip r:embed="rId7">
            <a:extLst>
              <a:ext uri="{28A0092B-C50C-407E-A947-70E740481C1C}">
                <a14:useLocalDpi xmlns:a14="http://schemas.microsoft.com/office/drawing/2010/main" val="0"/>
              </a:ext>
            </a:extLst>
          </a:blip>
          <a:srcRect l="-1" t="18898" r="-754" b="23733"/>
          <a:stretch/>
        </p:blipFill>
        <p:spPr>
          <a:xfrm>
            <a:off x="-1" y="5801806"/>
            <a:ext cx="12299183" cy="1055872"/>
          </a:xfrm>
          <a:prstGeom prst="rect">
            <a:avLst/>
          </a:prstGeom>
        </p:spPr>
      </p:pic>
      <p:pic>
        <p:nvPicPr>
          <p:cNvPr id="16" name="Tiếng-âm thanh gõ bàn phím ghép vào video - Typing chat sound effect">
            <a:hlinkClick r:id="" action="ppaction://media"/>
            <a:extLst>
              <a:ext uri="{FF2B5EF4-FFF2-40B4-BE49-F238E27FC236}">
                <a16:creationId xmlns:a16="http://schemas.microsoft.com/office/drawing/2014/main" id="{D7854D42-D8FC-46F4-95AA-BBA102857A78}"/>
              </a:ext>
            </a:extLst>
          </p:cNvPr>
          <p:cNvPicPr>
            <a:picLocks noChangeAspect="1"/>
          </p:cNvPicPr>
          <p:nvPr>
            <a:audioFile r:link="rId2"/>
            <p:extLst>
              <p:ext uri="{DAA4B4D4-6D71-4841-9C94-3DE7FCFB9230}">
                <p14:media xmlns:p14="http://schemas.microsoft.com/office/powerpoint/2010/main" r:embed="rId3">
                  <p14:trim st="931" end="9979.8125"/>
                </p14:media>
              </p:ext>
            </p:extLst>
          </p:nvPr>
        </p:nvPicPr>
        <p:blipFill>
          <a:blip r:embed="rId8"/>
          <a:stretch>
            <a:fillRect/>
          </a:stretch>
        </p:blipFill>
        <p:spPr>
          <a:xfrm>
            <a:off x="143442" y="85837"/>
            <a:ext cx="634323" cy="634323"/>
          </a:xfrm>
          <a:prstGeom prst="rect">
            <a:avLst/>
          </a:prstGeom>
        </p:spPr>
      </p:pic>
      <p:sp>
        <p:nvSpPr>
          <p:cNvPr id="17" name="TextBox 16">
            <a:extLst>
              <a:ext uri="{FF2B5EF4-FFF2-40B4-BE49-F238E27FC236}">
                <a16:creationId xmlns:a16="http://schemas.microsoft.com/office/drawing/2014/main" id="{61E110AE-F9E3-481A-9C45-E1768EB4C628}"/>
              </a:ext>
            </a:extLst>
          </p:cNvPr>
          <p:cNvSpPr txBox="1"/>
          <p:nvPr/>
        </p:nvSpPr>
        <p:spPr>
          <a:xfrm>
            <a:off x="671678" y="160516"/>
            <a:ext cx="11077902" cy="2554545"/>
          </a:xfrm>
          <a:prstGeom prst="rect">
            <a:avLst/>
          </a:prstGeom>
          <a:noFill/>
        </p:spPr>
        <p:txBody>
          <a:bodyPr wrap="square" rtlCol="0">
            <a:spAutoFit/>
          </a:bodyPr>
          <a:lstStyle/>
          <a:p>
            <a:pPr algn="just">
              <a:defRPr/>
            </a:pPr>
            <a:r>
              <a:rPr lang="en-US" sz="3200" b="1" i="1" dirty="0">
                <a:solidFill>
                  <a:prstClr val="black"/>
                </a:solidFill>
                <a:latin typeface="Calibri"/>
              </a:rPr>
              <a:t>Ở</a:t>
            </a:r>
            <a:r>
              <a:rPr lang="vi-VN" sz="3200" b="1" i="1" dirty="0">
                <a:solidFill>
                  <a:prstClr val="black"/>
                </a:solidFill>
                <a:latin typeface="Calibri"/>
              </a:rPr>
              <a:t> một vương quốc nọ có thật nhiều ngôi nhà xinh đẹp. Cô tiên nhỏ rất thích bay trên cao và ngắm nhìn vương quốc ấy. Một ngày nọ, cô chợt nghe thấy tiếng khóc. Đến gần, cô nhìn thấy một ngôi nhà khác hẳn với những ngôi nhà khác. Nó xấu xí và rất bẩn. Cô bay lại gần và hỏi chuyện</a:t>
            </a:r>
            <a:r>
              <a:rPr lang="en-US" sz="3200" b="1" i="1" dirty="0">
                <a:solidFill>
                  <a:prstClr val="black"/>
                </a:solidFill>
                <a:latin typeface="Calibri"/>
              </a:rPr>
              <a:t>:</a:t>
            </a:r>
          </a:p>
        </p:txBody>
      </p:sp>
      <p:pic>
        <p:nvPicPr>
          <p:cNvPr id="20" name="Picture 19">
            <a:extLst>
              <a:ext uri="{FF2B5EF4-FFF2-40B4-BE49-F238E27FC236}">
                <a16:creationId xmlns:a16="http://schemas.microsoft.com/office/drawing/2014/main" id="{96E9227B-B514-45EB-A7A0-2E5D4978EE32}"/>
              </a:ext>
            </a:extLst>
          </p:cNvPr>
          <p:cNvPicPr>
            <a:picLocks noChangeAspect="1"/>
          </p:cNvPicPr>
          <p:nvPr/>
        </p:nvPicPr>
        <p:blipFill>
          <a:blip r:embed="rId9"/>
          <a:stretch>
            <a:fillRect/>
          </a:stretch>
        </p:blipFill>
        <p:spPr>
          <a:xfrm>
            <a:off x="3957637" y="3186112"/>
            <a:ext cx="5118083" cy="3357563"/>
          </a:xfrm>
          <a:prstGeom prst="rect">
            <a:avLst/>
          </a:prstGeom>
        </p:spPr>
      </p:pic>
      <p:grpSp>
        <p:nvGrpSpPr>
          <p:cNvPr id="21" name="Group 20">
            <a:extLst>
              <a:ext uri="{FF2B5EF4-FFF2-40B4-BE49-F238E27FC236}">
                <a16:creationId xmlns:a16="http://schemas.microsoft.com/office/drawing/2014/main" id="{27FA3A04-A471-4773-96C9-ABFDD4BACC7F}"/>
              </a:ext>
            </a:extLst>
          </p:cNvPr>
          <p:cNvGrpSpPr/>
          <p:nvPr/>
        </p:nvGrpSpPr>
        <p:grpSpPr>
          <a:xfrm flipH="1">
            <a:off x="7854029" y="2560958"/>
            <a:ext cx="3985546" cy="1117828"/>
            <a:chOff x="4107423" y="366563"/>
            <a:chExt cx="3895208" cy="1117828"/>
          </a:xfrm>
          <a:solidFill>
            <a:srgbClr val="FFFF99"/>
          </a:solidFill>
        </p:grpSpPr>
        <p:sp>
          <p:nvSpPr>
            <p:cNvPr id="22" name="Rounded Rectangular Callout 3">
              <a:extLst>
                <a:ext uri="{FF2B5EF4-FFF2-40B4-BE49-F238E27FC236}">
                  <a16:creationId xmlns:a16="http://schemas.microsoft.com/office/drawing/2014/main" id="{1F4CAA51-C8D0-44FA-BEFC-7CDAAA11EAED}"/>
                </a:ext>
              </a:extLst>
            </p:cNvPr>
            <p:cNvSpPr/>
            <p:nvPr/>
          </p:nvSpPr>
          <p:spPr>
            <a:xfrm>
              <a:off x="4162151" y="366563"/>
              <a:ext cx="3840480" cy="1117828"/>
            </a:xfrm>
            <a:prstGeom prst="wedgeRoundRectCallout">
              <a:avLst>
                <a:gd name="adj1" fmla="val 46779"/>
                <a:gd name="adj2" fmla="val 66006"/>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3" name="TextBox 22">
              <a:extLst>
                <a:ext uri="{FF2B5EF4-FFF2-40B4-BE49-F238E27FC236}">
                  <a16:creationId xmlns:a16="http://schemas.microsoft.com/office/drawing/2014/main" id="{E64985AF-D262-43EE-96C4-51B50AFEA32E}"/>
                </a:ext>
              </a:extLst>
            </p:cNvPr>
            <p:cNvSpPr txBox="1"/>
            <p:nvPr/>
          </p:nvSpPr>
          <p:spPr>
            <a:xfrm>
              <a:off x="4107423" y="592491"/>
              <a:ext cx="3840480"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Sao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bạn</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lại</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3200" b="0" i="0" u="none" strike="noStrike" kern="1200" cap="none" spc="0" normalizeH="0" baseline="0" noProof="0" dirty="0" err="1">
                  <a:ln>
                    <a:noFill/>
                  </a:ln>
                  <a:solidFill>
                    <a:srgbClr val="0064D2">
                      <a:lumMod val="75000"/>
                    </a:srgbClr>
                  </a:solidFill>
                  <a:effectLst/>
                  <a:uLnTx/>
                  <a:uFillTx/>
                  <a:latin typeface="Arial"/>
                  <a:ea typeface="微软雅黑"/>
                  <a:cs typeface="+mn-cs"/>
                </a:rPr>
                <a:t>khóc</a:t>
              </a:r>
              <a:r>
                <a:rPr kumimoji="0" lang="en-US" sz="3200" b="0" i="0" u="none" strike="noStrike" kern="1200" cap="none" spc="0" normalizeH="0" baseline="0" noProof="0" dirty="0">
                  <a:ln>
                    <a:noFill/>
                  </a:ln>
                  <a:solidFill>
                    <a:srgbClr val="0064D2">
                      <a:lumMod val="75000"/>
                    </a:srgbClr>
                  </a:solidFill>
                  <a:effectLst/>
                  <a:uLnTx/>
                  <a:uFillTx/>
                  <a:latin typeface="Arial"/>
                  <a:ea typeface="微软雅黑"/>
                  <a:cs typeface="+mn-cs"/>
                </a:rPr>
                <a:t>?</a:t>
              </a:r>
            </a:p>
          </p:txBody>
        </p:sp>
      </p:grpSp>
      <p:grpSp>
        <p:nvGrpSpPr>
          <p:cNvPr id="24" name="Group 23">
            <a:extLst>
              <a:ext uri="{FF2B5EF4-FFF2-40B4-BE49-F238E27FC236}">
                <a16:creationId xmlns:a16="http://schemas.microsoft.com/office/drawing/2014/main" id="{9FE15DE1-7EF5-4E6B-98BC-CB2C7378BA5B}"/>
              </a:ext>
            </a:extLst>
          </p:cNvPr>
          <p:cNvGrpSpPr/>
          <p:nvPr/>
        </p:nvGrpSpPr>
        <p:grpSpPr>
          <a:xfrm flipH="1">
            <a:off x="-1" y="2837182"/>
            <a:ext cx="3929549" cy="1477643"/>
            <a:chOff x="4162151" y="366563"/>
            <a:chExt cx="3840480" cy="1117828"/>
          </a:xfrm>
          <a:solidFill>
            <a:srgbClr val="FFFF99"/>
          </a:solidFill>
        </p:grpSpPr>
        <p:sp>
          <p:nvSpPr>
            <p:cNvPr id="25" name="Rounded Rectangular Callout 3">
              <a:extLst>
                <a:ext uri="{FF2B5EF4-FFF2-40B4-BE49-F238E27FC236}">
                  <a16:creationId xmlns:a16="http://schemas.microsoft.com/office/drawing/2014/main" id="{C0494002-997F-4D68-A6A5-D99BF0F52485}"/>
                </a:ext>
              </a:extLst>
            </p:cNvPr>
            <p:cNvSpPr/>
            <p:nvPr/>
          </p:nvSpPr>
          <p:spPr>
            <a:xfrm>
              <a:off x="4162151" y="366563"/>
              <a:ext cx="3840480" cy="1117828"/>
            </a:xfrm>
            <a:prstGeom prst="wedgeRoundRectCallout">
              <a:avLst>
                <a:gd name="adj1" fmla="val 4602"/>
                <a:gd name="adj2" fmla="val 84752"/>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6" name="TextBox 25">
              <a:extLst>
                <a:ext uri="{FF2B5EF4-FFF2-40B4-BE49-F238E27FC236}">
                  <a16:creationId xmlns:a16="http://schemas.microsoft.com/office/drawing/2014/main" id="{CEADC1E4-CE53-437C-8942-B0AD12B653A3}"/>
                </a:ext>
              </a:extLst>
            </p:cNvPr>
            <p:cNvSpPr txBox="1"/>
            <p:nvPr/>
          </p:nvSpPr>
          <p:spPr>
            <a:xfrm>
              <a:off x="4162151" y="426762"/>
              <a:ext cx="3840480" cy="104774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Hu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hu</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Bởi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vì</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tôi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xấu</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xí</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nên</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không</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ai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chơi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cùng</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tôi</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 </a:t>
              </a:r>
              <a:r>
                <a:rPr kumimoji="0" lang="en-US" sz="2800" b="0" i="0" u="none" strike="noStrike" kern="1200" cap="none" spc="0" normalizeH="0" baseline="0" noProof="0" dirty="0" err="1">
                  <a:ln>
                    <a:noFill/>
                  </a:ln>
                  <a:solidFill>
                    <a:srgbClr val="0064D2">
                      <a:lumMod val="75000"/>
                    </a:srgbClr>
                  </a:solidFill>
                  <a:effectLst/>
                  <a:uLnTx/>
                  <a:uFillTx/>
                  <a:latin typeface="Arial"/>
                  <a:ea typeface="微软雅黑"/>
                  <a:cs typeface="+mn-cs"/>
                </a:rPr>
                <a:t>cả</a:t>
              </a:r>
              <a:r>
                <a:rPr kumimoji="0" lang="en-US" sz="2800" b="0" i="0" u="none" strike="noStrike" kern="1200" cap="none" spc="0" normalizeH="0" baseline="0" noProof="0" dirty="0">
                  <a:ln>
                    <a:noFill/>
                  </a:ln>
                  <a:solidFill>
                    <a:srgbClr val="0064D2">
                      <a:lumMod val="75000"/>
                    </a:srgbClr>
                  </a:solidFill>
                  <a:effectLst/>
                  <a:uLnTx/>
                  <a:uFillTx/>
                  <a:latin typeface="Arial"/>
                  <a:ea typeface="微软雅黑"/>
                  <a:cs typeface="+mn-cs"/>
                </a:rPr>
                <a:t>.</a:t>
              </a:r>
            </a:p>
          </p:txBody>
        </p:sp>
      </p:grpSp>
    </p:spTree>
    <p:extLst>
      <p:ext uri="{BB962C8B-B14F-4D97-AF65-F5344CB8AC3E}">
        <p14:creationId xmlns:p14="http://schemas.microsoft.com/office/powerpoint/2010/main" val="144423493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Effect transition="in" filter="wipe(left)">
                                      <p:cBhvr>
                                        <p:cTn id="7" dur="750"/>
                                        <p:tgtEl>
                                          <p:spTgt spid="17"/>
                                        </p:tgtEl>
                                      </p:cBhvr>
                                    </p:animEffect>
                                  </p:childTnLst>
                                </p:cTn>
                              </p:par>
                              <p:par>
                                <p:cTn id="8" presetID="1" presetClass="mediacall" presetSubtype="0" fill="hold" nodeType="withEffect">
                                  <p:stCondLst>
                                    <p:cond delay="0"/>
                                  </p:stCondLst>
                                  <p:childTnLst>
                                    <p:cmd type="call" cmd="playFrom(0.0)">
                                      <p:cBhvr>
                                        <p:cTn id="9" dur="6565" fill="hold"/>
                                        <p:tgtEl>
                                          <p:spTgt spid="16"/>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repeatCount="2000" fill="hold" display="0">
                  <p:stCondLst>
                    <p:cond delay="indefinite"/>
                  </p:stCondLst>
                  <p:endCondLst>
                    <p:cond evt="onStopAudio" delay="0">
                      <p:tgtEl>
                        <p:sldTgt/>
                      </p:tgtEl>
                    </p:cond>
                  </p:endCondLst>
                </p:cTn>
                <p:tgtEl>
                  <p:spTgt spid="16"/>
                </p:tgtEl>
              </p:cMediaNode>
            </p:audio>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46CC3CC8-9F8E-4944-912E-B1356AD801D2}"/>
              </a:ext>
            </a:extLst>
          </p:cNvPr>
          <p:cNvPicPr>
            <a:picLocks noChangeAspect="1"/>
          </p:cNvPicPr>
          <p:nvPr/>
        </p:nvPicPr>
        <p:blipFill rotWithShape="1">
          <a:blip r:embed="rId4">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13" name="图片 12">
            <a:extLst>
              <a:ext uri="{FF2B5EF4-FFF2-40B4-BE49-F238E27FC236}">
                <a16:creationId xmlns:a16="http://schemas.microsoft.com/office/drawing/2014/main" id="{F67C0C87-010F-4F03-BAF0-CF91A6C978CE}"/>
              </a:ext>
            </a:extLst>
          </p:cNvPr>
          <p:cNvPicPr>
            <a:picLocks noChangeAspect="1"/>
          </p:cNvPicPr>
          <p:nvPr/>
        </p:nvPicPr>
        <p:blipFill rotWithShape="1">
          <a:blip r:embed="rId5">
            <a:extLst>
              <a:ext uri="{28A0092B-C50C-407E-A947-70E740481C1C}">
                <a14:useLocalDpi xmlns:a14="http://schemas.microsoft.com/office/drawing/2010/main" val="0"/>
              </a:ext>
            </a:extLst>
          </a:blip>
          <a:srcRect l="-1" t="18898" r="-754" b="23733"/>
          <a:stretch/>
        </p:blipFill>
        <p:spPr>
          <a:xfrm>
            <a:off x="-1" y="5801806"/>
            <a:ext cx="12299183" cy="1055872"/>
          </a:xfrm>
          <a:prstGeom prst="rect">
            <a:avLst/>
          </a:prstGeom>
        </p:spPr>
      </p:pic>
      <p:pic>
        <p:nvPicPr>
          <p:cNvPr id="20" name="Picture 19">
            <a:extLst>
              <a:ext uri="{FF2B5EF4-FFF2-40B4-BE49-F238E27FC236}">
                <a16:creationId xmlns:a16="http://schemas.microsoft.com/office/drawing/2014/main" id="{96E9227B-B514-45EB-A7A0-2E5D4978EE32}"/>
              </a:ext>
            </a:extLst>
          </p:cNvPr>
          <p:cNvPicPr>
            <a:picLocks noChangeAspect="1"/>
          </p:cNvPicPr>
          <p:nvPr/>
        </p:nvPicPr>
        <p:blipFill>
          <a:blip r:embed="rId6"/>
          <a:stretch>
            <a:fillRect/>
          </a:stretch>
        </p:blipFill>
        <p:spPr>
          <a:xfrm>
            <a:off x="1738312" y="2405062"/>
            <a:ext cx="5118083" cy="3357563"/>
          </a:xfrm>
          <a:prstGeom prst="rect">
            <a:avLst/>
          </a:prstGeom>
        </p:spPr>
      </p:pic>
      <p:grpSp>
        <p:nvGrpSpPr>
          <p:cNvPr id="21" name="Group 20">
            <a:extLst>
              <a:ext uri="{FF2B5EF4-FFF2-40B4-BE49-F238E27FC236}">
                <a16:creationId xmlns:a16="http://schemas.microsoft.com/office/drawing/2014/main" id="{27FA3A04-A471-4773-96C9-ABFDD4BACC7F}"/>
              </a:ext>
            </a:extLst>
          </p:cNvPr>
          <p:cNvGrpSpPr/>
          <p:nvPr/>
        </p:nvGrpSpPr>
        <p:grpSpPr>
          <a:xfrm flipH="1">
            <a:off x="6353175" y="152400"/>
            <a:ext cx="5688884" cy="2209800"/>
            <a:chOff x="4162151" y="366563"/>
            <a:chExt cx="3842307" cy="1117828"/>
          </a:xfrm>
          <a:solidFill>
            <a:srgbClr val="FFFF99"/>
          </a:solidFill>
        </p:grpSpPr>
        <p:sp>
          <p:nvSpPr>
            <p:cNvPr id="22" name="Rounded Rectangular Callout 3">
              <a:extLst>
                <a:ext uri="{FF2B5EF4-FFF2-40B4-BE49-F238E27FC236}">
                  <a16:creationId xmlns:a16="http://schemas.microsoft.com/office/drawing/2014/main" id="{1F4CAA51-C8D0-44FA-BEFC-7CDAAA11EAED}"/>
                </a:ext>
              </a:extLst>
            </p:cNvPr>
            <p:cNvSpPr/>
            <p:nvPr/>
          </p:nvSpPr>
          <p:spPr>
            <a:xfrm>
              <a:off x="4162151" y="366563"/>
              <a:ext cx="3840480" cy="1117828"/>
            </a:xfrm>
            <a:prstGeom prst="wedgeRoundRectCallout">
              <a:avLst>
                <a:gd name="adj1" fmla="val 46779"/>
                <a:gd name="adj2" fmla="val 66006"/>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23" name="TextBox 22">
              <a:extLst>
                <a:ext uri="{FF2B5EF4-FFF2-40B4-BE49-F238E27FC236}">
                  <a16:creationId xmlns:a16="http://schemas.microsoft.com/office/drawing/2014/main" id="{E64985AF-D262-43EE-96C4-51B50AFEA32E}"/>
                </a:ext>
              </a:extLst>
            </p:cNvPr>
            <p:cNvSpPr txBox="1"/>
            <p:nvPr/>
          </p:nvSpPr>
          <p:spPr>
            <a:xfrm>
              <a:off x="4163978" y="419035"/>
              <a:ext cx="3840480" cy="105868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64D2">
                      <a:lumMod val="75000"/>
                    </a:srgbClr>
                  </a:solidFill>
                  <a:effectLst/>
                  <a:uLnTx/>
                  <a:uFillTx/>
                  <a:latin typeface="Calibri" panose="020F0502020204030204" pitchFamily="34" charset="0"/>
                  <a:ea typeface="微软雅黑"/>
                  <a:cs typeface="Calibri" panose="020F0502020204030204" pitchFamily="34" charset="0"/>
                </a:rPr>
                <a:t>Ôi! Sao bạn lại rơi vào tình cảnh này, chắc đã rất lâu rồi bạn không được chăm sóc, dọn dẹp phải không?</a:t>
              </a:r>
              <a:endParaRPr kumimoji="0" lang="en-US" sz="2600" b="1" i="0" u="none" strike="noStrike" kern="1200" cap="none" spc="0" normalizeH="0" baseline="0" noProof="0" dirty="0">
                <a:ln>
                  <a:noFill/>
                </a:ln>
                <a:solidFill>
                  <a:srgbClr val="0064D2">
                    <a:lumMod val="75000"/>
                  </a:srgbClr>
                </a:solidFill>
                <a:effectLst/>
                <a:uLnTx/>
                <a:uFillTx/>
                <a:latin typeface="Calibri" panose="020F0502020204030204" pitchFamily="34" charset="0"/>
                <a:ea typeface="微软雅黑"/>
                <a:cs typeface="Calibri" panose="020F050202020403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64D2">
                      <a:lumMod val="75000"/>
                    </a:srgbClr>
                  </a:solidFill>
                  <a:effectLst/>
                  <a:uLnTx/>
                  <a:uFillTx/>
                  <a:latin typeface="Calibri" panose="020F0502020204030204" pitchFamily="34" charset="0"/>
                  <a:ea typeface="微软雅黑"/>
                  <a:cs typeface="Calibri" panose="020F0502020204030204" pitchFamily="34" charset="0"/>
                </a:rPr>
                <a:t>Sàn nhà đầy bụi, tường đầy vết bẩn, trần nhà thì nhiều mạng nhện,..</a:t>
              </a:r>
              <a:endParaRPr kumimoji="0" lang="en-US" sz="2600" b="1" i="0" u="none" strike="noStrike" kern="1200" cap="none" spc="0" normalizeH="0" baseline="0" noProof="0" dirty="0">
                <a:ln>
                  <a:noFill/>
                </a:ln>
                <a:solidFill>
                  <a:srgbClr val="0064D2">
                    <a:lumMod val="75000"/>
                  </a:srgbClr>
                </a:solidFill>
                <a:effectLst/>
                <a:uLnTx/>
                <a:uFillTx/>
                <a:latin typeface="Calibri" panose="020F0502020204030204" pitchFamily="34" charset="0"/>
                <a:ea typeface="微软雅黑"/>
                <a:cs typeface="Calibri" panose="020F0502020204030204" pitchFamily="34" charset="0"/>
              </a:endParaRPr>
            </a:p>
          </p:txBody>
        </p:sp>
      </p:grpSp>
    </p:spTree>
    <p:extLst>
      <p:ext uri="{BB962C8B-B14F-4D97-AF65-F5344CB8AC3E}">
        <p14:creationId xmlns:p14="http://schemas.microsoft.com/office/powerpoint/2010/main" val="239185022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383" name="图片 382">
            <a:extLst>
              <a:ext uri="{FF2B5EF4-FFF2-40B4-BE49-F238E27FC236}">
                <a16:creationId xmlns:a16="http://schemas.microsoft.com/office/drawing/2014/main" id="{1A4F5CFE-8384-4D6C-8AB7-5F2BD7C224EA}"/>
              </a:ext>
            </a:extLst>
          </p:cNvPr>
          <p:cNvPicPr>
            <a:picLocks noChangeAspect="1"/>
          </p:cNvPicPr>
          <p:nvPr/>
        </p:nvPicPr>
        <p:blipFill rotWithShape="1">
          <a:blip r:embed="rId6">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384" name="图片 383">
            <a:extLst>
              <a:ext uri="{FF2B5EF4-FFF2-40B4-BE49-F238E27FC236}">
                <a16:creationId xmlns:a16="http://schemas.microsoft.com/office/drawing/2014/main" id="{6A194DEE-26FE-4EC5-BED8-EA59F1E84011}"/>
              </a:ext>
            </a:extLst>
          </p:cNvPr>
          <p:cNvPicPr>
            <a:picLocks noChangeAspect="1"/>
          </p:cNvPicPr>
          <p:nvPr/>
        </p:nvPicPr>
        <p:blipFill rotWithShape="1">
          <a:blip r:embed="rId7">
            <a:extLst>
              <a:ext uri="{28A0092B-C50C-407E-A947-70E740481C1C}">
                <a14:useLocalDpi xmlns:a14="http://schemas.microsoft.com/office/drawing/2010/main" val="0"/>
              </a:ext>
            </a:extLst>
          </a:blip>
          <a:srcRect l="-1" t="18898" r="-754" b="23733"/>
          <a:stretch/>
        </p:blipFill>
        <p:spPr>
          <a:xfrm>
            <a:off x="-1" y="5801806"/>
            <a:ext cx="12299183" cy="1055872"/>
          </a:xfrm>
          <a:prstGeom prst="rect">
            <a:avLst/>
          </a:prstGeom>
        </p:spPr>
      </p:pic>
      <p:pic>
        <p:nvPicPr>
          <p:cNvPr id="387" name="Tiếng-âm thanh gõ bàn phím ghép vào video - Typing chat sound effect">
            <a:hlinkClick r:id="" action="ppaction://media"/>
            <a:extLst>
              <a:ext uri="{FF2B5EF4-FFF2-40B4-BE49-F238E27FC236}">
                <a16:creationId xmlns:a16="http://schemas.microsoft.com/office/drawing/2014/main" id="{BF6DB384-C91C-430E-8E3C-21E26F43D5D9}"/>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8"/>
          <a:stretch>
            <a:fillRect/>
          </a:stretch>
        </p:blipFill>
        <p:spPr>
          <a:xfrm>
            <a:off x="143442" y="85837"/>
            <a:ext cx="634323" cy="634323"/>
          </a:xfrm>
          <a:prstGeom prst="rect">
            <a:avLst/>
          </a:prstGeom>
        </p:spPr>
      </p:pic>
      <p:sp>
        <p:nvSpPr>
          <p:cNvPr id="388" name="TextBox 387">
            <a:extLst>
              <a:ext uri="{FF2B5EF4-FFF2-40B4-BE49-F238E27FC236}">
                <a16:creationId xmlns:a16="http://schemas.microsoft.com/office/drawing/2014/main" id="{822295B2-3B34-4B36-9B6F-8FDFBD29EA1C}"/>
              </a:ext>
            </a:extLst>
          </p:cNvPr>
          <p:cNvSpPr txBox="1"/>
          <p:nvPr/>
        </p:nvSpPr>
        <p:spPr>
          <a:xfrm>
            <a:off x="671678" y="160516"/>
            <a:ext cx="11077902" cy="2554545"/>
          </a:xfrm>
          <a:prstGeom prst="rect">
            <a:avLst/>
          </a:prstGeom>
          <a:noFill/>
        </p:spPr>
        <p:txBody>
          <a:bodyPr wrap="square" rtlCol="0">
            <a:spAutoFit/>
          </a:bodyPr>
          <a:lstStyle/>
          <a:p>
            <a:pPr algn="just">
              <a:defRPr/>
            </a:pPr>
            <a:r>
              <a:rPr lang="vi-VN" sz="3200" b="1" i="1" dirty="0">
                <a:solidFill>
                  <a:prstClr val="black"/>
                </a:solidFill>
                <a:latin typeface="Calibri"/>
              </a:rPr>
              <a:t>Cô tiên dùng chiếc đũa thần chỉ vào ngôi nhà, tức thì sàn nhà sạch bong, bàn ghế được lau hết bụi, trần nhà không còn mạng nhện, tường cũng không còn vết bàn tay, đồ đạc để đúng chỗ, trên bàn còn có một lọ hoa nữa,...Ngôi nhà đã trở nên sạch sẽ và lộng lẫy. Ngôi nhà lọ lem sẽ nói gì với cô tiên nhỉ</a:t>
            </a:r>
            <a:endParaRPr lang="en-US" sz="3200" b="1" i="1" dirty="0">
              <a:solidFill>
                <a:prstClr val="black"/>
              </a:solidFill>
              <a:latin typeface="Calibri"/>
            </a:endParaRPr>
          </a:p>
        </p:txBody>
      </p:sp>
      <p:pic>
        <p:nvPicPr>
          <p:cNvPr id="3" name="Picture 2" descr="A picture containing vector graphics&#10;&#10;Description automatically generated">
            <a:extLst>
              <a:ext uri="{FF2B5EF4-FFF2-40B4-BE49-F238E27FC236}">
                <a16:creationId xmlns:a16="http://schemas.microsoft.com/office/drawing/2014/main" id="{FA46EDDB-DD91-43AE-A12E-C8A59541138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00826" y="2371726"/>
            <a:ext cx="4857750" cy="4857750"/>
          </a:xfrm>
          <a:prstGeom prst="rect">
            <a:avLst/>
          </a:prstGeom>
        </p:spPr>
      </p:pic>
      <p:pic>
        <p:nvPicPr>
          <p:cNvPr id="390" name="Picture 389" descr="A picture containing building&#10;&#10;Description automatically generated">
            <a:extLst>
              <a:ext uri="{FF2B5EF4-FFF2-40B4-BE49-F238E27FC236}">
                <a16:creationId xmlns:a16="http://schemas.microsoft.com/office/drawing/2014/main" id="{1E5A434B-45C8-4019-AD55-0229D127141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1175" y="2095500"/>
            <a:ext cx="4762500" cy="4762500"/>
          </a:xfrm>
          <a:prstGeom prst="rect">
            <a:avLst/>
          </a:prstGeom>
        </p:spPr>
      </p:pic>
    </p:spTree>
    <p:extLst>
      <p:ext uri="{BB962C8B-B14F-4D97-AF65-F5344CB8AC3E}">
        <p14:creationId xmlns:p14="http://schemas.microsoft.com/office/powerpoint/2010/main" val="196730089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88"/>
                                        </p:tgtEl>
                                        <p:attrNameLst>
                                          <p:attrName>style.visibility</p:attrName>
                                        </p:attrNameLst>
                                      </p:cBhvr>
                                      <p:to>
                                        <p:strVal val="visible"/>
                                      </p:to>
                                    </p:set>
                                    <p:animEffect transition="in" filter="wipe(left)">
                                      <p:cBhvr>
                                        <p:cTn id="7" dur="750"/>
                                        <p:tgtEl>
                                          <p:spTgt spid="388"/>
                                        </p:tgtEl>
                                      </p:cBhvr>
                                    </p:animEffect>
                                  </p:childTnLst>
                                </p:cTn>
                              </p:par>
                              <p:par>
                                <p:cTn id="8" presetID="1" presetClass="mediacall" presetSubtype="0" fill="hold" nodeType="withEffect">
                                  <p:stCondLst>
                                    <p:cond delay="0"/>
                                  </p:stCondLst>
                                  <p:childTnLst>
                                    <p:cmd type="call" cmd="playFrom(0.0)">
                                      <p:cBhvr>
                                        <p:cTn id="9" dur="6565" fill="hold"/>
                                        <p:tgtEl>
                                          <p:spTgt spid="387"/>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32" presetClass="emph" presetSubtype="0" fill="hold" nodeType="with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90"/>
                                        </p:tgtEl>
                                        <p:attrNameLst>
                                          <p:attrName>style.visibility</p:attrName>
                                        </p:attrNameLst>
                                      </p:cBhvr>
                                      <p:to>
                                        <p:strVal val="visible"/>
                                      </p:to>
                                    </p:set>
                                    <p:animEffect transition="in" filter="fade">
                                      <p:cBhvr>
                                        <p:cTn id="25" dur="500"/>
                                        <p:tgtEl>
                                          <p:spTgt spid="390"/>
                                        </p:tgtEl>
                                      </p:cBhvr>
                                    </p:animEffect>
                                  </p:childTnLst>
                                  <p:subTnLst>
                                    <p:audio>
                                      <p:cMediaNode>
                                        <p:cTn display="0" masterRel="sameClick">
                                          <p:stCondLst>
                                            <p:cond evt="begin" delay="0">
                                              <p:tn val="23"/>
                                            </p:cond>
                                          </p:stCondLst>
                                          <p:endCondLst>
                                            <p:cond evt="onStopAudio" delay="0">
                                              <p:tgtEl>
                                                <p:sldTgt/>
                                              </p:tgtEl>
                                            </p:cond>
                                          </p:endCondLst>
                                        </p:cTn>
                                        <p:tgtEl>
                                          <p:sndTgt r:embed="rId5"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6" repeatCount="2000" fill="hold" display="0">
                  <p:stCondLst>
                    <p:cond delay="indefinite"/>
                  </p:stCondLst>
                  <p:endCondLst>
                    <p:cond evt="onStopAudio" delay="0">
                      <p:tgtEl>
                        <p:sldTgt/>
                      </p:tgtEl>
                    </p:cond>
                  </p:endCondLst>
                </p:cTn>
                <p:tgtEl>
                  <p:spTgt spid="387"/>
                </p:tgtEl>
              </p:cMediaNode>
            </p:audio>
          </p:childTnLst>
        </p:cTn>
      </p:par>
    </p:tnLst>
    <p:bldLst>
      <p:bldP spid="38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36" name="图片 35">
            <a:extLst>
              <a:ext uri="{FF2B5EF4-FFF2-40B4-BE49-F238E27FC236}">
                <a16:creationId xmlns:a16="http://schemas.microsoft.com/office/drawing/2014/main" id="{E5037FCC-5CCA-4C7E-BAA3-89F9639FA047}"/>
              </a:ext>
            </a:extLst>
          </p:cNvPr>
          <p:cNvPicPr>
            <a:picLocks noChangeAspect="1"/>
          </p:cNvPicPr>
          <p:nvPr/>
        </p:nvPicPr>
        <p:blipFill rotWithShape="1">
          <a:blip r:embed="rId3">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37" name="图片 36">
            <a:extLst>
              <a:ext uri="{FF2B5EF4-FFF2-40B4-BE49-F238E27FC236}">
                <a16:creationId xmlns:a16="http://schemas.microsoft.com/office/drawing/2014/main" id="{1DF4FCE6-48E7-4336-8612-4C32794FC2FD}"/>
              </a:ext>
            </a:extLst>
          </p:cNvPr>
          <p:cNvPicPr>
            <a:picLocks noChangeAspect="1"/>
          </p:cNvPicPr>
          <p:nvPr/>
        </p:nvPicPr>
        <p:blipFill rotWithShape="1">
          <a:blip r:embed="rId4">
            <a:extLst>
              <a:ext uri="{28A0092B-C50C-407E-A947-70E740481C1C}">
                <a14:useLocalDpi xmlns:a14="http://schemas.microsoft.com/office/drawing/2010/main" val="0"/>
              </a:ext>
            </a:extLst>
          </a:blip>
          <a:srcRect l="-1" t="18898" r="-754" b="23733"/>
          <a:stretch/>
        </p:blipFill>
        <p:spPr>
          <a:xfrm>
            <a:off x="-1" y="5801806"/>
            <a:ext cx="12299183" cy="1055872"/>
          </a:xfrm>
          <a:prstGeom prst="rect">
            <a:avLst/>
          </a:prstGeom>
        </p:spPr>
      </p:pic>
      <p:pic>
        <p:nvPicPr>
          <p:cNvPr id="40" name="图片 10">
            <a:extLst>
              <a:ext uri="{FF2B5EF4-FFF2-40B4-BE49-F238E27FC236}">
                <a16:creationId xmlns:a16="http://schemas.microsoft.com/office/drawing/2014/main" id="{B1DF4A3B-A9C5-41BD-A71A-C7C4DCDCDE0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466309" y="3030071"/>
            <a:ext cx="2263295" cy="3827929"/>
          </a:xfrm>
          <a:prstGeom prst="rect">
            <a:avLst/>
          </a:prstGeom>
        </p:spPr>
      </p:pic>
      <p:sp>
        <p:nvSpPr>
          <p:cNvPr id="41" name="Rounded Rectangular Callout 16">
            <a:extLst>
              <a:ext uri="{FF2B5EF4-FFF2-40B4-BE49-F238E27FC236}">
                <a16:creationId xmlns:a16="http://schemas.microsoft.com/office/drawing/2014/main" id="{A057A9EC-9D83-4CB5-9F65-0410AE462F28}"/>
              </a:ext>
            </a:extLst>
          </p:cNvPr>
          <p:cNvSpPr/>
          <p:nvPr/>
        </p:nvSpPr>
        <p:spPr>
          <a:xfrm>
            <a:off x="705484" y="1290118"/>
            <a:ext cx="10924541" cy="1686762"/>
          </a:xfrm>
          <a:prstGeom prst="wedgeRoundRectCallout">
            <a:avLst>
              <a:gd name="adj1" fmla="val 34522"/>
              <a:gd name="adj2" fmla="val 75634"/>
              <a:gd name="adj3" fmla="val 16667"/>
            </a:avLst>
          </a:prstGeom>
          <a:solidFill>
            <a:srgbClr val="E6F7FF">
              <a:lumMod val="90000"/>
            </a:srgbClr>
          </a:solidFill>
          <a:ln w="5715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2800" kern="0" dirty="0" err="1">
                <a:solidFill>
                  <a:srgbClr val="005279"/>
                </a:solidFill>
                <a:latin typeface="Arial" panose="020B0604020202020204" pitchFamily="34" charset="0"/>
                <a:cs typeface="Arial" panose="020B0604020202020204" pitchFamily="34" charset="0"/>
              </a:rPr>
              <a:t>Cô</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tiên</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chỉ</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dùng</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đũa</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thần</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để</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biến</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ngôi</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nhà</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thành</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ngôi</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nhà</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sạch</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đẹp</a:t>
            </a:r>
            <a:r>
              <a:rPr lang="en-US" sz="2800" kern="0" dirty="0">
                <a:solidFill>
                  <a:srgbClr val="005279"/>
                </a:solidFill>
                <a:latin typeface="Arial" panose="020B0604020202020204" pitchFamily="34" charset="0"/>
                <a:cs typeface="Arial" panose="020B0604020202020204" pitchFamily="34" charset="0"/>
              </a:rPr>
              <a:t>. Theo </a:t>
            </a:r>
            <a:r>
              <a:rPr lang="en-US" sz="2800" kern="0" dirty="0" err="1">
                <a:solidFill>
                  <a:srgbClr val="005279"/>
                </a:solidFill>
                <a:latin typeface="Arial" panose="020B0604020202020204" pitchFamily="34" charset="0"/>
                <a:cs typeface="Arial" panose="020B0604020202020204" pitchFamily="34" charset="0"/>
              </a:rPr>
              <a:t>các</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em</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thực</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ra</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chúng</a:t>
            </a:r>
            <a:r>
              <a:rPr lang="en-US" sz="2800" kern="0" dirty="0">
                <a:solidFill>
                  <a:srgbClr val="005279"/>
                </a:solidFill>
                <a:latin typeface="Arial" panose="020B0604020202020204" pitchFamily="34" charset="0"/>
                <a:cs typeface="Arial" panose="020B0604020202020204" pitchFamily="34" charset="0"/>
              </a:rPr>
              <a:t> ta </a:t>
            </a:r>
            <a:r>
              <a:rPr lang="en-US" sz="2800" kern="0" dirty="0" err="1">
                <a:solidFill>
                  <a:srgbClr val="005279"/>
                </a:solidFill>
                <a:latin typeface="Arial" panose="020B0604020202020204" pitchFamily="34" charset="0"/>
                <a:cs typeface="Arial" panose="020B0604020202020204" pitchFamily="34" charset="0"/>
              </a:rPr>
              <a:t>có</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thể</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làm</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thay</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cô</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tiên</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công</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việc</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đó</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không</a:t>
            </a:r>
            <a:r>
              <a:rPr lang="en-US" sz="2800" kern="0" dirty="0">
                <a:solidFill>
                  <a:srgbClr val="005279"/>
                </a:solidFill>
                <a:latin typeface="Arial" panose="020B0604020202020204" pitchFamily="34" charset="0"/>
                <a:cs typeface="Arial" panose="020B0604020202020204" pitchFamily="34" charset="0"/>
              </a:rPr>
              <a:t>?</a:t>
            </a:r>
            <a:endParaRPr kumimoji="0" lang="vi-VN" sz="28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43" name="Rounded Rectangular Callout 16">
            <a:extLst>
              <a:ext uri="{FF2B5EF4-FFF2-40B4-BE49-F238E27FC236}">
                <a16:creationId xmlns:a16="http://schemas.microsoft.com/office/drawing/2014/main" id="{45AB54B2-49B1-4BF0-A8E7-4F6B7B12C896}"/>
              </a:ext>
            </a:extLst>
          </p:cNvPr>
          <p:cNvSpPr/>
          <p:nvPr/>
        </p:nvSpPr>
        <p:spPr>
          <a:xfrm>
            <a:off x="4657725" y="3414193"/>
            <a:ext cx="4295775" cy="1053032"/>
          </a:xfrm>
          <a:prstGeom prst="wedgeRoundRectCallout">
            <a:avLst>
              <a:gd name="adj1" fmla="val 63597"/>
              <a:gd name="adj2" fmla="val 23877"/>
              <a:gd name="adj3" fmla="val 16667"/>
            </a:avLst>
          </a:prstGeom>
          <a:solidFill>
            <a:schemeClr val="accent1">
              <a:lumMod val="60000"/>
              <a:lumOff val="40000"/>
            </a:schemeClr>
          </a:solidFill>
          <a:ln w="38100"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2800" kern="0" dirty="0" err="1">
                <a:solidFill>
                  <a:srgbClr val="005279"/>
                </a:solidFill>
                <a:latin typeface="Arial" panose="020B0604020202020204" pitchFamily="34" charset="0"/>
                <a:cs typeface="Arial" panose="020B0604020202020204" pitchFamily="34" charset="0"/>
              </a:rPr>
              <a:t>Đó</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là</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những</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việc</a:t>
            </a:r>
            <a:r>
              <a:rPr lang="en-US" sz="2800" kern="0" dirty="0">
                <a:solidFill>
                  <a:srgbClr val="005279"/>
                </a:solidFill>
                <a:latin typeface="Arial" panose="020B0604020202020204" pitchFamily="34" charset="0"/>
                <a:cs typeface="Arial" panose="020B0604020202020204" pitchFamily="34" charset="0"/>
              </a:rPr>
              <a:t> </a:t>
            </a:r>
            <a:r>
              <a:rPr lang="en-US" sz="2800" kern="0" dirty="0" err="1">
                <a:solidFill>
                  <a:srgbClr val="005279"/>
                </a:solidFill>
                <a:latin typeface="Arial" panose="020B0604020202020204" pitchFamily="34" charset="0"/>
                <a:cs typeface="Arial" panose="020B0604020202020204" pitchFamily="34" charset="0"/>
              </a:rPr>
              <a:t>gì</a:t>
            </a:r>
            <a:r>
              <a:rPr lang="en-US" sz="2800" kern="0" dirty="0">
                <a:solidFill>
                  <a:srgbClr val="005279"/>
                </a:solidFill>
                <a:latin typeface="Arial" panose="020B0604020202020204" pitchFamily="34" charset="0"/>
                <a:cs typeface="Arial" panose="020B0604020202020204" pitchFamily="34" charset="0"/>
              </a:rPr>
              <a:t>? </a:t>
            </a:r>
            <a:endParaRPr kumimoji="0" lang="vi-VN" sz="28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353892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iterate type="lt">
                                    <p:tmPct val="0"/>
                                  </p:iterate>
                                  <p:childTnLst>
                                    <p:set>
                                      <p:cBhvr>
                                        <p:cTn id="12" dur="1" fill="hold">
                                          <p:stCondLst>
                                            <p:cond delay="0"/>
                                          </p:stCondLst>
                                        </p:cTn>
                                        <p:tgtEl>
                                          <p:spTgt spid="41"/>
                                        </p:tgtEl>
                                        <p:attrNameLst>
                                          <p:attrName>style.visibility</p:attrName>
                                        </p:attrNameLst>
                                      </p:cBhvr>
                                      <p:to>
                                        <p:strVal val="visible"/>
                                      </p:to>
                                    </p:set>
                                    <p:animEffect transition="in" filter="wipe(left)">
                                      <p:cBhvr>
                                        <p:cTn id="13" dur="500"/>
                                        <p:tgtEl>
                                          <p:spTgt spid="41"/>
                                        </p:tgtEl>
                                      </p:cBhvr>
                                    </p:animEffect>
                                  </p:childTnLst>
                                </p:cTn>
                              </p:par>
                              <p:par>
                                <p:cTn id="14" presetID="15" presetClass="emph" presetSubtype="0" grpId="1" nodeType="withEffect">
                                  <p:stCondLst>
                                    <p:cond delay="0"/>
                                  </p:stCondLst>
                                  <p:iterate type="lt">
                                    <p:tmAbs val="25"/>
                                  </p:iterate>
                                  <p:childTnLst>
                                    <p:set>
                                      <p:cBhvr override="childStyle">
                                        <p:cTn id="15" dur="indefinite"/>
                                        <p:tgtEl>
                                          <p:spTgt spid="41"/>
                                        </p:tgtEl>
                                        <p:attrNameLst>
                                          <p:attrName>style.fontWeight</p:attrName>
                                        </p:attrNameLst>
                                      </p:cBhvr>
                                      <p:to>
                                        <p:strVal val="bold"/>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43"/>
                                        </p:tgtEl>
                                        <p:attrNameLst>
                                          <p:attrName>style.visibility</p:attrName>
                                        </p:attrNameLst>
                                      </p:cBhvr>
                                      <p:to>
                                        <p:strVal val="visible"/>
                                      </p:to>
                                    </p:set>
                                    <p:animEffect transition="in" filter="wipe(left)">
                                      <p:cBhvr>
                                        <p:cTn id="20" dur="500"/>
                                        <p:tgtEl>
                                          <p:spTgt spid="43"/>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4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43" grpId="0" animBg="1"/>
      <p:bldP spid="4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dotGrid">
          <a:fgClr>
            <a:schemeClr val="accent3">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46032081-EA76-4290-841F-72E5BA9AC824}"/>
              </a:ext>
            </a:extLst>
          </p:cNvPr>
          <p:cNvPicPr>
            <a:picLocks noChangeAspect="1"/>
          </p:cNvPicPr>
          <p:nvPr/>
        </p:nvPicPr>
        <p:blipFill rotWithShape="1">
          <a:blip r:embed="rId3">
            <a:extLst>
              <a:ext uri="{28A0092B-C50C-407E-A947-70E740481C1C}">
                <a14:useLocalDpi xmlns:a14="http://schemas.microsoft.com/office/drawing/2010/main" val="0"/>
              </a:ext>
            </a:extLst>
          </a:blip>
          <a:srcRect r="70357" b="73049"/>
          <a:stretch/>
        </p:blipFill>
        <p:spPr>
          <a:xfrm>
            <a:off x="0" y="322"/>
            <a:ext cx="1571330" cy="803546"/>
          </a:xfrm>
          <a:prstGeom prst="rect">
            <a:avLst/>
          </a:prstGeom>
        </p:spPr>
      </p:pic>
      <p:pic>
        <p:nvPicPr>
          <p:cNvPr id="38" name="图片 37">
            <a:extLst>
              <a:ext uri="{FF2B5EF4-FFF2-40B4-BE49-F238E27FC236}">
                <a16:creationId xmlns:a16="http://schemas.microsoft.com/office/drawing/2014/main" id="{186D364D-05C7-4EB6-9140-BC3A10E0E2BD}"/>
              </a:ext>
            </a:extLst>
          </p:cNvPr>
          <p:cNvPicPr>
            <a:picLocks noChangeAspect="1"/>
          </p:cNvPicPr>
          <p:nvPr/>
        </p:nvPicPr>
        <p:blipFill rotWithShape="1">
          <a:blip r:embed="rId4">
            <a:extLst>
              <a:ext uri="{28A0092B-C50C-407E-A947-70E740481C1C}">
                <a14:useLocalDpi xmlns:a14="http://schemas.microsoft.com/office/drawing/2010/main" val="0"/>
              </a:ext>
            </a:extLst>
          </a:blip>
          <a:srcRect l="-1" t="18898" r="-754" b="23733"/>
          <a:stretch/>
        </p:blipFill>
        <p:spPr>
          <a:xfrm>
            <a:off x="-1" y="6000532"/>
            <a:ext cx="12299183" cy="857145"/>
          </a:xfrm>
          <a:prstGeom prst="rect">
            <a:avLst/>
          </a:prstGeom>
        </p:spPr>
      </p:pic>
      <p:pic>
        <p:nvPicPr>
          <p:cNvPr id="3" name="Picture 2">
            <a:extLst>
              <a:ext uri="{FF2B5EF4-FFF2-40B4-BE49-F238E27FC236}">
                <a16:creationId xmlns:a16="http://schemas.microsoft.com/office/drawing/2014/main" id="{BE507229-886F-4DBE-A219-060658675243}"/>
              </a:ext>
            </a:extLst>
          </p:cNvPr>
          <p:cNvPicPr>
            <a:picLocks noChangeAspect="1"/>
          </p:cNvPicPr>
          <p:nvPr/>
        </p:nvPicPr>
        <p:blipFill>
          <a:blip r:embed="rId5"/>
          <a:stretch>
            <a:fillRect/>
          </a:stretch>
        </p:blipFill>
        <p:spPr>
          <a:xfrm>
            <a:off x="1762124" y="2057400"/>
            <a:ext cx="2654581" cy="34099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42" name="Group 41">
            <a:extLst>
              <a:ext uri="{FF2B5EF4-FFF2-40B4-BE49-F238E27FC236}">
                <a16:creationId xmlns:a16="http://schemas.microsoft.com/office/drawing/2014/main" id="{00E81B42-6E7B-4D92-B739-A53BF884E3A7}"/>
              </a:ext>
            </a:extLst>
          </p:cNvPr>
          <p:cNvGrpSpPr/>
          <p:nvPr/>
        </p:nvGrpSpPr>
        <p:grpSpPr>
          <a:xfrm>
            <a:off x="4918564" y="797854"/>
            <a:ext cx="6473498" cy="2727945"/>
            <a:chOff x="553540" y="1069809"/>
            <a:chExt cx="1776593" cy="1284957"/>
          </a:xfrm>
        </p:grpSpPr>
        <p:pic>
          <p:nvPicPr>
            <p:cNvPr id="43" name="图片 17">
              <a:extLst>
                <a:ext uri="{FF2B5EF4-FFF2-40B4-BE49-F238E27FC236}">
                  <a16:creationId xmlns:a16="http://schemas.microsoft.com/office/drawing/2014/main" id="{3FFC4B4C-4ACF-4C36-998C-7028B87927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3540" y="1069809"/>
              <a:ext cx="1776593" cy="1284957"/>
            </a:xfrm>
            <a:prstGeom prst="rect">
              <a:avLst/>
            </a:prstGeom>
          </p:spPr>
        </p:pic>
        <p:sp>
          <p:nvSpPr>
            <p:cNvPr id="44" name="TextBox 43">
              <a:extLst>
                <a:ext uri="{FF2B5EF4-FFF2-40B4-BE49-F238E27FC236}">
                  <a16:creationId xmlns:a16="http://schemas.microsoft.com/office/drawing/2014/main" id="{83DA25BB-6901-48BC-90AE-973710F173BF}"/>
                </a:ext>
              </a:extLst>
            </p:cNvPr>
            <p:cNvSpPr txBox="1"/>
            <p:nvPr/>
          </p:nvSpPr>
          <p:spPr>
            <a:xfrm>
              <a:off x="718066" y="1314473"/>
              <a:ext cx="1410740" cy="8263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C</a:t>
              </a:r>
              <a:r>
                <a:rPr lang="nl-NL"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ó bao giờ ngôi nhà của các em từng là “ Ngôi nhà lọ lem” chưa? </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2014515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2.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3.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4.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15.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68395"/>
    </a:dk2>
    <a:lt2>
      <a:srgbClr val="F0F0F0"/>
    </a:lt2>
    <a:accent1>
      <a:srgbClr val="B2D78B"/>
    </a:accent1>
    <a:accent2>
      <a:srgbClr val="7FBC40"/>
    </a:accent2>
    <a:accent3>
      <a:srgbClr val="499F3E"/>
    </a:accent3>
    <a:accent4>
      <a:srgbClr val="36772E"/>
    </a:accent4>
    <a:accent5>
      <a:srgbClr val="158749"/>
    </a:accent5>
    <a:accent6>
      <a:srgbClr val="799055"/>
    </a:accent6>
    <a:hlink>
      <a:srgbClr val="B2D78B"/>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139</TotalTime>
  <Words>528</Words>
  <Application>Microsoft Office PowerPoint</Application>
  <PresentationFormat>Widescreen</PresentationFormat>
  <Paragraphs>44</Paragraphs>
  <Slides>21</Slides>
  <Notes>21</Notes>
  <HiddenSlides>0</HiddenSlides>
  <MMClips>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等线</vt:lpstr>
      <vt:lpstr>等线 Light</vt:lpstr>
      <vt:lpstr>思源黑体 Light</vt:lpstr>
      <vt:lpstr>Arial</vt:lpstr>
      <vt:lpstr>Calibri</vt:lpstr>
      <vt:lpstr>Georgia</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2022-09-10T23:51:37Z</dcterms:created>
  <dcterms:modified xsi:type="dcterms:W3CDTF">2022-09-30T10:05:49Z</dcterms:modified>
</cp:coreProperties>
</file>