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3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4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5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6.xml" ContentType="application/vnd.openxmlformats-officedocument.presentationml.notesSlid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7.xml" ContentType="application/vnd.openxmlformats-officedocument.presentationml.notesSl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8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notesSlides/notesSlide9.xml" ContentType="application/vnd.openxmlformats-officedocument.presentationml.notesSlide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notesSlides/notesSlide10.xml" ContentType="application/vnd.openxmlformats-officedocument.presentationml.notesSlide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notesSlides/notesSlide13.xml" ContentType="application/vnd.openxmlformats-officedocument.presentationml.notesSlide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notesSlides/notesSlide14.xml" ContentType="application/vnd.openxmlformats-officedocument.presentationml.notesSlide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notesSlides/notesSlide15.xml" ContentType="application/vnd.openxmlformats-officedocument.presentationml.notesSlide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notesSlides/notesSlide16.xml" ContentType="application/vnd.openxmlformats-officedocument.presentationml.notesSlide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notesSlides/notesSlide17.xml" ContentType="application/vnd.openxmlformats-officedocument.presentationml.notesSlide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539" r:id="rId2"/>
    <p:sldId id="596" r:id="rId3"/>
    <p:sldId id="597" r:id="rId4"/>
    <p:sldId id="598" r:id="rId5"/>
    <p:sldId id="614" r:id="rId6"/>
    <p:sldId id="615" r:id="rId7"/>
    <p:sldId id="599" r:id="rId8"/>
    <p:sldId id="616" r:id="rId9"/>
    <p:sldId id="617" r:id="rId10"/>
    <p:sldId id="618" r:id="rId11"/>
    <p:sldId id="619" r:id="rId12"/>
    <p:sldId id="595" r:id="rId13"/>
    <p:sldId id="604" r:id="rId14"/>
    <p:sldId id="602" r:id="rId15"/>
    <p:sldId id="601" r:id="rId16"/>
    <p:sldId id="600" r:id="rId17"/>
    <p:sldId id="620" r:id="rId18"/>
    <p:sldId id="609" r:id="rId19"/>
    <p:sldId id="61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92" y="60"/>
      </p:cViewPr>
      <p:guideLst/>
    </p:cSldViewPr>
  </p:slideViewPr>
  <p:notesTextViewPr>
    <p:cViewPr>
      <p:scale>
        <a:sx n="1" d="1"/>
        <a:sy n="1" d="1"/>
      </p:scale>
      <p:origin x="0" y="-4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65EA5C-6EBF-4DDA-9674-66A28495222D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6ED558-E08F-41AE-82E3-FDAC6C650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829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1574B-C867-4CC2-BC4F-27AA16EF5C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三极准柔宋" panose="00000500000000000000" pitchFamily="2" charset="-122"/>
                <a:ea typeface="三极准柔宋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三极准柔宋" panose="00000500000000000000" pitchFamily="2" charset="-122"/>
              <a:ea typeface="三极准柔宋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1574B-C867-4CC2-BC4F-27AA16EF5C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三极准柔宋" panose="00000500000000000000" pitchFamily="2" charset="-122"/>
                <a:ea typeface="三极准柔宋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三极准柔宋" panose="00000500000000000000" pitchFamily="2" charset="-122"/>
              <a:ea typeface="三极准柔宋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08125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1574B-C867-4CC2-BC4F-27AA16EF5C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三极准柔宋" panose="00000500000000000000" pitchFamily="2" charset="-122"/>
                <a:ea typeface="三极准柔宋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三极准柔宋" panose="00000500000000000000" pitchFamily="2" charset="-122"/>
              <a:ea typeface="三极准柔宋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17656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1574B-C867-4CC2-BC4F-27AA16EF5C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三极准柔宋" panose="00000500000000000000" pitchFamily="2" charset="-122"/>
                <a:ea typeface="三极准柔宋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三极准柔宋" panose="00000500000000000000" pitchFamily="2" charset="-122"/>
              <a:ea typeface="三极准柔宋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tranthao121004@gmail.com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1574B-C867-4CC2-BC4F-27AA16EF5C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三极准柔宋" panose="00000500000000000000" pitchFamily="2" charset="-122"/>
                <a:ea typeface="三极准柔宋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三极准柔宋" panose="00000500000000000000" pitchFamily="2" charset="-122"/>
              <a:ea typeface="三极准柔宋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1574B-C867-4CC2-BC4F-27AA16EF5C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三极准柔宋" panose="00000500000000000000" pitchFamily="2" charset="-122"/>
                <a:ea typeface="三极准柔宋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三极准柔宋" panose="00000500000000000000" pitchFamily="2" charset="-122"/>
              <a:ea typeface="三极准柔宋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tranthao121004@gmail.com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1574B-C867-4CC2-BC4F-27AA16EF5C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三极准柔宋" panose="00000500000000000000" pitchFamily="2" charset="-122"/>
                <a:ea typeface="三极准柔宋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三极准柔宋" panose="00000500000000000000" pitchFamily="2" charset="-122"/>
              <a:ea typeface="三极准柔宋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1574B-C867-4CC2-BC4F-27AA16EF5C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三极准柔宋" panose="00000500000000000000" pitchFamily="2" charset="-122"/>
                <a:ea typeface="三极准柔宋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三极准柔宋" panose="00000500000000000000" pitchFamily="2" charset="-122"/>
              <a:ea typeface="三极准柔宋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1574B-C867-4CC2-BC4F-27AA16EF5C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三极准柔宋" panose="00000500000000000000" pitchFamily="2" charset="-122"/>
                <a:ea typeface="三极准柔宋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三极准柔宋" panose="00000500000000000000" pitchFamily="2" charset="-122"/>
              <a:ea typeface="三极准柔宋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35648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1574B-C867-4CC2-BC4F-27AA16EF5C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三极准柔宋" panose="00000500000000000000" pitchFamily="2" charset="-122"/>
                <a:ea typeface="三极准柔宋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三极准柔宋" panose="00000500000000000000" pitchFamily="2" charset="-122"/>
              <a:ea typeface="三极准柔宋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1574B-C867-4CC2-BC4F-27AA16EF5C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三极准柔宋" panose="00000500000000000000" pitchFamily="2" charset="-122"/>
                <a:ea typeface="三极准柔宋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三极准柔宋" panose="00000500000000000000" pitchFamily="2" charset="-122"/>
              <a:ea typeface="三极准柔宋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1574B-C867-4CC2-BC4F-27AA16EF5C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三极准柔宋" panose="00000500000000000000" pitchFamily="2" charset="-122"/>
                <a:ea typeface="三极准柔宋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三极准柔宋" panose="00000500000000000000" pitchFamily="2" charset="-122"/>
              <a:ea typeface="三极准柔宋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tranthao121004@gmail</a:t>
            </a:r>
            <a:r>
              <a:rPr lang="en-US" altLang="zh-CN"/>
              <a:t>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1574B-C867-4CC2-BC4F-27AA16EF5C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三极准柔宋" panose="00000500000000000000" pitchFamily="2" charset="-122"/>
                <a:ea typeface="三极准柔宋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三极准柔宋" panose="00000500000000000000" pitchFamily="2" charset="-122"/>
              <a:ea typeface="三极准柔宋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1574B-C867-4CC2-BC4F-27AA16EF5C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三极准柔宋" panose="00000500000000000000" pitchFamily="2" charset="-122"/>
                <a:ea typeface="三极准柔宋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三极准柔宋" panose="00000500000000000000" pitchFamily="2" charset="-122"/>
              <a:ea typeface="三极准柔宋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1574B-C867-4CC2-BC4F-27AA16EF5C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三极准柔宋" panose="00000500000000000000" pitchFamily="2" charset="-122"/>
                <a:ea typeface="三极准柔宋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三极准柔宋" panose="00000500000000000000" pitchFamily="2" charset="-122"/>
              <a:ea typeface="三极准柔宋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77663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1574B-C867-4CC2-BC4F-27AA16EF5C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三极准柔宋" panose="00000500000000000000" pitchFamily="2" charset="-122"/>
                <a:ea typeface="三极准柔宋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三极准柔宋" panose="00000500000000000000" pitchFamily="2" charset="-122"/>
              <a:ea typeface="三极准柔宋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06388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1574B-C867-4CC2-BC4F-27AA16EF5C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三极准柔宋" panose="00000500000000000000" pitchFamily="2" charset="-122"/>
                <a:ea typeface="三极准柔宋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三极准柔宋" panose="00000500000000000000" pitchFamily="2" charset="-122"/>
              <a:ea typeface="三极准柔宋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1574B-C867-4CC2-BC4F-27AA16EF5C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三极准柔宋" panose="00000500000000000000" pitchFamily="2" charset="-122"/>
                <a:ea typeface="三极准柔宋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三极准柔宋" panose="00000500000000000000" pitchFamily="2" charset="-122"/>
              <a:ea typeface="三极准柔宋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92287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91574B-C867-4CC2-BC4F-27AA16EF5C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三极准柔宋" panose="00000500000000000000" pitchFamily="2" charset="-122"/>
                <a:ea typeface="三极准柔宋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三极准柔宋" panose="00000500000000000000" pitchFamily="2" charset="-122"/>
              <a:ea typeface="三极准柔宋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7179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9423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>
        <p:random/>
      </p:transition>
    </mc:Choice>
    <mc:Fallback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三极准柔宋" panose="00000500000000000000" pitchFamily="2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133930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>
        <p:random/>
      </p:transition>
    </mc:Choice>
    <mc:Fallback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4DCBCD8C-8139-4594-BA3C-16FF1499B823}" type="datetimeFigureOut">
              <a:rPr lang="zh-CN" altLang="en-US" smtClean="0"/>
              <a:t>2022/7/19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880E7ED-E1E6-474A-8E65-5FB0B2985B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0900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>
        <p:random/>
      </p:transition>
    </mc:Choice>
    <mc:Fallback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141" y="1122618"/>
            <a:ext cx="9144848" cy="238814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141" y="3602854"/>
            <a:ext cx="9144848" cy="165613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835" indent="0" algn="ctr">
              <a:buNone/>
              <a:defRPr sz="1600"/>
            </a:lvl7pPr>
            <a:lvl8pPr marL="3201035" indent="0" algn="ctr">
              <a:buNone/>
              <a:defRPr sz="1600"/>
            </a:lvl8pPr>
            <a:lvl9pPr marL="3659505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2022/7/19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9996805" y="6285865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5733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>
        <p:random/>
      </p:transition>
    </mc:Choice>
    <mc:Fallback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F401753-84E0-43D3-BDB3-58CAF886AA96}" type="datetimeFigureOut">
              <a:rPr lang="zh-CN" altLang="en-US" smtClean="0"/>
              <a:t>2022/7/19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599170" y="6356350"/>
            <a:ext cx="2743200" cy="365125"/>
          </a:xfrm>
        </p:spPr>
        <p:txBody>
          <a:bodyPr/>
          <a:lstStyle/>
          <a:p>
            <a:fld id="{0C896B95-5E65-4734-9063-E6F5EAA8ABD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TextBox 16"/>
          <p:cNvSpPr txBox="1"/>
          <p:nvPr userDrawn="1"/>
        </p:nvSpPr>
        <p:spPr>
          <a:xfrm>
            <a:off x="20248880" y="12885694"/>
            <a:ext cx="3157221" cy="41819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>
              <a:lnSpc>
                <a:spcPct val="70000"/>
              </a:lnSpc>
            </a:pPr>
            <a:r>
              <a:rPr lang="en-US" altLang="zh-CN" sz="2800" b="0" kern="1200">
                <a:solidFill>
                  <a:schemeClr val="tx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</a:rPr>
              <a:t>Page</a:t>
            </a:r>
            <a:r>
              <a:rPr lang="en-US" altLang="zh-CN" sz="2800" b="1" kern="1200">
                <a:solidFill>
                  <a:schemeClr val="tx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</a:rPr>
              <a:t>    </a:t>
            </a:r>
            <a:fld id="{565CE74E-AB26-4998-AD42-012C4C1AD076}" type="slidenum">
              <a:rPr lang="zh-CN" altLang="en-US" sz="2800" b="1" kern="1200" smtClean="0">
                <a:solidFill>
                  <a:schemeClr val="tx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</a:rPr>
              <a:t>‹#›</a:t>
            </a:fld>
            <a:endParaRPr lang="en-US" sz="2800" b="1" kern="1200" dirty="0">
              <a:solidFill>
                <a:schemeClr val="tx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Open Sans" panose="020B0606030504020204" charset="0"/>
              <a:sym typeface="阿里巴巴普惠体 R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52350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>
        <p:random/>
      </p:transition>
    </mc:Choice>
    <mc:Fallback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7639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>
        <p:random/>
      </p:transition>
    </mc:Choice>
    <mc:Fallback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12192000" cy="4257676"/>
          </a:xfrm>
          <a:custGeom>
            <a:avLst/>
            <a:gdLst>
              <a:gd name="connsiteX0" fmla="*/ 0 w 12192000"/>
              <a:gd name="connsiteY0" fmla="*/ 0 h 4257676"/>
              <a:gd name="connsiteX1" fmla="*/ 12192000 w 12192000"/>
              <a:gd name="connsiteY1" fmla="*/ 0 h 4257676"/>
              <a:gd name="connsiteX2" fmla="*/ 12192000 w 12192000"/>
              <a:gd name="connsiteY2" fmla="*/ 4257676 h 4257676"/>
              <a:gd name="connsiteX3" fmla="*/ 0 w 12192000"/>
              <a:gd name="connsiteY3" fmla="*/ 4257676 h 425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257676">
                <a:moveTo>
                  <a:pt x="0" y="0"/>
                </a:moveTo>
                <a:lnTo>
                  <a:pt x="12192000" y="0"/>
                </a:lnTo>
                <a:lnTo>
                  <a:pt x="12192000" y="4257676"/>
                </a:lnTo>
                <a:lnTo>
                  <a:pt x="0" y="4257676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lang="id-ID" sz="1600">
                <a:solidFill>
                  <a:schemeClr val="bg1">
                    <a:lumMod val="6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id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1366052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5B6CD167-D85F-43D5-B219-C965756519D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1601" y="255105"/>
            <a:ext cx="1082239" cy="1082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446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mc:AlternateContent xmlns:mc="http://schemas.openxmlformats.org/markup-compatibility/2006">
    <mc:Choice xmlns:p14="http://schemas.microsoft.com/office/powerpoint/2010/main" Requires="p14">
      <p:transition spd="slow" p14:dur="350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8.png"/><Relationship Id="rId3" Type="http://schemas.openxmlformats.org/officeDocument/2006/relationships/tags" Target="../tags/tag43.xml"/><Relationship Id="rId7" Type="http://schemas.openxmlformats.org/officeDocument/2006/relationships/notesSlide" Target="../notesSlides/notesSlide10.xml"/><Relationship Id="rId12" Type="http://schemas.openxmlformats.org/officeDocument/2006/relationships/image" Target="../media/image9.png"/><Relationship Id="rId17" Type="http://schemas.openxmlformats.org/officeDocument/2006/relationships/image" Target="../media/image20.png"/><Relationship Id="rId2" Type="http://schemas.openxmlformats.org/officeDocument/2006/relationships/tags" Target="../tags/tag42.xml"/><Relationship Id="rId16" Type="http://schemas.openxmlformats.org/officeDocument/2006/relationships/image" Target="../media/image10.png"/><Relationship Id="rId1" Type="http://schemas.openxmlformats.org/officeDocument/2006/relationships/tags" Target="../tags/tag41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7.png"/><Relationship Id="rId5" Type="http://schemas.openxmlformats.org/officeDocument/2006/relationships/tags" Target="../tags/tag45.xml"/><Relationship Id="rId15" Type="http://schemas.openxmlformats.org/officeDocument/2006/relationships/image" Target="../media/image4.png"/><Relationship Id="rId10" Type="http://schemas.openxmlformats.org/officeDocument/2006/relationships/image" Target="../media/image5.png"/><Relationship Id="rId4" Type="http://schemas.openxmlformats.org/officeDocument/2006/relationships/tags" Target="../tags/tag44.xml"/><Relationship Id="rId9" Type="http://schemas.openxmlformats.org/officeDocument/2006/relationships/image" Target="../media/image3.png"/><Relationship Id="rId1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8.png"/><Relationship Id="rId18" Type="http://schemas.openxmlformats.org/officeDocument/2006/relationships/image" Target="../media/image22.png"/><Relationship Id="rId3" Type="http://schemas.openxmlformats.org/officeDocument/2006/relationships/tags" Target="../tags/tag48.xml"/><Relationship Id="rId7" Type="http://schemas.openxmlformats.org/officeDocument/2006/relationships/notesSlide" Target="../notesSlides/notesSlide11.xml"/><Relationship Id="rId12" Type="http://schemas.openxmlformats.org/officeDocument/2006/relationships/image" Target="../media/image9.png"/><Relationship Id="rId17" Type="http://schemas.openxmlformats.org/officeDocument/2006/relationships/image" Target="../media/image21.png"/><Relationship Id="rId2" Type="http://schemas.openxmlformats.org/officeDocument/2006/relationships/tags" Target="../tags/tag47.xml"/><Relationship Id="rId16" Type="http://schemas.openxmlformats.org/officeDocument/2006/relationships/image" Target="../media/image10.png"/><Relationship Id="rId1" Type="http://schemas.openxmlformats.org/officeDocument/2006/relationships/tags" Target="../tags/tag46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7.png"/><Relationship Id="rId5" Type="http://schemas.openxmlformats.org/officeDocument/2006/relationships/tags" Target="../tags/tag50.xml"/><Relationship Id="rId15" Type="http://schemas.openxmlformats.org/officeDocument/2006/relationships/image" Target="../media/image4.png"/><Relationship Id="rId10" Type="http://schemas.openxmlformats.org/officeDocument/2006/relationships/image" Target="../media/image5.png"/><Relationship Id="rId19" Type="http://schemas.openxmlformats.org/officeDocument/2006/relationships/image" Target="../media/image23.png"/><Relationship Id="rId4" Type="http://schemas.openxmlformats.org/officeDocument/2006/relationships/tags" Target="../tags/tag49.xml"/><Relationship Id="rId9" Type="http://schemas.openxmlformats.org/officeDocument/2006/relationships/image" Target="../media/image3.png"/><Relationship Id="rId1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6.png"/><Relationship Id="rId5" Type="http://schemas.openxmlformats.org/officeDocument/2006/relationships/image" Target="../media/image8.png"/><Relationship Id="rId10" Type="http://schemas.openxmlformats.org/officeDocument/2006/relationships/image" Target="../media/image3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8.png"/><Relationship Id="rId3" Type="http://schemas.openxmlformats.org/officeDocument/2006/relationships/tags" Target="../tags/tag53.xml"/><Relationship Id="rId7" Type="http://schemas.openxmlformats.org/officeDocument/2006/relationships/notesSlide" Target="../notesSlides/notesSlide13.xml"/><Relationship Id="rId12" Type="http://schemas.openxmlformats.org/officeDocument/2006/relationships/image" Target="../media/image9.png"/><Relationship Id="rId17" Type="http://schemas.openxmlformats.org/officeDocument/2006/relationships/image" Target="../media/image24.png"/><Relationship Id="rId2" Type="http://schemas.openxmlformats.org/officeDocument/2006/relationships/tags" Target="../tags/tag52.xml"/><Relationship Id="rId16" Type="http://schemas.openxmlformats.org/officeDocument/2006/relationships/image" Target="../media/image10.png"/><Relationship Id="rId1" Type="http://schemas.openxmlformats.org/officeDocument/2006/relationships/tags" Target="../tags/tag51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7.png"/><Relationship Id="rId5" Type="http://schemas.openxmlformats.org/officeDocument/2006/relationships/tags" Target="../tags/tag55.xml"/><Relationship Id="rId15" Type="http://schemas.openxmlformats.org/officeDocument/2006/relationships/image" Target="../media/image4.png"/><Relationship Id="rId10" Type="http://schemas.openxmlformats.org/officeDocument/2006/relationships/image" Target="../media/image5.png"/><Relationship Id="rId4" Type="http://schemas.openxmlformats.org/officeDocument/2006/relationships/tags" Target="../tags/tag54.xml"/><Relationship Id="rId9" Type="http://schemas.openxmlformats.org/officeDocument/2006/relationships/image" Target="../media/image3.png"/><Relationship Id="rId1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8.png"/><Relationship Id="rId18" Type="http://schemas.openxmlformats.org/officeDocument/2006/relationships/image" Target="../media/image26.png"/><Relationship Id="rId3" Type="http://schemas.openxmlformats.org/officeDocument/2006/relationships/tags" Target="../tags/tag58.xml"/><Relationship Id="rId7" Type="http://schemas.openxmlformats.org/officeDocument/2006/relationships/notesSlide" Target="../notesSlides/notesSlide14.xml"/><Relationship Id="rId12" Type="http://schemas.openxmlformats.org/officeDocument/2006/relationships/image" Target="../media/image9.png"/><Relationship Id="rId17" Type="http://schemas.openxmlformats.org/officeDocument/2006/relationships/image" Target="../media/image25.png"/><Relationship Id="rId2" Type="http://schemas.openxmlformats.org/officeDocument/2006/relationships/tags" Target="../tags/tag57.xml"/><Relationship Id="rId16" Type="http://schemas.openxmlformats.org/officeDocument/2006/relationships/image" Target="../media/image10.png"/><Relationship Id="rId1" Type="http://schemas.openxmlformats.org/officeDocument/2006/relationships/tags" Target="../tags/tag56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7.png"/><Relationship Id="rId5" Type="http://schemas.openxmlformats.org/officeDocument/2006/relationships/tags" Target="../tags/tag60.xml"/><Relationship Id="rId15" Type="http://schemas.openxmlformats.org/officeDocument/2006/relationships/image" Target="../media/image4.png"/><Relationship Id="rId10" Type="http://schemas.openxmlformats.org/officeDocument/2006/relationships/image" Target="../media/image5.png"/><Relationship Id="rId4" Type="http://schemas.openxmlformats.org/officeDocument/2006/relationships/tags" Target="../tags/tag59.xml"/><Relationship Id="rId9" Type="http://schemas.openxmlformats.org/officeDocument/2006/relationships/image" Target="../media/image3.png"/><Relationship Id="rId1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8.png"/><Relationship Id="rId18" Type="http://schemas.openxmlformats.org/officeDocument/2006/relationships/image" Target="../media/image28.png"/><Relationship Id="rId3" Type="http://schemas.openxmlformats.org/officeDocument/2006/relationships/tags" Target="../tags/tag63.xml"/><Relationship Id="rId7" Type="http://schemas.openxmlformats.org/officeDocument/2006/relationships/notesSlide" Target="../notesSlides/notesSlide15.xml"/><Relationship Id="rId12" Type="http://schemas.openxmlformats.org/officeDocument/2006/relationships/image" Target="../media/image9.png"/><Relationship Id="rId17" Type="http://schemas.openxmlformats.org/officeDocument/2006/relationships/image" Target="../media/image27.png"/><Relationship Id="rId2" Type="http://schemas.openxmlformats.org/officeDocument/2006/relationships/tags" Target="../tags/tag62.xml"/><Relationship Id="rId16" Type="http://schemas.openxmlformats.org/officeDocument/2006/relationships/image" Target="../media/image10.png"/><Relationship Id="rId1" Type="http://schemas.openxmlformats.org/officeDocument/2006/relationships/tags" Target="../tags/tag61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7.png"/><Relationship Id="rId5" Type="http://schemas.openxmlformats.org/officeDocument/2006/relationships/tags" Target="../tags/tag65.xml"/><Relationship Id="rId15" Type="http://schemas.openxmlformats.org/officeDocument/2006/relationships/image" Target="../media/image4.png"/><Relationship Id="rId10" Type="http://schemas.openxmlformats.org/officeDocument/2006/relationships/image" Target="../media/image5.png"/><Relationship Id="rId4" Type="http://schemas.openxmlformats.org/officeDocument/2006/relationships/tags" Target="../tags/tag64.xml"/><Relationship Id="rId9" Type="http://schemas.openxmlformats.org/officeDocument/2006/relationships/image" Target="../media/image3.png"/><Relationship Id="rId1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8.png"/><Relationship Id="rId3" Type="http://schemas.openxmlformats.org/officeDocument/2006/relationships/tags" Target="../tags/tag68.xml"/><Relationship Id="rId7" Type="http://schemas.openxmlformats.org/officeDocument/2006/relationships/notesSlide" Target="../notesSlides/notesSlide16.xml"/><Relationship Id="rId12" Type="http://schemas.openxmlformats.org/officeDocument/2006/relationships/image" Target="../media/image9.png"/><Relationship Id="rId2" Type="http://schemas.openxmlformats.org/officeDocument/2006/relationships/tags" Target="../tags/tag67.xml"/><Relationship Id="rId16" Type="http://schemas.openxmlformats.org/officeDocument/2006/relationships/image" Target="../media/image10.png"/><Relationship Id="rId1" Type="http://schemas.openxmlformats.org/officeDocument/2006/relationships/tags" Target="../tags/tag66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7.png"/><Relationship Id="rId5" Type="http://schemas.openxmlformats.org/officeDocument/2006/relationships/tags" Target="../tags/tag70.xml"/><Relationship Id="rId15" Type="http://schemas.openxmlformats.org/officeDocument/2006/relationships/image" Target="../media/image4.png"/><Relationship Id="rId10" Type="http://schemas.openxmlformats.org/officeDocument/2006/relationships/image" Target="../media/image5.png"/><Relationship Id="rId4" Type="http://schemas.openxmlformats.org/officeDocument/2006/relationships/tags" Target="../tags/tag69.xml"/><Relationship Id="rId9" Type="http://schemas.openxmlformats.org/officeDocument/2006/relationships/image" Target="../media/image3.png"/><Relationship Id="rId1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8.png"/><Relationship Id="rId3" Type="http://schemas.openxmlformats.org/officeDocument/2006/relationships/tags" Target="../tags/tag73.xml"/><Relationship Id="rId7" Type="http://schemas.openxmlformats.org/officeDocument/2006/relationships/notesSlide" Target="../notesSlides/notesSlide17.xml"/><Relationship Id="rId12" Type="http://schemas.openxmlformats.org/officeDocument/2006/relationships/image" Target="../media/image9.png"/><Relationship Id="rId17" Type="http://schemas.openxmlformats.org/officeDocument/2006/relationships/image" Target="../media/image29.png"/><Relationship Id="rId2" Type="http://schemas.openxmlformats.org/officeDocument/2006/relationships/tags" Target="../tags/tag72.xml"/><Relationship Id="rId16" Type="http://schemas.openxmlformats.org/officeDocument/2006/relationships/image" Target="../media/image10.png"/><Relationship Id="rId1" Type="http://schemas.openxmlformats.org/officeDocument/2006/relationships/tags" Target="../tags/tag71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7.png"/><Relationship Id="rId5" Type="http://schemas.openxmlformats.org/officeDocument/2006/relationships/tags" Target="../tags/tag75.xml"/><Relationship Id="rId15" Type="http://schemas.openxmlformats.org/officeDocument/2006/relationships/image" Target="../media/image4.png"/><Relationship Id="rId10" Type="http://schemas.openxmlformats.org/officeDocument/2006/relationships/image" Target="../media/image5.png"/><Relationship Id="rId4" Type="http://schemas.openxmlformats.org/officeDocument/2006/relationships/tags" Target="../tags/tag74.xml"/><Relationship Id="rId9" Type="http://schemas.openxmlformats.org/officeDocument/2006/relationships/image" Target="../media/image3.png"/><Relationship Id="rId1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8.png"/><Relationship Id="rId3" Type="http://schemas.openxmlformats.org/officeDocument/2006/relationships/tags" Target="../tags/tag78.xml"/><Relationship Id="rId7" Type="http://schemas.openxmlformats.org/officeDocument/2006/relationships/notesSlide" Target="../notesSlides/notesSlide18.xml"/><Relationship Id="rId12" Type="http://schemas.openxmlformats.org/officeDocument/2006/relationships/image" Target="../media/image9.png"/><Relationship Id="rId2" Type="http://schemas.openxmlformats.org/officeDocument/2006/relationships/tags" Target="../tags/tag77.xml"/><Relationship Id="rId16" Type="http://schemas.openxmlformats.org/officeDocument/2006/relationships/image" Target="../media/image10.png"/><Relationship Id="rId1" Type="http://schemas.openxmlformats.org/officeDocument/2006/relationships/tags" Target="../tags/tag76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7.png"/><Relationship Id="rId5" Type="http://schemas.openxmlformats.org/officeDocument/2006/relationships/tags" Target="../tags/tag80.xml"/><Relationship Id="rId15" Type="http://schemas.openxmlformats.org/officeDocument/2006/relationships/image" Target="../media/image4.png"/><Relationship Id="rId10" Type="http://schemas.openxmlformats.org/officeDocument/2006/relationships/image" Target="../media/image5.png"/><Relationship Id="rId4" Type="http://schemas.openxmlformats.org/officeDocument/2006/relationships/tags" Target="../tags/tag79.xml"/><Relationship Id="rId9" Type="http://schemas.openxmlformats.org/officeDocument/2006/relationships/image" Target="../media/image3.png"/><Relationship Id="rId1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30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8.png"/><Relationship Id="rId3" Type="http://schemas.openxmlformats.org/officeDocument/2006/relationships/tags" Target="../tags/tag3.xml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" Type="http://schemas.openxmlformats.org/officeDocument/2006/relationships/tags" Target="../tags/tag2.xml"/><Relationship Id="rId16" Type="http://schemas.openxmlformats.org/officeDocument/2006/relationships/image" Target="../media/image10.png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7.png"/><Relationship Id="rId5" Type="http://schemas.openxmlformats.org/officeDocument/2006/relationships/tags" Target="../tags/tag5.xml"/><Relationship Id="rId15" Type="http://schemas.openxmlformats.org/officeDocument/2006/relationships/image" Target="../media/image4.png"/><Relationship Id="rId10" Type="http://schemas.openxmlformats.org/officeDocument/2006/relationships/image" Target="../media/image5.png"/><Relationship Id="rId4" Type="http://schemas.openxmlformats.org/officeDocument/2006/relationships/tags" Target="../tags/tag4.xml"/><Relationship Id="rId9" Type="http://schemas.openxmlformats.org/officeDocument/2006/relationships/image" Target="../media/image3.png"/><Relationship Id="rId1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8.png"/><Relationship Id="rId18" Type="http://schemas.openxmlformats.org/officeDocument/2006/relationships/image" Target="../media/image16.png"/><Relationship Id="rId3" Type="http://schemas.openxmlformats.org/officeDocument/2006/relationships/tags" Target="../tags/tag8.xml"/><Relationship Id="rId7" Type="http://schemas.openxmlformats.org/officeDocument/2006/relationships/notesSlide" Target="../notesSlides/notesSlide3.xml"/><Relationship Id="rId12" Type="http://schemas.openxmlformats.org/officeDocument/2006/relationships/image" Target="../media/image9.png"/><Relationship Id="rId17" Type="http://schemas.openxmlformats.org/officeDocument/2006/relationships/image" Target="../media/image15.png"/><Relationship Id="rId2" Type="http://schemas.openxmlformats.org/officeDocument/2006/relationships/tags" Target="../tags/tag7.xml"/><Relationship Id="rId16" Type="http://schemas.openxmlformats.org/officeDocument/2006/relationships/image" Target="../media/image10.png"/><Relationship Id="rId1" Type="http://schemas.openxmlformats.org/officeDocument/2006/relationships/tags" Target="../tags/tag6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7.png"/><Relationship Id="rId5" Type="http://schemas.openxmlformats.org/officeDocument/2006/relationships/tags" Target="../tags/tag10.xml"/><Relationship Id="rId15" Type="http://schemas.openxmlformats.org/officeDocument/2006/relationships/image" Target="../media/image4.png"/><Relationship Id="rId10" Type="http://schemas.openxmlformats.org/officeDocument/2006/relationships/image" Target="../media/image5.png"/><Relationship Id="rId19" Type="http://schemas.microsoft.com/office/2007/relationships/hdphoto" Target="../media/hdphoto1.wdp"/><Relationship Id="rId4" Type="http://schemas.openxmlformats.org/officeDocument/2006/relationships/tags" Target="../tags/tag9.xml"/><Relationship Id="rId9" Type="http://schemas.openxmlformats.org/officeDocument/2006/relationships/image" Target="../media/image3.png"/><Relationship Id="rId1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8.png"/><Relationship Id="rId18" Type="http://schemas.microsoft.com/office/2007/relationships/hdphoto" Target="../media/hdphoto1.wdp"/><Relationship Id="rId3" Type="http://schemas.openxmlformats.org/officeDocument/2006/relationships/tags" Target="../tags/tag13.xml"/><Relationship Id="rId7" Type="http://schemas.openxmlformats.org/officeDocument/2006/relationships/notesSlide" Target="../notesSlides/notesSlide4.xml"/><Relationship Id="rId12" Type="http://schemas.openxmlformats.org/officeDocument/2006/relationships/image" Target="../media/image9.png"/><Relationship Id="rId17" Type="http://schemas.openxmlformats.org/officeDocument/2006/relationships/image" Target="../media/image16.png"/><Relationship Id="rId2" Type="http://schemas.openxmlformats.org/officeDocument/2006/relationships/tags" Target="../tags/tag12.xml"/><Relationship Id="rId16" Type="http://schemas.openxmlformats.org/officeDocument/2006/relationships/image" Target="../media/image10.png"/><Relationship Id="rId1" Type="http://schemas.openxmlformats.org/officeDocument/2006/relationships/tags" Target="../tags/tag11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7.png"/><Relationship Id="rId5" Type="http://schemas.openxmlformats.org/officeDocument/2006/relationships/tags" Target="../tags/tag15.xml"/><Relationship Id="rId15" Type="http://schemas.openxmlformats.org/officeDocument/2006/relationships/image" Target="../media/image4.png"/><Relationship Id="rId10" Type="http://schemas.openxmlformats.org/officeDocument/2006/relationships/image" Target="../media/image5.png"/><Relationship Id="rId4" Type="http://schemas.openxmlformats.org/officeDocument/2006/relationships/tags" Target="../tags/tag14.xml"/><Relationship Id="rId9" Type="http://schemas.openxmlformats.org/officeDocument/2006/relationships/image" Target="../media/image3.png"/><Relationship Id="rId1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8.png"/><Relationship Id="rId18" Type="http://schemas.microsoft.com/office/2007/relationships/hdphoto" Target="../media/hdphoto1.wdp"/><Relationship Id="rId3" Type="http://schemas.openxmlformats.org/officeDocument/2006/relationships/tags" Target="../tags/tag18.xml"/><Relationship Id="rId7" Type="http://schemas.openxmlformats.org/officeDocument/2006/relationships/notesSlide" Target="../notesSlides/notesSlide5.xml"/><Relationship Id="rId12" Type="http://schemas.openxmlformats.org/officeDocument/2006/relationships/image" Target="../media/image9.png"/><Relationship Id="rId17" Type="http://schemas.openxmlformats.org/officeDocument/2006/relationships/image" Target="../media/image16.png"/><Relationship Id="rId2" Type="http://schemas.openxmlformats.org/officeDocument/2006/relationships/tags" Target="../tags/tag17.xml"/><Relationship Id="rId16" Type="http://schemas.openxmlformats.org/officeDocument/2006/relationships/image" Target="../media/image10.png"/><Relationship Id="rId1" Type="http://schemas.openxmlformats.org/officeDocument/2006/relationships/tags" Target="../tags/tag16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7.png"/><Relationship Id="rId5" Type="http://schemas.openxmlformats.org/officeDocument/2006/relationships/tags" Target="../tags/tag20.xml"/><Relationship Id="rId15" Type="http://schemas.openxmlformats.org/officeDocument/2006/relationships/image" Target="../media/image4.png"/><Relationship Id="rId10" Type="http://schemas.openxmlformats.org/officeDocument/2006/relationships/image" Target="../media/image5.png"/><Relationship Id="rId4" Type="http://schemas.openxmlformats.org/officeDocument/2006/relationships/tags" Target="../tags/tag19.xml"/><Relationship Id="rId9" Type="http://schemas.openxmlformats.org/officeDocument/2006/relationships/image" Target="../media/image3.png"/><Relationship Id="rId1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8.png"/><Relationship Id="rId18" Type="http://schemas.microsoft.com/office/2007/relationships/hdphoto" Target="../media/hdphoto1.wdp"/><Relationship Id="rId3" Type="http://schemas.openxmlformats.org/officeDocument/2006/relationships/tags" Target="../tags/tag23.xml"/><Relationship Id="rId7" Type="http://schemas.openxmlformats.org/officeDocument/2006/relationships/notesSlide" Target="../notesSlides/notesSlide6.xml"/><Relationship Id="rId12" Type="http://schemas.openxmlformats.org/officeDocument/2006/relationships/image" Target="../media/image9.png"/><Relationship Id="rId17" Type="http://schemas.openxmlformats.org/officeDocument/2006/relationships/image" Target="../media/image16.png"/><Relationship Id="rId2" Type="http://schemas.openxmlformats.org/officeDocument/2006/relationships/tags" Target="../tags/tag22.xml"/><Relationship Id="rId16" Type="http://schemas.openxmlformats.org/officeDocument/2006/relationships/image" Target="../media/image10.png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7.png"/><Relationship Id="rId5" Type="http://schemas.openxmlformats.org/officeDocument/2006/relationships/tags" Target="../tags/tag25.xml"/><Relationship Id="rId15" Type="http://schemas.openxmlformats.org/officeDocument/2006/relationships/image" Target="../media/image4.png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3.png"/><Relationship Id="rId1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8.png"/><Relationship Id="rId3" Type="http://schemas.openxmlformats.org/officeDocument/2006/relationships/tags" Target="../tags/tag28.xml"/><Relationship Id="rId7" Type="http://schemas.openxmlformats.org/officeDocument/2006/relationships/notesSlide" Target="../notesSlides/notesSlide7.xml"/><Relationship Id="rId12" Type="http://schemas.openxmlformats.org/officeDocument/2006/relationships/image" Target="../media/image9.png"/><Relationship Id="rId17" Type="http://schemas.openxmlformats.org/officeDocument/2006/relationships/image" Target="../media/image17.png"/><Relationship Id="rId2" Type="http://schemas.openxmlformats.org/officeDocument/2006/relationships/tags" Target="../tags/tag27.xml"/><Relationship Id="rId16" Type="http://schemas.openxmlformats.org/officeDocument/2006/relationships/image" Target="../media/image10.png"/><Relationship Id="rId1" Type="http://schemas.openxmlformats.org/officeDocument/2006/relationships/tags" Target="../tags/tag26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7.png"/><Relationship Id="rId5" Type="http://schemas.openxmlformats.org/officeDocument/2006/relationships/tags" Target="../tags/tag30.xml"/><Relationship Id="rId15" Type="http://schemas.openxmlformats.org/officeDocument/2006/relationships/image" Target="../media/image4.png"/><Relationship Id="rId10" Type="http://schemas.openxmlformats.org/officeDocument/2006/relationships/image" Target="../media/image5.png"/><Relationship Id="rId4" Type="http://schemas.openxmlformats.org/officeDocument/2006/relationships/tags" Target="../tags/tag29.xml"/><Relationship Id="rId9" Type="http://schemas.openxmlformats.org/officeDocument/2006/relationships/image" Target="../media/image3.png"/><Relationship Id="rId1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8.png"/><Relationship Id="rId3" Type="http://schemas.openxmlformats.org/officeDocument/2006/relationships/tags" Target="../tags/tag33.xml"/><Relationship Id="rId7" Type="http://schemas.openxmlformats.org/officeDocument/2006/relationships/notesSlide" Target="../notesSlides/notesSlide8.xml"/><Relationship Id="rId12" Type="http://schemas.openxmlformats.org/officeDocument/2006/relationships/image" Target="../media/image9.png"/><Relationship Id="rId17" Type="http://schemas.openxmlformats.org/officeDocument/2006/relationships/image" Target="../media/image18.png"/><Relationship Id="rId2" Type="http://schemas.openxmlformats.org/officeDocument/2006/relationships/tags" Target="../tags/tag32.xml"/><Relationship Id="rId16" Type="http://schemas.openxmlformats.org/officeDocument/2006/relationships/image" Target="../media/image10.png"/><Relationship Id="rId1" Type="http://schemas.openxmlformats.org/officeDocument/2006/relationships/tags" Target="../tags/tag31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7.png"/><Relationship Id="rId5" Type="http://schemas.openxmlformats.org/officeDocument/2006/relationships/tags" Target="../tags/tag35.xml"/><Relationship Id="rId15" Type="http://schemas.openxmlformats.org/officeDocument/2006/relationships/image" Target="../media/image4.png"/><Relationship Id="rId10" Type="http://schemas.openxmlformats.org/officeDocument/2006/relationships/image" Target="../media/image5.png"/><Relationship Id="rId4" Type="http://schemas.openxmlformats.org/officeDocument/2006/relationships/tags" Target="../tags/tag34.xml"/><Relationship Id="rId9" Type="http://schemas.openxmlformats.org/officeDocument/2006/relationships/image" Target="../media/image3.png"/><Relationship Id="rId1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8.png"/><Relationship Id="rId3" Type="http://schemas.openxmlformats.org/officeDocument/2006/relationships/tags" Target="../tags/tag38.xml"/><Relationship Id="rId7" Type="http://schemas.openxmlformats.org/officeDocument/2006/relationships/notesSlide" Target="../notesSlides/notesSlide9.xml"/><Relationship Id="rId12" Type="http://schemas.openxmlformats.org/officeDocument/2006/relationships/image" Target="../media/image9.png"/><Relationship Id="rId17" Type="http://schemas.openxmlformats.org/officeDocument/2006/relationships/image" Target="../media/image19.png"/><Relationship Id="rId2" Type="http://schemas.openxmlformats.org/officeDocument/2006/relationships/tags" Target="../tags/tag37.xml"/><Relationship Id="rId16" Type="http://schemas.openxmlformats.org/officeDocument/2006/relationships/image" Target="../media/image10.png"/><Relationship Id="rId1" Type="http://schemas.openxmlformats.org/officeDocument/2006/relationships/tags" Target="../tags/tag36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7.png"/><Relationship Id="rId5" Type="http://schemas.openxmlformats.org/officeDocument/2006/relationships/tags" Target="../tags/tag40.xml"/><Relationship Id="rId15" Type="http://schemas.openxmlformats.org/officeDocument/2006/relationships/image" Target="../media/image4.png"/><Relationship Id="rId10" Type="http://schemas.openxmlformats.org/officeDocument/2006/relationships/image" Target="../media/image5.png"/><Relationship Id="rId4" Type="http://schemas.openxmlformats.org/officeDocument/2006/relationships/tags" Target="../tags/tag39.xml"/><Relationship Id="rId9" Type="http://schemas.openxmlformats.org/officeDocument/2006/relationships/image" Target="../media/image3.png"/><Relationship Id="rId1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6" name="圆角矩形 15"/>
          <p:cNvSpPr/>
          <p:nvPr/>
        </p:nvSpPr>
        <p:spPr>
          <a:xfrm rot="240000">
            <a:off x="1322930" y="330865"/>
            <a:ext cx="9498965" cy="534881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114300" dir="5400000" algn="t" rotWithShape="0">
              <a:prstClr val="black">
                <a:alpha val="10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5号-简雅黑"/>
              <a:ea typeface="字魂105号-简雅黑"/>
              <a:cs typeface="+mn-cs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-727076" y="-1245236"/>
            <a:ext cx="14658364" cy="9344273"/>
            <a:chOff x="-1170" y="-787"/>
            <a:chExt cx="21375" cy="13540"/>
          </a:xfrm>
        </p:grpSpPr>
        <p:pic>
          <p:nvPicPr>
            <p:cNvPr id="4" name="图片 3" descr="橡皮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338" y="-209"/>
              <a:ext cx="4862" cy="4862"/>
            </a:xfrm>
            <a:prstGeom prst="rect">
              <a:avLst/>
            </a:prstGeom>
          </p:spPr>
        </p:pic>
        <p:pic>
          <p:nvPicPr>
            <p:cNvPr id="6" name="图片 5" descr="纸张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813" y="7490"/>
              <a:ext cx="3672" cy="3672"/>
            </a:xfrm>
            <a:prstGeom prst="rect">
              <a:avLst/>
            </a:prstGeom>
          </p:spPr>
        </p:pic>
        <p:pic>
          <p:nvPicPr>
            <p:cNvPr id="7" name="图片 6" descr="D:\资料\双麻花辫女孩.png双麻花辫女孩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 rot="20700000">
              <a:off x="13333" y="5881"/>
              <a:ext cx="6872" cy="6872"/>
            </a:xfrm>
            <a:prstGeom prst="rect">
              <a:avLst/>
            </a:prstGeom>
          </p:spPr>
        </p:pic>
        <p:pic>
          <p:nvPicPr>
            <p:cNvPr id="8" name="图片 7" descr="书本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451" y="-189"/>
              <a:ext cx="3055" cy="3055"/>
            </a:xfrm>
            <a:prstGeom prst="rect">
              <a:avLst/>
            </a:prstGeom>
          </p:spPr>
        </p:pic>
        <p:pic>
          <p:nvPicPr>
            <p:cNvPr id="9" name="图片 8" descr="甜甜圈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-169" y="7706"/>
              <a:ext cx="5031" cy="5031"/>
            </a:xfrm>
            <a:prstGeom prst="rect">
              <a:avLst/>
            </a:prstGeom>
          </p:spPr>
        </p:pic>
        <p:pic>
          <p:nvPicPr>
            <p:cNvPr id="11" name="图片 10" descr="冰激凌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-1170" y="2777"/>
              <a:ext cx="3698" cy="3698"/>
            </a:xfrm>
            <a:prstGeom prst="rect">
              <a:avLst/>
            </a:prstGeom>
          </p:spPr>
        </p:pic>
        <p:pic>
          <p:nvPicPr>
            <p:cNvPr id="13" name="图片 12" descr="笔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288" y="-787"/>
              <a:ext cx="3909" cy="3909"/>
            </a:xfrm>
            <a:prstGeom prst="rect">
              <a:avLst/>
            </a:prstGeom>
          </p:spPr>
        </p:pic>
        <p:pic>
          <p:nvPicPr>
            <p:cNvPr id="14" name="图片 13" descr="草莓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316" y="9236"/>
              <a:ext cx="2698" cy="2698"/>
            </a:xfrm>
            <a:prstGeom prst="rect">
              <a:avLst/>
            </a:prstGeom>
          </p:spPr>
        </p:pic>
        <p:pic>
          <p:nvPicPr>
            <p:cNvPr id="15" name="图片 14" descr="惊喜女孩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20520000">
              <a:off x="-175" y="6133"/>
              <a:ext cx="4380" cy="4380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319C5CB9-D401-4571-B888-79047F98F3E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90895" y="1275785"/>
            <a:ext cx="5175953" cy="7498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D47FA3B-EBA3-4E62-88E5-900045772EB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34158" y="1999438"/>
            <a:ext cx="9285013" cy="31823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" name="组合 14"/>
          <p:cNvGrpSpPr/>
          <p:nvPr/>
        </p:nvGrpSpPr>
        <p:grpSpPr>
          <a:xfrm>
            <a:off x="-1574800" y="-499746"/>
            <a:ext cx="14234160" cy="9430385"/>
            <a:chOff x="-1758" y="-787"/>
            <a:chExt cx="21036" cy="14094"/>
          </a:xfrm>
        </p:grpSpPr>
        <p:grpSp>
          <p:nvGrpSpPr>
            <p:cNvPr id="8" name="组合 7"/>
            <p:cNvGrpSpPr/>
            <p:nvPr/>
          </p:nvGrpSpPr>
          <p:grpSpPr>
            <a:xfrm>
              <a:off x="-1758" y="-787"/>
              <a:ext cx="21036" cy="14094"/>
              <a:chOff x="-1758" y="-787"/>
              <a:chExt cx="21036" cy="14094"/>
            </a:xfrm>
          </p:grpSpPr>
          <p:grpSp>
            <p:nvGrpSpPr>
              <p:cNvPr id="42" name="组合 41"/>
              <p:cNvGrpSpPr/>
              <p:nvPr/>
            </p:nvGrpSpPr>
            <p:grpSpPr>
              <a:xfrm>
                <a:off x="-1758" y="-787"/>
                <a:ext cx="21037" cy="14094"/>
                <a:chOff x="-1758" y="-787"/>
                <a:chExt cx="21037" cy="14094"/>
              </a:xfrm>
            </p:grpSpPr>
            <p:grpSp>
              <p:nvGrpSpPr>
                <p:cNvPr id="20" name="组合 19"/>
                <p:cNvGrpSpPr/>
                <p:nvPr/>
              </p:nvGrpSpPr>
              <p:grpSpPr>
                <a:xfrm>
                  <a:off x="-1758" y="-787"/>
                  <a:ext cx="21037" cy="14094"/>
                  <a:chOff x="-1758" y="-787"/>
                  <a:chExt cx="21037" cy="14094"/>
                </a:xfrm>
              </p:grpSpPr>
              <p:grpSp>
                <p:nvGrpSpPr>
                  <p:cNvPr id="23" name="组合 22"/>
                  <p:cNvGrpSpPr/>
                  <p:nvPr/>
                </p:nvGrpSpPr>
                <p:grpSpPr>
                  <a:xfrm>
                    <a:off x="-144" y="-787"/>
                    <a:ext cx="19423" cy="14094"/>
                    <a:chOff x="-169" y="-787"/>
                    <a:chExt cx="19423" cy="14094"/>
                  </a:xfrm>
                </p:grpSpPr>
                <p:pic>
                  <p:nvPicPr>
                    <p:cNvPr id="4" name="图片 3" descr="橡皮"/>
                    <p:cNvPicPr>
                      <a:picLocks noChangeAspect="1"/>
                    </p:cNvPicPr>
                    <p:nvPr>
                      <p:custDataLst>
                        <p:tags r:id="rId2"/>
                      </p:custDataLst>
                    </p:nvPr>
                  </p:nvPicPr>
                  <p:blipFill>
                    <a:blip r:embed="rId9"/>
                    <a:stretch>
                      <a:fillRect/>
                    </a:stretch>
                  </p:blipFill>
                  <p:spPr>
                    <a:xfrm>
                      <a:off x="14338" y="-209"/>
                      <a:ext cx="4862" cy="486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7" name="图片 6" descr="D:\资料\双麻花辫女孩.png双麻花辫女孩"/>
                    <p:cNvPicPr>
                      <a:picLocks noChangeAspect="1"/>
                    </p:cNvPicPr>
                    <p:nvPr>
                      <p:custDataLst>
                        <p:tags r:id="rId3"/>
                      </p:custDataLst>
                    </p:nvPr>
                  </p:nvPicPr>
                  <p:blipFill>
                    <a:blip r:embed="rId10"/>
                    <a:srcRect/>
                    <a:stretch>
                      <a:fillRect/>
                    </a:stretch>
                  </p:blipFill>
                  <p:spPr>
                    <a:xfrm rot="20700000">
                      <a:off x="12382" y="6435"/>
                      <a:ext cx="6872" cy="687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9" name="图片 8" descr="甜甜圈"/>
                    <p:cNvPicPr>
                      <a:picLocks noChangeAspect="1"/>
                    </p:cNvPicPr>
                    <p:nvPr>
                      <p:custDataLst>
                        <p:tags r:id="rId4"/>
                      </p:custDataLst>
                    </p:nvPr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-169" y="7706"/>
                      <a:ext cx="5031" cy="5031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3" name="图片 12" descr="笔"/>
                    <p:cNvPicPr>
                      <a:picLocks noChangeAspect="1"/>
                    </p:cNvPicPr>
                    <p:nvPr>
                      <p:custDataLst>
                        <p:tags r:id="rId5"/>
                      </p:custDataLst>
                    </p:nvPr>
                  </p:nvPicPr>
                  <p:blipFill>
                    <a:blip r:embed="rId12"/>
                    <a:stretch>
                      <a:fillRect/>
                    </a:stretch>
                  </p:blipFill>
                  <p:spPr>
                    <a:xfrm>
                      <a:off x="8288" y="-787"/>
                      <a:ext cx="3909" cy="3909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18" name="图片 17" descr="冰激凌"/>
                  <p:cNvPicPr>
                    <a:picLocks noChangeAspect="1"/>
                  </p:cNvPicPr>
                  <p:nvPr>
                    <p:custDataLst>
                      <p:tags r:id="rId1"/>
                    </p:custDataLst>
                  </p:nvPr>
                </p:nvPicPr>
                <p:blipFill>
                  <a:blip r:embed="rId13"/>
                  <a:stretch>
                    <a:fillRect/>
                  </a:stretch>
                </p:blipFill>
                <p:spPr>
                  <a:xfrm>
                    <a:off x="-1758" y="2415"/>
                    <a:ext cx="3698" cy="369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76" name="图片 75" descr="书本"/>
                <p:cNvPicPr>
                  <a:picLocks noChangeAspect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068" y="-705"/>
                  <a:ext cx="3055" cy="3055"/>
                </a:xfrm>
                <a:prstGeom prst="rect">
                  <a:avLst/>
                </a:prstGeom>
              </p:spPr>
            </p:pic>
            <p:pic>
              <p:nvPicPr>
                <p:cNvPr id="40" name="图片 39" descr="纸张"/>
                <p:cNvPicPr>
                  <a:picLocks noChangeAspect="1"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355" y="7395"/>
                  <a:ext cx="3672" cy="3672"/>
                </a:xfrm>
                <a:prstGeom prst="rect">
                  <a:avLst/>
                </a:prstGeom>
              </p:spPr>
            </p:pic>
            <p:pic>
              <p:nvPicPr>
                <p:cNvPr id="41" name="图片 40" descr="草莓"/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291" y="9236"/>
                  <a:ext cx="2698" cy="2698"/>
                </a:xfrm>
                <a:prstGeom prst="rect">
                  <a:avLst/>
                </a:prstGeom>
              </p:spPr>
            </p:pic>
          </p:grpSp>
          <p:sp>
            <p:nvSpPr>
              <p:cNvPr id="6" name="圆角矩形 5"/>
              <p:cNvSpPr/>
              <p:nvPr/>
            </p:nvSpPr>
            <p:spPr>
              <a:xfrm flipH="1">
                <a:off x="721" y="1078"/>
                <a:ext cx="17421" cy="840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dist="114300" dir="5400000" algn="t" rotWithShape="0">
                  <a:prstClr val="black">
                    <a:alpha val="10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字魂105号-简雅黑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" name="椭圆 10"/>
            <p:cNvSpPr/>
            <p:nvPr/>
          </p:nvSpPr>
          <p:spPr>
            <a:xfrm>
              <a:off x="1465" y="1662"/>
              <a:ext cx="475" cy="475"/>
            </a:xfrm>
            <a:prstGeom prst="ellipse">
              <a:avLst/>
            </a:prstGeom>
            <a:solidFill>
              <a:srgbClr val="FFE67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字魂105号-简雅黑"/>
                <a:cs typeface="Arial" panose="020B0604020202020204" pitchFamily="34" charset="0"/>
              </a:endParaRPr>
            </a:p>
          </p:txBody>
        </p:sp>
      </p:grpSp>
      <p:grpSp>
        <p:nvGrpSpPr>
          <p:cNvPr id="66" name="组合 38">
            <a:extLst>
              <a:ext uri="{FF2B5EF4-FFF2-40B4-BE49-F238E27FC236}">
                <a16:creationId xmlns:a16="http://schemas.microsoft.com/office/drawing/2014/main" id="{4EC19787-24AB-4BE3-9C27-286BA5408BF7}"/>
              </a:ext>
            </a:extLst>
          </p:cNvPr>
          <p:cNvGrpSpPr/>
          <p:nvPr/>
        </p:nvGrpSpPr>
        <p:grpSpPr>
          <a:xfrm>
            <a:off x="119740" y="2075458"/>
            <a:ext cx="3751874" cy="4068167"/>
            <a:chOff x="2638" y="3071"/>
            <a:chExt cx="4135" cy="4143"/>
          </a:xfrm>
          <a:solidFill>
            <a:srgbClr val="FFE672"/>
          </a:solidFill>
        </p:grpSpPr>
        <p:sp>
          <p:nvSpPr>
            <p:cNvPr id="71" name="圆角矩形 39">
              <a:extLst>
                <a:ext uri="{FF2B5EF4-FFF2-40B4-BE49-F238E27FC236}">
                  <a16:creationId xmlns:a16="http://schemas.microsoft.com/office/drawing/2014/main" id="{FC4F6499-F324-4097-83D1-5E712614F1BF}"/>
                </a:ext>
              </a:extLst>
            </p:cNvPr>
            <p:cNvSpPr/>
            <p:nvPr/>
          </p:nvSpPr>
          <p:spPr>
            <a:xfrm>
              <a:off x="2638" y="3071"/>
              <a:ext cx="4135" cy="4143"/>
            </a:xfrm>
            <a:prstGeom prst="roundRect">
              <a:avLst>
                <a:gd name="adj" fmla="val 50000"/>
              </a:avLst>
            </a:prstGeom>
            <a:grpFill/>
            <a:ln>
              <a:solidFill>
                <a:schemeClr val="tx1"/>
              </a:solidFill>
            </a:ln>
            <a:effectLst>
              <a:outerShdw dist="76200" dir="2700000" algn="tl" rotWithShape="0">
                <a:prstClr val="black">
                  <a:alpha val="10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105号-简雅黑"/>
                <a:cs typeface="Arial" panose="020B0604020202020204" pitchFamily="34" charset="0"/>
              </a:endParaRPr>
            </a:p>
          </p:txBody>
        </p:sp>
        <p:sp>
          <p:nvSpPr>
            <p:cNvPr id="73" name="文本框 40">
              <a:extLst>
                <a:ext uri="{FF2B5EF4-FFF2-40B4-BE49-F238E27FC236}">
                  <a16:creationId xmlns:a16="http://schemas.microsoft.com/office/drawing/2014/main" id="{83E8A196-13FA-4484-BF2F-06CB9603D26A}"/>
                </a:ext>
              </a:extLst>
            </p:cNvPr>
            <p:cNvSpPr txBox="1"/>
            <p:nvPr/>
          </p:nvSpPr>
          <p:spPr>
            <a:xfrm>
              <a:off x="3209" y="3765"/>
              <a:ext cx="3005" cy="2828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sng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Bước</a:t>
              </a:r>
              <a:r>
                <a:rPr kumimoji="0" lang="en-US" sz="4400" b="0" i="0" u="sng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1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: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Gấp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đôi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một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số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tờ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bìa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A4</a:t>
              </a:r>
              <a:endParaRPr kumimoji="0" lang="en-US" altLang="zh-CN" sz="44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endParaRPr>
            </a:p>
          </p:txBody>
        </p:sp>
      </p:grpSp>
      <p:grpSp>
        <p:nvGrpSpPr>
          <p:cNvPr id="80" name="组合 80">
            <a:extLst>
              <a:ext uri="{FF2B5EF4-FFF2-40B4-BE49-F238E27FC236}">
                <a16:creationId xmlns:a16="http://schemas.microsoft.com/office/drawing/2014/main" id="{1974B6BB-813A-4510-A939-3F55D52F89C5}"/>
              </a:ext>
            </a:extLst>
          </p:cNvPr>
          <p:cNvGrpSpPr/>
          <p:nvPr/>
        </p:nvGrpSpPr>
        <p:grpSpPr>
          <a:xfrm>
            <a:off x="3910376" y="2222608"/>
            <a:ext cx="3546098" cy="3782689"/>
            <a:chOff x="2638" y="3071"/>
            <a:chExt cx="4135" cy="4143"/>
          </a:xfrm>
          <a:solidFill>
            <a:srgbClr val="FFE672"/>
          </a:solidFill>
        </p:grpSpPr>
        <p:sp>
          <p:nvSpPr>
            <p:cNvPr id="81" name="圆角矩形 81">
              <a:extLst>
                <a:ext uri="{FF2B5EF4-FFF2-40B4-BE49-F238E27FC236}">
                  <a16:creationId xmlns:a16="http://schemas.microsoft.com/office/drawing/2014/main" id="{8D64562D-DCD6-4ACC-81EE-CFC5A5395880}"/>
                </a:ext>
              </a:extLst>
            </p:cNvPr>
            <p:cNvSpPr/>
            <p:nvPr/>
          </p:nvSpPr>
          <p:spPr>
            <a:xfrm>
              <a:off x="2638" y="3071"/>
              <a:ext cx="4135" cy="4143"/>
            </a:xfrm>
            <a:prstGeom prst="roundRect">
              <a:avLst>
                <a:gd name="adj" fmla="val 50000"/>
              </a:avLst>
            </a:prstGeom>
            <a:solidFill>
              <a:srgbClr val="FF9357"/>
            </a:solidFill>
            <a:ln>
              <a:solidFill>
                <a:schemeClr val="tx1"/>
              </a:solidFill>
            </a:ln>
            <a:effectLst>
              <a:outerShdw dist="76200" dir="2700000" algn="tl" rotWithShape="0">
                <a:prstClr val="black">
                  <a:alpha val="10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105号-简雅黑"/>
                <a:cs typeface="Arial" panose="020B0604020202020204" pitchFamily="34" charset="0"/>
              </a:endParaRPr>
            </a:p>
          </p:txBody>
        </p:sp>
        <p:sp>
          <p:nvSpPr>
            <p:cNvPr id="82" name="文本框 82">
              <a:extLst>
                <a:ext uri="{FF2B5EF4-FFF2-40B4-BE49-F238E27FC236}">
                  <a16:creationId xmlns:a16="http://schemas.microsoft.com/office/drawing/2014/main" id="{CA794F8E-6D04-4934-B00F-FA8F5B42982D}"/>
                </a:ext>
              </a:extLst>
            </p:cNvPr>
            <p:cNvSpPr txBox="1"/>
            <p:nvPr/>
          </p:nvSpPr>
          <p:spPr>
            <a:xfrm>
              <a:off x="3248" y="3352"/>
              <a:ext cx="3005" cy="37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</a:extLst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u="sng" dirty="0" err="1">
                  <a:solidFill>
                    <a:schemeClr val="bg1"/>
                  </a:solidFill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Bước</a:t>
              </a:r>
              <a:r>
                <a:rPr lang="en-US" sz="3600" u="sng" dirty="0">
                  <a:solidFill>
                    <a:schemeClr val="bg1"/>
                  </a:solidFill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2</a:t>
              </a:r>
              <a:r>
                <a:rPr lang="en-US" sz="3600" dirty="0">
                  <a:solidFill>
                    <a:schemeClr val="bg1"/>
                  </a:solidFill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: D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ùng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keo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dán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chặt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hay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ghim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để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ghim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chặt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lại</a:t>
              </a:r>
              <a:endParaRPr kumimoji="0" lang="en-US" altLang="zh-CN" sz="3600" b="1" i="0" u="none" strike="noStrike" kern="1200" cap="none" spc="3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endParaRPr>
            </a:p>
          </p:txBody>
        </p:sp>
      </p:grpSp>
      <p:grpSp>
        <p:nvGrpSpPr>
          <p:cNvPr id="84" name="组合 84">
            <a:extLst>
              <a:ext uri="{FF2B5EF4-FFF2-40B4-BE49-F238E27FC236}">
                <a16:creationId xmlns:a16="http://schemas.microsoft.com/office/drawing/2014/main" id="{3001E700-2E84-4DA7-9323-5306EFE102C4}"/>
              </a:ext>
            </a:extLst>
          </p:cNvPr>
          <p:cNvGrpSpPr/>
          <p:nvPr/>
        </p:nvGrpSpPr>
        <p:grpSpPr>
          <a:xfrm>
            <a:off x="7528844" y="2075458"/>
            <a:ext cx="3752384" cy="3831729"/>
            <a:chOff x="2638" y="3071"/>
            <a:chExt cx="4135" cy="4143"/>
          </a:xfrm>
          <a:solidFill>
            <a:srgbClr val="FFE672"/>
          </a:solidFill>
        </p:grpSpPr>
        <p:sp>
          <p:nvSpPr>
            <p:cNvPr id="85" name="圆角矩形 85">
              <a:extLst>
                <a:ext uri="{FF2B5EF4-FFF2-40B4-BE49-F238E27FC236}">
                  <a16:creationId xmlns:a16="http://schemas.microsoft.com/office/drawing/2014/main" id="{0E86E3FC-6B6D-43AB-88F4-059A18518BFB}"/>
                </a:ext>
              </a:extLst>
            </p:cNvPr>
            <p:cNvSpPr/>
            <p:nvPr/>
          </p:nvSpPr>
          <p:spPr>
            <a:xfrm>
              <a:off x="2638" y="3071"/>
              <a:ext cx="4135" cy="4143"/>
            </a:xfrm>
            <a:prstGeom prst="roundRect">
              <a:avLst>
                <a:gd name="adj" fmla="val 50000"/>
              </a:avLst>
            </a:prstGeom>
            <a:solidFill>
              <a:srgbClr val="4C74B2"/>
            </a:solidFill>
            <a:ln>
              <a:solidFill>
                <a:schemeClr val="tx1"/>
              </a:solidFill>
            </a:ln>
            <a:effectLst>
              <a:outerShdw dist="76200" dir="2700000" algn="tl" rotWithShape="0">
                <a:prstClr val="black">
                  <a:alpha val="10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105号-简雅黑"/>
                <a:cs typeface="Arial" panose="020B0604020202020204" pitchFamily="34" charset="0"/>
              </a:endParaRPr>
            </a:p>
          </p:txBody>
        </p:sp>
        <p:sp>
          <p:nvSpPr>
            <p:cNvPr id="86" name="文本框 86">
              <a:extLst>
                <a:ext uri="{FF2B5EF4-FFF2-40B4-BE49-F238E27FC236}">
                  <a16:creationId xmlns:a16="http://schemas.microsoft.com/office/drawing/2014/main" id="{7B4DC32E-B726-4EF3-8C2E-40898B3795DF}"/>
                </a:ext>
              </a:extLst>
            </p:cNvPr>
            <p:cNvSpPr txBox="1"/>
            <p:nvPr/>
          </p:nvSpPr>
          <p:spPr>
            <a:xfrm>
              <a:off x="3219" y="3409"/>
              <a:ext cx="3005" cy="36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</a:extLst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sng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Bước</a:t>
              </a:r>
              <a:r>
                <a:rPr kumimoji="0" lang="en-US" sz="3600" b="0" i="0" u="sng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3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: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Viết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tên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sổ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nhắc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việc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: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Họ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tên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,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lớp</a:t>
              </a:r>
              <a:r>
                <a:rPr lang="en-US" sz="3600" dirty="0">
                  <a:solidFill>
                    <a:schemeClr val="bg1"/>
                  </a:solidFill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, </a:t>
              </a:r>
              <a:r>
                <a:rPr lang="en-US" sz="3600" dirty="0" err="1">
                  <a:solidFill>
                    <a:schemeClr val="bg1"/>
                  </a:solidFill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việc</a:t>
              </a:r>
              <a:r>
                <a:rPr lang="en-US" sz="3600" dirty="0">
                  <a:solidFill>
                    <a:schemeClr val="bg1"/>
                  </a:solidFill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sz="3600" dirty="0" err="1">
                  <a:solidFill>
                    <a:schemeClr val="bg1"/>
                  </a:solidFill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cần</a:t>
              </a:r>
              <a:r>
                <a:rPr lang="en-US" sz="3600" dirty="0">
                  <a:solidFill>
                    <a:schemeClr val="bg1"/>
                  </a:solidFill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sz="3600" dirty="0" err="1">
                  <a:solidFill>
                    <a:schemeClr val="bg1"/>
                  </a:solidFill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làm</a:t>
              </a:r>
              <a:r>
                <a:rPr lang="en-US" sz="3600" dirty="0">
                  <a:solidFill>
                    <a:schemeClr val="bg1"/>
                  </a:solidFill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..</a:t>
              </a:r>
              <a:endParaRPr kumimoji="0" lang="en-US" altLang="zh-CN" sz="3600" b="1" i="0" u="none" strike="noStrike" kern="1200" cap="none" spc="3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12090F31-5981-4C32-8D63-8DEA4B12CA2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773984" y="849636"/>
            <a:ext cx="7078069" cy="117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4773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" name="组合 14"/>
          <p:cNvGrpSpPr/>
          <p:nvPr/>
        </p:nvGrpSpPr>
        <p:grpSpPr>
          <a:xfrm>
            <a:off x="-1574800" y="-499746"/>
            <a:ext cx="14234160" cy="9430385"/>
            <a:chOff x="-1758" y="-787"/>
            <a:chExt cx="21036" cy="14094"/>
          </a:xfrm>
        </p:grpSpPr>
        <p:grpSp>
          <p:nvGrpSpPr>
            <p:cNvPr id="8" name="组合 7"/>
            <p:cNvGrpSpPr/>
            <p:nvPr/>
          </p:nvGrpSpPr>
          <p:grpSpPr>
            <a:xfrm>
              <a:off x="-1758" y="-787"/>
              <a:ext cx="21036" cy="14094"/>
              <a:chOff x="-1758" y="-787"/>
              <a:chExt cx="21036" cy="14094"/>
            </a:xfrm>
          </p:grpSpPr>
          <p:grpSp>
            <p:nvGrpSpPr>
              <p:cNvPr id="42" name="组合 41"/>
              <p:cNvGrpSpPr/>
              <p:nvPr/>
            </p:nvGrpSpPr>
            <p:grpSpPr>
              <a:xfrm>
                <a:off x="-1758" y="-787"/>
                <a:ext cx="21037" cy="14094"/>
                <a:chOff x="-1758" y="-787"/>
                <a:chExt cx="21037" cy="14094"/>
              </a:xfrm>
            </p:grpSpPr>
            <p:grpSp>
              <p:nvGrpSpPr>
                <p:cNvPr id="20" name="组合 19"/>
                <p:cNvGrpSpPr/>
                <p:nvPr/>
              </p:nvGrpSpPr>
              <p:grpSpPr>
                <a:xfrm>
                  <a:off x="-1758" y="-787"/>
                  <a:ext cx="21037" cy="14094"/>
                  <a:chOff x="-1758" y="-787"/>
                  <a:chExt cx="21037" cy="14094"/>
                </a:xfrm>
              </p:grpSpPr>
              <p:grpSp>
                <p:nvGrpSpPr>
                  <p:cNvPr id="23" name="组合 22"/>
                  <p:cNvGrpSpPr/>
                  <p:nvPr/>
                </p:nvGrpSpPr>
                <p:grpSpPr>
                  <a:xfrm>
                    <a:off x="-144" y="-787"/>
                    <a:ext cx="19423" cy="14094"/>
                    <a:chOff x="-169" y="-787"/>
                    <a:chExt cx="19423" cy="14094"/>
                  </a:xfrm>
                </p:grpSpPr>
                <p:pic>
                  <p:nvPicPr>
                    <p:cNvPr id="4" name="图片 3" descr="橡皮"/>
                    <p:cNvPicPr>
                      <a:picLocks noChangeAspect="1"/>
                    </p:cNvPicPr>
                    <p:nvPr>
                      <p:custDataLst>
                        <p:tags r:id="rId2"/>
                      </p:custDataLst>
                    </p:nvPr>
                  </p:nvPicPr>
                  <p:blipFill>
                    <a:blip r:embed="rId9"/>
                    <a:stretch>
                      <a:fillRect/>
                    </a:stretch>
                  </p:blipFill>
                  <p:spPr>
                    <a:xfrm>
                      <a:off x="14338" y="-209"/>
                      <a:ext cx="4862" cy="486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7" name="图片 6" descr="D:\资料\双麻花辫女孩.png双麻花辫女孩"/>
                    <p:cNvPicPr>
                      <a:picLocks noChangeAspect="1"/>
                    </p:cNvPicPr>
                    <p:nvPr>
                      <p:custDataLst>
                        <p:tags r:id="rId3"/>
                      </p:custDataLst>
                    </p:nvPr>
                  </p:nvPicPr>
                  <p:blipFill>
                    <a:blip r:embed="rId10"/>
                    <a:srcRect/>
                    <a:stretch>
                      <a:fillRect/>
                    </a:stretch>
                  </p:blipFill>
                  <p:spPr>
                    <a:xfrm rot="20700000">
                      <a:off x="12382" y="6435"/>
                      <a:ext cx="6872" cy="687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9" name="图片 8" descr="甜甜圈"/>
                    <p:cNvPicPr>
                      <a:picLocks noChangeAspect="1"/>
                    </p:cNvPicPr>
                    <p:nvPr>
                      <p:custDataLst>
                        <p:tags r:id="rId4"/>
                      </p:custDataLst>
                    </p:nvPr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-169" y="7706"/>
                      <a:ext cx="5031" cy="5031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3" name="图片 12" descr="笔"/>
                    <p:cNvPicPr>
                      <a:picLocks noChangeAspect="1"/>
                    </p:cNvPicPr>
                    <p:nvPr>
                      <p:custDataLst>
                        <p:tags r:id="rId5"/>
                      </p:custDataLst>
                    </p:nvPr>
                  </p:nvPicPr>
                  <p:blipFill>
                    <a:blip r:embed="rId12"/>
                    <a:stretch>
                      <a:fillRect/>
                    </a:stretch>
                  </p:blipFill>
                  <p:spPr>
                    <a:xfrm>
                      <a:off x="8288" y="-787"/>
                      <a:ext cx="3909" cy="3909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18" name="图片 17" descr="冰激凌"/>
                  <p:cNvPicPr>
                    <a:picLocks noChangeAspect="1"/>
                  </p:cNvPicPr>
                  <p:nvPr>
                    <p:custDataLst>
                      <p:tags r:id="rId1"/>
                    </p:custDataLst>
                  </p:nvPr>
                </p:nvPicPr>
                <p:blipFill>
                  <a:blip r:embed="rId13"/>
                  <a:stretch>
                    <a:fillRect/>
                  </a:stretch>
                </p:blipFill>
                <p:spPr>
                  <a:xfrm>
                    <a:off x="-1758" y="2415"/>
                    <a:ext cx="3698" cy="369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76" name="图片 75" descr="书本"/>
                <p:cNvPicPr>
                  <a:picLocks noChangeAspect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068" y="-705"/>
                  <a:ext cx="3055" cy="3055"/>
                </a:xfrm>
                <a:prstGeom prst="rect">
                  <a:avLst/>
                </a:prstGeom>
              </p:spPr>
            </p:pic>
            <p:pic>
              <p:nvPicPr>
                <p:cNvPr id="40" name="图片 39" descr="纸张"/>
                <p:cNvPicPr>
                  <a:picLocks noChangeAspect="1"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355" y="7395"/>
                  <a:ext cx="3672" cy="3672"/>
                </a:xfrm>
                <a:prstGeom prst="rect">
                  <a:avLst/>
                </a:prstGeom>
              </p:spPr>
            </p:pic>
            <p:pic>
              <p:nvPicPr>
                <p:cNvPr id="41" name="图片 40" descr="草莓"/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291" y="9236"/>
                  <a:ext cx="2698" cy="2698"/>
                </a:xfrm>
                <a:prstGeom prst="rect">
                  <a:avLst/>
                </a:prstGeom>
              </p:spPr>
            </p:pic>
          </p:grpSp>
          <p:sp>
            <p:nvSpPr>
              <p:cNvPr id="6" name="圆角矩形 5"/>
              <p:cNvSpPr/>
              <p:nvPr/>
            </p:nvSpPr>
            <p:spPr>
              <a:xfrm flipH="1">
                <a:off x="721" y="1078"/>
                <a:ext cx="17421" cy="840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dist="114300" dir="5400000" algn="t" rotWithShape="0">
                  <a:prstClr val="black">
                    <a:alpha val="10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字魂105号-简雅黑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" name="椭圆 10"/>
            <p:cNvSpPr/>
            <p:nvPr/>
          </p:nvSpPr>
          <p:spPr>
            <a:xfrm>
              <a:off x="1465" y="1662"/>
              <a:ext cx="475" cy="475"/>
            </a:xfrm>
            <a:prstGeom prst="ellipse">
              <a:avLst/>
            </a:prstGeom>
            <a:solidFill>
              <a:srgbClr val="FFE67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字魂105号-简雅黑"/>
                <a:cs typeface="Arial" panose="020B0604020202020204" pitchFamily="34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4A09A43A-5CE6-45A1-B360-6640C864E2C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690748" y="828889"/>
            <a:ext cx="9754445" cy="117663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2264430-7CB5-41D1-9153-71DBD4F993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221" y="2250659"/>
            <a:ext cx="4967081" cy="3182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C1CB014E-1821-4C00-B6F1-A2C5529619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5715" y="1971521"/>
            <a:ext cx="3981457" cy="414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3396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3" name="组合 22"/>
          <p:cNvGrpSpPr/>
          <p:nvPr/>
        </p:nvGrpSpPr>
        <p:grpSpPr>
          <a:xfrm>
            <a:off x="-758825" y="1763395"/>
            <a:ext cx="14423390" cy="6160135"/>
            <a:chOff x="-1170" y="2777"/>
            <a:chExt cx="22714" cy="9701"/>
          </a:xfrm>
        </p:grpSpPr>
        <p:pic>
          <p:nvPicPr>
            <p:cNvPr id="7" name="图片 6" descr="D:\资料\双麻花辫女孩.png双麻花辫女孩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 rot="20700000">
              <a:off x="13692" y="4626"/>
              <a:ext cx="7852" cy="7852"/>
            </a:xfrm>
            <a:prstGeom prst="rect">
              <a:avLst/>
            </a:prstGeom>
          </p:spPr>
        </p:pic>
        <p:pic>
          <p:nvPicPr>
            <p:cNvPr id="11" name="图片 10" descr="冰激凌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1170" y="2777"/>
              <a:ext cx="3698" cy="3698"/>
            </a:xfrm>
            <a:prstGeom prst="rect">
              <a:avLst/>
            </a:prstGeom>
          </p:spPr>
        </p:pic>
        <p:pic>
          <p:nvPicPr>
            <p:cNvPr id="15" name="图片 14" descr="惊喜女孩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520000">
              <a:off x="1695" y="5598"/>
              <a:ext cx="3399" cy="3399"/>
            </a:xfrm>
            <a:prstGeom prst="rect">
              <a:avLst/>
            </a:prstGeom>
          </p:spPr>
        </p:pic>
      </p:grpSp>
      <p:sp>
        <p:nvSpPr>
          <p:cNvPr id="2" name="圆角矩形 1"/>
          <p:cNvSpPr/>
          <p:nvPr/>
        </p:nvSpPr>
        <p:spPr>
          <a:xfrm rot="240000">
            <a:off x="1297940" y="1046480"/>
            <a:ext cx="9498965" cy="4632325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76200" dir="5400000" algn="t" rotWithShape="0">
              <a:prstClr val="black">
                <a:alpha val="10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5号-简雅黑"/>
              <a:ea typeface="字魂105号-简雅黑"/>
              <a:cs typeface="+mn-cs"/>
            </a:endParaRPr>
          </a:p>
        </p:txBody>
      </p:sp>
      <p:pic>
        <p:nvPicPr>
          <p:cNvPr id="72" name="图片 71" descr="甜甜圈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23190" y="4514215"/>
            <a:ext cx="3573780" cy="3573780"/>
          </a:xfrm>
          <a:prstGeom prst="rect">
            <a:avLst/>
          </a:prstGeom>
        </p:spPr>
      </p:pic>
      <p:pic>
        <p:nvPicPr>
          <p:cNvPr id="73" name="图片 72" descr="纸张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67726" y="4388212"/>
            <a:ext cx="2992120" cy="2992120"/>
          </a:xfrm>
          <a:prstGeom prst="rect">
            <a:avLst/>
          </a:prstGeom>
        </p:spPr>
      </p:pic>
      <p:pic>
        <p:nvPicPr>
          <p:cNvPr id="74" name="图片 73" descr="笔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01005" y="-1118870"/>
            <a:ext cx="2482215" cy="2482215"/>
          </a:xfrm>
          <a:prstGeom prst="rect">
            <a:avLst/>
          </a:prstGeom>
        </p:spPr>
      </p:pic>
      <p:pic>
        <p:nvPicPr>
          <p:cNvPr id="75" name="图片 74" descr="橡皮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57995" y="-190500"/>
            <a:ext cx="2564130" cy="2564130"/>
          </a:xfrm>
          <a:prstGeom prst="rect">
            <a:avLst/>
          </a:prstGeom>
        </p:spPr>
      </p:pic>
      <p:pic>
        <p:nvPicPr>
          <p:cNvPr id="76" name="图片 75" descr="书本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47445" y="-465455"/>
            <a:ext cx="1939925" cy="19399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579CC45-BD0A-4959-9812-60878CE92F31}"/>
              </a:ext>
            </a:extLst>
          </p:cNvPr>
          <p:cNvSpPr txBox="1"/>
          <p:nvPr/>
        </p:nvSpPr>
        <p:spPr>
          <a:xfrm rot="313003">
            <a:off x="2226278" y="2098659"/>
            <a:ext cx="795965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Cuốn sổ do tự tay mình làm sẽ là người bạn luôn ở bên chúng ta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nhắc việc cho ta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" name="组合 18"/>
          <p:cNvGrpSpPr/>
          <p:nvPr/>
        </p:nvGrpSpPr>
        <p:grpSpPr>
          <a:xfrm>
            <a:off x="274320" y="1046480"/>
            <a:ext cx="10522585" cy="4632325"/>
            <a:chOff x="432" y="1648"/>
            <a:chExt cx="16571" cy="7295"/>
          </a:xfrm>
        </p:grpSpPr>
        <p:sp>
          <p:nvSpPr>
            <p:cNvPr id="16" name="圆角矩形 15"/>
            <p:cNvSpPr/>
            <p:nvPr/>
          </p:nvSpPr>
          <p:spPr>
            <a:xfrm rot="240000">
              <a:off x="2044" y="1648"/>
              <a:ext cx="14959" cy="7295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dist="114300" dir="5400000" algn="t" rotWithShape="0">
                <a:prstClr val="black">
                  <a:alpha val="10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05号-简雅黑"/>
                <a:ea typeface="字魂105号-简雅黑"/>
                <a:cs typeface="+mn-cs"/>
              </a:endParaRPr>
            </a:p>
          </p:txBody>
        </p:sp>
        <p:grpSp>
          <p:nvGrpSpPr>
            <p:cNvPr id="17" name="组合 16"/>
            <p:cNvGrpSpPr/>
            <p:nvPr/>
          </p:nvGrpSpPr>
          <p:grpSpPr>
            <a:xfrm>
              <a:off x="432" y="1913"/>
              <a:ext cx="5548" cy="5684"/>
              <a:chOff x="432" y="1913"/>
              <a:chExt cx="5548" cy="5684"/>
            </a:xfrm>
          </p:grpSpPr>
          <p:sp>
            <p:nvSpPr>
              <p:cNvPr id="2" name="圆角矩形 1"/>
              <p:cNvSpPr/>
              <p:nvPr/>
            </p:nvSpPr>
            <p:spPr>
              <a:xfrm rot="240000">
                <a:off x="432" y="1913"/>
                <a:ext cx="5548" cy="5684"/>
              </a:xfrm>
              <a:prstGeom prst="roundRect">
                <a:avLst>
                  <a:gd name="adj" fmla="val 50000"/>
                </a:avLst>
              </a:prstGeom>
              <a:solidFill>
                <a:srgbClr val="FFE672"/>
              </a:solidFill>
              <a:ln>
                <a:solidFill>
                  <a:schemeClr val="tx1"/>
                </a:solidFill>
              </a:ln>
              <a:effectLst>
                <a:outerShdw dist="114300" dir="5400000" algn="t" rotWithShape="0">
                  <a:prstClr val="black">
                    <a:alpha val="10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5号-简雅黑"/>
                  <a:ea typeface="字魂105号-简雅黑"/>
                  <a:cs typeface="+mn-cs"/>
                </a:endParaRPr>
              </a:p>
            </p:txBody>
          </p:sp>
          <p:sp>
            <p:nvSpPr>
              <p:cNvPr id="12" name="矩形 11"/>
              <p:cNvSpPr/>
              <p:nvPr/>
            </p:nvSpPr>
            <p:spPr>
              <a:xfrm>
                <a:off x="1806" y="3275"/>
                <a:ext cx="2749" cy="25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Bauhaus 93" panose="04030905020B02020C02" charset="0"/>
                    <a:ea typeface="思源宋体 CN Heavy" panose="02020900000000000000" charset="-122"/>
                    <a:cs typeface="Bauhaus 93" panose="04030905020B02020C02" charset="0"/>
                    <a:sym typeface="+mn-lt"/>
                  </a:rPr>
                  <a:t>03</a:t>
                </a:r>
              </a:p>
            </p:txBody>
          </p:sp>
        </p:grpSp>
      </p:grpSp>
      <p:grpSp>
        <p:nvGrpSpPr>
          <p:cNvPr id="42" name="组合 41"/>
          <p:cNvGrpSpPr/>
          <p:nvPr/>
        </p:nvGrpSpPr>
        <p:grpSpPr>
          <a:xfrm>
            <a:off x="-1116330" y="-499745"/>
            <a:ext cx="13357860" cy="8587740"/>
            <a:chOff x="-1758" y="-787"/>
            <a:chExt cx="21036" cy="13524"/>
          </a:xfrm>
        </p:grpSpPr>
        <p:grpSp>
          <p:nvGrpSpPr>
            <p:cNvPr id="20" name="组合 19"/>
            <p:cNvGrpSpPr/>
            <p:nvPr/>
          </p:nvGrpSpPr>
          <p:grpSpPr>
            <a:xfrm>
              <a:off x="-1758" y="-787"/>
              <a:ext cx="21036" cy="13524"/>
              <a:chOff x="-1758" y="-787"/>
              <a:chExt cx="21036" cy="13524"/>
            </a:xfrm>
          </p:grpSpPr>
          <p:grpSp>
            <p:nvGrpSpPr>
              <p:cNvPr id="23" name="组合 22"/>
              <p:cNvGrpSpPr/>
              <p:nvPr/>
            </p:nvGrpSpPr>
            <p:grpSpPr>
              <a:xfrm>
                <a:off x="-144" y="-787"/>
                <a:ext cx="19423" cy="13524"/>
                <a:chOff x="-169" y="-787"/>
                <a:chExt cx="19423" cy="13524"/>
              </a:xfrm>
            </p:grpSpPr>
            <p:pic>
              <p:nvPicPr>
                <p:cNvPr id="4" name="图片 3" descr="橡皮"/>
                <p:cNvPicPr>
                  <a:picLocks noChangeAspect="1"/>
                </p:cNvPicPr>
                <p:nvPr>
                  <p:custDataLst>
                    <p:tags r:id="rId2"/>
                  </p:custDataLst>
                </p:nvPr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4338" y="-209"/>
                  <a:ext cx="4862" cy="4862"/>
                </a:xfrm>
                <a:prstGeom prst="rect">
                  <a:avLst/>
                </a:prstGeom>
              </p:spPr>
            </p:pic>
            <p:pic>
              <p:nvPicPr>
                <p:cNvPr id="7" name="图片 6" descr="D:\资料\双麻花辫女孩.png双麻花辫女孩"/>
                <p:cNvPicPr>
                  <a:picLocks noChangeAspect="1"/>
                </p:cNvPicPr>
                <p:nvPr>
                  <p:custDataLst>
                    <p:tags r:id="rId3"/>
                  </p:custDataLst>
                </p:nvPr>
              </p:nvPicPr>
              <p:blipFill>
                <a:blip r:embed="rId10"/>
                <a:srcRect/>
                <a:stretch>
                  <a:fillRect/>
                </a:stretch>
              </p:blipFill>
              <p:spPr>
                <a:xfrm rot="20700000">
                  <a:off x="12382" y="4379"/>
                  <a:ext cx="6872" cy="6872"/>
                </a:xfrm>
                <a:prstGeom prst="rect">
                  <a:avLst/>
                </a:prstGeom>
              </p:spPr>
            </p:pic>
            <p:pic>
              <p:nvPicPr>
                <p:cNvPr id="9" name="图片 8" descr="甜甜圈"/>
                <p:cNvPicPr>
                  <a:picLocks noChangeAspect="1"/>
                </p:cNvPicPr>
                <p:nvPr>
                  <p:custDataLst>
                    <p:tags r:id="rId4"/>
                  </p:custDataLst>
                </p:nvPr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-169" y="7706"/>
                  <a:ext cx="5031" cy="5031"/>
                </a:xfrm>
                <a:prstGeom prst="rect">
                  <a:avLst/>
                </a:prstGeom>
              </p:spPr>
            </p:pic>
            <p:pic>
              <p:nvPicPr>
                <p:cNvPr id="13" name="图片 12" descr="笔"/>
                <p:cNvPicPr>
                  <a:picLocks noChangeAspect="1"/>
                </p:cNvPicPr>
                <p:nvPr>
                  <p:custDataLst>
                    <p:tags r:id="rId5"/>
                  </p:custDataLst>
                </p:nvPr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8288" y="-787"/>
                  <a:ext cx="3909" cy="3909"/>
                </a:xfrm>
                <a:prstGeom prst="rect">
                  <a:avLst/>
                </a:prstGeom>
              </p:spPr>
            </p:pic>
          </p:grpSp>
          <p:pic>
            <p:nvPicPr>
              <p:cNvPr id="18" name="图片 17" descr="冰激凌"/>
              <p:cNvPicPr>
                <a:picLocks noChangeAspect="1"/>
              </p:cNvPicPr>
              <p:nvPr>
                <p:custDataLst>
                  <p:tags r:id="rId1"/>
                </p:custDataLst>
              </p:nvPr>
            </p:nvPicPr>
            <p:blipFill>
              <a:blip r:embed="rId13"/>
              <a:stretch>
                <a:fillRect/>
              </a:stretch>
            </p:blipFill>
            <p:spPr>
              <a:xfrm>
                <a:off x="-1758" y="2415"/>
                <a:ext cx="3698" cy="3698"/>
              </a:xfrm>
              <a:prstGeom prst="rect">
                <a:avLst/>
              </a:prstGeom>
            </p:spPr>
          </p:pic>
        </p:grpSp>
        <p:pic>
          <p:nvPicPr>
            <p:cNvPr id="76" name="图片 75" descr="书本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068" y="-705"/>
              <a:ext cx="3055" cy="3055"/>
            </a:xfrm>
            <a:prstGeom prst="rect">
              <a:avLst/>
            </a:prstGeom>
          </p:spPr>
        </p:pic>
        <p:pic>
          <p:nvPicPr>
            <p:cNvPr id="40" name="图片 39" descr="纸张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9355" y="7395"/>
              <a:ext cx="3672" cy="3672"/>
            </a:xfrm>
            <a:prstGeom prst="rect">
              <a:avLst/>
            </a:prstGeom>
          </p:spPr>
        </p:pic>
        <p:pic>
          <p:nvPicPr>
            <p:cNvPr id="41" name="图片 40" descr="草莓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6291" y="9236"/>
              <a:ext cx="2698" cy="2698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0CC2B145-381B-446B-9858-D62F4D1404A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511550" y="1815961"/>
            <a:ext cx="6066046" cy="334699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" name="组合 7"/>
          <p:cNvGrpSpPr/>
          <p:nvPr/>
        </p:nvGrpSpPr>
        <p:grpSpPr>
          <a:xfrm>
            <a:off x="-1116330" y="-499745"/>
            <a:ext cx="13358495" cy="8949690"/>
            <a:chOff x="-1758" y="-787"/>
            <a:chExt cx="21037" cy="14094"/>
          </a:xfrm>
        </p:grpSpPr>
        <p:grpSp>
          <p:nvGrpSpPr>
            <p:cNvPr id="42" name="组合 41"/>
            <p:cNvGrpSpPr/>
            <p:nvPr/>
          </p:nvGrpSpPr>
          <p:grpSpPr>
            <a:xfrm>
              <a:off x="-1758" y="-787"/>
              <a:ext cx="21037" cy="14094"/>
              <a:chOff x="-1758" y="-787"/>
              <a:chExt cx="21037" cy="14094"/>
            </a:xfrm>
          </p:grpSpPr>
          <p:grpSp>
            <p:nvGrpSpPr>
              <p:cNvPr id="20" name="组合 19"/>
              <p:cNvGrpSpPr/>
              <p:nvPr/>
            </p:nvGrpSpPr>
            <p:grpSpPr>
              <a:xfrm>
                <a:off x="-1758" y="-787"/>
                <a:ext cx="21037" cy="14094"/>
                <a:chOff x="-1758" y="-787"/>
                <a:chExt cx="21037" cy="14094"/>
              </a:xfrm>
            </p:grpSpPr>
            <p:grpSp>
              <p:nvGrpSpPr>
                <p:cNvPr id="23" name="组合 22"/>
                <p:cNvGrpSpPr/>
                <p:nvPr/>
              </p:nvGrpSpPr>
              <p:grpSpPr>
                <a:xfrm>
                  <a:off x="-144" y="-787"/>
                  <a:ext cx="19423" cy="14094"/>
                  <a:chOff x="-169" y="-787"/>
                  <a:chExt cx="19423" cy="14094"/>
                </a:xfrm>
              </p:grpSpPr>
              <p:pic>
                <p:nvPicPr>
                  <p:cNvPr id="4" name="图片 3" descr="橡皮"/>
                  <p:cNvPicPr>
                    <a:picLocks noChangeAspect="1"/>
                  </p:cNvPicPr>
                  <p:nvPr>
                    <p:custDataLst>
                      <p:tags r:id="rId2"/>
                    </p:custDataLst>
                  </p:nvPr>
                </p:nvPicPr>
                <p:blipFill>
                  <a:blip r:embed="rId9"/>
                  <a:stretch>
                    <a:fillRect/>
                  </a:stretch>
                </p:blipFill>
                <p:spPr>
                  <a:xfrm>
                    <a:off x="14338" y="-209"/>
                    <a:ext cx="4862" cy="4862"/>
                  </a:xfrm>
                  <a:prstGeom prst="rect">
                    <a:avLst/>
                  </a:prstGeom>
                </p:spPr>
              </p:pic>
              <p:pic>
                <p:nvPicPr>
                  <p:cNvPr id="7" name="图片 6" descr="D:\资料\双麻花辫女孩.png双麻花辫女孩"/>
                  <p:cNvPicPr>
                    <a:picLocks noChangeAspect="1"/>
                  </p:cNvPicPr>
                  <p:nvPr>
                    <p:custDataLst>
                      <p:tags r:id="rId3"/>
                    </p:custDataLst>
                  </p:nvPr>
                </p:nvPicPr>
                <p:blipFill>
                  <a:blip r:embed="rId10"/>
                  <a:srcRect/>
                  <a:stretch>
                    <a:fillRect/>
                  </a:stretch>
                </p:blipFill>
                <p:spPr>
                  <a:xfrm rot="20700000">
                    <a:off x="12382" y="6435"/>
                    <a:ext cx="6872" cy="6872"/>
                  </a:xfrm>
                  <a:prstGeom prst="rect">
                    <a:avLst/>
                  </a:prstGeom>
                </p:spPr>
              </p:pic>
              <p:pic>
                <p:nvPicPr>
                  <p:cNvPr id="9" name="图片 8" descr="甜甜圈"/>
                  <p:cNvPicPr>
                    <a:picLocks noChangeAspect="1"/>
                  </p:cNvPicPr>
                  <p:nvPr>
                    <p:custDataLst>
                      <p:tags r:id="rId4"/>
                    </p:custDataLst>
                  </p:nvPr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-169" y="7706"/>
                    <a:ext cx="5031" cy="5031"/>
                  </a:xfrm>
                  <a:prstGeom prst="rect">
                    <a:avLst/>
                  </a:prstGeom>
                </p:spPr>
              </p:pic>
              <p:pic>
                <p:nvPicPr>
                  <p:cNvPr id="13" name="图片 12" descr="笔"/>
                  <p:cNvPicPr>
                    <a:picLocks noChangeAspect="1"/>
                  </p:cNvPicPr>
                  <p:nvPr>
                    <p:custDataLst>
                      <p:tags r:id="rId5"/>
                    </p:custDataLst>
                  </p:nvPr>
                </p:nvPicPr>
                <p:blipFill>
                  <a:blip r:embed="rId12"/>
                  <a:stretch>
                    <a:fillRect/>
                  </a:stretch>
                </p:blipFill>
                <p:spPr>
                  <a:xfrm>
                    <a:off x="8288" y="-787"/>
                    <a:ext cx="3909" cy="3909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8" name="图片 17" descr="冰激凌"/>
                <p:cNvPicPr>
                  <a:picLocks noChangeAspect="1"/>
                </p:cNvPicPr>
                <p:nvPr>
                  <p:custDataLst>
                    <p:tags r:id="rId1"/>
                  </p:custDataLst>
                </p:nvPr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-1758" y="2415"/>
                  <a:ext cx="3698" cy="3698"/>
                </a:xfrm>
                <a:prstGeom prst="rect">
                  <a:avLst/>
                </a:prstGeom>
              </p:spPr>
            </p:pic>
          </p:grpSp>
          <p:pic>
            <p:nvPicPr>
              <p:cNvPr id="76" name="图片 75" descr="书本"/>
              <p:cNvPicPr>
                <a:picLocks noChangeAspect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068" y="-705"/>
                <a:ext cx="3055" cy="3055"/>
              </a:xfrm>
              <a:prstGeom prst="rect">
                <a:avLst/>
              </a:prstGeom>
            </p:spPr>
          </p:pic>
          <p:pic>
            <p:nvPicPr>
              <p:cNvPr id="40" name="图片 39" descr="纸张"/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355" y="7395"/>
                <a:ext cx="3672" cy="3672"/>
              </a:xfrm>
              <a:prstGeom prst="rect">
                <a:avLst/>
              </a:prstGeom>
            </p:spPr>
          </p:pic>
          <p:pic>
            <p:nvPicPr>
              <p:cNvPr id="41" name="图片 40" descr="草莓"/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291" y="9236"/>
                <a:ext cx="2698" cy="2698"/>
              </a:xfrm>
              <a:prstGeom prst="rect">
                <a:avLst/>
              </a:prstGeom>
            </p:spPr>
          </p:pic>
        </p:grpSp>
        <p:sp>
          <p:nvSpPr>
            <p:cNvPr id="6" name="圆角矩形 5"/>
            <p:cNvSpPr/>
            <p:nvPr/>
          </p:nvSpPr>
          <p:spPr>
            <a:xfrm flipH="1">
              <a:off x="721" y="1078"/>
              <a:ext cx="17421" cy="840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dist="114300" dir="5400000" algn="t" rotWithShape="0">
                <a:prstClr val="black">
                  <a:alpha val="10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05号-简雅黑"/>
                <a:ea typeface="字魂105号-简雅黑"/>
                <a:cs typeface="+mn-cs"/>
              </a:endParaRPr>
            </a:p>
          </p:txBody>
        </p:sp>
      </p:grpSp>
      <p:pic>
        <p:nvPicPr>
          <p:cNvPr id="27" name="图片 26" descr="微信截图_2021112510322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948805" y="974090"/>
            <a:ext cx="3769360" cy="4759325"/>
          </a:xfrm>
          <a:prstGeom prst="roundRect">
            <a:avLst/>
          </a:prstGeom>
          <a:effectLst>
            <a:outerShdw dist="127000" dir="2700000" algn="tl" rotWithShape="0">
              <a:prstClr val="black">
                <a:alpha val="10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530EE0E-AFB8-45F6-B0D8-7B0D557E8DC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71830" y="1204249"/>
            <a:ext cx="6590347" cy="2091109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3F594AFB-198C-4732-AD87-A7733C72EE01}"/>
              </a:ext>
            </a:extLst>
          </p:cNvPr>
          <p:cNvSpPr txBox="1"/>
          <p:nvPr/>
        </p:nvSpPr>
        <p:spPr>
          <a:xfrm>
            <a:off x="794091" y="3125470"/>
            <a:ext cx="613381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 d</a:t>
            </a:r>
            <a:r>
              <a:rPr lang="en-US" sz="32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ụ:</a:t>
            </a:r>
            <a:endParaRPr lang="vi-VN" sz="3200" b="1" u="sng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Thứ hai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iểm tra môn Toán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3: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đá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endParaRPr lang="vi-VN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Thứ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4: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àm thiếp chúc mừng sinh nhật Bố …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" name="组合 14"/>
          <p:cNvGrpSpPr/>
          <p:nvPr/>
        </p:nvGrpSpPr>
        <p:grpSpPr>
          <a:xfrm>
            <a:off x="-1116330" y="-499745"/>
            <a:ext cx="13357860" cy="8949690"/>
            <a:chOff x="-1758" y="-787"/>
            <a:chExt cx="21036" cy="14094"/>
          </a:xfrm>
        </p:grpSpPr>
        <p:grpSp>
          <p:nvGrpSpPr>
            <p:cNvPr id="8" name="组合 7"/>
            <p:cNvGrpSpPr/>
            <p:nvPr/>
          </p:nvGrpSpPr>
          <p:grpSpPr>
            <a:xfrm>
              <a:off x="-1758" y="-787"/>
              <a:ext cx="21036" cy="14094"/>
              <a:chOff x="-1758" y="-787"/>
              <a:chExt cx="21036" cy="14094"/>
            </a:xfrm>
          </p:grpSpPr>
          <p:grpSp>
            <p:nvGrpSpPr>
              <p:cNvPr id="42" name="组合 41"/>
              <p:cNvGrpSpPr/>
              <p:nvPr/>
            </p:nvGrpSpPr>
            <p:grpSpPr>
              <a:xfrm>
                <a:off x="-1758" y="-787"/>
                <a:ext cx="21037" cy="14094"/>
                <a:chOff x="-1758" y="-787"/>
                <a:chExt cx="21037" cy="14094"/>
              </a:xfrm>
            </p:grpSpPr>
            <p:grpSp>
              <p:nvGrpSpPr>
                <p:cNvPr id="20" name="组合 19"/>
                <p:cNvGrpSpPr/>
                <p:nvPr/>
              </p:nvGrpSpPr>
              <p:grpSpPr>
                <a:xfrm>
                  <a:off x="-1758" y="-787"/>
                  <a:ext cx="21037" cy="14094"/>
                  <a:chOff x="-1758" y="-787"/>
                  <a:chExt cx="21037" cy="14094"/>
                </a:xfrm>
              </p:grpSpPr>
              <p:grpSp>
                <p:nvGrpSpPr>
                  <p:cNvPr id="23" name="组合 22"/>
                  <p:cNvGrpSpPr/>
                  <p:nvPr/>
                </p:nvGrpSpPr>
                <p:grpSpPr>
                  <a:xfrm>
                    <a:off x="-144" y="-787"/>
                    <a:ext cx="19423" cy="14094"/>
                    <a:chOff x="-169" y="-787"/>
                    <a:chExt cx="19423" cy="14094"/>
                  </a:xfrm>
                </p:grpSpPr>
                <p:pic>
                  <p:nvPicPr>
                    <p:cNvPr id="4" name="图片 3" descr="橡皮"/>
                    <p:cNvPicPr>
                      <a:picLocks noChangeAspect="1"/>
                    </p:cNvPicPr>
                    <p:nvPr>
                      <p:custDataLst>
                        <p:tags r:id="rId2"/>
                      </p:custDataLst>
                    </p:nvPr>
                  </p:nvPicPr>
                  <p:blipFill>
                    <a:blip r:embed="rId9"/>
                    <a:stretch>
                      <a:fillRect/>
                    </a:stretch>
                  </p:blipFill>
                  <p:spPr>
                    <a:xfrm>
                      <a:off x="14338" y="-209"/>
                      <a:ext cx="4862" cy="486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7" name="图片 6" descr="D:\资料\双麻花辫女孩.png双麻花辫女孩"/>
                    <p:cNvPicPr>
                      <a:picLocks noChangeAspect="1"/>
                    </p:cNvPicPr>
                    <p:nvPr>
                      <p:custDataLst>
                        <p:tags r:id="rId3"/>
                      </p:custDataLst>
                    </p:nvPr>
                  </p:nvPicPr>
                  <p:blipFill>
                    <a:blip r:embed="rId10"/>
                    <a:srcRect/>
                    <a:stretch>
                      <a:fillRect/>
                    </a:stretch>
                  </p:blipFill>
                  <p:spPr>
                    <a:xfrm rot="20700000">
                      <a:off x="12382" y="6435"/>
                      <a:ext cx="6872" cy="687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9" name="图片 8" descr="甜甜圈"/>
                    <p:cNvPicPr>
                      <a:picLocks noChangeAspect="1"/>
                    </p:cNvPicPr>
                    <p:nvPr>
                      <p:custDataLst>
                        <p:tags r:id="rId4"/>
                      </p:custDataLst>
                    </p:nvPr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-169" y="7706"/>
                      <a:ext cx="5031" cy="5031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3" name="图片 12" descr="笔"/>
                    <p:cNvPicPr>
                      <a:picLocks noChangeAspect="1"/>
                    </p:cNvPicPr>
                    <p:nvPr>
                      <p:custDataLst>
                        <p:tags r:id="rId5"/>
                      </p:custDataLst>
                    </p:nvPr>
                  </p:nvPicPr>
                  <p:blipFill>
                    <a:blip r:embed="rId12"/>
                    <a:stretch>
                      <a:fillRect/>
                    </a:stretch>
                  </p:blipFill>
                  <p:spPr>
                    <a:xfrm>
                      <a:off x="8288" y="-787"/>
                      <a:ext cx="3909" cy="3909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18" name="图片 17" descr="冰激凌"/>
                  <p:cNvPicPr>
                    <a:picLocks noChangeAspect="1"/>
                  </p:cNvPicPr>
                  <p:nvPr>
                    <p:custDataLst>
                      <p:tags r:id="rId1"/>
                    </p:custDataLst>
                  </p:nvPr>
                </p:nvPicPr>
                <p:blipFill>
                  <a:blip r:embed="rId13"/>
                  <a:stretch>
                    <a:fillRect/>
                  </a:stretch>
                </p:blipFill>
                <p:spPr>
                  <a:xfrm>
                    <a:off x="-1758" y="2415"/>
                    <a:ext cx="3698" cy="369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76" name="图片 75" descr="书本"/>
                <p:cNvPicPr>
                  <a:picLocks noChangeAspect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068" y="-705"/>
                  <a:ext cx="3055" cy="3055"/>
                </a:xfrm>
                <a:prstGeom prst="rect">
                  <a:avLst/>
                </a:prstGeom>
              </p:spPr>
            </p:pic>
            <p:pic>
              <p:nvPicPr>
                <p:cNvPr id="40" name="图片 39" descr="纸张"/>
                <p:cNvPicPr>
                  <a:picLocks noChangeAspect="1"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355" y="7395"/>
                  <a:ext cx="3672" cy="3672"/>
                </a:xfrm>
                <a:prstGeom prst="rect">
                  <a:avLst/>
                </a:prstGeom>
              </p:spPr>
            </p:pic>
            <p:pic>
              <p:nvPicPr>
                <p:cNvPr id="41" name="图片 40" descr="草莓"/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291" y="9236"/>
                  <a:ext cx="2698" cy="2698"/>
                </a:xfrm>
                <a:prstGeom prst="rect">
                  <a:avLst/>
                </a:prstGeom>
              </p:spPr>
            </p:pic>
          </p:grpSp>
          <p:sp>
            <p:nvSpPr>
              <p:cNvPr id="6" name="圆角矩形 5"/>
              <p:cNvSpPr/>
              <p:nvPr/>
            </p:nvSpPr>
            <p:spPr>
              <a:xfrm flipH="1">
                <a:off x="721" y="1078"/>
                <a:ext cx="17421" cy="840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dist="114300" dir="5400000" algn="t" rotWithShape="0">
                  <a:prstClr val="black">
                    <a:alpha val="10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5号-简雅黑"/>
                  <a:ea typeface="字魂105号-简雅黑"/>
                  <a:cs typeface="+mn-cs"/>
                </a:endParaRPr>
              </a:p>
            </p:txBody>
          </p:sp>
        </p:grpSp>
        <p:sp>
          <p:nvSpPr>
            <p:cNvPr id="11" name="椭圆 10"/>
            <p:cNvSpPr/>
            <p:nvPr/>
          </p:nvSpPr>
          <p:spPr>
            <a:xfrm>
              <a:off x="1465" y="1662"/>
              <a:ext cx="475" cy="475"/>
            </a:xfrm>
            <a:prstGeom prst="ellipse">
              <a:avLst/>
            </a:prstGeom>
            <a:solidFill>
              <a:srgbClr val="FFE67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05号-简雅黑"/>
                <a:ea typeface="字魂105号-简雅黑"/>
                <a:cs typeface="+mn-cs"/>
              </a:endParaRPr>
            </a:p>
          </p:txBody>
        </p:sp>
      </p:grpSp>
      <p:pic>
        <p:nvPicPr>
          <p:cNvPr id="81" name="图片 12">
            <a:extLst>
              <a:ext uri="{FF2B5EF4-FFF2-40B4-BE49-F238E27FC236}">
                <a16:creationId xmlns:a16="http://schemas.microsoft.com/office/drawing/2014/main" id="{8BF9B35C-EAA3-498F-A6A9-2BBCCFFECE9D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798" y="1828023"/>
            <a:ext cx="3630385" cy="3938210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98CAF271-1CD4-42E1-B51A-1C732154775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712596" y="1751442"/>
            <a:ext cx="4889416" cy="310313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" name="组合 7"/>
          <p:cNvGrpSpPr/>
          <p:nvPr/>
        </p:nvGrpSpPr>
        <p:grpSpPr>
          <a:xfrm>
            <a:off x="-1116330" y="-499745"/>
            <a:ext cx="13357860" cy="8949690"/>
            <a:chOff x="-1758" y="-787"/>
            <a:chExt cx="21036" cy="14094"/>
          </a:xfrm>
        </p:grpSpPr>
        <p:grpSp>
          <p:nvGrpSpPr>
            <p:cNvPr id="42" name="组合 41"/>
            <p:cNvGrpSpPr/>
            <p:nvPr/>
          </p:nvGrpSpPr>
          <p:grpSpPr>
            <a:xfrm>
              <a:off x="-1758" y="-787"/>
              <a:ext cx="21037" cy="14094"/>
              <a:chOff x="-1758" y="-787"/>
              <a:chExt cx="21037" cy="14094"/>
            </a:xfrm>
          </p:grpSpPr>
          <p:grpSp>
            <p:nvGrpSpPr>
              <p:cNvPr id="20" name="组合 19"/>
              <p:cNvGrpSpPr/>
              <p:nvPr/>
            </p:nvGrpSpPr>
            <p:grpSpPr>
              <a:xfrm>
                <a:off x="-1758" y="-787"/>
                <a:ext cx="21037" cy="14094"/>
                <a:chOff x="-1758" y="-787"/>
                <a:chExt cx="21037" cy="14094"/>
              </a:xfrm>
            </p:grpSpPr>
            <p:grpSp>
              <p:nvGrpSpPr>
                <p:cNvPr id="23" name="组合 22"/>
                <p:cNvGrpSpPr/>
                <p:nvPr/>
              </p:nvGrpSpPr>
              <p:grpSpPr>
                <a:xfrm>
                  <a:off x="-144" y="-787"/>
                  <a:ext cx="19423" cy="14094"/>
                  <a:chOff x="-169" y="-787"/>
                  <a:chExt cx="19423" cy="14094"/>
                </a:xfrm>
              </p:grpSpPr>
              <p:pic>
                <p:nvPicPr>
                  <p:cNvPr id="4" name="图片 3" descr="橡皮"/>
                  <p:cNvPicPr>
                    <a:picLocks noChangeAspect="1"/>
                  </p:cNvPicPr>
                  <p:nvPr>
                    <p:custDataLst>
                      <p:tags r:id="rId2"/>
                    </p:custDataLst>
                  </p:nvPr>
                </p:nvPicPr>
                <p:blipFill>
                  <a:blip r:embed="rId9"/>
                  <a:stretch>
                    <a:fillRect/>
                  </a:stretch>
                </p:blipFill>
                <p:spPr>
                  <a:xfrm>
                    <a:off x="14338" y="-209"/>
                    <a:ext cx="4862" cy="4862"/>
                  </a:xfrm>
                  <a:prstGeom prst="rect">
                    <a:avLst/>
                  </a:prstGeom>
                </p:spPr>
              </p:pic>
              <p:pic>
                <p:nvPicPr>
                  <p:cNvPr id="7" name="图片 6" descr="D:\资料\双麻花辫女孩.png双麻花辫女孩"/>
                  <p:cNvPicPr>
                    <a:picLocks noChangeAspect="1"/>
                  </p:cNvPicPr>
                  <p:nvPr>
                    <p:custDataLst>
                      <p:tags r:id="rId3"/>
                    </p:custDataLst>
                  </p:nvPr>
                </p:nvPicPr>
                <p:blipFill>
                  <a:blip r:embed="rId10"/>
                  <a:srcRect/>
                  <a:stretch>
                    <a:fillRect/>
                  </a:stretch>
                </p:blipFill>
                <p:spPr>
                  <a:xfrm rot="20700000">
                    <a:off x="12382" y="6435"/>
                    <a:ext cx="6872" cy="6872"/>
                  </a:xfrm>
                  <a:prstGeom prst="rect">
                    <a:avLst/>
                  </a:prstGeom>
                </p:spPr>
              </p:pic>
              <p:pic>
                <p:nvPicPr>
                  <p:cNvPr id="9" name="图片 8" descr="甜甜圈"/>
                  <p:cNvPicPr>
                    <a:picLocks noChangeAspect="1"/>
                  </p:cNvPicPr>
                  <p:nvPr>
                    <p:custDataLst>
                      <p:tags r:id="rId4"/>
                    </p:custDataLst>
                  </p:nvPr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-169" y="7706"/>
                    <a:ext cx="5031" cy="5031"/>
                  </a:xfrm>
                  <a:prstGeom prst="rect">
                    <a:avLst/>
                  </a:prstGeom>
                </p:spPr>
              </p:pic>
              <p:pic>
                <p:nvPicPr>
                  <p:cNvPr id="13" name="图片 12" descr="笔"/>
                  <p:cNvPicPr>
                    <a:picLocks noChangeAspect="1"/>
                  </p:cNvPicPr>
                  <p:nvPr>
                    <p:custDataLst>
                      <p:tags r:id="rId5"/>
                    </p:custDataLst>
                  </p:nvPr>
                </p:nvPicPr>
                <p:blipFill>
                  <a:blip r:embed="rId12"/>
                  <a:stretch>
                    <a:fillRect/>
                  </a:stretch>
                </p:blipFill>
                <p:spPr>
                  <a:xfrm>
                    <a:off x="8288" y="-787"/>
                    <a:ext cx="3909" cy="3909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8" name="图片 17" descr="冰激凌"/>
                <p:cNvPicPr>
                  <a:picLocks noChangeAspect="1"/>
                </p:cNvPicPr>
                <p:nvPr>
                  <p:custDataLst>
                    <p:tags r:id="rId1"/>
                  </p:custDataLst>
                </p:nvPr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-1758" y="2415"/>
                  <a:ext cx="3698" cy="3698"/>
                </a:xfrm>
                <a:prstGeom prst="rect">
                  <a:avLst/>
                </a:prstGeom>
              </p:spPr>
            </p:pic>
          </p:grpSp>
          <p:pic>
            <p:nvPicPr>
              <p:cNvPr id="76" name="图片 75" descr="书本"/>
              <p:cNvPicPr>
                <a:picLocks noChangeAspect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068" y="-705"/>
                <a:ext cx="3055" cy="3055"/>
              </a:xfrm>
              <a:prstGeom prst="rect">
                <a:avLst/>
              </a:prstGeom>
            </p:spPr>
          </p:pic>
          <p:pic>
            <p:nvPicPr>
              <p:cNvPr id="40" name="图片 39" descr="纸张"/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355" y="7395"/>
                <a:ext cx="3672" cy="3672"/>
              </a:xfrm>
              <a:prstGeom prst="rect">
                <a:avLst/>
              </a:prstGeom>
            </p:spPr>
          </p:pic>
          <p:pic>
            <p:nvPicPr>
              <p:cNvPr id="41" name="图片 40" descr="草莓"/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291" y="9236"/>
                <a:ext cx="2698" cy="2698"/>
              </a:xfrm>
              <a:prstGeom prst="rect">
                <a:avLst/>
              </a:prstGeom>
            </p:spPr>
          </p:pic>
        </p:grpSp>
        <p:sp>
          <p:nvSpPr>
            <p:cNvPr id="6" name="圆角矩形 5"/>
            <p:cNvSpPr/>
            <p:nvPr/>
          </p:nvSpPr>
          <p:spPr>
            <a:xfrm flipH="1">
              <a:off x="721" y="1078"/>
              <a:ext cx="17421" cy="840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dist="114300" dir="5400000" algn="t" rotWithShape="0">
                <a:prstClr val="black">
                  <a:alpha val="10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05号-简雅黑"/>
                <a:ea typeface="字魂105号-简雅黑"/>
                <a:cs typeface="+mn-cs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538162" y="1422400"/>
            <a:ext cx="10589896" cy="3292864"/>
            <a:chOff x="424476" y="3831030"/>
            <a:chExt cx="5901711" cy="2266750"/>
          </a:xfrm>
        </p:grpSpPr>
        <p:sp>
          <p:nvSpPr>
            <p:cNvPr id="12" name="圆角矩形 11"/>
            <p:cNvSpPr/>
            <p:nvPr/>
          </p:nvSpPr>
          <p:spPr>
            <a:xfrm>
              <a:off x="424476" y="3831030"/>
              <a:ext cx="5901711" cy="2266750"/>
            </a:xfrm>
            <a:prstGeom prst="roundRect">
              <a:avLst>
                <a:gd name="adj" fmla="val 50000"/>
              </a:avLst>
            </a:prstGeom>
            <a:solidFill>
              <a:srgbClr val="FFE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670851" y="4021348"/>
              <a:ext cx="5429125" cy="20409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7200" marR="0" lvl="0" indent="-457200" algn="just" defTabSz="4572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Ngoài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những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công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việc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hàng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ngày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,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chúng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ta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thường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có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nhiều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việc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trong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tuần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.</a:t>
              </a:r>
            </a:p>
            <a:p>
              <a:pPr marL="457200" marR="0" lvl="0" indent="-457200" algn="just" defTabSz="4572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Cả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lớp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có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quyết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tâm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dùng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cuốn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sổ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hàng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ngày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,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hàng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tuần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và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xem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như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bạn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thân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thiết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của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mình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không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?</a:t>
              </a:r>
              <a:endParaRPr kumimoji="0" lang="zh-CN" altLang="en-US" sz="3200" b="0" i="0" u="none" strike="noStrike" kern="0" cap="none" spc="0" normalizeH="0" baseline="0" noProof="0" dirty="0">
                <a:ln w="12700" cap="flat">
                  <a:noFill/>
                  <a:miter lim="800000"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 Light" panose="020B0300000000000000" charset="-122"/>
                <a:cs typeface="Arial" panose="020B0604020202020204" pitchFamily="34" charset="0"/>
                <a:sym typeface="+mn-lt"/>
              </a:endParaRPr>
            </a:p>
          </p:txBody>
        </p:sp>
      </p:grpSp>
      <p:pic>
        <p:nvPicPr>
          <p:cNvPr id="65" name="图片 39" descr="纸张">
            <a:extLst>
              <a:ext uri="{FF2B5EF4-FFF2-40B4-BE49-F238E27FC236}">
                <a16:creationId xmlns:a16="http://schemas.microsoft.com/office/drawing/2014/main" id="{61801C5D-F178-4C39-AD71-2A4FACF4AE0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30140" y="3459480"/>
            <a:ext cx="2331720" cy="23317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" name="组合 18"/>
          <p:cNvGrpSpPr/>
          <p:nvPr/>
        </p:nvGrpSpPr>
        <p:grpSpPr>
          <a:xfrm>
            <a:off x="274320" y="1046480"/>
            <a:ext cx="10522585" cy="4632325"/>
            <a:chOff x="432" y="1648"/>
            <a:chExt cx="16571" cy="7295"/>
          </a:xfrm>
        </p:grpSpPr>
        <p:sp>
          <p:nvSpPr>
            <p:cNvPr id="16" name="圆角矩形 15"/>
            <p:cNvSpPr/>
            <p:nvPr/>
          </p:nvSpPr>
          <p:spPr>
            <a:xfrm rot="240000">
              <a:off x="2044" y="1648"/>
              <a:ext cx="14959" cy="7295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dist="114300" dir="5400000" algn="t" rotWithShape="0">
                <a:prstClr val="black">
                  <a:alpha val="10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05号-简雅黑"/>
                <a:ea typeface="字魂105号-简雅黑"/>
                <a:cs typeface="+mn-cs"/>
              </a:endParaRPr>
            </a:p>
          </p:txBody>
        </p:sp>
        <p:grpSp>
          <p:nvGrpSpPr>
            <p:cNvPr id="17" name="组合 16"/>
            <p:cNvGrpSpPr/>
            <p:nvPr/>
          </p:nvGrpSpPr>
          <p:grpSpPr>
            <a:xfrm>
              <a:off x="432" y="1913"/>
              <a:ext cx="5548" cy="5684"/>
              <a:chOff x="432" y="1913"/>
              <a:chExt cx="5548" cy="5684"/>
            </a:xfrm>
          </p:grpSpPr>
          <p:sp>
            <p:nvSpPr>
              <p:cNvPr id="2" name="圆角矩形 1"/>
              <p:cNvSpPr/>
              <p:nvPr/>
            </p:nvSpPr>
            <p:spPr>
              <a:xfrm rot="240000">
                <a:off x="432" y="1913"/>
                <a:ext cx="5548" cy="5684"/>
              </a:xfrm>
              <a:prstGeom prst="roundRect">
                <a:avLst>
                  <a:gd name="adj" fmla="val 50000"/>
                </a:avLst>
              </a:prstGeom>
              <a:solidFill>
                <a:srgbClr val="FFE672"/>
              </a:solidFill>
              <a:ln>
                <a:solidFill>
                  <a:schemeClr val="tx1"/>
                </a:solidFill>
              </a:ln>
              <a:effectLst>
                <a:outerShdw dist="114300" dir="5400000" algn="t" rotWithShape="0">
                  <a:prstClr val="black">
                    <a:alpha val="10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5号-简雅黑"/>
                  <a:ea typeface="字魂105号-简雅黑"/>
                  <a:cs typeface="+mn-cs"/>
                </a:endParaRPr>
              </a:p>
            </p:txBody>
          </p:sp>
          <p:sp>
            <p:nvSpPr>
              <p:cNvPr id="12" name="矩形 11"/>
              <p:cNvSpPr/>
              <p:nvPr/>
            </p:nvSpPr>
            <p:spPr>
              <a:xfrm>
                <a:off x="1806" y="3275"/>
                <a:ext cx="2749" cy="25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Bauhaus 93" panose="04030905020B02020C02" charset="0"/>
                    <a:ea typeface="思源宋体 CN Heavy" panose="02020900000000000000" charset="-122"/>
                    <a:cs typeface="Bauhaus 93" panose="04030905020B02020C02" charset="0"/>
                    <a:sym typeface="+mn-lt"/>
                  </a:rPr>
                  <a:t>04</a:t>
                </a:r>
              </a:p>
            </p:txBody>
          </p:sp>
        </p:grpSp>
      </p:grpSp>
      <p:grpSp>
        <p:nvGrpSpPr>
          <p:cNvPr id="42" name="组合 41"/>
          <p:cNvGrpSpPr/>
          <p:nvPr/>
        </p:nvGrpSpPr>
        <p:grpSpPr>
          <a:xfrm>
            <a:off x="-1116330" y="-499745"/>
            <a:ext cx="13357860" cy="8587740"/>
            <a:chOff x="-1758" y="-787"/>
            <a:chExt cx="21036" cy="13524"/>
          </a:xfrm>
        </p:grpSpPr>
        <p:grpSp>
          <p:nvGrpSpPr>
            <p:cNvPr id="20" name="组合 19"/>
            <p:cNvGrpSpPr/>
            <p:nvPr/>
          </p:nvGrpSpPr>
          <p:grpSpPr>
            <a:xfrm>
              <a:off x="-1758" y="-787"/>
              <a:ext cx="21036" cy="13524"/>
              <a:chOff x="-1758" y="-787"/>
              <a:chExt cx="21036" cy="13524"/>
            </a:xfrm>
          </p:grpSpPr>
          <p:grpSp>
            <p:nvGrpSpPr>
              <p:cNvPr id="23" name="组合 22"/>
              <p:cNvGrpSpPr/>
              <p:nvPr/>
            </p:nvGrpSpPr>
            <p:grpSpPr>
              <a:xfrm>
                <a:off x="-144" y="-787"/>
                <a:ext cx="19423" cy="13524"/>
                <a:chOff x="-169" y="-787"/>
                <a:chExt cx="19423" cy="13524"/>
              </a:xfrm>
            </p:grpSpPr>
            <p:pic>
              <p:nvPicPr>
                <p:cNvPr id="4" name="图片 3" descr="橡皮"/>
                <p:cNvPicPr>
                  <a:picLocks noChangeAspect="1"/>
                </p:cNvPicPr>
                <p:nvPr>
                  <p:custDataLst>
                    <p:tags r:id="rId2"/>
                  </p:custDataLst>
                </p:nvPr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4338" y="-209"/>
                  <a:ext cx="4862" cy="4862"/>
                </a:xfrm>
                <a:prstGeom prst="rect">
                  <a:avLst/>
                </a:prstGeom>
              </p:spPr>
            </p:pic>
            <p:pic>
              <p:nvPicPr>
                <p:cNvPr id="7" name="图片 6" descr="D:\资料\双麻花辫女孩.png双麻花辫女孩"/>
                <p:cNvPicPr>
                  <a:picLocks noChangeAspect="1"/>
                </p:cNvPicPr>
                <p:nvPr>
                  <p:custDataLst>
                    <p:tags r:id="rId3"/>
                  </p:custDataLst>
                </p:nvPr>
              </p:nvPicPr>
              <p:blipFill>
                <a:blip r:embed="rId10"/>
                <a:srcRect/>
                <a:stretch>
                  <a:fillRect/>
                </a:stretch>
              </p:blipFill>
              <p:spPr>
                <a:xfrm rot="20700000">
                  <a:off x="12382" y="4379"/>
                  <a:ext cx="6872" cy="6872"/>
                </a:xfrm>
                <a:prstGeom prst="rect">
                  <a:avLst/>
                </a:prstGeom>
              </p:spPr>
            </p:pic>
            <p:pic>
              <p:nvPicPr>
                <p:cNvPr id="9" name="图片 8" descr="甜甜圈"/>
                <p:cNvPicPr>
                  <a:picLocks noChangeAspect="1"/>
                </p:cNvPicPr>
                <p:nvPr>
                  <p:custDataLst>
                    <p:tags r:id="rId4"/>
                  </p:custDataLst>
                </p:nvPr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-169" y="7706"/>
                  <a:ext cx="5031" cy="5031"/>
                </a:xfrm>
                <a:prstGeom prst="rect">
                  <a:avLst/>
                </a:prstGeom>
              </p:spPr>
            </p:pic>
            <p:pic>
              <p:nvPicPr>
                <p:cNvPr id="13" name="图片 12" descr="笔"/>
                <p:cNvPicPr>
                  <a:picLocks noChangeAspect="1"/>
                </p:cNvPicPr>
                <p:nvPr>
                  <p:custDataLst>
                    <p:tags r:id="rId5"/>
                  </p:custDataLst>
                </p:nvPr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8288" y="-787"/>
                  <a:ext cx="3909" cy="3909"/>
                </a:xfrm>
                <a:prstGeom prst="rect">
                  <a:avLst/>
                </a:prstGeom>
              </p:spPr>
            </p:pic>
          </p:grpSp>
          <p:pic>
            <p:nvPicPr>
              <p:cNvPr id="18" name="图片 17" descr="冰激凌"/>
              <p:cNvPicPr>
                <a:picLocks noChangeAspect="1"/>
              </p:cNvPicPr>
              <p:nvPr>
                <p:custDataLst>
                  <p:tags r:id="rId1"/>
                </p:custDataLst>
              </p:nvPr>
            </p:nvPicPr>
            <p:blipFill>
              <a:blip r:embed="rId13"/>
              <a:stretch>
                <a:fillRect/>
              </a:stretch>
            </p:blipFill>
            <p:spPr>
              <a:xfrm>
                <a:off x="-1758" y="2415"/>
                <a:ext cx="3698" cy="3698"/>
              </a:xfrm>
              <a:prstGeom prst="rect">
                <a:avLst/>
              </a:prstGeom>
            </p:spPr>
          </p:pic>
        </p:grpSp>
        <p:pic>
          <p:nvPicPr>
            <p:cNvPr id="76" name="图片 75" descr="书本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068" y="-705"/>
              <a:ext cx="3055" cy="3055"/>
            </a:xfrm>
            <a:prstGeom prst="rect">
              <a:avLst/>
            </a:prstGeom>
          </p:spPr>
        </p:pic>
        <p:pic>
          <p:nvPicPr>
            <p:cNvPr id="40" name="图片 39" descr="纸张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9355" y="7395"/>
              <a:ext cx="3672" cy="3672"/>
            </a:xfrm>
            <a:prstGeom prst="rect">
              <a:avLst/>
            </a:prstGeom>
          </p:spPr>
        </p:pic>
        <p:pic>
          <p:nvPicPr>
            <p:cNvPr id="41" name="图片 40" descr="草莓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6291" y="9236"/>
              <a:ext cx="2698" cy="2698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1165C1DD-1C30-441E-A873-12DB38DA213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007659" y="1909557"/>
            <a:ext cx="5407621" cy="2828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194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" name="组合 14"/>
          <p:cNvGrpSpPr/>
          <p:nvPr/>
        </p:nvGrpSpPr>
        <p:grpSpPr>
          <a:xfrm>
            <a:off x="-1116330" y="-499745"/>
            <a:ext cx="13357860" cy="8949690"/>
            <a:chOff x="-1758" y="-787"/>
            <a:chExt cx="21036" cy="14094"/>
          </a:xfrm>
        </p:grpSpPr>
        <p:grpSp>
          <p:nvGrpSpPr>
            <p:cNvPr id="8" name="组合 7"/>
            <p:cNvGrpSpPr/>
            <p:nvPr/>
          </p:nvGrpSpPr>
          <p:grpSpPr>
            <a:xfrm>
              <a:off x="-1758" y="-787"/>
              <a:ext cx="21036" cy="14094"/>
              <a:chOff x="-1758" y="-787"/>
              <a:chExt cx="21036" cy="14094"/>
            </a:xfrm>
          </p:grpSpPr>
          <p:grpSp>
            <p:nvGrpSpPr>
              <p:cNvPr id="42" name="组合 41"/>
              <p:cNvGrpSpPr/>
              <p:nvPr/>
            </p:nvGrpSpPr>
            <p:grpSpPr>
              <a:xfrm>
                <a:off x="-1758" y="-787"/>
                <a:ext cx="21037" cy="14094"/>
                <a:chOff x="-1758" y="-787"/>
                <a:chExt cx="21037" cy="14094"/>
              </a:xfrm>
            </p:grpSpPr>
            <p:grpSp>
              <p:nvGrpSpPr>
                <p:cNvPr id="20" name="组合 19"/>
                <p:cNvGrpSpPr/>
                <p:nvPr/>
              </p:nvGrpSpPr>
              <p:grpSpPr>
                <a:xfrm>
                  <a:off x="-1758" y="-787"/>
                  <a:ext cx="21037" cy="14094"/>
                  <a:chOff x="-1758" y="-787"/>
                  <a:chExt cx="21037" cy="14094"/>
                </a:xfrm>
              </p:grpSpPr>
              <p:grpSp>
                <p:nvGrpSpPr>
                  <p:cNvPr id="23" name="组合 22"/>
                  <p:cNvGrpSpPr/>
                  <p:nvPr/>
                </p:nvGrpSpPr>
                <p:grpSpPr>
                  <a:xfrm>
                    <a:off x="-144" y="-787"/>
                    <a:ext cx="19423" cy="14094"/>
                    <a:chOff x="-169" y="-787"/>
                    <a:chExt cx="19423" cy="14094"/>
                  </a:xfrm>
                </p:grpSpPr>
                <p:pic>
                  <p:nvPicPr>
                    <p:cNvPr id="4" name="图片 3" descr="橡皮"/>
                    <p:cNvPicPr>
                      <a:picLocks noChangeAspect="1"/>
                    </p:cNvPicPr>
                    <p:nvPr>
                      <p:custDataLst>
                        <p:tags r:id="rId2"/>
                      </p:custDataLst>
                    </p:nvPr>
                  </p:nvPicPr>
                  <p:blipFill>
                    <a:blip r:embed="rId9"/>
                    <a:stretch>
                      <a:fillRect/>
                    </a:stretch>
                  </p:blipFill>
                  <p:spPr>
                    <a:xfrm>
                      <a:off x="14338" y="-209"/>
                      <a:ext cx="4862" cy="486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7" name="图片 6" descr="D:\资料\双麻花辫女孩.png双麻花辫女孩"/>
                    <p:cNvPicPr>
                      <a:picLocks noChangeAspect="1"/>
                    </p:cNvPicPr>
                    <p:nvPr>
                      <p:custDataLst>
                        <p:tags r:id="rId3"/>
                      </p:custDataLst>
                    </p:nvPr>
                  </p:nvPicPr>
                  <p:blipFill>
                    <a:blip r:embed="rId10"/>
                    <a:srcRect/>
                    <a:stretch>
                      <a:fillRect/>
                    </a:stretch>
                  </p:blipFill>
                  <p:spPr>
                    <a:xfrm rot="20700000">
                      <a:off x="12382" y="6435"/>
                      <a:ext cx="6872" cy="687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9" name="图片 8" descr="甜甜圈"/>
                    <p:cNvPicPr>
                      <a:picLocks noChangeAspect="1"/>
                    </p:cNvPicPr>
                    <p:nvPr>
                      <p:custDataLst>
                        <p:tags r:id="rId4"/>
                      </p:custDataLst>
                    </p:nvPr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-169" y="7706"/>
                      <a:ext cx="5031" cy="5031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3" name="图片 12" descr="笔"/>
                    <p:cNvPicPr>
                      <a:picLocks noChangeAspect="1"/>
                    </p:cNvPicPr>
                    <p:nvPr>
                      <p:custDataLst>
                        <p:tags r:id="rId5"/>
                      </p:custDataLst>
                    </p:nvPr>
                  </p:nvPicPr>
                  <p:blipFill>
                    <a:blip r:embed="rId12"/>
                    <a:stretch>
                      <a:fillRect/>
                    </a:stretch>
                  </p:blipFill>
                  <p:spPr>
                    <a:xfrm>
                      <a:off x="8288" y="-787"/>
                      <a:ext cx="3909" cy="3909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18" name="图片 17" descr="冰激凌"/>
                  <p:cNvPicPr>
                    <a:picLocks noChangeAspect="1"/>
                  </p:cNvPicPr>
                  <p:nvPr>
                    <p:custDataLst>
                      <p:tags r:id="rId1"/>
                    </p:custDataLst>
                  </p:nvPr>
                </p:nvPicPr>
                <p:blipFill>
                  <a:blip r:embed="rId13"/>
                  <a:stretch>
                    <a:fillRect/>
                  </a:stretch>
                </p:blipFill>
                <p:spPr>
                  <a:xfrm>
                    <a:off x="-1758" y="2415"/>
                    <a:ext cx="3698" cy="369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76" name="图片 75" descr="书本"/>
                <p:cNvPicPr>
                  <a:picLocks noChangeAspect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068" y="-705"/>
                  <a:ext cx="3055" cy="3055"/>
                </a:xfrm>
                <a:prstGeom prst="rect">
                  <a:avLst/>
                </a:prstGeom>
              </p:spPr>
            </p:pic>
            <p:pic>
              <p:nvPicPr>
                <p:cNvPr id="40" name="图片 39" descr="纸张"/>
                <p:cNvPicPr>
                  <a:picLocks noChangeAspect="1"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355" y="7395"/>
                  <a:ext cx="3672" cy="3672"/>
                </a:xfrm>
                <a:prstGeom prst="rect">
                  <a:avLst/>
                </a:prstGeom>
              </p:spPr>
            </p:pic>
            <p:pic>
              <p:nvPicPr>
                <p:cNvPr id="41" name="图片 40" descr="草莓"/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291" y="9236"/>
                  <a:ext cx="2698" cy="2698"/>
                </a:xfrm>
                <a:prstGeom prst="rect">
                  <a:avLst/>
                </a:prstGeom>
              </p:spPr>
            </p:pic>
          </p:grpSp>
          <p:sp>
            <p:nvSpPr>
              <p:cNvPr id="6" name="圆角矩形 5"/>
              <p:cNvSpPr/>
              <p:nvPr/>
            </p:nvSpPr>
            <p:spPr>
              <a:xfrm flipH="1">
                <a:off x="721" y="1078"/>
                <a:ext cx="17421" cy="840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dist="114300" dir="5400000" algn="t" rotWithShape="0">
                  <a:prstClr val="black">
                    <a:alpha val="10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5号-简雅黑"/>
                  <a:ea typeface="字魂105号-简雅黑"/>
                  <a:cs typeface="+mn-cs"/>
                </a:endParaRPr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869" y="1296"/>
              <a:ext cx="14623" cy="1187"/>
              <a:chOff x="7554" y="1933"/>
              <a:chExt cx="14623" cy="1187"/>
            </a:xfrm>
          </p:grpSpPr>
          <p:sp>
            <p:nvSpPr>
              <p:cNvPr id="71" name="矩形 70"/>
              <p:cNvSpPr/>
              <p:nvPr/>
            </p:nvSpPr>
            <p:spPr>
              <a:xfrm>
                <a:off x="7554" y="1933"/>
                <a:ext cx="14623" cy="11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iny" panose="02000903060500060000" pitchFamily="2" charset="0"/>
                    <a:ea typeface="思源宋体 CN Heavy" panose="02020900000000000000" charset="-122"/>
                    <a:cs typeface="Bauhaus 93" panose="04030905020B02020C02" charset="0"/>
                    <a:sym typeface="+mn-lt"/>
                  </a:rPr>
                  <a:t>Về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iny" panose="02000903060500060000" pitchFamily="2" charset="0"/>
                    <a:ea typeface="思源宋体 CN Heavy" panose="02020900000000000000" charset="-122"/>
                    <a:cs typeface="Bauhaus 93" panose="04030905020B02020C02" charset="0"/>
                    <a:sym typeface="+mn-lt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oiny" panose="02000903060500060000" pitchFamily="2" charset="0"/>
                    <a:ea typeface="思源宋体 CN Heavy" panose="02020900000000000000" charset="-122"/>
                    <a:cs typeface="Bauhaus 93" panose="04030905020B02020C02" charset="0"/>
                    <a:sym typeface="+mn-lt"/>
                  </a:rPr>
                  <a:t>nhà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iny" panose="02000903060500060000" pitchFamily="2" charset="0"/>
                  <a:ea typeface="思源宋体 CN Heavy" panose="02020900000000000000" charset="-122"/>
                  <a:cs typeface="Bauhaus 93" panose="04030905020B02020C02" charset="0"/>
                  <a:sym typeface="+mn-lt"/>
                </a:endParaRPr>
              </a:p>
            </p:txBody>
          </p:sp>
          <p:sp>
            <p:nvSpPr>
              <p:cNvPr id="11" name="椭圆 10"/>
              <p:cNvSpPr/>
              <p:nvPr/>
            </p:nvSpPr>
            <p:spPr>
              <a:xfrm>
                <a:off x="12905" y="2204"/>
                <a:ext cx="475" cy="475"/>
              </a:xfrm>
              <a:prstGeom prst="ellipse">
                <a:avLst/>
              </a:prstGeom>
              <a:solidFill>
                <a:srgbClr val="FF9357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5号-简雅黑"/>
                  <a:ea typeface="字魂105号-简雅黑"/>
                  <a:cs typeface="+mn-cs"/>
                </a:endParaRPr>
              </a:p>
            </p:txBody>
          </p:sp>
        </p:grpSp>
      </p:grpSp>
      <p:sp>
        <p:nvSpPr>
          <p:cNvPr id="39" name="Freeform 5"/>
          <p:cNvSpPr/>
          <p:nvPr/>
        </p:nvSpPr>
        <p:spPr bwMode="auto">
          <a:xfrm>
            <a:off x="1576510" y="1490979"/>
            <a:ext cx="4409934" cy="4244305"/>
          </a:xfrm>
          <a:custGeom>
            <a:avLst/>
            <a:gdLst>
              <a:gd name="T0" fmla="*/ 0 w 975"/>
              <a:gd name="T1" fmla="*/ 141 h 1005"/>
              <a:gd name="T2" fmla="*/ 0 w 975"/>
              <a:gd name="T3" fmla="*/ 864 h 1005"/>
              <a:gd name="T4" fmla="*/ 168 w 975"/>
              <a:gd name="T5" fmla="*/ 966 h 1005"/>
              <a:gd name="T6" fmla="*/ 891 w 975"/>
              <a:gd name="T7" fmla="*/ 597 h 1005"/>
              <a:gd name="T8" fmla="*/ 889 w 975"/>
              <a:gd name="T9" fmla="*/ 391 h 1005"/>
              <a:gd name="T10" fmla="*/ 166 w 975"/>
              <a:gd name="T11" fmla="*/ 37 h 1005"/>
              <a:gd name="T12" fmla="*/ 0 w 975"/>
              <a:gd name="T13" fmla="*/ 141 h 10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75" h="1005">
                <a:moveTo>
                  <a:pt x="0" y="141"/>
                </a:moveTo>
                <a:cubicBezTo>
                  <a:pt x="0" y="864"/>
                  <a:pt x="0" y="864"/>
                  <a:pt x="0" y="864"/>
                </a:cubicBezTo>
                <a:cubicBezTo>
                  <a:pt x="0" y="950"/>
                  <a:pt x="91" y="1005"/>
                  <a:pt x="168" y="966"/>
                </a:cubicBezTo>
                <a:cubicBezTo>
                  <a:pt x="891" y="597"/>
                  <a:pt x="891" y="597"/>
                  <a:pt x="891" y="597"/>
                </a:cubicBezTo>
                <a:cubicBezTo>
                  <a:pt x="975" y="554"/>
                  <a:pt x="974" y="432"/>
                  <a:pt x="889" y="391"/>
                </a:cubicBezTo>
                <a:cubicBezTo>
                  <a:pt x="166" y="37"/>
                  <a:pt x="166" y="37"/>
                  <a:pt x="166" y="37"/>
                </a:cubicBezTo>
                <a:cubicBezTo>
                  <a:pt x="89" y="0"/>
                  <a:pt x="0" y="55"/>
                  <a:pt x="0" y="141"/>
                </a:cubicBezTo>
                <a:close/>
              </a:path>
            </a:pathLst>
          </a:custGeom>
          <a:solidFill>
            <a:srgbClr val="4C74B2"/>
          </a:solidFill>
          <a:ln w="11113" cap="flat">
            <a:solidFill>
              <a:schemeClr val="tx1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Light" panose="020B0300000000000000" charset="-122"/>
              <a:ea typeface="思源黑体 CN Light" panose="020B0300000000000000" charset="-122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BF72C1-2F35-48C4-AEF0-95F8BF7C29B2}"/>
              </a:ext>
            </a:extLst>
          </p:cNvPr>
          <p:cNvSpPr txBox="1"/>
          <p:nvPr/>
        </p:nvSpPr>
        <p:spPr>
          <a:xfrm>
            <a:off x="1568455" y="2746465"/>
            <a:ext cx="35716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sổ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8421ABE-305A-415E-82D6-A0DF6D8125B1}"/>
              </a:ext>
            </a:extLst>
          </p:cNvPr>
          <p:cNvGrpSpPr/>
          <p:nvPr/>
        </p:nvGrpSpPr>
        <p:grpSpPr>
          <a:xfrm>
            <a:off x="6509603" y="1436236"/>
            <a:ext cx="4568511" cy="4598803"/>
            <a:chOff x="7904646" y="1650869"/>
            <a:chExt cx="3232220" cy="4019548"/>
          </a:xfrm>
        </p:grpSpPr>
        <p:sp>
          <p:nvSpPr>
            <p:cNvPr id="78" name="Freeform 5"/>
            <p:cNvSpPr/>
            <p:nvPr/>
          </p:nvSpPr>
          <p:spPr bwMode="auto">
            <a:xfrm>
              <a:off x="8021163" y="1650869"/>
              <a:ext cx="3115703" cy="4019548"/>
            </a:xfrm>
            <a:custGeom>
              <a:avLst/>
              <a:gdLst>
                <a:gd name="T0" fmla="*/ 0 w 975"/>
                <a:gd name="T1" fmla="*/ 141 h 1005"/>
                <a:gd name="T2" fmla="*/ 0 w 975"/>
                <a:gd name="T3" fmla="*/ 864 h 1005"/>
                <a:gd name="T4" fmla="*/ 168 w 975"/>
                <a:gd name="T5" fmla="*/ 966 h 1005"/>
                <a:gd name="T6" fmla="*/ 891 w 975"/>
                <a:gd name="T7" fmla="*/ 597 h 1005"/>
                <a:gd name="T8" fmla="*/ 889 w 975"/>
                <a:gd name="T9" fmla="*/ 391 h 1005"/>
                <a:gd name="T10" fmla="*/ 166 w 975"/>
                <a:gd name="T11" fmla="*/ 37 h 1005"/>
                <a:gd name="T12" fmla="*/ 0 w 975"/>
                <a:gd name="T13" fmla="*/ 141 h 10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5" h="1005">
                  <a:moveTo>
                    <a:pt x="0" y="141"/>
                  </a:moveTo>
                  <a:cubicBezTo>
                    <a:pt x="0" y="864"/>
                    <a:pt x="0" y="864"/>
                    <a:pt x="0" y="864"/>
                  </a:cubicBezTo>
                  <a:cubicBezTo>
                    <a:pt x="0" y="950"/>
                    <a:pt x="91" y="1005"/>
                    <a:pt x="168" y="966"/>
                  </a:cubicBezTo>
                  <a:cubicBezTo>
                    <a:pt x="891" y="597"/>
                    <a:pt x="891" y="597"/>
                    <a:pt x="891" y="597"/>
                  </a:cubicBezTo>
                  <a:cubicBezTo>
                    <a:pt x="975" y="554"/>
                    <a:pt x="974" y="432"/>
                    <a:pt x="889" y="391"/>
                  </a:cubicBezTo>
                  <a:cubicBezTo>
                    <a:pt x="166" y="37"/>
                    <a:pt x="166" y="37"/>
                    <a:pt x="166" y="37"/>
                  </a:cubicBezTo>
                  <a:cubicBezTo>
                    <a:pt x="89" y="0"/>
                    <a:pt x="0" y="55"/>
                    <a:pt x="0" y="141"/>
                  </a:cubicBezTo>
                  <a:close/>
                </a:path>
              </a:pathLst>
            </a:custGeom>
            <a:solidFill>
              <a:srgbClr val="FF9357"/>
            </a:solidFill>
            <a:ln w="11113" cap="flat">
              <a:solidFill>
                <a:schemeClr val="tx1"/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  <a:cs typeface="+mn-cs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13F09154-F2F5-46DD-B76E-604094043CAC}"/>
                </a:ext>
              </a:extLst>
            </p:cNvPr>
            <p:cNvSpPr txBox="1"/>
            <p:nvPr/>
          </p:nvSpPr>
          <p:spPr>
            <a:xfrm>
              <a:off x="7904646" y="2441306"/>
              <a:ext cx="2178370" cy="2719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ctr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3000" dirty="0" err="1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Hãy</a:t>
              </a:r>
              <a:r>
                <a:rPr lang="en-US" sz="3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thảo</a:t>
              </a:r>
              <a:r>
                <a:rPr lang="en-US" sz="3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luận</a:t>
              </a:r>
              <a:r>
                <a:rPr lang="en-US" sz="3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với</a:t>
              </a:r>
              <a:r>
                <a:rPr lang="en-US" sz="3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người</a:t>
              </a:r>
              <a:r>
                <a:rPr lang="en-US" sz="3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thân</a:t>
              </a:r>
              <a:r>
                <a:rPr lang="en-US" sz="3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về</a:t>
              </a:r>
              <a:r>
                <a:rPr lang="en-US" sz="3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việc</a:t>
              </a:r>
              <a:r>
                <a:rPr lang="en-US" sz="3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nên</a:t>
              </a:r>
              <a:r>
                <a:rPr lang="en-US" sz="3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làm</a:t>
              </a:r>
              <a:r>
                <a:rPr lang="en-US" sz="3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cùng</a:t>
              </a:r>
              <a:r>
                <a:rPr lang="en-US" sz="3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gia</a:t>
              </a:r>
              <a:r>
                <a:rPr lang="en-US" sz="3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đình</a:t>
              </a:r>
              <a:r>
                <a:rPr lang="en-US" sz="3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và</a:t>
              </a:r>
              <a:r>
                <a:rPr lang="en-US" sz="3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bổ</a:t>
              </a:r>
              <a:r>
                <a:rPr lang="en-US" sz="3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sung </a:t>
              </a:r>
              <a:r>
                <a:rPr lang="en-US" sz="3000" dirty="0" err="1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ghi</a:t>
              </a:r>
              <a:r>
                <a:rPr lang="en-US" sz="3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vào</a:t>
              </a:r>
              <a:r>
                <a:rPr lang="en-US" sz="3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sổ</a:t>
              </a:r>
              <a:endParaRPr lang="en-US" sz="3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6" name="圆角矩形 15"/>
          <p:cNvSpPr/>
          <p:nvPr/>
        </p:nvSpPr>
        <p:spPr>
          <a:xfrm rot="240000">
            <a:off x="1297940" y="1046480"/>
            <a:ext cx="9498965" cy="4632325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114300" dir="5400000" algn="t" rotWithShape="0">
              <a:prstClr val="black">
                <a:alpha val="10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5号-简雅黑"/>
              <a:ea typeface="字魂105号-简雅黑"/>
              <a:cs typeface="+mn-cs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-727075" y="-499745"/>
            <a:ext cx="12969240" cy="8587740"/>
            <a:chOff x="-1170" y="-787"/>
            <a:chExt cx="20424" cy="13524"/>
          </a:xfrm>
        </p:grpSpPr>
        <p:pic>
          <p:nvPicPr>
            <p:cNvPr id="4" name="图片 3" descr="橡皮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338" y="-209"/>
              <a:ext cx="4862" cy="4862"/>
            </a:xfrm>
            <a:prstGeom prst="rect">
              <a:avLst/>
            </a:prstGeom>
          </p:spPr>
        </p:pic>
        <p:pic>
          <p:nvPicPr>
            <p:cNvPr id="6" name="图片 5" descr="纸张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813" y="7490"/>
              <a:ext cx="3672" cy="3672"/>
            </a:xfrm>
            <a:prstGeom prst="rect">
              <a:avLst/>
            </a:prstGeom>
          </p:spPr>
        </p:pic>
        <p:pic>
          <p:nvPicPr>
            <p:cNvPr id="7" name="图片 6" descr="D:\资料\双麻花辫女孩.png双麻花辫女孩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 rot="20700000">
              <a:off x="12382" y="4379"/>
              <a:ext cx="6872" cy="6872"/>
            </a:xfrm>
            <a:prstGeom prst="rect">
              <a:avLst/>
            </a:prstGeom>
          </p:spPr>
        </p:pic>
        <p:pic>
          <p:nvPicPr>
            <p:cNvPr id="8" name="图片 7" descr="书本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451" y="-189"/>
              <a:ext cx="3055" cy="3055"/>
            </a:xfrm>
            <a:prstGeom prst="rect">
              <a:avLst/>
            </a:prstGeom>
          </p:spPr>
        </p:pic>
        <p:pic>
          <p:nvPicPr>
            <p:cNvPr id="9" name="图片 8" descr="甜甜圈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-169" y="7706"/>
              <a:ext cx="5031" cy="5031"/>
            </a:xfrm>
            <a:prstGeom prst="rect">
              <a:avLst/>
            </a:prstGeom>
          </p:spPr>
        </p:pic>
        <p:pic>
          <p:nvPicPr>
            <p:cNvPr id="11" name="图片 10" descr="冰激凌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-1170" y="2777"/>
              <a:ext cx="3698" cy="3698"/>
            </a:xfrm>
            <a:prstGeom prst="rect">
              <a:avLst/>
            </a:prstGeom>
          </p:spPr>
        </p:pic>
        <p:pic>
          <p:nvPicPr>
            <p:cNvPr id="13" name="图片 12" descr="笔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288" y="-787"/>
              <a:ext cx="3909" cy="3909"/>
            </a:xfrm>
            <a:prstGeom prst="rect">
              <a:avLst/>
            </a:prstGeom>
          </p:spPr>
        </p:pic>
        <p:pic>
          <p:nvPicPr>
            <p:cNvPr id="14" name="图片 13" descr="草莓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316" y="9236"/>
              <a:ext cx="2698" cy="2698"/>
            </a:xfrm>
            <a:prstGeom prst="rect">
              <a:avLst/>
            </a:prstGeom>
          </p:spPr>
        </p:pic>
        <p:pic>
          <p:nvPicPr>
            <p:cNvPr id="15" name="图片 14" descr="惊喜女孩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20520000">
              <a:off x="1519" y="4894"/>
              <a:ext cx="4380" cy="4380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487EFBF4-4B6F-4395-AA3A-7FEEC1E6B98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114967" y="2124343"/>
            <a:ext cx="7962066" cy="260931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28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560" fill="hold">
                                          <p:stCondLst>
                                            <p:cond delay="56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56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560" fill="hold">
                                          <p:stCondLst>
                                            <p:cond delay="168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560" fill="hold">
                                          <p:stCondLst>
                                            <p:cond delay="224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" name="组合 18"/>
          <p:cNvGrpSpPr/>
          <p:nvPr/>
        </p:nvGrpSpPr>
        <p:grpSpPr>
          <a:xfrm>
            <a:off x="274320" y="1046480"/>
            <a:ext cx="10522585" cy="4632325"/>
            <a:chOff x="432" y="1648"/>
            <a:chExt cx="16571" cy="7295"/>
          </a:xfrm>
        </p:grpSpPr>
        <p:sp>
          <p:nvSpPr>
            <p:cNvPr id="16" name="圆角矩形 15"/>
            <p:cNvSpPr/>
            <p:nvPr/>
          </p:nvSpPr>
          <p:spPr>
            <a:xfrm rot="240000">
              <a:off x="2044" y="1648"/>
              <a:ext cx="14959" cy="7295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dist="114300" dir="5400000" algn="t" rotWithShape="0">
                <a:prstClr val="black">
                  <a:alpha val="10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05号-简雅黑"/>
                <a:ea typeface="字魂105号-简雅黑"/>
                <a:cs typeface="+mn-cs"/>
              </a:endParaRPr>
            </a:p>
          </p:txBody>
        </p:sp>
        <p:grpSp>
          <p:nvGrpSpPr>
            <p:cNvPr id="17" name="组合 16"/>
            <p:cNvGrpSpPr/>
            <p:nvPr/>
          </p:nvGrpSpPr>
          <p:grpSpPr>
            <a:xfrm>
              <a:off x="432" y="1913"/>
              <a:ext cx="5548" cy="5684"/>
              <a:chOff x="432" y="1913"/>
              <a:chExt cx="5548" cy="5684"/>
            </a:xfrm>
          </p:grpSpPr>
          <p:sp>
            <p:nvSpPr>
              <p:cNvPr id="2" name="圆角矩形 1"/>
              <p:cNvSpPr/>
              <p:nvPr/>
            </p:nvSpPr>
            <p:spPr>
              <a:xfrm rot="240000">
                <a:off x="432" y="1913"/>
                <a:ext cx="5548" cy="5684"/>
              </a:xfrm>
              <a:prstGeom prst="roundRect">
                <a:avLst>
                  <a:gd name="adj" fmla="val 50000"/>
                </a:avLst>
              </a:prstGeom>
              <a:solidFill>
                <a:srgbClr val="FF9357"/>
              </a:solidFill>
              <a:ln>
                <a:solidFill>
                  <a:schemeClr val="tx1"/>
                </a:solidFill>
              </a:ln>
              <a:effectLst>
                <a:outerShdw dist="114300" dir="5400000" algn="t" rotWithShape="0">
                  <a:prstClr val="black">
                    <a:alpha val="10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5号-简雅黑"/>
                  <a:ea typeface="字魂105号-简雅黑"/>
                  <a:cs typeface="+mn-cs"/>
                </a:endParaRPr>
              </a:p>
            </p:txBody>
          </p:sp>
          <p:sp>
            <p:nvSpPr>
              <p:cNvPr id="12" name="矩形 11"/>
              <p:cNvSpPr/>
              <p:nvPr/>
            </p:nvSpPr>
            <p:spPr>
              <a:xfrm>
                <a:off x="1806" y="3275"/>
                <a:ext cx="2749" cy="27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Bauhaus 93" panose="04030905020B02020C02" charset="0"/>
                    <a:ea typeface="思源宋体 CN Heavy" panose="02020900000000000000" charset="-122"/>
                    <a:cs typeface="Bauhaus 93" panose="04030905020B02020C02" charset="0"/>
                    <a:sym typeface="+mn-lt"/>
                  </a:rPr>
                  <a:t>01</a:t>
                </a:r>
              </a:p>
            </p:txBody>
          </p:sp>
        </p:grpSp>
      </p:grpSp>
      <p:grpSp>
        <p:nvGrpSpPr>
          <p:cNvPr id="42" name="组合 41"/>
          <p:cNvGrpSpPr/>
          <p:nvPr/>
        </p:nvGrpSpPr>
        <p:grpSpPr>
          <a:xfrm>
            <a:off x="-1116330" y="-499745"/>
            <a:ext cx="13357860" cy="8587740"/>
            <a:chOff x="-1758" y="-787"/>
            <a:chExt cx="21036" cy="13524"/>
          </a:xfrm>
        </p:grpSpPr>
        <p:grpSp>
          <p:nvGrpSpPr>
            <p:cNvPr id="20" name="组合 19"/>
            <p:cNvGrpSpPr/>
            <p:nvPr/>
          </p:nvGrpSpPr>
          <p:grpSpPr>
            <a:xfrm>
              <a:off x="-1758" y="-787"/>
              <a:ext cx="21036" cy="13524"/>
              <a:chOff x="-1758" y="-787"/>
              <a:chExt cx="21036" cy="13524"/>
            </a:xfrm>
          </p:grpSpPr>
          <p:grpSp>
            <p:nvGrpSpPr>
              <p:cNvPr id="23" name="组合 22"/>
              <p:cNvGrpSpPr/>
              <p:nvPr/>
            </p:nvGrpSpPr>
            <p:grpSpPr>
              <a:xfrm>
                <a:off x="-144" y="-787"/>
                <a:ext cx="19423" cy="13524"/>
                <a:chOff x="-169" y="-787"/>
                <a:chExt cx="19423" cy="13524"/>
              </a:xfrm>
            </p:grpSpPr>
            <p:pic>
              <p:nvPicPr>
                <p:cNvPr id="4" name="图片 3" descr="橡皮"/>
                <p:cNvPicPr>
                  <a:picLocks noChangeAspect="1"/>
                </p:cNvPicPr>
                <p:nvPr>
                  <p:custDataLst>
                    <p:tags r:id="rId2"/>
                  </p:custDataLst>
                </p:nvPr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4338" y="-209"/>
                  <a:ext cx="4862" cy="4862"/>
                </a:xfrm>
                <a:prstGeom prst="rect">
                  <a:avLst/>
                </a:prstGeom>
              </p:spPr>
            </p:pic>
            <p:pic>
              <p:nvPicPr>
                <p:cNvPr id="7" name="图片 6" descr="D:\资料\双麻花辫女孩.png双麻花辫女孩"/>
                <p:cNvPicPr>
                  <a:picLocks noChangeAspect="1"/>
                </p:cNvPicPr>
                <p:nvPr>
                  <p:custDataLst>
                    <p:tags r:id="rId3"/>
                  </p:custDataLst>
                </p:nvPr>
              </p:nvPicPr>
              <p:blipFill>
                <a:blip r:embed="rId10"/>
                <a:srcRect/>
                <a:stretch>
                  <a:fillRect/>
                </a:stretch>
              </p:blipFill>
              <p:spPr>
                <a:xfrm rot="20700000">
                  <a:off x="12382" y="4379"/>
                  <a:ext cx="6872" cy="6872"/>
                </a:xfrm>
                <a:prstGeom prst="rect">
                  <a:avLst/>
                </a:prstGeom>
              </p:spPr>
            </p:pic>
            <p:pic>
              <p:nvPicPr>
                <p:cNvPr id="9" name="图片 8" descr="甜甜圈"/>
                <p:cNvPicPr>
                  <a:picLocks noChangeAspect="1"/>
                </p:cNvPicPr>
                <p:nvPr>
                  <p:custDataLst>
                    <p:tags r:id="rId4"/>
                  </p:custDataLst>
                </p:nvPr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-169" y="7706"/>
                  <a:ext cx="5031" cy="5031"/>
                </a:xfrm>
                <a:prstGeom prst="rect">
                  <a:avLst/>
                </a:prstGeom>
              </p:spPr>
            </p:pic>
            <p:pic>
              <p:nvPicPr>
                <p:cNvPr id="13" name="图片 12" descr="笔"/>
                <p:cNvPicPr>
                  <a:picLocks noChangeAspect="1"/>
                </p:cNvPicPr>
                <p:nvPr>
                  <p:custDataLst>
                    <p:tags r:id="rId5"/>
                  </p:custDataLst>
                </p:nvPr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8288" y="-787"/>
                  <a:ext cx="3909" cy="3909"/>
                </a:xfrm>
                <a:prstGeom prst="rect">
                  <a:avLst/>
                </a:prstGeom>
              </p:spPr>
            </p:pic>
          </p:grpSp>
          <p:pic>
            <p:nvPicPr>
              <p:cNvPr id="18" name="图片 17" descr="冰激凌"/>
              <p:cNvPicPr>
                <a:picLocks noChangeAspect="1"/>
              </p:cNvPicPr>
              <p:nvPr>
                <p:custDataLst>
                  <p:tags r:id="rId1"/>
                </p:custDataLst>
              </p:nvPr>
            </p:nvPicPr>
            <p:blipFill>
              <a:blip r:embed="rId13"/>
              <a:stretch>
                <a:fillRect/>
              </a:stretch>
            </p:blipFill>
            <p:spPr>
              <a:xfrm>
                <a:off x="-1758" y="2415"/>
                <a:ext cx="3698" cy="3698"/>
              </a:xfrm>
              <a:prstGeom prst="rect">
                <a:avLst/>
              </a:prstGeom>
            </p:spPr>
          </p:pic>
        </p:grpSp>
        <p:pic>
          <p:nvPicPr>
            <p:cNvPr id="76" name="图片 75" descr="书本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068" y="-705"/>
              <a:ext cx="3055" cy="3055"/>
            </a:xfrm>
            <a:prstGeom prst="rect">
              <a:avLst/>
            </a:prstGeom>
          </p:spPr>
        </p:pic>
        <p:pic>
          <p:nvPicPr>
            <p:cNvPr id="40" name="图片 39" descr="纸张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9355" y="7395"/>
              <a:ext cx="3672" cy="3672"/>
            </a:xfrm>
            <a:prstGeom prst="rect">
              <a:avLst/>
            </a:prstGeom>
          </p:spPr>
        </p:pic>
        <p:pic>
          <p:nvPicPr>
            <p:cNvPr id="41" name="图片 40" descr="草莓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6291" y="9236"/>
              <a:ext cx="2698" cy="2698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CA37776C-AB74-4869-A780-0FA623963AC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617212" y="2335796"/>
            <a:ext cx="6626926" cy="17801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-1412240" y="-711200"/>
            <a:ext cx="14112240" cy="9530079"/>
            <a:chOff x="-1758" y="-787"/>
            <a:chExt cx="21036" cy="14094"/>
          </a:xfrm>
        </p:grpSpPr>
        <p:grpSp>
          <p:nvGrpSpPr>
            <p:cNvPr id="8" name="组合 7"/>
            <p:cNvGrpSpPr/>
            <p:nvPr/>
          </p:nvGrpSpPr>
          <p:grpSpPr>
            <a:xfrm>
              <a:off x="-1758" y="-787"/>
              <a:ext cx="21036" cy="14094"/>
              <a:chOff x="-1758" y="-787"/>
              <a:chExt cx="21036" cy="14094"/>
            </a:xfrm>
          </p:grpSpPr>
          <p:grpSp>
            <p:nvGrpSpPr>
              <p:cNvPr id="42" name="组合 41"/>
              <p:cNvGrpSpPr/>
              <p:nvPr/>
            </p:nvGrpSpPr>
            <p:grpSpPr>
              <a:xfrm>
                <a:off x="-1758" y="-787"/>
                <a:ext cx="21037" cy="14094"/>
                <a:chOff x="-1758" y="-787"/>
                <a:chExt cx="21037" cy="14094"/>
              </a:xfrm>
            </p:grpSpPr>
            <p:grpSp>
              <p:nvGrpSpPr>
                <p:cNvPr id="20" name="组合 19"/>
                <p:cNvGrpSpPr/>
                <p:nvPr/>
              </p:nvGrpSpPr>
              <p:grpSpPr>
                <a:xfrm>
                  <a:off x="-1758" y="-787"/>
                  <a:ext cx="21037" cy="14094"/>
                  <a:chOff x="-1758" y="-787"/>
                  <a:chExt cx="21037" cy="14094"/>
                </a:xfrm>
              </p:grpSpPr>
              <p:grpSp>
                <p:nvGrpSpPr>
                  <p:cNvPr id="23" name="组合 22"/>
                  <p:cNvGrpSpPr/>
                  <p:nvPr/>
                </p:nvGrpSpPr>
                <p:grpSpPr>
                  <a:xfrm>
                    <a:off x="-144" y="-787"/>
                    <a:ext cx="19423" cy="14094"/>
                    <a:chOff x="-169" y="-787"/>
                    <a:chExt cx="19423" cy="14094"/>
                  </a:xfrm>
                </p:grpSpPr>
                <p:pic>
                  <p:nvPicPr>
                    <p:cNvPr id="4" name="图片 3" descr="橡皮"/>
                    <p:cNvPicPr>
                      <a:picLocks noChangeAspect="1"/>
                    </p:cNvPicPr>
                    <p:nvPr>
                      <p:custDataLst>
                        <p:tags r:id="rId2"/>
                      </p:custDataLst>
                    </p:nvPr>
                  </p:nvPicPr>
                  <p:blipFill>
                    <a:blip r:embed="rId9"/>
                    <a:stretch>
                      <a:fillRect/>
                    </a:stretch>
                  </p:blipFill>
                  <p:spPr>
                    <a:xfrm>
                      <a:off x="14338" y="-209"/>
                      <a:ext cx="4862" cy="486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7" name="图片 6" descr="D:\资料\双麻花辫女孩.png双麻花辫女孩"/>
                    <p:cNvPicPr>
                      <a:picLocks noChangeAspect="1"/>
                    </p:cNvPicPr>
                    <p:nvPr>
                      <p:custDataLst>
                        <p:tags r:id="rId3"/>
                      </p:custDataLst>
                    </p:nvPr>
                  </p:nvPicPr>
                  <p:blipFill>
                    <a:blip r:embed="rId10"/>
                    <a:srcRect/>
                    <a:stretch>
                      <a:fillRect/>
                    </a:stretch>
                  </p:blipFill>
                  <p:spPr>
                    <a:xfrm rot="20700000">
                      <a:off x="12382" y="6435"/>
                      <a:ext cx="6872" cy="687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9" name="图片 8" descr="甜甜圈"/>
                    <p:cNvPicPr>
                      <a:picLocks noChangeAspect="1"/>
                    </p:cNvPicPr>
                    <p:nvPr>
                      <p:custDataLst>
                        <p:tags r:id="rId4"/>
                      </p:custDataLst>
                    </p:nvPr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-169" y="7706"/>
                      <a:ext cx="5031" cy="5031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3" name="图片 12" descr="笔"/>
                    <p:cNvPicPr>
                      <a:picLocks noChangeAspect="1"/>
                    </p:cNvPicPr>
                    <p:nvPr>
                      <p:custDataLst>
                        <p:tags r:id="rId5"/>
                      </p:custDataLst>
                    </p:nvPr>
                  </p:nvPicPr>
                  <p:blipFill>
                    <a:blip r:embed="rId12"/>
                    <a:stretch>
                      <a:fillRect/>
                    </a:stretch>
                  </p:blipFill>
                  <p:spPr>
                    <a:xfrm>
                      <a:off x="8288" y="-787"/>
                      <a:ext cx="3909" cy="3909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18" name="图片 17" descr="冰激凌"/>
                  <p:cNvPicPr>
                    <a:picLocks noChangeAspect="1"/>
                  </p:cNvPicPr>
                  <p:nvPr>
                    <p:custDataLst>
                      <p:tags r:id="rId1"/>
                    </p:custDataLst>
                  </p:nvPr>
                </p:nvPicPr>
                <p:blipFill>
                  <a:blip r:embed="rId13"/>
                  <a:stretch>
                    <a:fillRect/>
                  </a:stretch>
                </p:blipFill>
                <p:spPr>
                  <a:xfrm>
                    <a:off x="-1758" y="2415"/>
                    <a:ext cx="3698" cy="369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76" name="图片 75" descr="书本"/>
                <p:cNvPicPr>
                  <a:picLocks noChangeAspect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068" y="-705"/>
                  <a:ext cx="3055" cy="3055"/>
                </a:xfrm>
                <a:prstGeom prst="rect">
                  <a:avLst/>
                </a:prstGeom>
              </p:spPr>
            </p:pic>
            <p:pic>
              <p:nvPicPr>
                <p:cNvPr id="40" name="图片 39" descr="纸张"/>
                <p:cNvPicPr>
                  <a:picLocks noChangeAspect="1"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355" y="7395"/>
                  <a:ext cx="3672" cy="3672"/>
                </a:xfrm>
                <a:prstGeom prst="rect">
                  <a:avLst/>
                </a:prstGeom>
              </p:spPr>
            </p:pic>
            <p:pic>
              <p:nvPicPr>
                <p:cNvPr id="41" name="图片 40" descr="草莓"/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291" y="9236"/>
                  <a:ext cx="2698" cy="2698"/>
                </a:xfrm>
                <a:prstGeom prst="rect">
                  <a:avLst/>
                </a:prstGeom>
              </p:spPr>
            </p:pic>
          </p:grpSp>
          <p:sp>
            <p:nvSpPr>
              <p:cNvPr id="6" name="圆角矩形 5"/>
              <p:cNvSpPr/>
              <p:nvPr/>
            </p:nvSpPr>
            <p:spPr>
              <a:xfrm flipH="1">
                <a:off x="721" y="1078"/>
                <a:ext cx="17421" cy="840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dist="114300" dir="5400000" algn="t" rotWithShape="0">
                  <a:prstClr val="black">
                    <a:alpha val="10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5号-简雅黑"/>
                  <a:ea typeface="字魂105号-简雅黑"/>
                  <a:cs typeface="+mn-cs"/>
                </a:endParaRPr>
              </a:p>
            </p:txBody>
          </p:sp>
        </p:grpSp>
        <p:sp>
          <p:nvSpPr>
            <p:cNvPr id="11" name="椭圆 10"/>
            <p:cNvSpPr/>
            <p:nvPr/>
          </p:nvSpPr>
          <p:spPr>
            <a:xfrm>
              <a:off x="1465" y="1662"/>
              <a:ext cx="475" cy="475"/>
            </a:xfrm>
            <a:prstGeom prst="ellipse">
              <a:avLst/>
            </a:prstGeom>
            <a:solidFill>
              <a:srgbClr val="FFE67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05号-简雅黑"/>
                <a:ea typeface="字魂105号-简雅黑"/>
                <a:cs typeface="+mn-cs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02189B31-254C-476E-A3E1-8182645EA7B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74819" y="528716"/>
            <a:ext cx="5572227" cy="1176630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7817B755-F37F-40B9-9181-962AB760E5FE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9752" b="97518" l="3369" r="95213">
                        <a14:foregroundMark x1="40071" y1="56560" x2="41135" y2="54965"/>
                        <a14:foregroundMark x1="42553" y1="57447" x2="45213" y2="57801"/>
                        <a14:foregroundMark x1="17199" y1="90957" x2="21809" y2="90248"/>
                        <a14:foregroundMark x1="27305" y1="89362" x2="32624" y2="91844"/>
                        <a14:foregroundMark x1="27660" y1="90071" x2="27660" y2="80496"/>
                        <a14:foregroundMark x1="75355" y1="62589" x2="76241" y2="85284"/>
                        <a14:foregroundMark x1="73227" y1="52660" x2="82447" y2="51241"/>
                        <a14:foregroundMark x1="84574" y1="60638" x2="86348" y2="72695"/>
                        <a14:foregroundMark x1="62589" y1="73050" x2="64539" y2="71809"/>
                        <a14:foregroundMark x1="71631" y1="92021" x2="77128" y2="89716"/>
                        <a14:foregroundMark x1="85461" y1="88652" x2="89894" y2="92021"/>
                        <a14:foregroundMark x1="76596" y1="90071" x2="75887" y2="838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8097" y="1453929"/>
            <a:ext cx="5654472" cy="519438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AD51870-4EEE-4BF8-AEFE-2D1118F7EA22}"/>
              </a:ext>
            </a:extLst>
          </p:cNvPr>
          <p:cNvSpPr txBox="1"/>
          <p:nvPr/>
        </p:nvSpPr>
        <p:spPr>
          <a:xfrm>
            <a:off x="1825337" y="1460133"/>
            <a:ext cx="91744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rao đổi nhóm đôi về những việc cần làm nhưng còn hay quên.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" name="组合 14"/>
          <p:cNvGrpSpPr/>
          <p:nvPr/>
        </p:nvGrpSpPr>
        <p:grpSpPr>
          <a:xfrm>
            <a:off x="-1116330" y="-812800"/>
            <a:ext cx="13358495" cy="9479277"/>
            <a:chOff x="-1758" y="-787"/>
            <a:chExt cx="21037" cy="14094"/>
          </a:xfrm>
        </p:grpSpPr>
        <p:grpSp>
          <p:nvGrpSpPr>
            <p:cNvPr id="8" name="组合 7"/>
            <p:cNvGrpSpPr/>
            <p:nvPr/>
          </p:nvGrpSpPr>
          <p:grpSpPr>
            <a:xfrm>
              <a:off x="-1758" y="-787"/>
              <a:ext cx="21037" cy="14094"/>
              <a:chOff x="-1758" y="-787"/>
              <a:chExt cx="21037" cy="14094"/>
            </a:xfrm>
          </p:grpSpPr>
          <p:grpSp>
            <p:nvGrpSpPr>
              <p:cNvPr id="42" name="组合 41"/>
              <p:cNvGrpSpPr/>
              <p:nvPr/>
            </p:nvGrpSpPr>
            <p:grpSpPr>
              <a:xfrm>
                <a:off x="-1758" y="-787"/>
                <a:ext cx="21037" cy="14094"/>
                <a:chOff x="-1758" y="-787"/>
                <a:chExt cx="21037" cy="14094"/>
              </a:xfrm>
            </p:grpSpPr>
            <p:grpSp>
              <p:nvGrpSpPr>
                <p:cNvPr id="20" name="组合 19"/>
                <p:cNvGrpSpPr/>
                <p:nvPr/>
              </p:nvGrpSpPr>
              <p:grpSpPr>
                <a:xfrm>
                  <a:off x="-1758" y="-787"/>
                  <a:ext cx="21037" cy="14094"/>
                  <a:chOff x="-1758" y="-787"/>
                  <a:chExt cx="21037" cy="14094"/>
                </a:xfrm>
              </p:grpSpPr>
              <p:grpSp>
                <p:nvGrpSpPr>
                  <p:cNvPr id="23" name="组合 22"/>
                  <p:cNvGrpSpPr/>
                  <p:nvPr/>
                </p:nvGrpSpPr>
                <p:grpSpPr>
                  <a:xfrm>
                    <a:off x="-144" y="-787"/>
                    <a:ext cx="19423" cy="14094"/>
                    <a:chOff x="-169" y="-787"/>
                    <a:chExt cx="19423" cy="14094"/>
                  </a:xfrm>
                </p:grpSpPr>
                <p:pic>
                  <p:nvPicPr>
                    <p:cNvPr id="4" name="图片 3" descr="橡皮"/>
                    <p:cNvPicPr>
                      <a:picLocks noChangeAspect="1"/>
                    </p:cNvPicPr>
                    <p:nvPr>
                      <p:custDataLst>
                        <p:tags r:id="rId2"/>
                      </p:custDataLst>
                    </p:nvPr>
                  </p:nvPicPr>
                  <p:blipFill>
                    <a:blip r:embed="rId9"/>
                    <a:stretch>
                      <a:fillRect/>
                    </a:stretch>
                  </p:blipFill>
                  <p:spPr>
                    <a:xfrm>
                      <a:off x="14338" y="-209"/>
                      <a:ext cx="4862" cy="486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7" name="图片 6" descr="D:\资料\双麻花辫女孩.png双麻花辫女孩"/>
                    <p:cNvPicPr>
                      <a:picLocks noChangeAspect="1"/>
                    </p:cNvPicPr>
                    <p:nvPr>
                      <p:custDataLst>
                        <p:tags r:id="rId3"/>
                      </p:custDataLst>
                    </p:nvPr>
                  </p:nvPicPr>
                  <p:blipFill>
                    <a:blip r:embed="rId10"/>
                    <a:srcRect/>
                    <a:stretch>
                      <a:fillRect/>
                    </a:stretch>
                  </p:blipFill>
                  <p:spPr>
                    <a:xfrm rot="20700000">
                      <a:off x="12382" y="6435"/>
                      <a:ext cx="6872" cy="687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9" name="图片 8" descr="甜甜圈"/>
                    <p:cNvPicPr>
                      <a:picLocks noChangeAspect="1"/>
                    </p:cNvPicPr>
                    <p:nvPr>
                      <p:custDataLst>
                        <p:tags r:id="rId4"/>
                      </p:custDataLst>
                    </p:nvPr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-169" y="7706"/>
                      <a:ext cx="5031" cy="5031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3" name="图片 12" descr="笔"/>
                    <p:cNvPicPr>
                      <a:picLocks noChangeAspect="1"/>
                    </p:cNvPicPr>
                    <p:nvPr>
                      <p:custDataLst>
                        <p:tags r:id="rId5"/>
                      </p:custDataLst>
                    </p:nvPr>
                  </p:nvPicPr>
                  <p:blipFill>
                    <a:blip r:embed="rId12"/>
                    <a:stretch>
                      <a:fillRect/>
                    </a:stretch>
                  </p:blipFill>
                  <p:spPr>
                    <a:xfrm>
                      <a:off x="8288" y="-787"/>
                      <a:ext cx="3909" cy="3909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18" name="图片 17" descr="冰激凌"/>
                  <p:cNvPicPr>
                    <a:picLocks noChangeAspect="1"/>
                  </p:cNvPicPr>
                  <p:nvPr>
                    <p:custDataLst>
                      <p:tags r:id="rId1"/>
                    </p:custDataLst>
                  </p:nvPr>
                </p:nvPicPr>
                <p:blipFill>
                  <a:blip r:embed="rId13"/>
                  <a:stretch>
                    <a:fillRect/>
                  </a:stretch>
                </p:blipFill>
                <p:spPr>
                  <a:xfrm>
                    <a:off x="-1758" y="2415"/>
                    <a:ext cx="3698" cy="369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76" name="图片 75" descr="书本"/>
                <p:cNvPicPr>
                  <a:picLocks noChangeAspect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068" y="-705"/>
                  <a:ext cx="3055" cy="3055"/>
                </a:xfrm>
                <a:prstGeom prst="rect">
                  <a:avLst/>
                </a:prstGeom>
              </p:spPr>
            </p:pic>
            <p:pic>
              <p:nvPicPr>
                <p:cNvPr id="40" name="图片 39" descr="纸张"/>
                <p:cNvPicPr>
                  <a:picLocks noChangeAspect="1"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355" y="7395"/>
                  <a:ext cx="3672" cy="3672"/>
                </a:xfrm>
                <a:prstGeom prst="rect">
                  <a:avLst/>
                </a:prstGeom>
              </p:spPr>
            </p:pic>
            <p:pic>
              <p:nvPicPr>
                <p:cNvPr id="41" name="图片 40" descr="草莓"/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291" y="9236"/>
                  <a:ext cx="2698" cy="2698"/>
                </a:xfrm>
                <a:prstGeom prst="rect">
                  <a:avLst/>
                </a:prstGeom>
              </p:spPr>
            </p:pic>
          </p:grpSp>
          <p:sp>
            <p:nvSpPr>
              <p:cNvPr id="6" name="圆角矩形 5"/>
              <p:cNvSpPr/>
              <p:nvPr/>
            </p:nvSpPr>
            <p:spPr>
              <a:xfrm flipH="1">
                <a:off x="721" y="1078"/>
                <a:ext cx="17421" cy="840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dist="114300" dir="5400000" algn="t" rotWithShape="0">
                  <a:prstClr val="black">
                    <a:alpha val="10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字魂105号-简雅黑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" name="椭圆 10"/>
            <p:cNvSpPr/>
            <p:nvPr/>
          </p:nvSpPr>
          <p:spPr>
            <a:xfrm>
              <a:off x="1465" y="1662"/>
              <a:ext cx="475" cy="475"/>
            </a:xfrm>
            <a:prstGeom prst="ellipse">
              <a:avLst/>
            </a:prstGeom>
            <a:solidFill>
              <a:srgbClr val="FFE67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字魂105号-简雅黑"/>
                <a:cs typeface="Arial" panose="020B0604020202020204" pitchFamily="34" charset="0"/>
              </a:endParaRPr>
            </a:p>
          </p:txBody>
        </p:sp>
      </p:grpSp>
      <p:pic>
        <p:nvPicPr>
          <p:cNvPr id="75" name="Picture 74">
            <a:extLst>
              <a:ext uri="{FF2B5EF4-FFF2-40B4-BE49-F238E27FC236}">
                <a16:creationId xmlns:a16="http://schemas.microsoft.com/office/drawing/2014/main" id="{AF790CF2-83D7-425B-9970-25B55500435D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9752" b="97518" l="3369" r="95213">
                        <a14:foregroundMark x1="40071" y1="56560" x2="41135" y2="54965"/>
                        <a14:foregroundMark x1="42553" y1="57447" x2="45213" y2="57801"/>
                        <a14:foregroundMark x1="17199" y1="90957" x2="21809" y2="90248"/>
                        <a14:foregroundMark x1="27305" y1="89362" x2="32624" y2="91844"/>
                        <a14:foregroundMark x1="27660" y1="90071" x2="27660" y2="80496"/>
                        <a14:foregroundMark x1="75355" y1="62589" x2="76241" y2="85284"/>
                        <a14:foregroundMark x1="73227" y1="52660" x2="82447" y2="51241"/>
                        <a14:foregroundMark x1="84574" y1="60638" x2="86348" y2="72695"/>
                        <a14:foregroundMark x1="62589" y1="73050" x2="64539" y2="71809"/>
                        <a14:foregroundMark x1="71631" y1="92021" x2="77128" y2="89716"/>
                        <a14:foregroundMark x1="85461" y1="88652" x2="89894" y2="92021"/>
                        <a14:foregroundMark x1="76596" y1="90071" x2="75887" y2="838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546" y="2214160"/>
            <a:ext cx="3817855" cy="3817855"/>
          </a:xfrm>
          <a:prstGeom prst="rect">
            <a:avLst/>
          </a:prstGeom>
        </p:spPr>
      </p:pic>
      <p:sp>
        <p:nvSpPr>
          <p:cNvPr id="77" name="Rounded Rectangular Callout 16">
            <a:extLst>
              <a:ext uri="{FF2B5EF4-FFF2-40B4-BE49-F238E27FC236}">
                <a16:creationId xmlns:a16="http://schemas.microsoft.com/office/drawing/2014/main" id="{54311503-0C69-477D-91DE-237D2528933C}"/>
              </a:ext>
            </a:extLst>
          </p:cNvPr>
          <p:cNvSpPr/>
          <p:nvPr/>
        </p:nvSpPr>
        <p:spPr>
          <a:xfrm>
            <a:off x="1338410" y="763490"/>
            <a:ext cx="9900608" cy="1150069"/>
          </a:xfrm>
          <a:prstGeom prst="wedgeRoundRectCallout">
            <a:avLst>
              <a:gd name="adj1" fmla="val -40635"/>
              <a:gd name="adj2" fmla="val 86928"/>
              <a:gd name="adj3" fmla="val 16667"/>
            </a:avLst>
          </a:prstGeom>
          <a:solidFill>
            <a:srgbClr val="E6F7FF">
              <a:lumMod val="90000"/>
            </a:srgbClr>
          </a:solidFill>
          <a:ln w="25400" cap="flat" cmpd="sng" algn="ctr">
            <a:solidFill>
              <a:srgbClr val="FDFDFD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 algn="ctr">
              <a:defRPr/>
            </a:pPr>
            <a:r>
              <a:rPr lang="vi-VN" sz="3200" kern="0" dirty="0">
                <a:solidFill>
                  <a:srgbClr val="0052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 bạn, bạn còn những việc nào hàng ngày rất cần mà còn hay quên?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srgbClr val="005279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Rounded Rectangular Callout 18">
            <a:extLst>
              <a:ext uri="{FF2B5EF4-FFF2-40B4-BE49-F238E27FC236}">
                <a16:creationId xmlns:a16="http://schemas.microsoft.com/office/drawing/2014/main" id="{6DF473C9-1543-4A73-B3A8-DCAF0893AD71}"/>
              </a:ext>
            </a:extLst>
          </p:cNvPr>
          <p:cNvSpPr/>
          <p:nvPr/>
        </p:nvSpPr>
        <p:spPr>
          <a:xfrm>
            <a:off x="3636282" y="2163838"/>
            <a:ext cx="6595621" cy="1150069"/>
          </a:xfrm>
          <a:prstGeom prst="wedgeRoundRectCallout">
            <a:avLst>
              <a:gd name="adj1" fmla="val -41116"/>
              <a:gd name="adj2" fmla="val 80371"/>
              <a:gd name="adj3" fmla="val 16667"/>
            </a:avLst>
          </a:prstGeom>
          <a:solidFill>
            <a:srgbClr val="FBB03B">
              <a:lumMod val="40000"/>
              <a:lumOff val="60000"/>
            </a:srgbClr>
          </a:solidFill>
          <a:ln w="25400" cap="flat" cmpd="sng" algn="ctr">
            <a:solidFill>
              <a:srgbClr val="FDFDFD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 algn="ctr">
              <a:defRPr/>
            </a:pPr>
            <a:r>
              <a:rPr lang="en-US" sz="3200" kern="0" noProof="0" dirty="0" err="1">
                <a:solidFill>
                  <a:srgbClr val="6E4F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3200" kern="0" noProof="0" dirty="0">
                <a:solidFill>
                  <a:srgbClr val="6E4F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noProof="0" dirty="0" err="1">
                <a:solidFill>
                  <a:srgbClr val="6E4F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răng</a:t>
            </a:r>
            <a:r>
              <a:rPr lang="en-US" sz="3200" kern="0" noProof="0" dirty="0">
                <a:solidFill>
                  <a:srgbClr val="6E4F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noProof="0" dirty="0" err="1">
                <a:solidFill>
                  <a:srgbClr val="6E4F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en-US" sz="3200" kern="0" noProof="0" dirty="0">
                <a:solidFill>
                  <a:srgbClr val="6E4F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noProof="0" dirty="0" err="1">
                <a:solidFill>
                  <a:srgbClr val="6E4F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3200" kern="0" noProof="0" dirty="0">
                <a:solidFill>
                  <a:srgbClr val="6E4F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noProof="0" dirty="0" err="1">
                <a:solidFill>
                  <a:srgbClr val="6E4F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200" kern="0" noProof="0" dirty="0">
                <a:solidFill>
                  <a:srgbClr val="6E4F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noProof="0" dirty="0" err="1">
                <a:solidFill>
                  <a:srgbClr val="6E4F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ngủ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srgbClr val="6E4F2B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5" presetClass="emph" presetSubtype="0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5" presetClass="emph" presetSubtype="0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1" dur="indefinite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78" grpId="0" animBg="1"/>
      <p:bldP spid="7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" name="组合 14"/>
          <p:cNvGrpSpPr/>
          <p:nvPr/>
        </p:nvGrpSpPr>
        <p:grpSpPr>
          <a:xfrm>
            <a:off x="-1116330" y="-812800"/>
            <a:ext cx="13358495" cy="9479277"/>
            <a:chOff x="-1758" y="-787"/>
            <a:chExt cx="21037" cy="14094"/>
          </a:xfrm>
        </p:grpSpPr>
        <p:grpSp>
          <p:nvGrpSpPr>
            <p:cNvPr id="8" name="组合 7"/>
            <p:cNvGrpSpPr/>
            <p:nvPr/>
          </p:nvGrpSpPr>
          <p:grpSpPr>
            <a:xfrm>
              <a:off x="-1758" y="-787"/>
              <a:ext cx="21037" cy="14094"/>
              <a:chOff x="-1758" y="-787"/>
              <a:chExt cx="21037" cy="14094"/>
            </a:xfrm>
          </p:grpSpPr>
          <p:grpSp>
            <p:nvGrpSpPr>
              <p:cNvPr id="42" name="组合 41"/>
              <p:cNvGrpSpPr/>
              <p:nvPr/>
            </p:nvGrpSpPr>
            <p:grpSpPr>
              <a:xfrm>
                <a:off x="-1758" y="-787"/>
                <a:ext cx="21037" cy="14094"/>
                <a:chOff x="-1758" y="-787"/>
                <a:chExt cx="21037" cy="14094"/>
              </a:xfrm>
            </p:grpSpPr>
            <p:grpSp>
              <p:nvGrpSpPr>
                <p:cNvPr id="20" name="组合 19"/>
                <p:cNvGrpSpPr/>
                <p:nvPr/>
              </p:nvGrpSpPr>
              <p:grpSpPr>
                <a:xfrm>
                  <a:off x="-1758" y="-787"/>
                  <a:ext cx="21037" cy="14094"/>
                  <a:chOff x="-1758" y="-787"/>
                  <a:chExt cx="21037" cy="14094"/>
                </a:xfrm>
              </p:grpSpPr>
              <p:grpSp>
                <p:nvGrpSpPr>
                  <p:cNvPr id="23" name="组合 22"/>
                  <p:cNvGrpSpPr/>
                  <p:nvPr/>
                </p:nvGrpSpPr>
                <p:grpSpPr>
                  <a:xfrm>
                    <a:off x="-144" y="-787"/>
                    <a:ext cx="19423" cy="14094"/>
                    <a:chOff x="-169" y="-787"/>
                    <a:chExt cx="19423" cy="14094"/>
                  </a:xfrm>
                </p:grpSpPr>
                <p:pic>
                  <p:nvPicPr>
                    <p:cNvPr id="4" name="图片 3" descr="橡皮"/>
                    <p:cNvPicPr>
                      <a:picLocks noChangeAspect="1"/>
                    </p:cNvPicPr>
                    <p:nvPr>
                      <p:custDataLst>
                        <p:tags r:id="rId2"/>
                      </p:custDataLst>
                    </p:nvPr>
                  </p:nvPicPr>
                  <p:blipFill>
                    <a:blip r:embed="rId9"/>
                    <a:stretch>
                      <a:fillRect/>
                    </a:stretch>
                  </p:blipFill>
                  <p:spPr>
                    <a:xfrm>
                      <a:off x="14338" y="-209"/>
                      <a:ext cx="4862" cy="486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7" name="图片 6" descr="D:\资料\双麻花辫女孩.png双麻花辫女孩"/>
                    <p:cNvPicPr>
                      <a:picLocks noChangeAspect="1"/>
                    </p:cNvPicPr>
                    <p:nvPr>
                      <p:custDataLst>
                        <p:tags r:id="rId3"/>
                      </p:custDataLst>
                    </p:nvPr>
                  </p:nvPicPr>
                  <p:blipFill>
                    <a:blip r:embed="rId10"/>
                    <a:srcRect/>
                    <a:stretch>
                      <a:fillRect/>
                    </a:stretch>
                  </p:blipFill>
                  <p:spPr>
                    <a:xfrm rot="20700000">
                      <a:off x="12382" y="6435"/>
                      <a:ext cx="6872" cy="687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9" name="图片 8" descr="甜甜圈"/>
                    <p:cNvPicPr>
                      <a:picLocks noChangeAspect="1"/>
                    </p:cNvPicPr>
                    <p:nvPr>
                      <p:custDataLst>
                        <p:tags r:id="rId4"/>
                      </p:custDataLst>
                    </p:nvPr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-169" y="7706"/>
                      <a:ext cx="5031" cy="5031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3" name="图片 12" descr="笔"/>
                    <p:cNvPicPr>
                      <a:picLocks noChangeAspect="1"/>
                    </p:cNvPicPr>
                    <p:nvPr>
                      <p:custDataLst>
                        <p:tags r:id="rId5"/>
                      </p:custDataLst>
                    </p:nvPr>
                  </p:nvPicPr>
                  <p:blipFill>
                    <a:blip r:embed="rId12"/>
                    <a:stretch>
                      <a:fillRect/>
                    </a:stretch>
                  </p:blipFill>
                  <p:spPr>
                    <a:xfrm>
                      <a:off x="8288" y="-787"/>
                      <a:ext cx="3909" cy="3909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18" name="图片 17" descr="冰激凌"/>
                  <p:cNvPicPr>
                    <a:picLocks noChangeAspect="1"/>
                  </p:cNvPicPr>
                  <p:nvPr>
                    <p:custDataLst>
                      <p:tags r:id="rId1"/>
                    </p:custDataLst>
                  </p:nvPr>
                </p:nvPicPr>
                <p:blipFill>
                  <a:blip r:embed="rId13"/>
                  <a:stretch>
                    <a:fillRect/>
                  </a:stretch>
                </p:blipFill>
                <p:spPr>
                  <a:xfrm>
                    <a:off x="-1758" y="2415"/>
                    <a:ext cx="3698" cy="369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76" name="图片 75" descr="书本"/>
                <p:cNvPicPr>
                  <a:picLocks noChangeAspect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068" y="-705"/>
                  <a:ext cx="3055" cy="3055"/>
                </a:xfrm>
                <a:prstGeom prst="rect">
                  <a:avLst/>
                </a:prstGeom>
              </p:spPr>
            </p:pic>
            <p:pic>
              <p:nvPicPr>
                <p:cNvPr id="40" name="图片 39" descr="纸张"/>
                <p:cNvPicPr>
                  <a:picLocks noChangeAspect="1"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355" y="7395"/>
                  <a:ext cx="3672" cy="3672"/>
                </a:xfrm>
                <a:prstGeom prst="rect">
                  <a:avLst/>
                </a:prstGeom>
              </p:spPr>
            </p:pic>
            <p:pic>
              <p:nvPicPr>
                <p:cNvPr id="41" name="图片 40" descr="草莓"/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291" y="9236"/>
                  <a:ext cx="2698" cy="2698"/>
                </a:xfrm>
                <a:prstGeom prst="rect">
                  <a:avLst/>
                </a:prstGeom>
              </p:spPr>
            </p:pic>
          </p:grpSp>
          <p:sp>
            <p:nvSpPr>
              <p:cNvPr id="6" name="圆角矩形 5"/>
              <p:cNvSpPr/>
              <p:nvPr/>
            </p:nvSpPr>
            <p:spPr>
              <a:xfrm flipH="1">
                <a:off x="721" y="1078"/>
                <a:ext cx="17421" cy="840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dist="114300" dir="5400000" algn="t" rotWithShape="0">
                  <a:prstClr val="black">
                    <a:alpha val="10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字魂105号-简雅黑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" name="椭圆 10"/>
            <p:cNvSpPr/>
            <p:nvPr/>
          </p:nvSpPr>
          <p:spPr>
            <a:xfrm>
              <a:off x="1465" y="1662"/>
              <a:ext cx="475" cy="475"/>
            </a:xfrm>
            <a:prstGeom prst="ellipse">
              <a:avLst/>
            </a:prstGeom>
            <a:solidFill>
              <a:srgbClr val="FFE67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字魂105号-简雅黑"/>
                <a:cs typeface="Arial" panose="020B0604020202020204" pitchFamily="34" charset="0"/>
              </a:endParaRPr>
            </a:p>
          </p:txBody>
        </p:sp>
      </p:grpSp>
      <p:pic>
        <p:nvPicPr>
          <p:cNvPr id="75" name="Picture 74">
            <a:extLst>
              <a:ext uri="{FF2B5EF4-FFF2-40B4-BE49-F238E27FC236}">
                <a16:creationId xmlns:a16="http://schemas.microsoft.com/office/drawing/2014/main" id="{AF790CF2-83D7-425B-9970-25B55500435D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9752" b="97518" l="3369" r="95213">
                        <a14:foregroundMark x1="40071" y1="56560" x2="41135" y2="54965"/>
                        <a14:foregroundMark x1="42553" y1="57447" x2="45213" y2="57801"/>
                        <a14:foregroundMark x1="17199" y1="90957" x2="21809" y2="90248"/>
                        <a14:foregroundMark x1="27305" y1="89362" x2="32624" y2="91844"/>
                        <a14:foregroundMark x1="27660" y1="90071" x2="27660" y2="80496"/>
                        <a14:foregroundMark x1="75355" y1="62589" x2="76241" y2="85284"/>
                        <a14:foregroundMark x1="73227" y1="52660" x2="82447" y2="51241"/>
                        <a14:foregroundMark x1="84574" y1="60638" x2="86348" y2="72695"/>
                        <a14:foregroundMark x1="62589" y1="73050" x2="64539" y2="71809"/>
                        <a14:foregroundMark x1="71631" y1="92021" x2="77128" y2="89716"/>
                        <a14:foregroundMark x1="85461" y1="88652" x2="89894" y2="92021"/>
                        <a14:foregroundMark x1="76596" y1="90071" x2="75887" y2="838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546" y="2214160"/>
            <a:ext cx="3817855" cy="3817855"/>
          </a:xfrm>
          <a:prstGeom prst="rect">
            <a:avLst/>
          </a:prstGeom>
        </p:spPr>
      </p:pic>
      <p:sp>
        <p:nvSpPr>
          <p:cNvPr id="77" name="Rounded Rectangular Callout 16">
            <a:extLst>
              <a:ext uri="{FF2B5EF4-FFF2-40B4-BE49-F238E27FC236}">
                <a16:creationId xmlns:a16="http://schemas.microsoft.com/office/drawing/2014/main" id="{54311503-0C69-477D-91DE-237D2528933C}"/>
              </a:ext>
            </a:extLst>
          </p:cNvPr>
          <p:cNvSpPr/>
          <p:nvPr/>
        </p:nvSpPr>
        <p:spPr>
          <a:xfrm>
            <a:off x="1338410" y="763490"/>
            <a:ext cx="9900608" cy="1150069"/>
          </a:xfrm>
          <a:prstGeom prst="wedgeRoundRectCallout">
            <a:avLst>
              <a:gd name="adj1" fmla="val -40635"/>
              <a:gd name="adj2" fmla="val 86928"/>
              <a:gd name="adj3" fmla="val 16667"/>
            </a:avLst>
          </a:prstGeom>
          <a:solidFill>
            <a:srgbClr val="E6F7FF">
              <a:lumMod val="90000"/>
            </a:srgbClr>
          </a:solidFill>
          <a:ln w="25400" cap="flat" cmpd="sng" algn="ctr">
            <a:solidFill>
              <a:srgbClr val="FDFDFD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 algn="ctr">
              <a:defRPr/>
            </a:pPr>
            <a:r>
              <a:rPr lang="vi-VN" sz="4800" kern="0" dirty="0">
                <a:solidFill>
                  <a:srgbClr val="0052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 sao hay quên hoặc không làm?</a:t>
            </a:r>
            <a:endParaRPr kumimoji="0" lang="vi-VN" sz="4800" b="0" i="0" u="none" strike="noStrike" kern="0" cap="none" spc="0" normalizeH="0" baseline="0" noProof="0" dirty="0">
              <a:ln>
                <a:noFill/>
              </a:ln>
              <a:solidFill>
                <a:srgbClr val="005279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Rounded Rectangular Callout 18">
            <a:extLst>
              <a:ext uri="{FF2B5EF4-FFF2-40B4-BE49-F238E27FC236}">
                <a16:creationId xmlns:a16="http://schemas.microsoft.com/office/drawing/2014/main" id="{6DF473C9-1543-4A73-B3A8-DCAF0893AD71}"/>
              </a:ext>
            </a:extLst>
          </p:cNvPr>
          <p:cNvSpPr/>
          <p:nvPr/>
        </p:nvSpPr>
        <p:spPr>
          <a:xfrm>
            <a:off x="3636282" y="2163838"/>
            <a:ext cx="7602735" cy="1150069"/>
          </a:xfrm>
          <a:prstGeom prst="wedgeRoundRectCallout">
            <a:avLst>
              <a:gd name="adj1" fmla="val -41116"/>
              <a:gd name="adj2" fmla="val 80371"/>
              <a:gd name="adj3" fmla="val 16667"/>
            </a:avLst>
          </a:prstGeom>
          <a:solidFill>
            <a:srgbClr val="FBB03B">
              <a:lumMod val="40000"/>
              <a:lumOff val="60000"/>
            </a:srgbClr>
          </a:solidFill>
          <a:ln w="25400" cap="flat" cmpd="sng" algn="ctr">
            <a:solidFill>
              <a:srgbClr val="FDFDFD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 algn="ctr">
              <a:defRPr/>
            </a:pPr>
            <a:r>
              <a:rPr lang="vi-VN" sz="3200" kern="0" dirty="0">
                <a:solidFill>
                  <a:srgbClr val="6E4F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</a:t>
            </a:r>
            <a:r>
              <a:rPr lang="en-US" sz="3200" kern="0" dirty="0">
                <a:solidFill>
                  <a:srgbClr val="6E4F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ờ</a:t>
            </a:r>
            <a:r>
              <a:rPr lang="vi-VN" sz="3200" kern="0" dirty="0">
                <a:solidFill>
                  <a:srgbClr val="6E4F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i, Ngại Khó, Không muốn làm, </a:t>
            </a:r>
            <a:r>
              <a:rPr lang="en-US" sz="3200" kern="0" dirty="0">
                <a:solidFill>
                  <a:srgbClr val="6E4F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vi-VN" sz="3200" kern="0" dirty="0">
                <a:solidFill>
                  <a:srgbClr val="6E4F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uên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srgbClr val="6E4F2B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6397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5" presetClass="emph" presetSubtype="0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5" presetClass="emph" presetSubtype="0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1" dur="indefinite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78" grpId="0" animBg="1"/>
      <p:bldP spid="7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" name="组合 14"/>
          <p:cNvGrpSpPr/>
          <p:nvPr/>
        </p:nvGrpSpPr>
        <p:grpSpPr>
          <a:xfrm>
            <a:off x="-1116330" y="-812800"/>
            <a:ext cx="13358495" cy="9479277"/>
            <a:chOff x="-1758" y="-787"/>
            <a:chExt cx="21037" cy="14094"/>
          </a:xfrm>
        </p:grpSpPr>
        <p:grpSp>
          <p:nvGrpSpPr>
            <p:cNvPr id="8" name="组合 7"/>
            <p:cNvGrpSpPr/>
            <p:nvPr/>
          </p:nvGrpSpPr>
          <p:grpSpPr>
            <a:xfrm>
              <a:off x="-1758" y="-787"/>
              <a:ext cx="21037" cy="14094"/>
              <a:chOff x="-1758" y="-787"/>
              <a:chExt cx="21037" cy="14094"/>
            </a:xfrm>
          </p:grpSpPr>
          <p:grpSp>
            <p:nvGrpSpPr>
              <p:cNvPr id="42" name="组合 41"/>
              <p:cNvGrpSpPr/>
              <p:nvPr/>
            </p:nvGrpSpPr>
            <p:grpSpPr>
              <a:xfrm>
                <a:off x="-1758" y="-787"/>
                <a:ext cx="21037" cy="14094"/>
                <a:chOff x="-1758" y="-787"/>
                <a:chExt cx="21037" cy="14094"/>
              </a:xfrm>
            </p:grpSpPr>
            <p:grpSp>
              <p:nvGrpSpPr>
                <p:cNvPr id="20" name="组合 19"/>
                <p:cNvGrpSpPr/>
                <p:nvPr/>
              </p:nvGrpSpPr>
              <p:grpSpPr>
                <a:xfrm>
                  <a:off x="-1758" y="-787"/>
                  <a:ext cx="21037" cy="14094"/>
                  <a:chOff x="-1758" y="-787"/>
                  <a:chExt cx="21037" cy="14094"/>
                </a:xfrm>
              </p:grpSpPr>
              <p:grpSp>
                <p:nvGrpSpPr>
                  <p:cNvPr id="23" name="组合 22"/>
                  <p:cNvGrpSpPr/>
                  <p:nvPr/>
                </p:nvGrpSpPr>
                <p:grpSpPr>
                  <a:xfrm>
                    <a:off x="-144" y="-787"/>
                    <a:ext cx="19423" cy="14094"/>
                    <a:chOff x="-169" y="-787"/>
                    <a:chExt cx="19423" cy="14094"/>
                  </a:xfrm>
                </p:grpSpPr>
                <p:pic>
                  <p:nvPicPr>
                    <p:cNvPr id="4" name="图片 3" descr="橡皮"/>
                    <p:cNvPicPr>
                      <a:picLocks noChangeAspect="1"/>
                    </p:cNvPicPr>
                    <p:nvPr>
                      <p:custDataLst>
                        <p:tags r:id="rId2"/>
                      </p:custDataLst>
                    </p:nvPr>
                  </p:nvPicPr>
                  <p:blipFill>
                    <a:blip r:embed="rId9"/>
                    <a:stretch>
                      <a:fillRect/>
                    </a:stretch>
                  </p:blipFill>
                  <p:spPr>
                    <a:xfrm>
                      <a:off x="14338" y="-209"/>
                      <a:ext cx="4862" cy="486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7" name="图片 6" descr="D:\资料\双麻花辫女孩.png双麻花辫女孩"/>
                    <p:cNvPicPr>
                      <a:picLocks noChangeAspect="1"/>
                    </p:cNvPicPr>
                    <p:nvPr>
                      <p:custDataLst>
                        <p:tags r:id="rId3"/>
                      </p:custDataLst>
                    </p:nvPr>
                  </p:nvPicPr>
                  <p:blipFill>
                    <a:blip r:embed="rId10"/>
                    <a:srcRect/>
                    <a:stretch>
                      <a:fillRect/>
                    </a:stretch>
                  </p:blipFill>
                  <p:spPr>
                    <a:xfrm rot="20700000">
                      <a:off x="12382" y="6435"/>
                      <a:ext cx="6872" cy="687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9" name="图片 8" descr="甜甜圈"/>
                    <p:cNvPicPr>
                      <a:picLocks noChangeAspect="1"/>
                    </p:cNvPicPr>
                    <p:nvPr>
                      <p:custDataLst>
                        <p:tags r:id="rId4"/>
                      </p:custDataLst>
                    </p:nvPr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-169" y="7706"/>
                      <a:ext cx="5031" cy="5031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3" name="图片 12" descr="笔"/>
                    <p:cNvPicPr>
                      <a:picLocks noChangeAspect="1"/>
                    </p:cNvPicPr>
                    <p:nvPr>
                      <p:custDataLst>
                        <p:tags r:id="rId5"/>
                      </p:custDataLst>
                    </p:nvPr>
                  </p:nvPicPr>
                  <p:blipFill>
                    <a:blip r:embed="rId12"/>
                    <a:stretch>
                      <a:fillRect/>
                    </a:stretch>
                  </p:blipFill>
                  <p:spPr>
                    <a:xfrm>
                      <a:off x="8288" y="-787"/>
                      <a:ext cx="3909" cy="3909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18" name="图片 17" descr="冰激凌"/>
                  <p:cNvPicPr>
                    <a:picLocks noChangeAspect="1"/>
                  </p:cNvPicPr>
                  <p:nvPr>
                    <p:custDataLst>
                      <p:tags r:id="rId1"/>
                    </p:custDataLst>
                  </p:nvPr>
                </p:nvPicPr>
                <p:blipFill>
                  <a:blip r:embed="rId13"/>
                  <a:stretch>
                    <a:fillRect/>
                  </a:stretch>
                </p:blipFill>
                <p:spPr>
                  <a:xfrm>
                    <a:off x="-1758" y="2415"/>
                    <a:ext cx="3698" cy="369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76" name="图片 75" descr="书本"/>
                <p:cNvPicPr>
                  <a:picLocks noChangeAspect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068" y="-705"/>
                  <a:ext cx="3055" cy="3055"/>
                </a:xfrm>
                <a:prstGeom prst="rect">
                  <a:avLst/>
                </a:prstGeom>
              </p:spPr>
            </p:pic>
            <p:pic>
              <p:nvPicPr>
                <p:cNvPr id="40" name="图片 39" descr="纸张"/>
                <p:cNvPicPr>
                  <a:picLocks noChangeAspect="1"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355" y="7395"/>
                  <a:ext cx="3672" cy="3672"/>
                </a:xfrm>
                <a:prstGeom prst="rect">
                  <a:avLst/>
                </a:prstGeom>
              </p:spPr>
            </p:pic>
            <p:pic>
              <p:nvPicPr>
                <p:cNvPr id="41" name="图片 40" descr="草莓"/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291" y="9236"/>
                  <a:ext cx="2698" cy="2698"/>
                </a:xfrm>
                <a:prstGeom prst="rect">
                  <a:avLst/>
                </a:prstGeom>
              </p:spPr>
            </p:pic>
          </p:grpSp>
          <p:sp>
            <p:nvSpPr>
              <p:cNvPr id="6" name="圆角矩形 5"/>
              <p:cNvSpPr/>
              <p:nvPr/>
            </p:nvSpPr>
            <p:spPr>
              <a:xfrm flipH="1">
                <a:off x="721" y="1078"/>
                <a:ext cx="17421" cy="840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dist="114300" dir="5400000" algn="t" rotWithShape="0">
                  <a:prstClr val="black">
                    <a:alpha val="10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字魂105号-简雅黑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" name="椭圆 10"/>
            <p:cNvSpPr/>
            <p:nvPr/>
          </p:nvSpPr>
          <p:spPr>
            <a:xfrm>
              <a:off x="1465" y="1662"/>
              <a:ext cx="475" cy="475"/>
            </a:xfrm>
            <a:prstGeom prst="ellipse">
              <a:avLst/>
            </a:prstGeom>
            <a:solidFill>
              <a:srgbClr val="FFE67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字魂105号-简雅黑"/>
                <a:cs typeface="Arial" panose="020B0604020202020204" pitchFamily="34" charset="0"/>
              </a:endParaRPr>
            </a:p>
          </p:txBody>
        </p:sp>
      </p:grpSp>
      <p:pic>
        <p:nvPicPr>
          <p:cNvPr id="75" name="Picture 74">
            <a:extLst>
              <a:ext uri="{FF2B5EF4-FFF2-40B4-BE49-F238E27FC236}">
                <a16:creationId xmlns:a16="http://schemas.microsoft.com/office/drawing/2014/main" id="{AF790CF2-83D7-425B-9970-25B55500435D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9752" b="97518" l="3369" r="95213">
                        <a14:foregroundMark x1="40071" y1="56560" x2="41135" y2="54965"/>
                        <a14:foregroundMark x1="42553" y1="57447" x2="45213" y2="57801"/>
                        <a14:foregroundMark x1="17199" y1="90957" x2="21809" y2="90248"/>
                        <a14:foregroundMark x1="27305" y1="89362" x2="32624" y2="91844"/>
                        <a14:foregroundMark x1="27660" y1="90071" x2="27660" y2="80496"/>
                        <a14:foregroundMark x1="75355" y1="62589" x2="76241" y2="85284"/>
                        <a14:foregroundMark x1="73227" y1="52660" x2="82447" y2="51241"/>
                        <a14:foregroundMark x1="84574" y1="60638" x2="86348" y2="72695"/>
                        <a14:foregroundMark x1="62589" y1="73050" x2="64539" y2="71809"/>
                        <a14:foregroundMark x1="71631" y1="92021" x2="77128" y2="89716"/>
                        <a14:foregroundMark x1="85461" y1="88652" x2="89894" y2="92021"/>
                        <a14:foregroundMark x1="76596" y1="90071" x2="75887" y2="838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546" y="2214160"/>
            <a:ext cx="3817855" cy="3817855"/>
          </a:xfrm>
          <a:prstGeom prst="rect">
            <a:avLst/>
          </a:prstGeom>
        </p:spPr>
      </p:pic>
      <p:sp>
        <p:nvSpPr>
          <p:cNvPr id="77" name="Rounded Rectangular Callout 16">
            <a:extLst>
              <a:ext uri="{FF2B5EF4-FFF2-40B4-BE49-F238E27FC236}">
                <a16:creationId xmlns:a16="http://schemas.microsoft.com/office/drawing/2014/main" id="{54311503-0C69-477D-91DE-237D2528933C}"/>
              </a:ext>
            </a:extLst>
          </p:cNvPr>
          <p:cNvSpPr/>
          <p:nvPr/>
        </p:nvSpPr>
        <p:spPr>
          <a:xfrm>
            <a:off x="1338410" y="763490"/>
            <a:ext cx="9900608" cy="1150069"/>
          </a:xfrm>
          <a:prstGeom prst="wedgeRoundRectCallout">
            <a:avLst>
              <a:gd name="adj1" fmla="val -40635"/>
              <a:gd name="adj2" fmla="val 86928"/>
              <a:gd name="adj3" fmla="val 16667"/>
            </a:avLst>
          </a:prstGeom>
          <a:solidFill>
            <a:srgbClr val="E6F7FF">
              <a:lumMod val="90000"/>
            </a:srgbClr>
          </a:solidFill>
          <a:ln w="25400" cap="flat" cmpd="sng" algn="ctr">
            <a:solidFill>
              <a:srgbClr val="FDFDFD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 algn="ctr">
              <a:defRPr/>
            </a:pPr>
            <a:r>
              <a:rPr lang="vi-VN" sz="4000" kern="0" dirty="0">
                <a:solidFill>
                  <a:srgbClr val="0052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 bạn muốn khỏi quên mình cần làm như thế nào? </a:t>
            </a:r>
            <a:endParaRPr kumimoji="0" lang="vi-VN" sz="4000" b="0" i="0" u="none" strike="noStrike" kern="0" cap="none" spc="0" normalizeH="0" baseline="0" noProof="0" dirty="0">
              <a:ln>
                <a:noFill/>
              </a:ln>
              <a:solidFill>
                <a:srgbClr val="005279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Rounded Rectangular Callout 18">
            <a:extLst>
              <a:ext uri="{FF2B5EF4-FFF2-40B4-BE49-F238E27FC236}">
                <a16:creationId xmlns:a16="http://schemas.microsoft.com/office/drawing/2014/main" id="{6DF473C9-1543-4A73-B3A8-DCAF0893AD71}"/>
              </a:ext>
            </a:extLst>
          </p:cNvPr>
          <p:cNvSpPr/>
          <p:nvPr/>
        </p:nvSpPr>
        <p:spPr>
          <a:xfrm>
            <a:off x="3636282" y="2163838"/>
            <a:ext cx="7602735" cy="1150069"/>
          </a:xfrm>
          <a:prstGeom prst="wedgeRoundRectCallout">
            <a:avLst>
              <a:gd name="adj1" fmla="val -41116"/>
              <a:gd name="adj2" fmla="val 80371"/>
              <a:gd name="adj3" fmla="val 16667"/>
            </a:avLst>
          </a:prstGeom>
          <a:solidFill>
            <a:srgbClr val="FBB03B">
              <a:lumMod val="40000"/>
              <a:lumOff val="60000"/>
            </a:srgbClr>
          </a:solidFill>
          <a:ln w="25400" cap="flat" cmpd="sng" algn="ctr">
            <a:solidFill>
              <a:srgbClr val="FDFDFD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6E4F2B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6E4F2B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6E4F2B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kumimoji="0" lang="en-US" sz="3200" b="0" i="0" u="none" strike="noStrike" kern="0" cap="none" spc="0" normalizeH="0" noProof="0" dirty="0">
                <a:ln>
                  <a:noFill/>
                </a:ln>
                <a:solidFill>
                  <a:srgbClr val="6E4F2B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noProof="0" dirty="0" err="1">
                <a:ln>
                  <a:noFill/>
                </a:ln>
                <a:solidFill>
                  <a:srgbClr val="6E4F2B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kumimoji="0" lang="en-US" sz="3200" b="0" i="0" u="none" strike="noStrike" kern="0" cap="none" spc="0" normalizeH="0" noProof="0" dirty="0">
                <a:ln>
                  <a:noFill/>
                </a:ln>
                <a:solidFill>
                  <a:srgbClr val="6E4F2B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0" cap="none" spc="0" normalizeH="0" noProof="0" dirty="0" err="1">
                <a:ln>
                  <a:noFill/>
                </a:ln>
                <a:solidFill>
                  <a:srgbClr val="6E4F2B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giấy</a:t>
            </a:r>
            <a:r>
              <a:rPr lang="en-US" sz="3200" kern="0" dirty="0">
                <a:solidFill>
                  <a:srgbClr val="6E4F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kern="0" dirty="0" err="1">
                <a:solidFill>
                  <a:srgbClr val="6E4F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nhờ</a:t>
            </a:r>
            <a:r>
              <a:rPr lang="en-US" sz="3200" kern="0" dirty="0">
                <a:solidFill>
                  <a:srgbClr val="6E4F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6E4F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3200" kern="0" dirty="0">
                <a:solidFill>
                  <a:srgbClr val="6E4F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6E4F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sz="3200" kern="0" dirty="0">
                <a:solidFill>
                  <a:srgbClr val="6E4F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0" dirty="0" err="1">
                <a:solidFill>
                  <a:srgbClr val="6E4F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nhắc</a:t>
            </a:r>
            <a:r>
              <a:rPr lang="en-US" sz="3200" kern="0" dirty="0">
                <a:solidFill>
                  <a:srgbClr val="6E4F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srgbClr val="6E4F2B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859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5" presetClass="emph" presetSubtype="0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5" presetClass="emph" presetSubtype="0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1" dur="indefinite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78" grpId="0" animBg="1"/>
      <p:bldP spid="7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" name="组合 14"/>
          <p:cNvGrpSpPr/>
          <p:nvPr/>
        </p:nvGrpSpPr>
        <p:grpSpPr>
          <a:xfrm>
            <a:off x="-1116330" y="-499746"/>
            <a:ext cx="13357860" cy="9430385"/>
            <a:chOff x="-1758" y="-787"/>
            <a:chExt cx="21036" cy="14094"/>
          </a:xfrm>
        </p:grpSpPr>
        <p:grpSp>
          <p:nvGrpSpPr>
            <p:cNvPr id="8" name="组合 7"/>
            <p:cNvGrpSpPr/>
            <p:nvPr/>
          </p:nvGrpSpPr>
          <p:grpSpPr>
            <a:xfrm>
              <a:off x="-1758" y="-787"/>
              <a:ext cx="21036" cy="14094"/>
              <a:chOff x="-1758" y="-787"/>
              <a:chExt cx="21036" cy="14094"/>
            </a:xfrm>
          </p:grpSpPr>
          <p:grpSp>
            <p:nvGrpSpPr>
              <p:cNvPr id="42" name="组合 41"/>
              <p:cNvGrpSpPr/>
              <p:nvPr/>
            </p:nvGrpSpPr>
            <p:grpSpPr>
              <a:xfrm>
                <a:off x="-1758" y="-787"/>
                <a:ext cx="21037" cy="14094"/>
                <a:chOff x="-1758" y="-787"/>
                <a:chExt cx="21037" cy="14094"/>
              </a:xfrm>
            </p:grpSpPr>
            <p:grpSp>
              <p:nvGrpSpPr>
                <p:cNvPr id="20" name="组合 19"/>
                <p:cNvGrpSpPr/>
                <p:nvPr/>
              </p:nvGrpSpPr>
              <p:grpSpPr>
                <a:xfrm>
                  <a:off x="-1758" y="-787"/>
                  <a:ext cx="21037" cy="14094"/>
                  <a:chOff x="-1758" y="-787"/>
                  <a:chExt cx="21037" cy="14094"/>
                </a:xfrm>
              </p:grpSpPr>
              <p:grpSp>
                <p:nvGrpSpPr>
                  <p:cNvPr id="23" name="组合 22"/>
                  <p:cNvGrpSpPr/>
                  <p:nvPr/>
                </p:nvGrpSpPr>
                <p:grpSpPr>
                  <a:xfrm>
                    <a:off x="-144" y="-787"/>
                    <a:ext cx="19423" cy="14094"/>
                    <a:chOff x="-169" y="-787"/>
                    <a:chExt cx="19423" cy="14094"/>
                  </a:xfrm>
                </p:grpSpPr>
                <p:pic>
                  <p:nvPicPr>
                    <p:cNvPr id="4" name="图片 3" descr="橡皮"/>
                    <p:cNvPicPr>
                      <a:picLocks noChangeAspect="1"/>
                    </p:cNvPicPr>
                    <p:nvPr>
                      <p:custDataLst>
                        <p:tags r:id="rId2"/>
                      </p:custDataLst>
                    </p:nvPr>
                  </p:nvPicPr>
                  <p:blipFill>
                    <a:blip r:embed="rId9"/>
                    <a:stretch>
                      <a:fillRect/>
                    </a:stretch>
                  </p:blipFill>
                  <p:spPr>
                    <a:xfrm>
                      <a:off x="14338" y="-209"/>
                      <a:ext cx="4862" cy="486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7" name="图片 6" descr="D:\资料\双麻花辫女孩.png双麻花辫女孩"/>
                    <p:cNvPicPr>
                      <a:picLocks noChangeAspect="1"/>
                    </p:cNvPicPr>
                    <p:nvPr>
                      <p:custDataLst>
                        <p:tags r:id="rId3"/>
                      </p:custDataLst>
                    </p:nvPr>
                  </p:nvPicPr>
                  <p:blipFill>
                    <a:blip r:embed="rId10"/>
                    <a:srcRect/>
                    <a:stretch>
                      <a:fillRect/>
                    </a:stretch>
                  </p:blipFill>
                  <p:spPr>
                    <a:xfrm rot="20700000">
                      <a:off x="12382" y="6435"/>
                      <a:ext cx="6872" cy="687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9" name="图片 8" descr="甜甜圈"/>
                    <p:cNvPicPr>
                      <a:picLocks noChangeAspect="1"/>
                    </p:cNvPicPr>
                    <p:nvPr>
                      <p:custDataLst>
                        <p:tags r:id="rId4"/>
                      </p:custDataLst>
                    </p:nvPr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-169" y="7706"/>
                      <a:ext cx="5031" cy="5031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3" name="图片 12" descr="笔"/>
                    <p:cNvPicPr>
                      <a:picLocks noChangeAspect="1"/>
                    </p:cNvPicPr>
                    <p:nvPr>
                      <p:custDataLst>
                        <p:tags r:id="rId5"/>
                      </p:custDataLst>
                    </p:nvPr>
                  </p:nvPicPr>
                  <p:blipFill>
                    <a:blip r:embed="rId12"/>
                    <a:stretch>
                      <a:fillRect/>
                    </a:stretch>
                  </p:blipFill>
                  <p:spPr>
                    <a:xfrm>
                      <a:off x="8288" y="-787"/>
                      <a:ext cx="3909" cy="3909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18" name="图片 17" descr="冰激凌"/>
                  <p:cNvPicPr>
                    <a:picLocks noChangeAspect="1"/>
                  </p:cNvPicPr>
                  <p:nvPr>
                    <p:custDataLst>
                      <p:tags r:id="rId1"/>
                    </p:custDataLst>
                  </p:nvPr>
                </p:nvPicPr>
                <p:blipFill>
                  <a:blip r:embed="rId13"/>
                  <a:stretch>
                    <a:fillRect/>
                  </a:stretch>
                </p:blipFill>
                <p:spPr>
                  <a:xfrm>
                    <a:off x="-1758" y="2415"/>
                    <a:ext cx="3698" cy="369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76" name="图片 75" descr="书本"/>
                <p:cNvPicPr>
                  <a:picLocks noChangeAspect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068" y="-705"/>
                  <a:ext cx="3055" cy="3055"/>
                </a:xfrm>
                <a:prstGeom prst="rect">
                  <a:avLst/>
                </a:prstGeom>
              </p:spPr>
            </p:pic>
            <p:pic>
              <p:nvPicPr>
                <p:cNvPr id="40" name="图片 39" descr="纸张"/>
                <p:cNvPicPr>
                  <a:picLocks noChangeAspect="1"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355" y="7395"/>
                  <a:ext cx="3672" cy="3672"/>
                </a:xfrm>
                <a:prstGeom prst="rect">
                  <a:avLst/>
                </a:prstGeom>
              </p:spPr>
            </p:pic>
            <p:pic>
              <p:nvPicPr>
                <p:cNvPr id="41" name="图片 40" descr="草莓"/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291" y="9236"/>
                  <a:ext cx="2698" cy="2698"/>
                </a:xfrm>
                <a:prstGeom prst="rect">
                  <a:avLst/>
                </a:prstGeom>
              </p:spPr>
            </p:pic>
          </p:grpSp>
          <p:sp>
            <p:nvSpPr>
              <p:cNvPr id="6" name="圆角矩形 5"/>
              <p:cNvSpPr/>
              <p:nvPr/>
            </p:nvSpPr>
            <p:spPr>
              <a:xfrm flipH="1">
                <a:off x="721" y="1078"/>
                <a:ext cx="17421" cy="840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dist="114300" dir="5400000" algn="t" rotWithShape="0">
                  <a:prstClr val="black">
                    <a:alpha val="10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5号-简雅黑"/>
                  <a:ea typeface="字魂105号-简雅黑"/>
                  <a:cs typeface="+mn-cs"/>
                </a:endParaRPr>
              </a:p>
            </p:txBody>
          </p:sp>
        </p:grpSp>
        <p:sp>
          <p:nvSpPr>
            <p:cNvPr id="11" name="椭圆 10"/>
            <p:cNvSpPr/>
            <p:nvPr/>
          </p:nvSpPr>
          <p:spPr>
            <a:xfrm>
              <a:off x="1465" y="1662"/>
              <a:ext cx="475" cy="475"/>
            </a:xfrm>
            <a:prstGeom prst="ellipse">
              <a:avLst/>
            </a:prstGeom>
            <a:solidFill>
              <a:srgbClr val="FFE67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05号-简雅黑"/>
                <a:ea typeface="字魂105号-简雅黑"/>
                <a:cs typeface="+mn-cs"/>
              </a:endParaRPr>
            </a:p>
          </p:txBody>
        </p:sp>
      </p:grpSp>
      <p:grpSp>
        <p:nvGrpSpPr>
          <p:cNvPr id="65" name="组合 18">
            <a:extLst>
              <a:ext uri="{FF2B5EF4-FFF2-40B4-BE49-F238E27FC236}">
                <a16:creationId xmlns:a16="http://schemas.microsoft.com/office/drawing/2014/main" id="{F4706C82-67F2-47F2-85EA-975B9C8659BA}"/>
              </a:ext>
            </a:extLst>
          </p:cNvPr>
          <p:cNvGrpSpPr/>
          <p:nvPr/>
        </p:nvGrpSpPr>
        <p:grpSpPr>
          <a:xfrm>
            <a:off x="1341755" y="845689"/>
            <a:ext cx="8821089" cy="1286591"/>
            <a:chOff x="1317" y="3015"/>
            <a:chExt cx="16681" cy="4003"/>
          </a:xfrm>
        </p:grpSpPr>
        <p:grpSp>
          <p:nvGrpSpPr>
            <p:cNvPr id="67" name="组合 15">
              <a:extLst>
                <a:ext uri="{FF2B5EF4-FFF2-40B4-BE49-F238E27FC236}">
                  <a16:creationId xmlns:a16="http://schemas.microsoft.com/office/drawing/2014/main" id="{B892D115-553C-46C9-A890-EAB06A021BE7}"/>
                </a:ext>
              </a:extLst>
            </p:cNvPr>
            <p:cNvGrpSpPr/>
            <p:nvPr/>
          </p:nvGrpSpPr>
          <p:grpSpPr>
            <a:xfrm>
              <a:off x="1317" y="3053"/>
              <a:ext cx="16681" cy="3965"/>
              <a:chOff x="1020" y="2328"/>
              <a:chExt cx="11012" cy="8169"/>
            </a:xfrm>
          </p:grpSpPr>
          <p:sp>
            <p:nvSpPr>
              <p:cNvPr id="69" name="圆角矩形 14">
                <a:extLst>
                  <a:ext uri="{FF2B5EF4-FFF2-40B4-BE49-F238E27FC236}">
                    <a16:creationId xmlns:a16="http://schemas.microsoft.com/office/drawing/2014/main" id="{1F8FC9F6-677E-41C8-BE2A-A143833DE799}"/>
                  </a:ext>
                </a:extLst>
              </p:cNvPr>
              <p:cNvSpPr/>
              <p:nvPr/>
            </p:nvSpPr>
            <p:spPr>
              <a:xfrm>
                <a:off x="1220" y="2481"/>
                <a:ext cx="10812" cy="8016"/>
              </a:xfrm>
              <a:prstGeom prst="roundRect">
                <a:avLst/>
              </a:prstGeom>
              <a:solidFill>
                <a:srgbClr val="03C400"/>
              </a:solidFill>
              <a:ln w="25400" cmpd="sng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5F7700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70" name="圆角矩形 13">
                <a:extLst>
                  <a:ext uri="{FF2B5EF4-FFF2-40B4-BE49-F238E27FC236}">
                    <a16:creationId xmlns:a16="http://schemas.microsoft.com/office/drawing/2014/main" id="{786167DE-DFE4-4CCB-9652-142CF4B6E73C}"/>
                  </a:ext>
                </a:extLst>
              </p:cNvPr>
              <p:cNvSpPr/>
              <p:nvPr/>
            </p:nvSpPr>
            <p:spPr>
              <a:xfrm>
                <a:off x="1020" y="2328"/>
                <a:ext cx="10812" cy="7120"/>
              </a:xfrm>
              <a:prstGeom prst="roundRect">
                <a:avLst/>
              </a:prstGeom>
              <a:solidFill>
                <a:schemeClr val="bg1"/>
              </a:solidFill>
              <a:ln w="25400" cmpd="sng">
                <a:solidFill>
                  <a:srgbClr val="5F77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5F7700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8" name="文本框 17">
              <a:extLst>
                <a:ext uri="{FF2B5EF4-FFF2-40B4-BE49-F238E27FC236}">
                  <a16:creationId xmlns:a16="http://schemas.microsoft.com/office/drawing/2014/main" id="{721DDA8E-EB8E-425D-B483-7F16B22389AB}"/>
                </a:ext>
              </a:extLst>
            </p:cNvPr>
            <p:cNvSpPr txBox="1"/>
            <p:nvPr/>
          </p:nvSpPr>
          <p:spPr>
            <a:xfrm>
              <a:off x="2270" y="3015"/>
              <a:ext cx="15148" cy="2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vi-VN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Thực hiện được công việc cần làm không phải dễ dàng. </a:t>
              </a:r>
              <a:endPara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pic>
        <p:nvPicPr>
          <p:cNvPr id="72" name="图片 6" descr="61af0faad64fb">
            <a:extLst>
              <a:ext uri="{FF2B5EF4-FFF2-40B4-BE49-F238E27FC236}">
                <a16:creationId xmlns:a16="http://schemas.microsoft.com/office/drawing/2014/main" id="{BD4817DA-45D2-4F80-A6E5-9963DDF6E83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990972" y="5009144"/>
            <a:ext cx="3475179" cy="2171233"/>
          </a:xfrm>
          <a:prstGeom prst="rect">
            <a:avLst/>
          </a:prstGeom>
        </p:spPr>
      </p:pic>
      <p:grpSp>
        <p:nvGrpSpPr>
          <p:cNvPr id="104" name="组合 18">
            <a:extLst>
              <a:ext uri="{FF2B5EF4-FFF2-40B4-BE49-F238E27FC236}">
                <a16:creationId xmlns:a16="http://schemas.microsoft.com/office/drawing/2014/main" id="{19F3FB2B-6010-417D-AC47-1E505822CBE1}"/>
              </a:ext>
            </a:extLst>
          </p:cNvPr>
          <p:cNvGrpSpPr/>
          <p:nvPr/>
        </p:nvGrpSpPr>
        <p:grpSpPr>
          <a:xfrm>
            <a:off x="1378987" y="2419552"/>
            <a:ext cx="8821089" cy="1911618"/>
            <a:chOff x="1317" y="3015"/>
            <a:chExt cx="16681" cy="4003"/>
          </a:xfrm>
        </p:grpSpPr>
        <p:grpSp>
          <p:nvGrpSpPr>
            <p:cNvPr id="105" name="组合 15">
              <a:extLst>
                <a:ext uri="{FF2B5EF4-FFF2-40B4-BE49-F238E27FC236}">
                  <a16:creationId xmlns:a16="http://schemas.microsoft.com/office/drawing/2014/main" id="{15C5FC90-4AE1-4ABC-B362-B210AD622315}"/>
                </a:ext>
              </a:extLst>
            </p:cNvPr>
            <p:cNvGrpSpPr/>
            <p:nvPr/>
          </p:nvGrpSpPr>
          <p:grpSpPr>
            <a:xfrm>
              <a:off x="1317" y="3053"/>
              <a:ext cx="16681" cy="3965"/>
              <a:chOff x="1020" y="2328"/>
              <a:chExt cx="11012" cy="8169"/>
            </a:xfrm>
          </p:grpSpPr>
          <p:sp>
            <p:nvSpPr>
              <p:cNvPr id="107" name="圆角矩形 14">
                <a:extLst>
                  <a:ext uri="{FF2B5EF4-FFF2-40B4-BE49-F238E27FC236}">
                    <a16:creationId xmlns:a16="http://schemas.microsoft.com/office/drawing/2014/main" id="{65809AE4-7BE7-4D0A-9432-8FB6EF475A42}"/>
                  </a:ext>
                </a:extLst>
              </p:cNvPr>
              <p:cNvSpPr/>
              <p:nvPr/>
            </p:nvSpPr>
            <p:spPr>
              <a:xfrm>
                <a:off x="1220" y="2481"/>
                <a:ext cx="10812" cy="8016"/>
              </a:xfrm>
              <a:prstGeom prst="roundRect">
                <a:avLst/>
              </a:prstGeom>
              <a:solidFill>
                <a:srgbClr val="03C400"/>
              </a:solidFill>
              <a:ln w="25400" cmpd="sng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5F7700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08" name="圆角矩形 13">
                <a:extLst>
                  <a:ext uri="{FF2B5EF4-FFF2-40B4-BE49-F238E27FC236}">
                    <a16:creationId xmlns:a16="http://schemas.microsoft.com/office/drawing/2014/main" id="{FDA2D77F-1C54-4FCB-A3CD-9F7CA66B28A8}"/>
                  </a:ext>
                </a:extLst>
              </p:cNvPr>
              <p:cNvSpPr/>
              <p:nvPr/>
            </p:nvSpPr>
            <p:spPr>
              <a:xfrm>
                <a:off x="1020" y="2328"/>
                <a:ext cx="10812" cy="7120"/>
              </a:xfrm>
              <a:prstGeom prst="roundRect">
                <a:avLst/>
              </a:prstGeom>
              <a:solidFill>
                <a:schemeClr val="bg1"/>
              </a:solidFill>
              <a:ln w="25400" cmpd="sng">
                <a:solidFill>
                  <a:srgbClr val="5F77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5F7700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06" name="文本框 17">
              <a:extLst>
                <a:ext uri="{FF2B5EF4-FFF2-40B4-BE49-F238E27FC236}">
                  <a16:creationId xmlns:a16="http://schemas.microsoft.com/office/drawing/2014/main" id="{BD3EC097-5242-4964-B5F5-327A7025B2F0}"/>
                </a:ext>
              </a:extLst>
            </p:cNvPr>
            <p:cNvSpPr txBox="1"/>
            <p:nvPr/>
          </p:nvSpPr>
          <p:spPr>
            <a:xfrm>
              <a:off x="1679" y="3015"/>
              <a:ext cx="15739" cy="37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vi-VN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Nếu đó là công việc cần làm chúng ta phải vượt qua lười, ngại khó, không muốn làm để thực hiện bằng được. </a:t>
              </a:r>
              <a:endPara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9" name="组合 18">
            <a:extLst>
              <a:ext uri="{FF2B5EF4-FFF2-40B4-BE49-F238E27FC236}">
                <a16:creationId xmlns:a16="http://schemas.microsoft.com/office/drawing/2014/main" id="{60DE5BD7-BF5A-47B2-ADA0-63CACE595581}"/>
              </a:ext>
            </a:extLst>
          </p:cNvPr>
          <p:cNvGrpSpPr/>
          <p:nvPr/>
        </p:nvGrpSpPr>
        <p:grpSpPr>
          <a:xfrm>
            <a:off x="1231900" y="4539182"/>
            <a:ext cx="8821089" cy="1559723"/>
            <a:chOff x="1317" y="3015"/>
            <a:chExt cx="16681" cy="4003"/>
          </a:xfrm>
        </p:grpSpPr>
        <p:grpSp>
          <p:nvGrpSpPr>
            <p:cNvPr id="110" name="组合 15">
              <a:extLst>
                <a:ext uri="{FF2B5EF4-FFF2-40B4-BE49-F238E27FC236}">
                  <a16:creationId xmlns:a16="http://schemas.microsoft.com/office/drawing/2014/main" id="{87B7CF20-0637-4E50-BF69-2897FDA2C998}"/>
                </a:ext>
              </a:extLst>
            </p:cNvPr>
            <p:cNvGrpSpPr/>
            <p:nvPr/>
          </p:nvGrpSpPr>
          <p:grpSpPr>
            <a:xfrm>
              <a:off x="1317" y="3053"/>
              <a:ext cx="16681" cy="3965"/>
              <a:chOff x="1020" y="2328"/>
              <a:chExt cx="11012" cy="8169"/>
            </a:xfrm>
          </p:grpSpPr>
          <p:sp>
            <p:nvSpPr>
              <p:cNvPr id="112" name="圆角矩形 14">
                <a:extLst>
                  <a:ext uri="{FF2B5EF4-FFF2-40B4-BE49-F238E27FC236}">
                    <a16:creationId xmlns:a16="http://schemas.microsoft.com/office/drawing/2014/main" id="{C2376C7A-D64D-4F0B-B6B1-29BAD38F4CF0}"/>
                  </a:ext>
                </a:extLst>
              </p:cNvPr>
              <p:cNvSpPr/>
              <p:nvPr/>
            </p:nvSpPr>
            <p:spPr>
              <a:xfrm>
                <a:off x="1220" y="2481"/>
                <a:ext cx="10812" cy="8016"/>
              </a:xfrm>
              <a:prstGeom prst="roundRect">
                <a:avLst/>
              </a:prstGeom>
              <a:solidFill>
                <a:srgbClr val="03C400"/>
              </a:solidFill>
              <a:ln w="25400" cmpd="sng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5F7700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13" name="圆角矩形 13">
                <a:extLst>
                  <a:ext uri="{FF2B5EF4-FFF2-40B4-BE49-F238E27FC236}">
                    <a16:creationId xmlns:a16="http://schemas.microsoft.com/office/drawing/2014/main" id="{4124C211-2969-4DE6-B5EB-DE1B57D59023}"/>
                  </a:ext>
                </a:extLst>
              </p:cNvPr>
              <p:cNvSpPr/>
              <p:nvPr/>
            </p:nvSpPr>
            <p:spPr>
              <a:xfrm>
                <a:off x="1020" y="2328"/>
                <a:ext cx="10812" cy="7120"/>
              </a:xfrm>
              <a:prstGeom prst="roundRect">
                <a:avLst/>
              </a:prstGeom>
              <a:solidFill>
                <a:schemeClr val="bg1"/>
              </a:solidFill>
              <a:ln w="25400" cmpd="sng">
                <a:solidFill>
                  <a:srgbClr val="5F77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5F7700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1" name="文本框 17">
              <a:extLst>
                <a:ext uri="{FF2B5EF4-FFF2-40B4-BE49-F238E27FC236}">
                  <a16:creationId xmlns:a16="http://schemas.microsoft.com/office/drawing/2014/main" id="{1FFC2C53-5990-4F62-A6CC-12D8B32716BC}"/>
                </a:ext>
              </a:extLst>
            </p:cNvPr>
            <p:cNvSpPr txBox="1"/>
            <p:nvPr/>
          </p:nvSpPr>
          <p:spPr>
            <a:xfrm>
              <a:off x="1770" y="3015"/>
              <a:ext cx="15648" cy="3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32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</a:t>
              </a:r>
              <a:r>
                <a:rPr lang="vi-VN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ếu hay quên chúng ta có thể kh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ắ</a:t>
              </a:r>
              <a:r>
                <a:rPr lang="vi-VN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 phục : nhờ người thân nhắc, ghi vào vở giấy…</a:t>
              </a:r>
              <a:endPara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" name="组合 18"/>
          <p:cNvGrpSpPr/>
          <p:nvPr/>
        </p:nvGrpSpPr>
        <p:grpSpPr>
          <a:xfrm>
            <a:off x="274320" y="1046480"/>
            <a:ext cx="10522585" cy="4632325"/>
            <a:chOff x="432" y="1648"/>
            <a:chExt cx="16571" cy="7295"/>
          </a:xfrm>
        </p:grpSpPr>
        <p:sp>
          <p:nvSpPr>
            <p:cNvPr id="16" name="圆角矩形 15"/>
            <p:cNvSpPr/>
            <p:nvPr/>
          </p:nvSpPr>
          <p:spPr>
            <a:xfrm rot="240000">
              <a:off x="2044" y="1648"/>
              <a:ext cx="14959" cy="7295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dist="114300" dir="5400000" algn="t" rotWithShape="0">
                <a:prstClr val="black">
                  <a:alpha val="10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05号-简雅黑"/>
                <a:ea typeface="字魂105号-简雅黑"/>
                <a:cs typeface="+mn-cs"/>
              </a:endParaRPr>
            </a:p>
          </p:txBody>
        </p:sp>
        <p:grpSp>
          <p:nvGrpSpPr>
            <p:cNvPr id="17" name="组合 16"/>
            <p:cNvGrpSpPr/>
            <p:nvPr/>
          </p:nvGrpSpPr>
          <p:grpSpPr>
            <a:xfrm>
              <a:off x="432" y="1913"/>
              <a:ext cx="5548" cy="5684"/>
              <a:chOff x="432" y="1913"/>
              <a:chExt cx="5548" cy="5684"/>
            </a:xfrm>
          </p:grpSpPr>
          <p:sp>
            <p:nvSpPr>
              <p:cNvPr id="2" name="圆角矩形 1"/>
              <p:cNvSpPr/>
              <p:nvPr/>
            </p:nvSpPr>
            <p:spPr>
              <a:xfrm rot="240000">
                <a:off x="432" y="1913"/>
                <a:ext cx="5548" cy="5684"/>
              </a:xfrm>
              <a:prstGeom prst="roundRect">
                <a:avLst>
                  <a:gd name="adj" fmla="val 50000"/>
                </a:avLst>
              </a:prstGeom>
              <a:solidFill>
                <a:srgbClr val="FF9357"/>
              </a:solidFill>
              <a:ln>
                <a:solidFill>
                  <a:schemeClr val="tx1"/>
                </a:solidFill>
              </a:ln>
              <a:effectLst>
                <a:outerShdw dist="114300" dir="5400000" algn="t" rotWithShape="0">
                  <a:prstClr val="black">
                    <a:alpha val="10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5号-简雅黑"/>
                  <a:ea typeface="字魂105号-简雅黑"/>
                  <a:cs typeface="+mn-cs"/>
                </a:endParaRPr>
              </a:p>
            </p:txBody>
          </p:sp>
          <p:sp>
            <p:nvSpPr>
              <p:cNvPr id="12" name="矩形 11"/>
              <p:cNvSpPr/>
              <p:nvPr/>
            </p:nvSpPr>
            <p:spPr>
              <a:xfrm>
                <a:off x="1806" y="3275"/>
                <a:ext cx="2749" cy="25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Bauhaus 93" panose="04030905020B02020C02" charset="0"/>
                    <a:ea typeface="思源宋体 CN Heavy" panose="02020900000000000000" charset="-122"/>
                    <a:cs typeface="Bauhaus 93" panose="04030905020B02020C02" charset="0"/>
                    <a:sym typeface="+mn-lt"/>
                  </a:rPr>
                  <a:t>02</a:t>
                </a:r>
              </a:p>
            </p:txBody>
          </p:sp>
        </p:grpSp>
      </p:grpSp>
      <p:grpSp>
        <p:nvGrpSpPr>
          <p:cNvPr id="42" name="组合 41"/>
          <p:cNvGrpSpPr/>
          <p:nvPr/>
        </p:nvGrpSpPr>
        <p:grpSpPr>
          <a:xfrm>
            <a:off x="-1116330" y="-499745"/>
            <a:ext cx="13357860" cy="8587740"/>
            <a:chOff x="-1758" y="-787"/>
            <a:chExt cx="21036" cy="13524"/>
          </a:xfrm>
        </p:grpSpPr>
        <p:grpSp>
          <p:nvGrpSpPr>
            <p:cNvPr id="20" name="组合 19"/>
            <p:cNvGrpSpPr/>
            <p:nvPr/>
          </p:nvGrpSpPr>
          <p:grpSpPr>
            <a:xfrm>
              <a:off x="-1758" y="-787"/>
              <a:ext cx="21036" cy="13524"/>
              <a:chOff x="-1758" y="-787"/>
              <a:chExt cx="21036" cy="13524"/>
            </a:xfrm>
          </p:grpSpPr>
          <p:grpSp>
            <p:nvGrpSpPr>
              <p:cNvPr id="23" name="组合 22"/>
              <p:cNvGrpSpPr/>
              <p:nvPr/>
            </p:nvGrpSpPr>
            <p:grpSpPr>
              <a:xfrm>
                <a:off x="-144" y="-787"/>
                <a:ext cx="19423" cy="13524"/>
                <a:chOff x="-169" y="-787"/>
                <a:chExt cx="19423" cy="13524"/>
              </a:xfrm>
            </p:grpSpPr>
            <p:pic>
              <p:nvPicPr>
                <p:cNvPr id="4" name="图片 3" descr="橡皮"/>
                <p:cNvPicPr>
                  <a:picLocks noChangeAspect="1"/>
                </p:cNvPicPr>
                <p:nvPr>
                  <p:custDataLst>
                    <p:tags r:id="rId2"/>
                  </p:custDataLst>
                </p:nvPr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4338" y="-209"/>
                  <a:ext cx="4862" cy="4862"/>
                </a:xfrm>
                <a:prstGeom prst="rect">
                  <a:avLst/>
                </a:prstGeom>
              </p:spPr>
            </p:pic>
            <p:pic>
              <p:nvPicPr>
                <p:cNvPr id="7" name="图片 6" descr="D:\资料\双麻花辫女孩.png双麻花辫女孩"/>
                <p:cNvPicPr>
                  <a:picLocks noChangeAspect="1"/>
                </p:cNvPicPr>
                <p:nvPr>
                  <p:custDataLst>
                    <p:tags r:id="rId3"/>
                  </p:custDataLst>
                </p:nvPr>
              </p:nvPicPr>
              <p:blipFill>
                <a:blip r:embed="rId10"/>
                <a:srcRect/>
                <a:stretch>
                  <a:fillRect/>
                </a:stretch>
              </p:blipFill>
              <p:spPr>
                <a:xfrm rot="20700000">
                  <a:off x="12382" y="4379"/>
                  <a:ext cx="6872" cy="6872"/>
                </a:xfrm>
                <a:prstGeom prst="rect">
                  <a:avLst/>
                </a:prstGeom>
              </p:spPr>
            </p:pic>
            <p:pic>
              <p:nvPicPr>
                <p:cNvPr id="9" name="图片 8" descr="甜甜圈"/>
                <p:cNvPicPr>
                  <a:picLocks noChangeAspect="1"/>
                </p:cNvPicPr>
                <p:nvPr>
                  <p:custDataLst>
                    <p:tags r:id="rId4"/>
                  </p:custDataLst>
                </p:nvPr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-169" y="7706"/>
                  <a:ext cx="5031" cy="5031"/>
                </a:xfrm>
                <a:prstGeom prst="rect">
                  <a:avLst/>
                </a:prstGeom>
              </p:spPr>
            </p:pic>
            <p:pic>
              <p:nvPicPr>
                <p:cNvPr id="13" name="图片 12" descr="笔"/>
                <p:cNvPicPr>
                  <a:picLocks noChangeAspect="1"/>
                </p:cNvPicPr>
                <p:nvPr>
                  <p:custDataLst>
                    <p:tags r:id="rId5"/>
                  </p:custDataLst>
                </p:nvPr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8288" y="-787"/>
                  <a:ext cx="3909" cy="3909"/>
                </a:xfrm>
                <a:prstGeom prst="rect">
                  <a:avLst/>
                </a:prstGeom>
              </p:spPr>
            </p:pic>
          </p:grpSp>
          <p:pic>
            <p:nvPicPr>
              <p:cNvPr id="18" name="图片 17" descr="冰激凌"/>
              <p:cNvPicPr>
                <a:picLocks noChangeAspect="1"/>
              </p:cNvPicPr>
              <p:nvPr>
                <p:custDataLst>
                  <p:tags r:id="rId1"/>
                </p:custDataLst>
              </p:nvPr>
            </p:nvPicPr>
            <p:blipFill>
              <a:blip r:embed="rId13"/>
              <a:stretch>
                <a:fillRect/>
              </a:stretch>
            </p:blipFill>
            <p:spPr>
              <a:xfrm>
                <a:off x="-1758" y="2415"/>
                <a:ext cx="3698" cy="3698"/>
              </a:xfrm>
              <a:prstGeom prst="rect">
                <a:avLst/>
              </a:prstGeom>
            </p:spPr>
          </p:pic>
        </p:grpSp>
        <p:pic>
          <p:nvPicPr>
            <p:cNvPr id="76" name="图片 75" descr="书本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068" y="-705"/>
              <a:ext cx="3055" cy="3055"/>
            </a:xfrm>
            <a:prstGeom prst="rect">
              <a:avLst/>
            </a:prstGeom>
          </p:spPr>
        </p:pic>
        <p:pic>
          <p:nvPicPr>
            <p:cNvPr id="40" name="图片 39" descr="纸张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9355" y="7395"/>
              <a:ext cx="3672" cy="3672"/>
            </a:xfrm>
            <a:prstGeom prst="rect">
              <a:avLst/>
            </a:prstGeom>
          </p:spPr>
        </p:pic>
        <p:pic>
          <p:nvPicPr>
            <p:cNvPr id="41" name="图片 40" descr="草莓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6291" y="9236"/>
              <a:ext cx="2698" cy="2698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A6D08C32-FB90-448B-AD34-81C9424F6BE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985782" y="2397179"/>
            <a:ext cx="5529551" cy="165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402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" name="组合 14"/>
          <p:cNvGrpSpPr/>
          <p:nvPr/>
        </p:nvGrpSpPr>
        <p:grpSpPr>
          <a:xfrm>
            <a:off x="-1116330" y="-499746"/>
            <a:ext cx="13714730" cy="9430385"/>
            <a:chOff x="-1758" y="-787"/>
            <a:chExt cx="21036" cy="14094"/>
          </a:xfrm>
        </p:grpSpPr>
        <p:grpSp>
          <p:nvGrpSpPr>
            <p:cNvPr id="8" name="组合 7"/>
            <p:cNvGrpSpPr/>
            <p:nvPr/>
          </p:nvGrpSpPr>
          <p:grpSpPr>
            <a:xfrm>
              <a:off x="-1758" y="-787"/>
              <a:ext cx="21036" cy="14094"/>
              <a:chOff x="-1758" y="-787"/>
              <a:chExt cx="21036" cy="14094"/>
            </a:xfrm>
          </p:grpSpPr>
          <p:grpSp>
            <p:nvGrpSpPr>
              <p:cNvPr id="42" name="组合 41"/>
              <p:cNvGrpSpPr/>
              <p:nvPr/>
            </p:nvGrpSpPr>
            <p:grpSpPr>
              <a:xfrm>
                <a:off x="-1758" y="-787"/>
                <a:ext cx="21037" cy="14094"/>
                <a:chOff x="-1758" y="-787"/>
                <a:chExt cx="21037" cy="14094"/>
              </a:xfrm>
            </p:grpSpPr>
            <p:grpSp>
              <p:nvGrpSpPr>
                <p:cNvPr id="20" name="组合 19"/>
                <p:cNvGrpSpPr/>
                <p:nvPr/>
              </p:nvGrpSpPr>
              <p:grpSpPr>
                <a:xfrm>
                  <a:off x="-1758" y="-787"/>
                  <a:ext cx="21037" cy="14094"/>
                  <a:chOff x="-1758" y="-787"/>
                  <a:chExt cx="21037" cy="14094"/>
                </a:xfrm>
              </p:grpSpPr>
              <p:grpSp>
                <p:nvGrpSpPr>
                  <p:cNvPr id="23" name="组合 22"/>
                  <p:cNvGrpSpPr/>
                  <p:nvPr/>
                </p:nvGrpSpPr>
                <p:grpSpPr>
                  <a:xfrm>
                    <a:off x="-144" y="-787"/>
                    <a:ext cx="19423" cy="14094"/>
                    <a:chOff x="-169" y="-787"/>
                    <a:chExt cx="19423" cy="14094"/>
                  </a:xfrm>
                </p:grpSpPr>
                <p:pic>
                  <p:nvPicPr>
                    <p:cNvPr id="4" name="图片 3" descr="橡皮"/>
                    <p:cNvPicPr>
                      <a:picLocks noChangeAspect="1"/>
                    </p:cNvPicPr>
                    <p:nvPr>
                      <p:custDataLst>
                        <p:tags r:id="rId2"/>
                      </p:custDataLst>
                    </p:nvPr>
                  </p:nvPicPr>
                  <p:blipFill>
                    <a:blip r:embed="rId9"/>
                    <a:stretch>
                      <a:fillRect/>
                    </a:stretch>
                  </p:blipFill>
                  <p:spPr>
                    <a:xfrm>
                      <a:off x="14338" y="-209"/>
                      <a:ext cx="4862" cy="486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7" name="图片 6" descr="D:\资料\双麻花辫女孩.png双麻花辫女孩"/>
                    <p:cNvPicPr>
                      <a:picLocks noChangeAspect="1"/>
                    </p:cNvPicPr>
                    <p:nvPr>
                      <p:custDataLst>
                        <p:tags r:id="rId3"/>
                      </p:custDataLst>
                    </p:nvPr>
                  </p:nvPicPr>
                  <p:blipFill>
                    <a:blip r:embed="rId10"/>
                    <a:srcRect/>
                    <a:stretch>
                      <a:fillRect/>
                    </a:stretch>
                  </p:blipFill>
                  <p:spPr>
                    <a:xfrm rot="20700000">
                      <a:off x="12382" y="6435"/>
                      <a:ext cx="6872" cy="687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9" name="图片 8" descr="甜甜圈"/>
                    <p:cNvPicPr>
                      <a:picLocks noChangeAspect="1"/>
                    </p:cNvPicPr>
                    <p:nvPr>
                      <p:custDataLst>
                        <p:tags r:id="rId4"/>
                      </p:custDataLst>
                    </p:nvPr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-169" y="7706"/>
                      <a:ext cx="5031" cy="5031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3" name="图片 12" descr="笔"/>
                    <p:cNvPicPr>
                      <a:picLocks noChangeAspect="1"/>
                    </p:cNvPicPr>
                    <p:nvPr>
                      <p:custDataLst>
                        <p:tags r:id="rId5"/>
                      </p:custDataLst>
                    </p:nvPr>
                  </p:nvPicPr>
                  <p:blipFill>
                    <a:blip r:embed="rId12"/>
                    <a:stretch>
                      <a:fillRect/>
                    </a:stretch>
                  </p:blipFill>
                  <p:spPr>
                    <a:xfrm>
                      <a:off x="8288" y="-787"/>
                      <a:ext cx="3909" cy="3909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18" name="图片 17" descr="冰激凌"/>
                  <p:cNvPicPr>
                    <a:picLocks noChangeAspect="1"/>
                  </p:cNvPicPr>
                  <p:nvPr>
                    <p:custDataLst>
                      <p:tags r:id="rId1"/>
                    </p:custDataLst>
                  </p:nvPr>
                </p:nvPicPr>
                <p:blipFill>
                  <a:blip r:embed="rId13"/>
                  <a:stretch>
                    <a:fillRect/>
                  </a:stretch>
                </p:blipFill>
                <p:spPr>
                  <a:xfrm>
                    <a:off x="-1758" y="2415"/>
                    <a:ext cx="3698" cy="369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76" name="图片 75" descr="书本"/>
                <p:cNvPicPr>
                  <a:picLocks noChangeAspect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068" y="-705"/>
                  <a:ext cx="3055" cy="3055"/>
                </a:xfrm>
                <a:prstGeom prst="rect">
                  <a:avLst/>
                </a:prstGeom>
              </p:spPr>
            </p:pic>
            <p:pic>
              <p:nvPicPr>
                <p:cNvPr id="40" name="图片 39" descr="纸张"/>
                <p:cNvPicPr>
                  <a:picLocks noChangeAspect="1"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355" y="7395"/>
                  <a:ext cx="3672" cy="3672"/>
                </a:xfrm>
                <a:prstGeom prst="rect">
                  <a:avLst/>
                </a:prstGeom>
              </p:spPr>
            </p:pic>
            <p:pic>
              <p:nvPicPr>
                <p:cNvPr id="41" name="图片 40" descr="草莓"/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291" y="9236"/>
                  <a:ext cx="2698" cy="2698"/>
                </a:xfrm>
                <a:prstGeom prst="rect">
                  <a:avLst/>
                </a:prstGeom>
              </p:spPr>
            </p:pic>
          </p:grpSp>
          <p:sp>
            <p:nvSpPr>
              <p:cNvPr id="6" name="圆角矩形 5"/>
              <p:cNvSpPr/>
              <p:nvPr/>
            </p:nvSpPr>
            <p:spPr>
              <a:xfrm flipH="1">
                <a:off x="721" y="1078"/>
                <a:ext cx="17421" cy="840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dist="114300" dir="5400000" algn="t" rotWithShape="0">
                  <a:prstClr val="black">
                    <a:alpha val="10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字魂105号-简雅黑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" name="椭圆 10"/>
            <p:cNvSpPr/>
            <p:nvPr/>
          </p:nvSpPr>
          <p:spPr>
            <a:xfrm>
              <a:off x="1465" y="1662"/>
              <a:ext cx="475" cy="475"/>
            </a:xfrm>
            <a:prstGeom prst="ellipse">
              <a:avLst/>
            </a:prstGeom>
            <a:solidFill>
              <a:srgbClr val="FFE67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字魂105号-简雅黑"/>
                <a:cs typeface="Arial" panose="020B0604020202020204" pitchFamily="34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AC5D26E5-F22A-4CFE-8699-FC2BE8CDFEE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313113" y="866861"/>
            <a:ext cx="9285013" cy="1103472"/>
          </a:xfrm>
          <a:prstGeom prst="rect">
            <a:avLst/>
          </a:prstGeom>
        </p:spPr>
      </p:pic>
      <p:grpSp>
        <p:nvGrpSpPr>
          <p:cNvPr id="66" name="组合 38">
            <a:extLst>
              <a:ext uri="{FF2B5EF4-FFF2-40B4-BE49-F238E27FC236}">
                <a16:creationId xmlns:a16="http://schemas.microsoft.com/office/drawing/2014/main" id="{4EC19787-24AB-4BE3-9C27-286BA5408BF7}"/>
              </a:ext>
            </a:extLst>
          </p:cNvPr>
          <p:cNvGrpSpPr/>
          <p:nvPr/>
        </p:nvGrpSpPr>
        <p:grpSpPr>
          <a:xfrm>
            <a:off x="534684" y="1989999"/>
            <a:ext cx="3747187" cy="3659542"/>
            <a:chOff x="2638" y="3071"/>
            <a:chExt cx="4135" cy="4143"/>
          </a:xfrm>
          <a:solidFill>
            <a:srgbClr val="FFE672"/>
          </a:solidFill>
        </p:grpSpPr>
        <p:sp>
          <p:nvSpPr>
            <p:cNvPr id="71" name="圆角矩形 39">
              <a:extLst>
                <a:ext uri="{FF2B5EF4-FFF2-40B4-BE49-F238E27FC236}">
                  <a16:creationId xmlns:a16="http://schemas.microsoft.com/office/drawing/2014/main" id="{FC4F6499-F324-4097-83D1-5E712614F1BF}"/>
                </a:ext>
              </a:extLst>
            </p:cNvPr>
            <p:cNvSpPr/>
            <p:nvPr/>
          </p:nvSpPr>
          <p:spPr>
            <a:xfrm>
              <a:off x="2638" y="3071"/>
              <a:ext cx="4135" cy="4143"/>
            </a:xfrm>
            <a:prstGeom prst="roundRect">
              <a:avLst>
                <a:gd name="adj" fmla="val 50000"/>
              </a:avLst>
            </a:prstGeom>
            <a:grpFill/>
            <a:ln>
              <a:solidFill>
                <a:schemeClr val="tx1"/>
              </a:solidFill>
            </a:ln>
            <a:effectLst>
              <a:outerShdw dist="76200" dir="2700000" algn="tl" rotWithShape="0">
                <a:prstClr val="black">
                  <a:alpha val="10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105号-简雅黑"/>
                <a:cs typeface="Arial" panose="020B0604020202020204" pitchFamily="34" charset="0"/>
              </a:endParaRPr>
            </a:p>
          </p:txBody>
        </p:sp>
        <p:sp>
          <p:nvSpPr>
            <p:cNvPr id="73" name="文本框 40">
              <a:extLst>
                <a:ext uri="{FF2B5EF4-FFF2-40B4-BE49-F238E27FC236}">
                  <a16:creationId xmlns:a16="http://schemas.microsoft.com/office/drawing/2014/main" id="{83E8A196-13FA-4484-BF2F-06CB9603D26A}"/>
                </a:ext>
              </a:extLst>
            </p:cNvPr>
            <p:cNvSpPr txBox="1"/>
            <p:nvPr/>
          </p:nvSpPr>
          <p:spPr>
            <a:xfrm>
              <a:off x="3209" y="3765"/>
              <a:ext cx="3005" cy="2892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Làm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cuốn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sổ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nhắc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việc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bằng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giấy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bìa</a:t>
              </a:r>
              <a:r>
                <a:rPr lang="en-US" sz="3200" dirty="0">
                  <a:solidFill>
                    <a:prstClr val="black"/>
                  </a:solidFill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, </a:t>
              </a:r>
              <a:r>
                <a:rPr lang="en-US" sz="3200" dirty="0" err="1">
                  <a:solidFill>
                    <a:prstClr val="black"/>
                  </a:solidFill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keo</a:t>
              </a:r>
              <a:r>
                <a:rPr lang="en-US" sz="3200" dirty="0">
                  <a:solidFill>
                    <a:prstClr val="black"/>
                  </a:solidFill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dán</a:t>
              </a:r>
              <a:r>
                <a:rPr lang="en-US" sz="3200" dirty="0">
                  <a:solidFill>
                    <a:prstClr val="black"/>
                  </a:solidFill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, </a:t>
              </a:r>
              <a:r>
                <a:rPr lang="en-US" sz="3200" dirty="0" err="1">
                  <a:solidFill>
                    <a:prstClr val="black"/>
                  </a:solidFill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dập</a:t>
              </a:r>
              <a:r>
                <a:rPr lang="en-US" sz="3200" dirty="0">
                  <a:solidFill>
                    <a:prstClr val="black"/>
                  </a:solidFill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ghim</a:t>
              </a:r>
              <a:endParaRPr kumimoji="0" lang="en-US" altLang="zh-CN" sz="3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endParaRPr>
            </a:p>
          </p:txBody>
        </p:sp>
      </p:grpSp>
      <p:grpSp>
        <p:nvGrpSpPr>
          <p:cNvPr id="80" name="组合 80">
            <a:extLst>
              <a:ext uri="{FF2B5EF4-FFF2-40B4-BE49-F238E27FC236}">
                <a16:creationId xmlns:a16="http://schemas.microsoft.com/office/drawing/2014/main" id="{1974B6BB-813A-4510-A939-3F55D52F89C5}"/>
              </a:ext>
            </a:extLst>
          </p:cNvPr>
          <p:cNvGrpSpPr/>
          <p:nvPr/>
        </p:nvGrpSpPr>
        <p:grpSpPr>
          <a:xfrm>
            <a:off x="4306043" y="2452568"/>
            <a:ext cx="3594151" cy="3491874"/>
            <a:chOff x="2638" y="3071"/>
            <a:chExt cx="4135" cy="4143"/>
          </a:xfrm>
          <a:solidFill>
            <a:srgbClr val="FFE672"/>
          </a:solidFill>
        </p:grpSpPr>
        <p:sp>
          <p:nvSpPr>
            <p:cNvPr id="81" name="圆角矩形 81">
              <a:extLst>
                <a:ext uri="{FF2B5EF4-FFF2-40B4-BE49-F238E27FC236}">
                  <a16:creationId xmlns:a16="http://schemas.microsoft.com/office/drawing/2014/main" id="{8D64562D-DCD6-4ACC-81EE-CFC5A5395880}"/>
                </a:ext>
              </a:extLst>
            </p:cNvPr>
            <p:cNvSpPr/>
            <p:nvPr/>
          </p:nvSpPr>
          <p:spPr>
            <a:xfrm>
              <a:off x="2638" y="3071"/>
              <a:ext cx="4135" cy="4143"/>
            </a:xfrm>
            <a:prstGeom prst="roundRect">
              <a:avLst>
                <a:gd name="adj" fmla="val 50000"/>
              </a:avLst>
            </a:prstGeom>
            <a:solidFill>
              <a:srgbClr val="FF9357"/>
            </a:solidFill>
            <a:ln>
              <a:solidFill>
                <a:schemeClr val="tx1"/>
              </a:solidFill>
            </a:ln>
            <a:effectLst>
              <a:outerShdw dist="76200" dir="2700000" algn="tl" rotWithShape="0">
                <a:prstClr val="black">
                  <a:alpha val="10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105号-简雅黑"/>
                <a:cs typeface="Arial" panose="020B0604020202020204" pitchFamily="34" charset="0"/>
              </a:endParaRPr>
            </a:p>
          </p:txBody>
        </p:sp>
        <p:sp>
          <p:nvSpPr>
            <p:cNvPr id="82" name="文本框 82">
              <a:extLst>
                <a:ext uri="{FF2B5EF4-FFF2-40B4-BE49-F238E27FC236}">
                  <a16:creationId xmlns:a16="http://schemas.microsoft.com/office/drawing/2014/main" id="{CA794F8E-6D04-4934-B00F-FA8F5B42982D}"/>
                </a:ext>
              </a:extLst>
            </p:cNvPr>
            <p:cNvSpPr txBox="1"/>
            <p:nvPr/>
          </p:nvSpPr>
          <p:spPr>
            <a:xfrm>
              <a:off x="3207" y="3981"/>
              <a:ext cx="3005" cy="2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</a:extLst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Trang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trí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sổ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và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ghi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tên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em</a:t>
              </a:r>
              <a:endParaRPr kumimoji="0" lang="en-US" altLang="zh-CN" sz="40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endParaRPr>
            </a:p>
          </p:txBody>
        </p:sp>
      </p:grpSp>
      <p:grpSp>
        <p:nvGrpSpPr>
          <p:cNvPr id="84" name="组合 84">
            <a:extLst>
              <a:ext uri="{FF2B5EF4-FFF2-40B4-BE49-F238E27FC236}">
                <a16:creationId xmlns:a16="http://schemas.microsoft.com/office/drawing/2014/main" id="{3001E700-2E84-4DA7-9323-5306EFE102C4}"/>
              </a:ext>
            </a:extLst>
          </p:cNvPr>
          <p:cNvGrpSpPr/>
          <p:nvPr/>
        </p:nvGrpSpPr>
        <p:grpSpPr>
          <a:xfrm>
            <a:off x="8045330" y="2364103"/>
            <a:ext cx="3611986" cy="3890083"/>
            <a:chOff x="2638" y="3071"/>
            <a:chExt cx="4135" cy="4143"/>
          </a:xfrm>
          <a:solidFill>
            <a:srgbClr val="FFE672"/>
          </a:solidFill>
        </p:grpSpPr>
        <p:sp>
          <p:nvSpPr>
            <p:cNvPr id="85" name="圆角矩形 85">
              <a:extLst>
                <a:ext uri="{FF2B5EF4-FFF2-40B4-BE49-F238E27FC236}">
                  <a16:creationId xmlns:a16="http://schemas.microsoft.com/office/drawing/2014/main" id="{0E86E3FC-6B6D-43AB-88F4-059A18518BFB}"/>
                </a:ext>
              </a:extLst>
            </p:cNvPr>
            <p:cNvSpPr/>
            <p:nvPr/>
          </p:nvSpPr>
          <p:spPr>
            <a:xfrm>
              <a:off x="2638" y="3071"/>
              <a:ext cx="4135" cy="4143"/>
            </a:xfrm>
            <a:prstGeom prst="roundRect">
              <a:avLst>
                <a:gd name="adj" fmla="val 50000"/>
              </a:avLst>
            </a:prstGeom>
            <a:solidFill>
              <a:srgbClr val="4C74B2"/>
            </a:solidFill>
            <a:ln>
              <a:solidFill>
                <a:schemeClr val="tx1"/>
              </a:solidFill>
            </a:ln>
            <a:effectLst>
              <a:outerShdw dist="76200" dir="2700000" algn="tl" rotWithShape="0">
                <a:prstClr val="black">
                  <a:alpha val="10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105号-简雅黑"/>
                <a:cs typeface="Arial" panose="020B0604020202020204" pitchFamily="34" charset="0"/>
              </a:endParaRPr>
            </a:p>
          </p:txBody>
        </p:sp>
        <p:sp>
          <p:nvSpPr>
            <p:cNvPr id="86" name="文本框 86">
              <a:extLst>
                <a:ext uri="{FF2B5EF4-FFF2-40B4-BE49-F238E27FC236}">
                  <a16:creationId xmlns:a16="http://schemas.microsoft.com/office/drawing/2014/main" id="{7B4DC32E-B726-4EF3-8C2E-40898B3795DF}"/>
                </a:ext>
              </a:extLst>
            </p:cNvPr>
            <p:cNvSpPr txBox="1"/>
            <p:nvPr/>
          </p:nvSpPr>
          <p:spPr>
            <a:xfrm>
              <a:off x="3207" y="3981"/>
              <a:ext cx="3005" cy="24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</a:extLst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Ghi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vào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sổ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những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sz="3600" dirty="0" err="1">
                  <a:solidFill>
                    <a:prstClr val="black"/>
                  </a:solidFill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việc</a:t>
              </a:r>
              <a:r>
                <a:rPr lang="en-US" sz="3600" dirty="0">
                  <a:solidFill>
                    <a:prstClr val="black"/>
                  </a:solidFill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sz="3600" dirty="0" err="1">
                  <a:solidFill>
                    <a:prstClr val="black"/>
                  </a:solidFill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cần</a:t>
              </a:r>
              <a:r>
                <a:rPr lang="en-US" sz="3600" dirty="0">
                  <a:solidFill>
                    <a:prstClr val="black"/>
                  </a:solidFill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sz="3600" dirty="0" err="1">
                  <a:solidFill>
                    <a:prstClr val="black"/>
                  </a:solidFill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làm</a:t>
              </a:r>
              <a:r>
                <a:rPr lang="en-US" sz="3600" dirty="0">
                  <a:solidFill>
                    <a:prstClr val="black"/>
                  </a:solidFill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sz="3600" dirty="0" err="1">
                  <a:solidFill>
                    <a:prstClr val="black"/>
                  </a:solidFill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trong</a:t>
              </a:r>
              <a:r>
                <a:rPr lang="en-US" sz="3600" dirty="0">
                  <a:solidFill>
                    <a:prstClr val="black"/>
                  </a:solidFill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sz="3600" dirty="0" err="1">
                  <a:solidFill>
                    <a:prstClr val="black"/>
                  </a:solidFill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tuần</a:t>
              </a:r>
              <a:endParaRPr kumimoji="0" lang="en-US" altLang="zh-CN" sz="36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65993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698,&quot;width&quot;:3698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909,&quot;width&quot;:3909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698,&quot;width&quot;:3698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862,&quot;width&quot;:4862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872,&quot;width&quot;:6872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31,&quot;width&quot;:5031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909,&quot;width&quot;:3909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698,&quot;width&quot;:3698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862,&quot;width&quot;:4862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872,&quot;width&quot;:6872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31,&quot;width&quot;:5031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862,&quot;width&quot;:4862}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909,&quot;width&quot;:3909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698,&quot;width&quot;:3698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862,&quot;width&quot;:4862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872,&quot;width&quot;:6872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31,&quot;width&quot;:5031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909,&quot;width&quot;:3909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698,&quot;width&quot;:3698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862,&quot;width&quot;:4862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872,&quot;width&quot;:6872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31,&quot;width&quot;:5031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872,&quot;width&quot;:6872}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909,&quot;width&quot;:3909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698,&quot;width&quot;:3698}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862,&quot;width&quot;:4862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872,&quot;width&quot;:6872}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31,&quot;width&quot;:5031}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909,&quot;width&quot;:3909}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698,&quot;width&quot;:3698}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862,&quot;width&quot;:4862}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872,&quot;width&quot;:6872}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31,&quot;width&quot;:5031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31,&quot;width&quot;:5031}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909,&quot;width&quot;:3909}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698,&quot;width&quot;:3698}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862,&quot;width&quot;:4862}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872,&quot;width&quot;:6872}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31,&quot;width&quot;:5031}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909,&quot;width&quot;:3909}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698,&quot;width&quot;:3698}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862,&quot;width&quot;:4862}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872,&quot;width&quot;:6872}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31,&quot;width&quot;:5031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909,&quot;width&quot;:3909}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909,&quot;width&quot;:3909}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698,&quot;width&quot;:3698}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862,&quot;width&quot;:4862}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872,&quot;width&quot;:6872}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31,&quot;width&quot;:5031}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909,&quot;width&quot;:3909}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698,&quot;width&quot;:3698}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862,&quot;width&quot;:4862}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872,&quot;width&quot;:6872}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31,&quot;width&quot;:5031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698,&quot;width&quot;:3698}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909,&quot;width&quot;:3909}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698,&quot;width&quot;:3698}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862,&quot;width&quot;:4862}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872,&quot;width&quot;:6872}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31,&quot;width&quot;:5031}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909,&quot;width&quot;:3909}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698,&quot;width&quot;:3698}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862,&quot;width&quot;:4862}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872,&quot;width&quot;:6872}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31,&quot;width&quot;:5031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862,&quot;width&quot;:4862}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909,&quot;width&quot;:3909}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698,&quot;width&quot;:3698}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862,&quot;width&quot;:4862}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872,&quot;width&quot;:6872}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31,&quot;width&quot;:5031}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909,&quot;width&quot;:3909}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698,&quot;width&quot;:3698}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862,&quot;width&quot;:4862}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872,&quot;width&quot;:6872}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31,&quot;width&quot;:5031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872,&quot;width&quot;:6872}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909,&quot;width&quot;:3909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31,&quot;width&quot;:5031}"/>
</p:tagLst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n2iuxpxb">
      <a:majorFont>
        <a:latin typeface="字魂105号-简雅黑"/>
        <a:ea typeface="字魂105号-简雅黑"/>
        <a:cs typeface=""/>
      </a:majorFont>
      <a:minorFont>
        <a:latin typeface="字魂105号-简雅黑"/>
        <a:ea typeface="字魂105号-简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392</Words>
  <Application>Microsoft Office PowerPoint</Application>
  <PresentationFormat>Widescreen</PresentationFormat>
  <Paragraphs>52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三极准柔宋</vt:lpstr>
      <vt:lpstr>字魂105号-简雅黑</vt:lpstr>
      <vt:lpstr>思源黑体 CN Light</vt:lpstr>
      <vt:lpstr>阿里巴巴普惠体</vt:lpstr>
      <vt:lpstr>Arial</vt:lpstr>
      <vt:lpstr>Bauhaus 93</vt:lpstr>
      <vt:lpstr>Calibri</vt:lpstr>
      <vt:lpstr>Coiny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26</cp:revision>
  <dcterms:created xsi:type="dcterms:W3CDTF">2022-07-19T05:40:10Z</dcterms:created>
  <dcterms:modified xsi:type="dcterms:W3CDTF">2022-07-19T06:33:10Z</dcterms:modified>
</cp:coreProperties>
</file>