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1" r:id="rId2"/>
  </p:sldMasterIdLst>
  <p:notesMasterIdLst>
    <p:notesMasterId r:id="rId24"/>
  </p:notesMasterIdLst>
  <p:sldIdLst>
    <p:sldId id="281" r:id="rId3"/>
    <p:sldId id="257" r:id="rId4"/>
    <p:sldId id="288" r:id="rId5"/>
    <p:sldId id="2632" r:id="rId6"/>
    <p:sldId id="2642" r:id="rId7"/>
    <p:sldId id="2643" r:id="rId8"/>
    <p:sldId id="318" r:id="rId9"/>
    <p:sldId id="2644" r:id="rId10"/>
    <p:sldId id="2633" r:id="rId11"/>
    <p:sldId id="2645" r:id="rId12"/>
    <p:sldId id="2646" r:id="rId13"/>
    <p:sldId id="2647" r:id="rId14"/>
    <p:sldId id="2649" r:id="rId15"/>
    <p:sldId id="2648" r:id="rId16"/>
    <p:sldId id="287" r:id="rId17"/>
    <p:sldId id="2650" r:id="rId18"/>
    <p:sldId id="2651" r:id="rId19"/>
    <p:sldId id="2652" r:id="rId20"/>
    <p:sldId id="2653" r:id="rId21"/>
    <p:sldId id="2654" r:id="rId22"/>
    <p:sldId id="29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892" y="64"/>
      </p:cViewPr>
      <p:guideLst/>
    </p:cSldViewPr>
  </p:slideViewPr>
  <p:notesTextViewPr>
    <p:cViewPr>
      <p:scale>
        <a:sx n="1" d="1"/>
        <a:sy n="1" d="1"/>
      </p:scale>
      <p:origin x="0" y="-4"/>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1D9B38-9F30-4ED7-ACCD-3BF1C71F8EC7}" type="datetimeFigureOut">
              <a:rPr lang="en-US" smtClean="0"/>
              <a:t>7/20/2022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8B415A-5A04-4B4C-ACBB-0E987FE2C23E}" type="slidenum">
              <a:rPr lang="en-US" smtClean="0"/>
              <a:t>‹#›</a:t>
            </a:fld>
            <a:endParaRPr lang="en-US"/>
          </a:p>
        </p:txBody>
      </p:sp>
    </p:spTree>
    <p:extLst>
      <p:ext uri="{BB962C8B-B14F-4D97-AF65-F5344CB8AC3E}">
        <p14:creationId xmlns:p14="http://schemas.microsoft.com/office/powerpoint/2010/main" val="253694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8803101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5942816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0781460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1109476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tranthao121004@gmail</a:t>
            </a:r>
            <a:r>
              <a:rPr lang="en-US" altLang="zh-CN"/>
              <a:t>.com</a:t>
            </a:r>
            <a:endParaRPr lang="zh-CN" altLang="en-US"/>
          </a:p>
        </p:txBody>
      </p:sp>
    </p:spTree>
    <p:extLst>
      <p:ext uri="{BB962C8B-B14F-4D97-AF65-F5344CB8AC3E}">
        <p14:creationId xmlns:p14="http://schemas.microsoft.com/office/powerpoint/2010/main" val="37560652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517657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2307069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tranthao121004@gmail.com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2918649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7651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tranthao121004@gmail.com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427027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795403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1923051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4903538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82149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4597705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8836235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8149637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6377042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566741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1988382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1573803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A5F441-BA27-4D1A-9A13-05155C41393D}"/>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73B6E29-430C-420B-9D34-8C89DDCCBE7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799E9B79-96D2-4483-AF4F-F41232FE2D62}"/>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2022/7/20</a:t>
            </a:fld>
            <a:endParaRPr lang="zh-CN" altLang="en-US"/>
          </a:p>
        </p:txBody>
      </p:sp>
      <p:sp>
        <p:nvSpPr>
          <p:cNvPr id="5" name="页脚占位符 4">
            <a:extLst>
              <a:ext uri="{FF2B5EF4-FFF2-40B4-BE49-F238E27FC236}">
                <a16:creationId xmlns:a16="http://schemas.microsoft.com/office/drawing/2014/main" id="{D2032C75-8AFF-422F-B434-1A2597AB965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868089CB-2DEA-4E65-AE74-4EA2262B3E87}"/>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9546899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528CE7-CF14-4940-A95B-FBE580F44E2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6248680-868D-405D-8570-DE469DFE8FBE}"/>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2ED56F11-8CDA-4DAB-9925-1BC78111DE04}"/>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2022/7/20</a:t>
            </a:fld>
            <a:endParaRPr lang="zh-CN" altLang="en-US"/>
          </a:p>
        </p:txBody>
      </p:sp>
      <p:sp>
        <p:nvSpPr>
          <p:cNvPr id="5" name="页脚占位符 4">
            <a:extLst>
              <a:ext uri="{FF2B5EF4-FFF2-40B4-BE49-F238E27FC236}">
                <a16:creationId xmlns:a16="http://schemas.microsoft.com/office/drawing/2014/main" id="{72B991C3-CB7C-4BF7-9EA8-1E5D7C79336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38BD3AC-7018-477F-817F-322423E143AF}"/>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35229985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5E7EA4D-A3CF-4FAB-A0FB-230320904B10}"/>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56787D43-B3B2-419A-9F39-1275EFF48A0C}"/>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60DEECBA-ABA0-47FA-8FAA-50C93086C4B8}"/>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2022/7/20</a:t>
            </a:fld>
            <a:endParaRPr lang="zh-CN" altLang="en-US"/>
          </a:p>
        </p:txBody>
      </p:sp>
      <p:sp>
        <p:nvSpPr>
          <p:cNvPr id="5" name="页脚占位符 4">
            <a:extLst>
              <a:ext uri="{FF2B5EF4-FFF2-40B4-BE49-F238E27FC236}">
                <a16:creationId xmlns:a16="http://schemas.microsoft.com/office/drawing/2014/main" id="{F2A66ADA-9B95-438A-B5D1-869693DAB31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8A0A3A1-5A3C-48BC-8D41-9362B8DA038A}"/>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11684226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03332360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57824382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58449243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94330761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97659993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87892147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62131621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43035754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17DDC72-9CAC-4679-A980-5B3D87863C5B}"/>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5A55264-4DA0-44D2-BF6D-54373F34D903}"/>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ACC5FAD-AFAC-4529-A734-798E41F63E45}"/>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2022/7/20</a:t>
            </a:fld>
            <a:endParaRPr lang="zh-CN" altLang="en-US"/>
          </a:p>
        </p:txBody>
      </p:sp>
      <p:sp>
        <p:nvSpPr>
          <p:cNvPr id="5" name="页脚占位符 4">
            <a:extLst>
              <a:ext uri="{FF2B5EF4-FFF2-40B4-BE49-F238E27FC236}">
                <a16:creationId xmlns:a16="http://schemas.microsoft.com/office/drawing/2014/main" id="{46C2238F-B81F-4444-AD47-4431DF0ABCC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488D67F-14DB-44B4-85A1-A89E2BFC5C05}"/>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4880462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90121809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75053387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91680889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18645570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045189-0D48-4D62-ACB8-363B8B4BA82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8554B7C4-26CC-4900-9FBC-112D5FD2919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D515BD0D-46F8-499D-9889-44E956D44BB7}"/>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2022/7/20</a:t>
            </a:fld>
            <a:endParaRPr lang="zh-CN" altLang="en-US"/>
          </a:p>
        </p:txBody>
      </p:sp>
      <p:sp>
        <p:nvSpPr>
          <p:cNvPr id="5" name="页脚占位符 4">
            <a:extLst>
              <a:ext uri="{FF2B5EF4-FFF2-40B4-BE49-F238E27FC236}">
                <a16:creationId xmlns:a16="http://schemas.microsoft.com/office/drawing/2014/main" id="{0533EECB-1B46-4AAF-82FA-8341E6E0EAD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9734F59-D5C9-45C0-95BB-255303990499}"/>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3792394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402147-91C0-4202-A049-8C26C361427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4F78434-07FA-4018-98AF-2DFF55D695F0}"/>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22259499-0952-4C06-9230-F1BC6AB2BB5B}"/>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4CBE8A-F31A-4FC1-B01E-5B40266B33AF}"/>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2022/7/20</a:t>
            </a:fld>
            <a:endParaRPr lang="zh-CN" altLang="en-US"/>
          </a:p>
        </p:txBody>
      </p:sp>
      <p:sp>
        <p:nvSpPr>
          <p:cNvPr id="6" name="页脚占位符 5">
            <a:extLst>
              <a:ext uri="{FF2B5EF4-FFF2-40B4-BE49-F238E27FC236}">
                <a16:creationId xmlns:a16="http://schemas.microsoft.com/office/drawing/2014/main" id="{A69E9106-A51D-41B8-A6DD-3B370CB9EB5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277E40EC-35A1-4918-88F4-ED2B2A941F01}"/>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33987364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4EFEC4A-A03A-40EF-91D3-06CEC80986CF}"/>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F2FD8B1-E238-45FA-AE19-BCA2CFC7F73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E251CD6C-C740-47E9-BB94-1AB87710DCFF}"/>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030E742E-9501-4526-8000-C57F5B2BB4E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2F3933A-FA1B-4BA6-BECD-B9F4FDF61BE1}"/>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3AEB09E3-F9BF-4169-93BD-31EE046D2A5B}"/>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2022/7/20</a:t>
            </a:fld>
            <a:endParaRPr lang="zh-CN" altLang="en-US"/>
          </a:p>
        </p:txBody>
      </p:sp>
      <p:sp>
        <p:nvSpPr>
          <p:cNvPr id="8" name="页脚占位符 7">
            <a:extLst>
              <a:ext uri="{FF2B5EF4-FFF2-40B4-BE49-F238E27FC236}">
                <a16:creationId xmlns:a16="http://schemas.microsoft.com/office/drawing/2014/main" id="{F88F773C-4C5F-477F-81A2-ECD9A18A4EA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0DD10B08-662E-457B-9666-06AB86C5B323}"/>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34341597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410382-258C-4B34-8FDC-BBA005AAEA8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A7A26AA-0F94-450C-8A35-C6E1CB6254D0}"/>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2022/7/20</a:t>
            </a:fld>
            <a:endParaRPr lang="zh-CN" altLang="en-US"/>
          </a:p>
        </p:txBody>
      </p:sp>
      <p:sp>
        <p:nvSpPr>
          <p:cNvPr id="4" name="页脚占位符 3">
            <a:extLst>
              <a:ext uri="{FF2B5EF4-FFF2-40B4-BE49-F238E27FC236}">
                <a16:creationId xmlns:a16="http://schemas.microsoft.com/office/drawing/2014/main" id="{93FBC98B-80C2-4E12-B989-13E5C19A69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BB137B8-05FB-4C5B-84AD-D15BD2E71B73}"/>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17651227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B62629FF-121F-4B3B-AE37-DDB8B1A1A2FC}"/>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2022/7/20</a:t>
            </a:fld>
            <a:endParaRPr lang="zh-CN" altLang="en-US"/>
          </a:p>
        </p:txBody>
      </p:sp>
      <p:sp>
        <p:nvSpPr>
          <p:cNvPr id="3" name="页脚占位符 2">
            <a:extLst>
              <a:ext uri="{FF2B5EF4-FFF2-40B4-BE49-F238E27FC236}">
                <a16:creationId xmlns:a16="http://schemas.microsoft.com/office/drawing/2014/main" id="{077F2E3A-CE2D-486A-8880-48C9675BE09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83CEEAFE-4653-4CA8-A59F-04A60C6BAD56}"/>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36214326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F9F4FE-882A-47C0-8C46-B8DBF609CC5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9A2394E-D218-48FB-8A2F-2DD5FD6BCD8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4842CA12-A78A-441C-8B00-B8B51A8F635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DEDE3BB-C843-419D-AEC9-3A166B9F3BF0}"/>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2022/7/20</a:t>
            </a:fld>
            <a:endParaRPr lang="zh-CN" altLang="en-US"/>
          </a:p>
        </p:txBody>
      </p:sp>
      <p:sp>
        <p:nvSpPr>
          <p:cNvPr id="6" name="页脚占位符 5">
            <a:extLst>
              <a:ext uri="{FF2B5EF4-FFF2-40B4-BE49-F238E27FC236}">
                <a16:creationId xmlns:a16="http://schemas.microsoft.com/office/drawing/2014/main" id="{94B33323-637A-4CE1-BE8F-B869193AE43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06A6DCC8-E8F0-4C7F-9328-D5006B31A77A}"/>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19083600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14A90F6-AECE-47D2-A701-44DD7B6DAFD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E277105F-0226-480E-89D0-588888F22DB5}"/>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C1A2B967-DE5D-4006-83C9-662C87D29EC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016B451C-C81B-4840-B0CE-EBAF69C7A6E7}"/>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2022/7/20</a:t>
            </a:fld>
            <a:endParaRPr lang="zh-CN" altLang="en-US"/>
          </a:p>
        </p:txBody>
      </p:sp>
      <p:sp>
        <p:nvSpPr>
          <p:cNvPr id="6" name="页脚占位符 5">
            <a:extLst>
              <a:ext uri="{FF2B5EF4-FFF2-40B4-BE49-F238E27FC236}">
                <a16:creationId xmlns:a16="http://schemas.microsoft.com/office/drawing/2014/main" id="{E8474BE2-6579-4145-B26D-A7595577B07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E186C81-6EDF-4C18-8059-858242EE64E7}"/>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25800831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8DBFB947-38FF-4725-8881-3694FE25DA60}"/>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31234" y="294861"/>
            <a:ext cx="1121995" cy="1121995"/>
          </a:xfrm>
          <a:prstGeom prst="rect">
            <a:avLst/>
          </a:prstGeom>
        </p:spPr>
      </p:pic>
    </p:spTree>
    <p:extLst>
      <p:ext uri="{BB962C8B-B14F-4D97-AF65-F5344CB8AC3E}">
        <p14:creationId xmlns:p14="http://schemas.microsoft.com/office/powerpoint/2010/main" val="166082276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pic>
        <p:nvPicPr>
          <p:cNvPr id="5" name="Picture 4" descr="Shape&#10;&#10;Description automatically generated with medium confidence">
            <a:extLst>
              <a:ext uri="{FF2B5EF4-FFF2-40B4-BE49-F238E27FC236}">
                <a16:creationId xmlns:a16="http://schemas.microsoft.com/office/drawing/2014/main" id="{FD2EC49A-03A4-47EF-BAA0-E91C31E2A5C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451113" y="96078"/>
            <a:ext cx="1131935" cy="1131935"/>
          </a:xfrm>
          <a:prstGeom prst="rect">
            <a:avLst/>
          </a:prstGeom>
        </p:spPr>
      </p:pic>
    </p:spTree>
    <p:extLst>
      <p:ext uri="{BB962C8B-B14F-4D97-AF65-F5344CB8AC3E}">
        <p14:creationId xmlns:p14="http://schemas.microsoft.com/office/powerpoint/2010/main" val="2063621711"/>
      </p:ext>
    </p:extLst>
  </p:cSld>
  <p:clrMap bg1="lt1" tx1="dk1" bg2="dk2"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Lst>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emf"/><Relationship Id="rId7"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36.emf"/><Relationship Id="rId4" Type="http://schemas.openxmlformats.org/officeDocument/2006/relationships/image" Target="../media/image35.emf"/></Relationships>
</file>

<file path=ppt/slides/_rels/slide13.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6.emf"/><Relationship Id="rId3" Type="http://schemas.openxmlformats.org/officeDocument/2006/relationships/image" Target="../media/image21.png"/><Relationship Id="rId7" Type="http://schemas.openxmlformats.org/officeDocument/2006/relationships/image" Target="../media/image24.png"/><Relationship Id="rId12" Type="http://schemas.openxmlformats.org/officeDocument/2006/relationships/image" Target="../media/image35.emf"/><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16.png"/><Relationship Id="rId11" Type="http://schemas.openxmlformats.org/officeDocument/2006/relationships/image" Target="../media/image28.png"/><Relationship Id="rId5" Type="http://schemas.openxmlformats.org/officeDocument/2006/relationships/image" Target="../media/image23.png"/><Relationship Id="rId10" Type="http://schemas.openxmlformats.org/officeDocument/2006/relationships/image" Target="../media/image27.png"/><Relationship Id="rId4" Type="http://schemas.openxmlformats.org/officeDocument/2006/relationships/image" Target="../media/image22.png"/><Relationship Id="rId9" Type="http://schemas.openxmlformats.org/officeDocument/2006/relationships/image" Target="../media/image26.jpg"/></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8" Type="http://schemas.openxmlformats.org/officeDocument/2006/relationships/image" Target="../media/image25.png"/><Relationship Id="rId13" Type="http://schemas.microsoft.com/office/2007/relationships/hdphoto" Target="../media/hdphoto1.wdp"/><Relationship Id="rId3" Type="http://schemas.openxmlformats.org/officeDocument/2006/relationships/image" Target="../media/image21.png"/><Relationship Id="rId7" Type="http://schemas.openxmlformats.org/officeDocument/2006/relationships/image" Target="../media/image24.png"/><Relationship Id="rId12"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image" Target="../media/image16.png"/><Relationship Id="rId11" Type="http://schemas.openxmlformats.org/officeDocument/2006/relationships/image" Target="../media/image28.png"/><Relationship Id="rId5" Type="http://schemas.openxmlformats.org/officeDocument/2006/relationships/image" Target="../media/image23.png"/><Relationship Id="rId15" Type="http://schemas.openxmlformats.org/officeDocument/2006/relationships/image" Target="../media/image38.png"/><Relationship Id="rId10" Type="http://schemas.openxmlformats.org/officeDocument/2006/relationships/image" Target="../media/image27.png"/><Relationship Id="rId4" Type="http://schemas.openxmlformats.org/officeDocument/2006/relationships/image" Target="../media/image22.png"/><Relationship Id="rId9" Type="http://schemas.openxmlformats.org/officeDocument/2006/relationships/image" Target="../media/image26.jpg"/><Relationship Id="rId1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32.pn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36.emf"/><Relationship Id="rId5" Type="http://schemas.openxmlformats.org/officeDocument/2006/relationships/image" Target="../media/image35.emf"/><Relationship Id="rId4" Type="http://schemas.openxmlformats.org/officeDocument/2006/relationships/image" Target="../media/image41.emf"/></Relationships>
</file>

<file path=ppt/slides/_rels/slide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43.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7.xml"/><Relationship Id="rId7" Type="http://schemas.openxmlformats.org/officeDocument/2006/relationships/image" Target="../media/image17.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image" Target="../media/image21.png"/><Relationship Id="rId7" Type="http://schemas.openxmlformats.org/officeDocument/2006/relationships/image" Target="../media/image24.png"/><Relationship Id="rId12" Type="http://schemas.openxmlformats.org/officeDocument/2006/relationships/image" Target="../media/image29.emf"/><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16.png"/><Relationship Id="rId11" Type="http://schemas.openxmlformats.org/officeDocument/2006/relationships/image" Target="../media/image28.png"/><Relationship Id="rId5" Type="http://schemas.openxmlformats.org/officeDocument/2006/relationships/image" Target="../media/image23.png"/><Relationship Id="rId10" Type="http://schemas.openxmlformats.org/officeDocument/2006/relationships/image" Target="../media/image27.png"/><Relationship Id="rId4" Type="http://schemas.openxmlformats.org/officeDocument/2006/relationships/image" Target="../media/image22.png"/><Relationship Id="rId9" Type="http://schemas.openxmlformats.org/officeDocument/2006/relationships/image" Target="../media/image26.jpg"/><Relationship Id="rId1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32.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84E3F0"/>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1" y="1"/>
            <a:ext cx="12192000" cy="500912"/>
          </a:xfrm>
          <a:prstGeom prst="rect">
            <a:avLst/>
          </a:prstGeom>
        </p:spPr>
      </p:pic>
      <p:sp>
        <p:nvSpPr>
          <p:cNvPr id="4" name="云形 3"/>
          <p:cNvSpPr/>
          <p:nvPr/>
        </p:nvSpPr>
        <p:spPr>
          <a:xfrm rot="180000">
            <a:off x="950595" y="1173480"/>
            <a:ext cx="10113010" cy="4309745"/>
          </a:xfrm>
          <a:prstGeom prst="cloud">
            <a:avLst/>
          </a:prstGeom>
          <a:solidFill>
            <a:schemeClr val="bg1"/>
          </a:solidFill>
          <a:ln w="92075">
            <a:solidFill>
              <a:srgbClr val="A9CA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36号-正文宋楷" panose="02000000000000000000" pitchFamily="2" charset="-122"/>
              <a:ea typeface="字魂36号-正文宋楷" panose="02000000000000000000" pitchFamily="2" charset="-122"/>
              <a:cs typeface="+mn-cs"/>
            </a:endParaRPr>
          </a:p>
        </p:txBody>
      </p:sp>
      <p:pic>
        <p:nvPicPr>
          <p:cNvPr id="6" name="图片 5" descr="248288a694d7a183367fb0367a596b10"/>
          <p:cNvPicPr>
            <a:picLocks noChangeAspect="1"/>
          </p:cNvPicPr>
          <p:nvPr/>
        </p:nvPicPr>
        <p:blipFill rotWithShape="1">
          <a:blip r:embed="rId4"/>
          <a:srcRect t="2930" r="47641"/>
          <a:stretch/>
        </p:blipFill>
        <p:spPr>
          <a:xfrm>
            <a:off x="-27940" y="5297213"/>
            <a:ext cx="12219941" cy="1579201"/>
          </a:xfrm>
          <a:prstGeom prst="rect">
            <a:avLst/>
          </a:prstGeom>
        </p:spPr>
      </p:pic>
      <p:sp>
        <p:nvSpPr>
          <p:cNvPr id="9" name="TextBox 8">
            <a:extLst>
              <a:ext uri="{FF2B5EF4-FFF2-40B4-BE49-F238E27FC236}">
                <a16:creationId xmlns:a16="http://schemas.microsoft.com/office/drawing/2014/main" id="{6B1D16C7-D41E-4284-A9E6-3DDF78D0840D}"/>
              </a:ext>
            </a:extLst>
          </p:cNvPr>
          <p:cNvSpPr txBox="1"/>
          <p:nvPr/>
        </p:nvSpPr>
        <p:spPr>
          <a:xfrm>
            <a:off x="2510397" y="1698038"/>
            <a:ext cx="7171205" cy="695575"/>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867E"/>
                </a:solidFill>
                <a:effectLst/>
                <a:uLnTx/>
                <a:uFillTx/>
                <a:latin typeface="Coiny" panose="02000903060500060000" pitchFamily="2" charset="0"/>
                <a:ea typeface="+mn-ea"/>
                <a:cs typeface="+mn-cs"/>
              </a:rPr>
              <a:t>Thứ</a:t>
            </a:r>
            <a:r>
              <a:rPr kumimoji="0" lang="en-US" sz="3200" b="0" i="0" u="none" strike="noStrike" kern="1200" cap="none" spc="0" normalizeH="0" baseline="0" noProof="0" dirty="0">
                <a:ln>
                  <a:noFill/>
                </a:ln>
                <a:solidFill>
                  <a:srgbClr val="FF867E"/>
                </a:solidFill>
                <a:effectLst/>
                <a:uLnTx/>
                <a:uFillTx/>
                <a:latin typeface="Coiny" panose="02000903060500060000" pitchFamily="2" charset="0"/>
                <a:ea typeface="+mn-ea"/>
                <a:cs typeface="+mn-cs"/>
              </a:rPr>
              <a:t> … </a:t>
            </a:r>
            <a:r>
              <a:rPr kumimoji="0" lang="en-US" sz="3200" b="0" i="0" u="none" strike="noStrike" kern="1200" cap="none" spc="0" normalizeH="0" baseline="0" noProof="0" dirty="0" err="1">
                <a:ln>
                  <a:noFill/>
                </a:ln>
                <a:solidFill>
                  <a:srgbClr val="FF867E"/>
                </a:solidFill>
                <a:effectLst/>
                <a:uLnTx/>
                <a:uFillTx/>
                <a:latin typeface="Coiny" panose="02000903060500060000" pitchFamily="2" charset="0"/>
                <a:ea typeface="+mn-ea"/>
                <a:cs typeface="+mn-cs"/>
              </a:rPr>
              <a:t>ngày</a:t>
            </a:r>
            <a:r>
              <a:rPr kumimoji="0" lang="en-US" sz="3200" b="0" i="0" u="none" strike="noStrike" kern="1200" cap="none" spc="0" normalizeH="0" baseline="0" noProof="0" dirty="0">
                <a:ln>
                  <a:noFill/>
                </a:ln>
                <a:solidFill>
                  <a:srgbClr val="FF867E"/>
                </a:solidFill>
                <a:effectLst/>
                <a:uLnTx/>
                <a:uFillTx/>
                <a:latin typeface="Coiny" panose="02000903060500060000" pitchFamily="2" charset="0"/>
                <a:ea typeface="+mn-ea"/>
                <a:cs typeface="+mn-cs"/>
              </a:rPr>
              <a:t> … </a:t>
            </a:r>
            <a:r>
              <a:rPr kumimoji="0" lang="en-US" sz="3200" b="0" i="0" u="none" strike="noStrike" kern="1200" cap="none" spc="0" normalizeH="0" baseline="0" noProof="0" dirty="0" err="1">
                <a:ln>
                  <a:noFill/>
                </a:ln>
                <a:solidFill>
                  <a:srgbClr val="FF867E"/>
                </a:solidFill>
                <a:effectLst/>
                <a:uLnTx/>
                <a:uFillTx/>
                <a:latin typeface="Coiny" panose="02000903060500060000" pitchFamily="2" charset="0"/>
                <a:ea typeface="+mn-ea"/>
                <a:cs typeface="+mn-cs"/>
              </a:rPr>
              <a:t>tháng</a:t>
            </a:r>
            <a:r>
              <a:rPr kumimoji="0" lang="en-US" sz="3200" b="0" i="0" u="none" strike="noStrike" kern="1200" cap="none" spc="0" normalizeH="0" baseline="0" noProof="0" dirty="0">
                <a:ln>
                  <a:noFill/>
                </a:ln>
                <a:solidFill>
                  <a:srgbClr val="FF867E"/>
                </a:solidFill>
                <a:effectLst/>
                <a:uLnTx/>
                <a:uFillTx/>
                <a:latin typeface="Coiny" panose="02000903060500060000" pitchFamily="2" charset="0"/>
                <a:ea typeface="+mn-ea"/>
                <a:cs typeface="+mn-cs"/>
              </a:rPr>
              <a:t> … </a:t>
            </a:r>
            <a:r>
              <a:rPr kumimoji="0" lang="en-US" sz="3200" b="0" i="0" u="none" strike="noStrike" kern="1200" cap="none" spc="0" normalizeH="0" baseline="0" noProof="0" dirty="0" err="1">
                <a:ln>
                  <a:noFill/>
                </a:ln>
                <a:solidFill>
                  <a:srgbClr val="FF867E"/>
                </a:solidFill>
                <a:effectLst/>
                <a:uLnTx/>
                <a:uFillTx/>
                <a:latin typeface="Coiny" panose="02000903060500060000" pitchFamily="2" charset="0"/>
                <a:ea typeface="+mn-ea"/>
                <a:cs typeface="+mn-cs"/>
              </a:rPr>
              <a:t>năm</a:t>
            </a:r>
            <a:r>
              <a:rPr kumimoji="0" lang="en-US" sz="3200" b="0" i="0" u="none" strike="noStrike" kern="1200" cap="none" spc="0" normalizeH="0" baseline="0" noProof="0" dirty="0">
                <a:ln>
                  <a:noFill/>
                </a:ln>
                <a:solidFill>
                  <a:srgbClr val="FF867E"/>
                </a:solidFill>
                <a:effectLst/>
                <a:uLnTx/>
                <a:uFillTx/>
                <a:latin typeface="Coiny" panose="02000903060500060000" pitchFamily="2" charset="0"/>
                <a:ea typeface="+mn-ea"/>
                <a:cs typeface="+mn-cs"/>
              </a:rPr>
              <a:t> 2022</a:t>
            </a:r>
          </a:p>
        </p:txBody>
      </p:sp>
      <p:pic>
        <p:nvPicPr>
          <p:cNvPr id="3" name="图片 2" descr="be63a2bb084e4dcc6af2fd21eb4c43b0"/>
          <p:cNvPicPr>
            <a:picLocks noChangeAspect="1"/>
          </p:cNvPicPr>
          <p:nvPr/>
        </p:nvPicPr>
        <p:blipFill>
          <a:blip r:embed="rId5"/>
          <a:stretch>
            <a:fillRect/>
          </a:stretch>
        </p:blipFill>
        <p:spPr>
          <a:xfrm rot="540000">
            <a:off x="9320587" y="547736"/>
            <a:ext cx="2524125" cy="2300605"/>
          </a:xfrm>
          <a:prstGeom prst="rect">
            <a:avLst/>
          </a:prstGeom>
        </p:spPr>
      </p:pic>
      <p:pic>
        <p:nvPicPr>
          <p:cNvPr id="10" name="Picture 3">
            <a:extLst>
              <a:ext uri="{FF2B5EF4-FFF2-40B4-BE49-F238E27FC236}">
                <a16:creationId xmlns:a16="http://schemas.microsoft.com/office/drawing/2014/main" id="{39331F39-217B-4886-9FC3-1C0DE2221E7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17815" y="4337304"/>
            <a:ext cx="4124325" cy="2374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a:hlinkClick r:id="rId7" action="ppaction://hlinksldjump"/>
            <a:extLst>
              <a:ext uri="{FF2B5EF4-FFF2-40B4-BE49-F238E27FC236}">
                <a16:creationId xmlns:a16="http://schemas.microsoft.com/office/drawing/2014/main" id="{2C7EF4B8-477E-41D7-B04D-71C9E9A6BDB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3853" y="4016502"/>
            <a:ext cx="1311275" cy="276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a:extLst>
              <a:ext uri="{FF2B5EF4-FFF2-40B4-BE49-F238E27FC236}">
                <a16:creationId xmlns:a16="http://schemas.microsoft.com/office/drawing/2014/main" id="{10E21AF8-FA08-4587-B1DD-2088F0C378B0}"/>
              </a:ext>
            </a:extLst>
          </p:cNvPr>
          <p:cNvPicPr>
            <a:picLocks noChangeAspect="1"/>
          </p:cNvPicPr>
          <p:nvPr/>
        </p:nvPicPr>
        <p:blipFill>
          <a:blip r:embed="rId9"/>
          <a:stretch>
            <a:fillRect/>
          </a:stretch>
        </p:blipFill>
        <p:spPr>
          <a:xfrm>
            <a:off x="1744540" y="2460934"/>
            <a:ext cx="8047417" cy="749873"/>
          </a:xfrm>
          <a:prstGeom prst="rect">
            <a:avLst/>
          </a:prstGeom>
        </p:spPr>
      </p:pic>
      <p:pic>
        <p:nvPicPr>
          <p:cNvPr id="13" name="Picture 12">
            <a:extLst>
              <a:ext uri="{FF2B5EF4-FFF2-40B4-BE49-F238E27FC236}">
                <a16:creationId xmlns:a16="http://schemas.microsoft.com/office/drawing/2014/main" id="{37747452-5C2D-424A-A67C-9496A9164C73}"/>
              </a:ext>
            </a:extLst>
          </p:cNvPr>
          <p:cNvPicPr>
            <a:picLocks noChangeAspect="1"/>
          </p:cNvPicPr>
          <p:nvPr/>
        </p:nvPicPr>
        <p:blipFill>
          <a:blip r:embed="rId10"/>
          <a:stretch>
            <a:fillRect/>
          </a:stretch>
        </p:blipFill>
        <p:spPr>
          <a:xfrm>
            <a:off x="2738273" y="2882991"/>
            <a:ext cx="6059949" cy="2371550"/>
          </a:xfrm>
          <a:prstGeom prst="rect">
            <a:avLst/>
          </a:prstGeom>
        </p:spPr>
      </p:pic>
    </p:spTree>
    <p:extLst>
      <p:ext uri="{BB962C8B-B14F-4D97-AF65-F5344CB8AC3E}">
        <p14:creationId xmlns:p14="http://schemas.microsoft.com/office/powerpoint/2010/main" val="340814803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500" fill="hold">
                                          <p:stCondLst>
                                            <p:cond delay="0"/>
                                          </p:stCondLst>
                                        </p:cTn>
                                        <p:tgtEl>
                                          <p:spTgt spid="3"/>
                                        </p:tgtEl>
                                        <p:attrNameLst>
                                          <p:attrName>r</p:attrName>
                                        </p:attrNameLst>
                                      </p:cBhvr>
                                    </p:animRot>
                                    <p:animRot by="-240000">
                                      <p:cBhvr>
                                        <p:cTn id="7" dur="1000" fill="hold">
                                          <p:stCondLst>
                                            <p:cond delay="1000"/>
                                          </p:stCondLst>
                                        </p:cTn>
                                        <p:tgtEl>
                                          <p:spTgt spid="3"/>
                                        </p:tgtEl>
                                        <p:attrNameLst>
                                          <p:attrName>r</p:attrName>
                                        </p:attrNameLst>
                                      </p:cBhvr>
                                    </p:animRot>
                                    <p:animRot by="240000">
                                      <p:cBhvr>
                                        <p:cTn id="8" dur="1000" fill="hold">
                                          <p:stCondLst>
                                            <p:cond delay="2000"/>
                                          </p:stCondLst>
                                        </p:cTn>
                                        <p:tgtEl>
                                          <p:spTgt spid="3"/>
                                        </p:tgtEl>
                                        <p:attrNameLst>
                                          <p:attrName>r</p:attrName>
                                        </p:attrNameLst>
                                      </p:cBhvr>
                                    </p:animRot>
                                    <p:animRot by="-240000">
                                      <p:cBhvr>
                                        <p:cTn id="9" dur="1000" fill="hold">
                                          <p:stCondLst>
                                            <p:cond delay="3000"/>
                                          </p:stCondLst>
                                        </p:cTn>
                                        <p:tgtEl>
                                          <p:spTgt spid="3"/>
                                        </p:tgtEl>
                                        <p:attrNameLst>
                                          <p:attrName>r</p:attrName>
                                        </p:attrNameLst>
                                      </p:cBhvr>
                                    </p:animRot>
                                    <p:animRot by="120000">
                                      <p:cBhvr>
                                        <p:cTn id="10" dur="1000" fill="hold">
                                          <p:stCondLst>
                                            <p:cond delay="4000"/>
                                          </p:stCondLst>
                                        </p:cTn>
                                        <p:tgtEl>
                                          <p:spTgt spid="3"/>
                                        </p:tgtEl>
                                        <p:attrNameLst>
                                          <p:attrName>r</p:attrName>
                                        </p:attrNameLst>
                                      </p:cBhvr>
                                    </p:animRot>
                                  </p:childTnLst>
                                </p:cTn>
                              </p:par>
                              <p:par>
                                <p:cTn id="11" presetID="53" presetClass="entr" presetSubtype="16"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fltVal val="0"/>
                                          </p:val>
                                        </p:tav>
                                        <p:tav tm="100000">
                                          <p:val>
                                            <p:strVal val="#ppt_h"/>
                                          </p:val>
                                        </p:tav>
                                      </p:tavLst>
                                    </p:anim>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p:cTn id="30" dur="500" fill="hold"/>
                                        <p:tgtEl>
                                          <p:spTgt spid="13"/>
                                        </p:tgtEl>
                                        <p:attrNameLst>
                                          <p:attrName>ppt_w</p:attrName>
                                        </p:attrNameLst>
                                      </p:cBhvr>
                                      <p:tavLst>
                                        <p:tav tm="0">
                                          <p:val>
                                            <p:fltVal val="0"/>
                                          </p:val>
                                        </p:tav>
                                        <p:tav tm="100000">
                                          <p:val>
                                            <p:strVal val="#ppt_w"/>
                                          </p:val>
                                        </p:tav>
                                      </p:tavLst>
                                    </p:anim>
                                    <p:anim calcmode="lin" valueType="num">
                                      <p:cBhvr>
                                        <p:cTn id="31" dur="500" fill="hold"/>
                                        <p:tgtEl>
                                          <p:spTgt spid="13"/>
                                        </p:tgtEl>
                                        <p:attrNameLst>
                                          <p:attrName>ppt_h</p:attrName>
                                        </p:attrNameLst>
                                      </p:cBhvr>
                                      <p:tavLst>
                                        <p:tav tm="0">
                                          <p:val>
                                            <p:fltVal val="0"/>
                                          </p:val>
                                        </p:tav>
                                        <p:tav tm="100000">
                                          <p:val>
                                            <p:strVal val="#ppt_h"/>
                                          </p:val>
                                        </p:tav>
                                      </p:tavLst>
                                    </p:anim>
                                    <p:animEffect transition="in" filter="fade">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1" name="Group 250">
            <a:extLst>
              <a:ext uri="{FF2B5EF4-FFF2-40B4-BE49-F238E27FC236}">
                <a16:creationId xmlns:a16="http://schemas.microsoft.com/office/drawing/2014/main" id="{BAD0B418-0841-4468-989F-CAF88AA353BE}"/>
              </a:ext>
            </a:extLst>
          </p:cNvPr>
          <p:cNvGrpSpPr/>
          <p:nvPr/>
        </p:nvGrpSpPr>
        <p:grpSpPr>
          <a:xfrm>
            <a:off x="-135158" y="439837"/>
            <a:ext cx="12520069" cy="7336743"/>
            <a:chOff x="-135158" y="439837"/>
            <a:chExt cx="12520069" cy="7336743"/>
          </a:xfrm>
        </p:grpSpPr>
        <p:pic>
          <p:nvPicPr>
            <p:cNvPr id="250" name="Graphic 249">
              <a:extLst>
                <a:ext uri="{FF2B5EF4-FFF2-40B4-BE49-F238E27FC236}">
                  <a16:creationId xmlns:a16="http://schemas.microsoft.com/office/drawing/2014/main" id="{A01E01B0-D109-4CE4-999D-2425B94A59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5158" y="439837"/>
              <a:ext cx="12520069" cy="6643869"/>
            </a:xfrm>
            <a:prstGeom prst="rect">
              <a:avLst/>
            </a:prstGeom>
          </p:spPr>
        </p:pic>
        <p:pic>
          <p:nvPicPr>
            <p:cNvPr id="247" name="Graphic 246">
              <a:extLst>
                <a:ext uri="{FF2B5EF4-FFF2-40B4-BE49-F238E27FC236}">
                  <a16:creationId xmlns:a16="http://schemas.microsoft.com/office/drawing/2014/main" id="{03C2DC82-2D5B-4560-83B3-530900C5BCE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81238" y="1550030"/>
              <a:ext cx="4321411" cy="6226550"/>
            </a:xfrm>
            <a:prstGeom prst="rect">
              <a:avLst/>
            </a:prstGeom>
          </p:spPr>
        </p:pic>
      </p:grpSp>
      <p:pic>
        <p:nvPicPr>
          <p:cNvPr id="4" name="Picture 3">
            <a:extLst>
              <a:ext uri="{FF2B5EF4-FFF2-40B4-BE49-F238E27FC236}">
                <a16:creationId xmlns:a16="http://schemas.microsoft.com/office/drawing/2014/main" id="{3CA9CBA7-9DD4-4D6F-A422-5242BA935C9A}"/>
              </a:ext>
            </a:extLst>
          </p:cNvPr>
          <p:cNvPicPr>
            <a:picLocks noChangeAspect="1"/>
          </p:cNvPicPr>
          <p:nvPr/>
        </p:nvPicPr>
        <p:blipFill>
          <a:blip r:embed="rId7"/>
          <a:stretch>
            <a:fillRect/>
          </a:stretch>
        </p:blipFill>
        <p:spPr>
          <a:xfrm>
            <a:off x="3843316" y="439837"/>
            <a:ext cx="4889416" cy="1603387"/>
          </a:xfrm>
          <a:prstGeom prst="rect">
            <a:avLst/>
          </a:prstGeom>
        </p:spPr>
      </p:pic>
    </p:spTree>
    <p:extLst>
      <p:ext uri="{BB962C8B-B14F-4D97-AF65-F5344CB8AC3E}">
        <p14:creationId xmlns:p14="http://schemas.microsoft.com/office/powerpoint/2010/main" val="1735389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84E3F0"/>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D11335A-E55D-45F6-84FC-17A415331A40}"/>
              </a:ext>
            </a:extLst>
          </p:cNvPr>
          <p:cNvSpPr/>
          <p:nvPr/>
        </p:nvSpPr>
        <p:spPr>
          <a:xfrm>
            <a:off x="384048" y="795528"/>
            <a:ext cx="11283696" cy="5724144"/>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11" name="Google Shape;59;p13">
            <a:extLst>
              <a:ext uri="{FF2B5EF4-FFF2-40B4-BE49-F238E27FC236}">
                <a16:creationId xmlns:a16="http://schemas.microsoft.com/office/drawing/2014/main" id="{707E9A59-8ECA-4EBB-9B49-D08DC3A5D5DC}"/>
              </a:ext>
            </a:extLst>
          </p:cNvPr>
          <p:cNvPicPr preferRelativeResize="0"/>
          <p:nvPr/>
        </p:nvPicPr>
        <p:blipFill>
          <a:blip r:embed="rId3">
            <a:alphaModFix/>
          </a:blip>
          <a:stretch>
            <a:fillRect/>
          </a:stretch>
        </p:blipFill>
        <p:spPr>
          <a:xfrm>
            <a:off x="-90200" y="1"/>
            <a:ext cx="2762768" cy="1036033"/>
          </a:xfrm>
          <a:prstGeom prst="rect">
            <a:avLst/>
          </a:prstGeom>
          <a:noFill/>
          <a:ln>
            <a:noFill/>
          </a:ln>
        </p:spPr>
      </p:pic>
      <p:pic>
        <p:nvPicPr>
          <p:cNvPr id="12" name="Google Shape;60;p13">
            <a:extLst>
              <a:ext uri="{FF2B5EF4-FFF2-40B4-BE49-F238E27FC236}">
                <a16:creationId xmlns:a16="http://schemas.microsoft.com/office/drawing/2014/main" id="{77E2EA3B-51F6-4234-8625-2BC0AE760023}"/>
              </a:ext>
            </a:extLst>
          </p:cNvPr>
          <p:cNvPicPr preferRelativeResize="0"/>
          <p:nvPr/>
        </p:nvPicPr>
        <p:blipFill>
          <a:blip r:embed="rId3">
            <a:alphaModFix/>
          </a:blip>
          <a:stretch>
            <a:fillRect/>
          </a:stretch>
        </p:blipFill>
        <p:spPr>
          <a:xfrm>
            <a:off x="2530467" y="1"/>
            <a:ext cx="2762768" cy="1036033"/>
          </a:xfrm>
          <a:prstGeom prst="rect">
            <a:avLst/>
          </a:prstGeom>
          <a:noFill/>
          <a:ln>
            <a:noFill/>
          </a:ln>
        </p:spPr>
      </p:pic>
      <p:pic>
        <p:nvPicPr>
          <p:cNvPr id="13" name="Google Shape;61;p13">
            <a:extLst>
              <a:ext uri="{FF2B5EF4-FFF2-40B4-BE49-F238E27FC236}">
                <a16:creationId xmlns:a16="http://schemas.microsoft.com/office/drawing/2014/main" id="{E6D5511D-5F5F-43C4-BDCA-31AC2D7F4350}"/>
              </a:ext>
            </a:extLst>
          </p:cNvPr>
          <p:cNvPicPr preferRelativeResize="0"/>
          <p:nvPr/>
        </p:nvPicPr>
        <p:blipFill>
          <a:blip r:embed="rId3">
            <a:alphaModFix/>
          </a:blip>
          <a:stretch>
            <a:fillRect/>
          </a:stretch>
        </p:blipFill>
        <p:spPr>
          <a:xfrm>
            <a:off x="6808567" y="1"/>
            <a:ext cx="2762768" cy="1036033"/>
          </a:xfrm>
          <a:prstGeom prst="rect">
            <a:avLst/>
          </a:prstGeom>
          <a:noFill/>
          <a:ln>
            <a:noFill/>
          </a:ln>
        </p:spPr>
      </p:pic>
      <p:pic>
        <p:nvPicPr>
          <p:cNvPr id="18" name="Google Shape;62;p13">
            <a:extLst>
              <a:ext uri="{FF2B5EF4-FFF2-40B4-BE49-F238E27FC236}">
                <a16:creationId xmlns:a16="http://schemas.microsoft.com/office/drawing/2014/main" id="{C03FFA74-9F7C-4671-89B4-DD2A2AE96CD5}"/>
              </a:ext>
            </a:extLst>
          </p:cNvPr>
          <p:cNvPicPr preferRelativeResize="0"/>
          <p:nvPr/>
        </p:nvPicPr>
        <p:blipFill>
          <a:blip r:embed="rId3">
            <a:alphaModFix/>
          </a:blip>
          <a:stretch>
            <a:fillRect/>
          </a:stretch>
        </p:blipFill>
        <p:spPr>
          <a:xfrm>
            <a:off x="9429233" y="1"/>
            <a:ext cx="2762768" cy="1036033"/>
          </a:xfrm>
          <a:prstGeom prst="rect">
            <a:avLst/>
          </a:prstGeom>
          <a:noFill/>
          <a:ln>
            <a:noFill/>
          </a:ln>
        </p:spPr>
      </p:pic>
      <p:sp>
        <p:nvSpPr>
          <p:cNvPr id="19" name="Hexagon 18">
            <a:extLst>
              <a:ext uri="{FF2B5EF4-FFF2-40B4-BE49-F238E27FC236}">
                <a16:creationId xmlns:a16="http://schemas.microsoft.com/office/drawing/2014/main" id="{46B9EF05-038C-4ABD-9CF2-0B75BB492471}"/>
              </a:ext>
            </a:extLst>
          </p:cNvPr>
          <p:cNvSpPr/>
          <p:nvPr/>
        </p:nvSpPr>
        <p:spPr>
          <a:xfrm>
            <a:off x="1289304" y="1122610"/>
            <a:ext cx="9921240" cy="708951"/>
          </a:xfrm>
          <a:prstGeom prst="hexagon">
            <a:avLst/>
          </a:prstGeom>
          <a:solidFill>
            <a:schemeClr val="bg1"/>
          </a:solid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1000"/>
              </a:lnSpc>
            </a:pPr>
            <a:r>
              <a:rPr lang="en-US" sz="3200" dirty="0" err="1">
                <a:solidFill>
                  <a:srgbClr val="FFC000"/>
                </a:solidFill>
                <a:latin typeface="UTMAVOBOLD" panose="02040603050506020204" pitchFamily="18" charset="0"/>
              </a:rPr>
              <a:t>Sắm</a:t>
            </a:r>
            <a:r>
              <a:rPr lang="en-US" sz="3200" dirty="0">
                <a:solidFill>
                  <a:srgbClr val="FFC000"/>
                </a:solidFill>
                <a:latin typeface="UTMAVOBOLD" panose="02040603050506020204" pitchFamily="18" charset="0"/>
              </a:rPr>
              <a:t> </a:t>
            </a:r>
            <a:r>
              <a:rPr lang="en-US" sz="3200" dirty="0" err="1">
                <a:solidFill>
                  <a:srgbClr val="FFC000"/>
                </a:solidFill>
                <a:latin typeface="UTMAVOBOLD" panose="02040603050506020204" pitchFamily="18" charset="0"/>
              </a:rPr>
              <a:t>vai</a:t>
            </a:r>
            <a:r>
              <a:rPr lang="en-US" sz="3200" dirty="0">
                <a:solidFill>
                  <a:srgbClr val="FFC000"/>
                </a:solidFill>
                <a:latin typeface="UTMAVOBOLD" panose="02040603050506020204" pitchFamily="18" charset="0"/>
              </a:rPr>
              <a:t> </a:t>
            </a:r>
            <a:r>
              <a:rPr lang="en-US" sz="3200" dirty="0" err="1">
                <a:solidFill>
                  <a:srgbClr val="FFC000"/>
                </a:solidFill>
                <a:latin typeface="UTMAVOBOLD" panose="02040603050506020204" pitchFamily="18" charset="0"/>
              </a:rPr>
              <a:t>xử</a:t>
            </a:r>
            <a:r>
              <a:rPr lang="en-US" sz="3200" dirty="0">
                <a:solidFill>
                  <a:srgbClr val="FFC000"/>
                </a:solidFill>
                <a:latin typeface="UTMAVOBOLD" panose="02040603050506020204" pitchFamily="18" charset="0"/>
              </a:rPr>
              <a:t> </a:t>
            </a:r>
            <a:r>
              <a:rPr lang="en-US" sz="3200" dirty="0" err="1">
                <a:solidFill>
                  <a:srgbClr val="FFC000"/>
                </a:solidFill>
                <a:latin typeface="UTMAVOBOLD" panose="02040603050506020204" pitchFamily="18" charset="0"/>
              </a:rPr>
              <a:t>lý</a:t>
            </a:r>
            <a:r>
              <a:rPr lang="en-US" sz="3200" dirty="0">
                <a:solidFill>
                  <a:srgbClr val="FFC000"/>
                </a:solidFill>
                <a:latin typeface="UTMAVOBOLD" panose="02040603050506020204" pitchFamily="18" charset="0"/>
              </a:rPr>
              <a:t> </a:t>
            </a:r>
            <a:r>
              <a:rPr lang="en-US" sz="3200" dirty="0" err="1">
                <a:solidFill>
                  <a:srgbClr val="FFC000"/>
                </a:solidFill>
                <a:latin typeface="UTMAVOBOLD" panose="02040603050506020204" pitchFamily="18" charset="0"/>
              </a:rPr>
              <a:t>tình</a:t>
            </a:r>
            <a:r>
              <a:rPr lang="en-US" sz="3200" dirty="0">
                <a:solidFill>
                  <a:srgbClr val="FFC000"/>
                </a:solidFill>
                <a:latin typeface="UTMAVOBOLD" panose="02040603050506020204" pitchFamily="18" charset="0"/>
              </a:rPr>
              <a:t> </a:t>
            </a:r>
            <a:r>
              <a:rPr lang="en-US" sz="3200" dirty="0" err="1">
                <a:solidFill>
                  <a:srgbClr val="FFC000"/>
                </a:solidFill>
                <a:latin typeface="UTMAVOBOLD" panose="02040603050506020204" pitchFamily="18" charset="0"/>
              </a:rPr>
              <a:t>huống</a:t>
            </a:r>
            <a:r>
              <a:rPr lang="en-US" sz="3200" dirty="0">
                <a:solidFill>
                  <a:srgbClr val="FFC000"/>
                </a:solidFill>
                <a:latin typeface="UTMAVOBOLD" panose="02040603050506020204" pitchFamily="18" charset="0"/>
              </a:rPr>
              <a:t> </a:t>
            </a:r>
            <a:r>
              <a:rPr lang="en-US" sz="3200" dirty="0" err="1">
                <a:solidFill>
                  <a:srgbClr val="FFC000"/>
                </a:solidFill>
                <a:latin typeface="UTMAVOBOLD" panose="02040603050506020204" pitchFamily="18" charset="0"/>
              </a:rPr>
              <a:t>về</a:t>
            </a:r>
            <a:r>
              <a:rPr lang="en-US" sz="3200" dirty="0">
                <a:solidFill>
                  <a:srgbClr val="FFC000"/>
                </a:solidFill>
                <a:latin typeface="UTMAVOBOLD" panose="02040603050506020204" pitchFamily="18" charset="0"/>
              </a:rPr>
              <a:t> </a:t>
            </a:r>
            <a:r>
              <a:rPr lang="en-US" sz="3200" dirty="0" err="1">
                <a:solidFill>
                  <a:srgbClr val="FFC000"/>
                </a:solidFill>
                <a:latin typeface="UTMAVOBOLD" panose="02040603050506020204" pitchFamily="18" charset="0"/>
              </a:rPr>
              <a:t>tiêu</a:t>
            </a:r>
            <a:r>
              <a:rPr lang="en-US" sz="3200" dirty="0">
                <a:solidFill>
                  <a:srgbClr val="FFC000"/>
                </a:solidFill>
                <a:latin typeface="UTMAVOBOLD" panose="02040603050506020204" pitchFamily="18" charset="0"/>
              </a:rPr>
              <a:t> </a:t>
            </a:r>
            <a:r>
              <a:rPr lang="en-US" sz="3200" dirty="0" err="1">
                <a:solidFill>
                  <a:srgbClr val="FFC000"/>
                </a:solidFill>
                <a:latin typeface="UTMAVOBOLD" panose="02040603050506020204" pitchFamily="18" charset="0"/>
              </a:rPr>
              <a:t>dùng</a:t>
            </a:r>
            <a:endParaRPr lang="en-US" sz="3200" dirty="0">
              <a:solidFill>
                <a:srgbClr val="FFC000"/>
              </a:solidFill>
              <a:latin typeface="UTMAVOBOLD" panose="02040603050506020204" pitchFamily="18" charset="0"/>
            </a:endParaRPr>
          </a:p>
        </p:txBody>
      </p:sp>
      <p:pic>
        <p:nvPicPr>
          <p:cNvPr id="4" name="Picture 3">
            <a:extLst>
              <a:ext uri="{FF2B5EF4-FFF2-40B4-BE49-F238E27FC236}">
                <a16:creationId xmlns:a16="http://schemas.microsoft.com/office/drawing/2014/main" id="{DA9D3C2D-E6C6-4A96-9CE8-CDD7AB40B507}"/>
              </a:ext>
            </a:extLst>
          </p:cNvPr>
          <p:cNvPicPr>
            <a:picLocks noChangeAspect="1"/>
          </p:cNvPicPr>
          <p:nvPr/>
        </p:nvPicPr>
        <p:blipFill>
          <a:blip r:embed="rId4"/>
          <a:stretch>
            <a:fillRect/>
          </a:stretch>
        </p:blipFill>
        <p:spPr>
          <a:xfrm>
            <a:off x="679704" y="2158643"/>
            <a:ext cx="6646735" cy="3657114"/>
          </a:xfrm>
          <a:prstGeom prst="rect">
            <a:avLst/>
          </a:prstGeom>
        </p:spPr>
      </p:pic>
      <p:sp>
        <p:nvSpPr>
          <p:cNvPr id="20" name="Speech Bubble: Rectangle with Corners Rounded 19">
            <a:extLst>
              <a:ext uri="{FF2B5EF4-FFF2-40B4-BE49-F238E27FC236}">
                <a16:creationId xmlns:a16="http://schemas.microsoft.com/office/drawing/2014/main" id="{13B97406-7A79-4889-8393-D228280456B0}"/>
              </a:ext>
            </a:extLst>
          </p:cNvPr>
          <p:cNvSpPr/>
          <p:nvPr/>
        </p:nvSpPr>
        <p:spPr>
          <a:xfrm flipH="1">
            <a:off x="6958584" y="2158643"/>
            <a:ext cx="4553712" cy="1410364"/>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B050"/>
                </a:solidFill>
                <a:latin typeface="Arial" panose="020B0604020202020204" pitchFamily="34" charset="0"/>
                <a:cs typeface="Arial" panose="020B0604020202020204" pitchFamily="34" charset="0"/>
              </a:rPr>
              <a:t>Bạn</a:t>
            </a:r>
            <a:r>
              <a:rPr lang="en-US" sz="2800" b="1" dirty="0">
                <a:solidFill>
                  <a:srgbClr val="00B050"/>
                </a:solidFill>
                <a:latin typeface="Arial" panose="020B0604020202020204" pitchFamily="34" charset="0"/>
                <a:cs typeface="Arial" panose="020B0604020202020204" pitchFamily="34" charset="0"/>
              </a:rPr>
              <a:t> </a:t>
            </a:r>
            <a:r>
              <a:rPr lang="en-US" sz="2800" b="1" dirty="0" err="1">
                <a:solidFill>
                  <a:srgbClr val="00B050"/>
                </a:solidFill>
                <a:latin typeface="Arial" panose="020B0604020202020204" pitchFamily="34" charset="0"/>
                <a:cs typeface="Arial" panose="020B0604020202020204" pitchFamily="34" charset="0"/>
              </a:rPr>
              <a:t>muốn</a:t>
            </a:r>
            <a:r>
              <a:rPr lang="en-US" sz="2800" b="1" dirty="0">
                <a:solidFill>
                  <a:srgbClr val="00B050"/>
                </a:solidFill>
                <a:latin typeface="Arial" panose="020B0604020202020204" pitchFamily="34" charset="0"/>
                <a:cs typeface="Arial" panose="020B0604020202020204" pitchFamily="34" charset="0"/>
              </a:rPr>
              <a:t> </a:t>
            </a:r>
            <a:r>
              <a:rPr lang="en-US" sz="2800" b="1" dirty="0" err="1">
                <a:solidFill>
                  <a:srgbClr val="00B050"/>
                </a:solidFill>
                <a:latin typeface="Arial" panose="020B0604020202020204" pitchFamily="34" charset="0"/>
                <a:cs typeface="Arial" panose="020B0604020202020204" pitchFamily="34" charset="0"/>
              </a:rPr>
              <a:t>mua</a:t>
            </a:r>
            <a:r>
              <a:rPr lang="en-US" sz="2800" b="1" dirty="0">
                <a:solidFill>
                  <a:srgbClr val="00B050"/>
                </a:solidFill>
                <a:latin typeface="Arial" panose="020B0604020202020204" pitchFamily="34" charset="0"/>
                <a:cs typeface="Arial" panose="020B0604020202020204" pitchFamily="34" charset="0"/>
              </a:rPr>
              <a:t> </a:t>
            </a:r>
            <a:r>
              <a:rPr lang="en-US" sz="2800" b="1" dirty="0" err="1">
                <a:solidFill>
                  <a:srgbClr val="00B050"/>
                </a:solidFill>
                <a:latin typeface="Arial" panose="020B0604020202020204" pitchFamily="34" charset="0"/>
                <a:cs typeface="Arial" panose="020B0604020202020204" pitchFamily="34" charset="0"/>
              </a:rPr>
              <a:t>thêm</a:t>
            </a:r>
            <a:r>
              <a:rPr lang="en-US" sz="2800" b="1" dirty="0">
                <a:solidFill>
                  <a:srgbClr val="00B050"/>
                </a:solidFill>
                <a:latin typeface="Arial" panose="020B0604020202020204" pitchFamily="34" charset="0"/>
                <a:cs typeface="Arial" panose="020B0604020202020204" pitchFamily="34" charset="0"/>
              </a:rPr>
              <a:t> </a:t>
            </a:r>
            <a:r>
              <a:rPr lang="en-US" sz="2800" b="1" dirty="0" err="1">
                <a:solidFill>
                  <a:srgbClr val="00B050"/>
                </a:solidFill>
                <a:latin typeface="Arial" panose="020B0604020202020204" pitchFamily="34" charset="0"/>
                <a:cs typeface="Arial" panose="020B0604020202020204" pitchFamily="34" charset="0"/>
              </a:rPr>
              <a:t>cặp</a:t>
            </a:r>
            <a:r>
              <a:rPr lang="en-US" sz="2800" b="1" dirty="0">
                <a:solidFill>
                  <a:srgbClr val="00B050"/>
                </a:solidFill>
                <a:latin typeface="Arial" panose="020B0604020202020204" pitchFamily="34" charset="0"/>
                <a:cs typeface="Arial" panose="020B0604020202020204" pitchFamily="34" charset="0"/>
              </a:rPr>
              <a:t> </a:t>
            </a:r>
            <a:r>
              <a:rPr lang="en-US" sz="2800" b="1" dirty="0" err="1">
                <a:solidFill>
                  <a:srgbClr val="00B050"/>
                </a:solidFill>
                <a:latin typeface="Arial" panose="020B0604020202020204" pitchFamily="34" charset="0"/>
                <a:cs typeface="Arial" panose="020B0604020202020204" pitchFamily="34" charset="0"/>
              </a:rPr>
              <a:t>tóc</a:t>
            </a:r>
            <a:r>
              <a:rPr lang="en-US" sz="2800" b="1" dirty="0">
                <a:solidFill>
                  <a:srgbClr val="00B050"/>
                </a:solidFill>
                <a:latin typeface="Arial" panose="020B0604020202020204" pitchFamily="34" charset="0"/>
                <a:cs typeface="Arial" panose="020B0604020202020204" pitchFamily="34" charset="0"/>
              </a:rPr>
              <a:t> </a:t>
            </a:r>
            <a:r>
              <a:rPr lang="en-US" sz="2800" b="1" dirty="0" err="1">
                <a:solidFill>
                  <a:srgbClr val="00B050"/>
                </a:solidFill>
                <a:latin typeface="Arial" panose="020B0604020202020204" pitchFamily="34" charset="0"/>
                <a:cs typeface="Arial" panose="020B0604020202020204" pitchFamily="34" charset="0"/>
              </a:rPr>
              <a:t>để</a:t>
            </a:r>
            <a:r>
              <a:rPr lang="en-US" sz="2800" b="1" dirty="0">
                <a:solidFill>
                  <a:srgbClr val="00B050"/>
                </a:solidFill>
                <a:latin typeface="Arial" panose="020B0604020202020204" pitchFamily="34" charset="0"/>
                <a:cs typeface="Arial" panose="020B0604020202020204" pitchFamily="34" charset="0"/>
              </a:rPr>
              <a:t> </a:t>
            </a:r>
            <a:r>
              <a:rPr lang="en-US" sz="2800" b="1" dirty="0" err="1">
                <a:solidFill>
                  <a:srgbClr val="00B050"/>
                </a:solidFill>
                <a:latin typeface="Arial" panose="020B0604020202020204" pitchFamily="34" charset="0"/>
                <a:cs typeface="Arial" panose="020B0604020202020204" pitchFamily="34" charset="0"/>
              </a:rPr>
              <a:t>thay</a:t>
            </a:r>
            <a:r>
              <a:rPr lang="en-US" sz="2800" b="1" dirty="0">
                <a:solidFill>
                  <a:srgbClr val="00B050"/>
                </a:solidFill>
                <a:latin typeface="Arial" panose="020B0604020202020204" pitchFamily="34" charset="0"/>
                <a:cs typeface="Arial" panose="020B0604020202020204" pitchFamily="34" charset="0"/>
              </a:rPr>
              <a:t> </a:t>
            </a:r>
            <a:r>
              <a:rPr lang="en-US" sz="2800" b="1" dirty="0" err="1">
                <a:solidFill>
                  <a:srgbClr val="00B050"/>
                </a:solidFill>
                <a:latin typeface="Arial" panose="020B0604020202020204" pitchFamily="34" charset="0"/>
                <a:cs typeface="Arial" panose="020B0604020202020204" pitchFamily="34" charset="0"/>
              </a:rPr>
              <a:t>đổi</a:t>
            </a:r>
            <a:r>
              <a:rPr lang="en-US" sz="2800" b="1" dirty="0">
                <a:solidFill>
                  <a:srgbClr val="00B050"/>
                </a:solidFill>
                <a:latin typeface="Arial" panose="020B0604020202020204" pitchFamily="34" charset="0"/>
                <a:cs typeface="Arial" panose="020B0604020202020204" pitchFamily="34" charset="0"/>
              </a:rPr>
              <a:t> </a:t>
            </a:r>
            <a:r>
              <a:rPr lang="en-US" sz="2800" b="1" dirty="0" err="1">
                <a:solidFill>
                  <a:srgbClr val="00B050"/>
                </a:solidFill>
                <a:latin typeface="Arial" panose="020B0604020202020204" pitchFamily="34" charset="0"/>
                <a:cs typeface="Arial" panose="020B0604020202020204" pitchFamily="34" charset="0"/>
              </a:rPr>
              <a:t>theo</a:t>
            </a:r>
            <a:r>
              <a:rPr lang="en-US" sz="2800" b="1" dirty="0">
                <a:solidFill>
                  <a:srgbClr val="00B050"/>
                </a:solidFill>
                <a:latin typeface="Arial" panose="020B0604020202020204" pitchFamily="34" charset="0"/>
                <a:cs typeface="Arial" panose="020B0604020202020204" pitchFamily="34" charset="0"/>
              </a:rPr>
              <a:t> </a:t>
            </a:r>
            <a:r>
              <a:rPr lang="en-US" sz="2800" b="1" dirty="0" err="1">
                <a:solidFill>
                  <a:srgbClr val="00B050"/>
                </a:solidFill>
                <a:latin typeface="Arial" panose="020B0604020202020204" pitchFamily="34" charset="0"/>
                <a:cs typeface="Arial" panose="020B0604020202020204" pitchFamily="34" charset="0"/>
              </a:rPr>
              <a:t>màu</a:t>
            </a:r>
            <a:r>
              <a:rPr lang="en-US" sz="2800" b="1" dirty="0">
                <a:solidFill>
                  <a:srgbClr val="00B050"/>
                </a:solidFill>
                <a:latin typeface="Arial" panose="020B0604020202020204" pitchFamily="34" charset="0"/>
                <a:cs typeface="Arial" panose="020B0604020202020204" pitchFamily="34" charset="0"/>
              </a:rPr>
              <a:t> </a:t>
            </a:r>
            <a:r>
              <a:rPr lang="en-US" sz="2800" b="1" dirty="0" err="1">
                <a:solidFill>
                  <a:srgbClr val="00B050"/>
                </a:solidFill>
                <a:latin typeface="Arial" panose="020B0604020202020204" pitchFamily="34" charset="0"/>
                <a:cs typeface="Arial" panose="020B0604020202020204" pitchFamily="34" charset="0"/>
              </a:rPr>
              <a:t>tóc</a:t>
            </a:r>
            <a:r>
              <a:rPr lang="en-US" sz="2800" b="1" dirty="0">
                <a:solidFill>
                  <a:srgbClr val="00B050"/>
                </a:solidFill>
                <a:latin typeface="Arial" panose="020B0604020202020204" pitchFamily="34" charset="0"/>
                <a:cs typeface="Arial" panose="020B0604020202020204" pitchFamily="34" charset="0"/>
              </a:rPr>
              <a:t> </a:t>
            </a:r>
            <a:r>
              <a:rPr lang="en-US" sz="2800" b="1" dirty="0" err="1">
                <a:solidFill>
                  <a:srgbClr val="00B050"/>
                </a:solidFill>
                <a:latin typeface="Arial" panose="020B0604020202020204" pitchFamily="34" charset="0"/>
                <a:cs typeface="Arial" panose="020B0604020202020204" pitchFamily="34" charset="0"/>
              </a:rPr>
              <a:t>mỗi</a:t>
            </a:r>
            <a:r>
              <a:rPr lang="en-US" sz="2800" b="1" dirty="0">
                <a:solidFill>
                  <a:srgbClr val="00B050"/>
                </a:solidFill>
                <a:latin typeface="Arial" panose="020B0604020202020204" pitchFamily="34" charset="0"/>
                <a:cs typeface="Arial" panose="020B0604020202020204" pitchFamily="34" charset="0"/>
              </a:rPr>
              <a:t> </a:t>
            </a:r>
            <a:r>
              <a:rPr lang="en-US" sz="2800" b="1" dirty="0" err="1">
                <a:solidFill>
                  <a:srgbClr val="00B050"/>
                </a:solidFill>
                <a:latin typeface="Arial" panose="020B0604020202020204" pitchFamily="34" charset="0"/>
                <a:cs typeface="Arial" panose="020B0604020202020204" pitchFamily="34" charset="0"/>
              </a:rPr>
              <a:t>ngày</a:t>
            </a:r>
            <a:r>
              <a:rPr lang="en-US" sz="2800" b="1" dirty="0">
                <a:solidFill>
                  <a:srgbClr val="00B050"/>
                </a:solidFill>
                <a:latin typeface="Arial" panose="020B0604020202020204" pitchFamily="34" charset="0"/>
                <a:cs typeface="Arial" panose="020B0604020202020204" pitchFamily="34" charset="0"/>
              </a:rPr>
              <a:t>.</a:t>
            </a:r>
          </a:p>
        </p:txBody>
      </p:sp>
      <p:sp>
        <p:nvSpPr>
          <p:cNvPr id="22" name="Speech Bubble: Rectangle with Corners Rounded 21">
            <a:extLst>
              <a:ext uri="{FF2B5EF4-FFF2-40B4-BE49-F238E27FC236}">
                <a16:creationId xmlns:a16="http://schemas.microsoft.com/office/drawing/2014/main" id="{4876FF1C-3A04-4A15-9466-382BD1AF31D4}"/>
              </a:ext>
            </a:extLst>
          </p:cNvPr>
          <p:cNvSpPr/>
          <p:nvPr/>
        </p:nvSpPr>
        <p:spPr>
          <a:xfrm flipH="1">
            <a:off x="7114032" y="3961754"/>
            <a:ext cx="4306824" cy="130519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B050"/>
                </a:solidFill>
                <a:latin typeface="Arial" panose="020B0604020202020204" pitchFamily="34" charset="0"/>
                <a:cs typeface="Arial" panose="020B0604020202020204" pitchFamily="34" charset="0"/>
              </a:rPr>
              <a:t>Bạn</a:t>
            </a:r>
            <a:r>
              <a:rPr lang="en-US" sz="2800" b="1" dirty="0">
                <a:solidFill>
                  <a:srgbClr val="00B050"/>
                </a:solidFill>
                <a:latin typeface="Arial" panose="020B0604020202020204" pitchFamily="34" charset="0"/>
                <a:cs typeface="Arial" panose="020B0604020202020204" pitchFamily="34" charset="0"/>
              </a:rPr>
              <a:t> </a:t>
            </a:r>
            <a:r>
              <a:rPr lang="en-US" sz="2800" b="1" dirty="0" err="1">
                <a:solidFill>
                  <a:srgbClr val="00B050"/>
                </a:solidFill>
                <a:latin typeface="Arial" panose="020B0604020202020204" pitchFamily="34" charset="0"/>
                <a:cs typeface="Arial" panose="020B0604020202020204" pitchFamily="34" charset="0"/>
              </a:rPr>
              <a:t>muốn</a:t>
            </a:r>
            <a:r>
              <a:rPr lang="en-US" sz="2800" b="1" dirty="0">
                <a:solidFill>
                  <a:srgbClr val="00B050"/>
                </a:solidFill>
                <a:latin typeface="Arial" panose="020B0604020202020204" pitchFamily="34" charset="0"/>
                <a:cs typeface="Arial" panose="020B0604020202020204" pitchFamily="34" charset="0"/>
              </a:rPr>
              <a:t> </a:t>
            </a:r>
            <a:r>
              <a:rPr lang="en-US" sz="2800" b="1" dirty="0" err="1">
                <a:solidFill>
                  <a:srgbClr val="00B050"/>
                </a:solidFill>
                <a:latin typeface="Arial" panose="020B0604020202020204" pitchFamily="34" charset="0"/>
                <a:cs typeface="Arial" panose="020B0604020202020204" pitchFamily="34" charset="0"/>
              </a:rPr>
              <a:t>mua</a:t>
            </a:r>
            <a:r>
              <a:rPr lang="en-US" sz="2800" b="1" dirty="0">
                <a:solidFill>
                  <a:srgbClr val="00B050"/>
                </a:solidFill>
                <a:latin typeface="Arial" panose="020B0604020202020204" pitchFamily="34" charset="0"/>
                <a:cs typeface="Arial" panose="020B0604020202020204" pitchFamily="34" charset="0"/>
              </a:rPr>
              <a:t> </a:t>
            </a:r>
            <a:r>
              <a:rPr lang="en-US" sz="2800" b="1" dirty="0" err="1">
                <a:solidFill>
                  <a:srgbClr val="00B050"/>
                </a:solidFill>
                <a:latin typeface="Arial" panose="020B0604020202020204" pitchFamily="34" charset="0"/>
                <a:cs typeface="Arial" panose="020B0604020202020204" pitchFamily="34" charset="0"/>
              </a:rPr>
              <a:t>hộp</a:t>
            </a:r>
            <a:r>
              <a:rPr lang="en-US" sz="2800" b="1" dirty="0">
                <a:solidFill>
                  <a:srgbClr val="00B050"/>
                </a:solidFill>
                <a:latin typeface="Arial" panose="020B0604020202020204" pitchFamily="34" charset="0"/>
                <a:cs typeface="Arial" panose="020B0604020202020204" pitchFamily="34" charset="0"/>
              </a:rPr>
              <a:t> </a:t>
            </a:r>
            <a:r>
              <a:rPr lang="en-US" sz="2800" b="1" dirty="0" err="1">
                <a:solidFill>
                  <a:srgbClr val="00B050"/>
                </a:solidFill>
                <a:latin typeface="Arial" panose="020B0604020202020204" pitchFamily="34" charset="0"/>
                <a:cs typeface="Arial" panose="020B0604020202020204" pitchFamily="34" charset="0"/>
              </a:rPr>
              <a:t>bút</a:t>
            </a:r>
            <a:r>
              <a:rPr lang="en-US" sz="2800" b="1" dirty="0">
                <a:solidFill>
                  <a:srgbClr val="00B050"/>
                </a:solidFill>
                <a:latin typeface="Arial" panose="020B0604020202020204" pitchFamily="34" charset="0"/>
                <a:cs typeface="Arial" panose="020B0604020202020204" pitchFamily="34" charset="0"/>
              </a:rPr>
              <a:t> </a:t>
            </a:r>
            <a:r>
              <a:rPr lang="en-US" sz="2800" b="1" dirty="0" err="1">
                <a:solidFill>
                  <a:srgbClr val="00B050"/>
                </a:solidFill>
                <a:latin typeface="Arial" panose="020B0604020202020204" pitchFamily="34" charset="0"/>
                <a:cs typeface="Arial" panose="020B0604020202020204" pitchFamily="34" charset="0"/>
              </a:rPr>
              <a:t>mới</a:t>
            </a:r>
            <a:r>
              <a:rPr lang="en-US" sz="2800" b="1" dirty="0">
                <a:solidFill>
                  <a:srgbClr val="00B050"/>
                </a:solidFill>
                <a:latin typeface="Arial" panose="020B0604020202020204" pitchFamily="34" charset="0"/>
                <a:cs typeface="Arial" panose="020B0604020202020204" pitchFamily="34" charset="0"/>
              </a:rPr>
              <a:t> </a:t>
            </a:r>
            <a:r>
              <a:rPr lang="en-US" sz="2800" b="1" dirty="0" err="1">
                <a:solidFill>
                  <a:srgbClr val="00B050"/>
                </a:solidFill>
                <a:latin typeface="Arial" panose="020B0604020202020204" pitchFamily="34" charset="0"/>
                <a:cs typeface="Arial" panose="020B0604020202020204" pitchFamily="34" charset="0"/>
              </a:rPr>
              <a:t>thay</a:t>
            </a:r>
            <a:r>
              <a:rPr lang="en-US" sz="2800" b="1" dirty="0">
                <a:solidFill>
                  <a:srgbClr val="00B050"/>
                </a:solidFill>
                <a:latin typeface="Arial" panose="020B0604020202020204" pitchFamily="34" charset="0"/>
                <a:cs typeface="Arial" panose="020B0604020202020204" pitchFamily="34" charset="0"/>
              </a:rPr>
              <a:t> </a:t>
            </a:r>
            <a:r>
              <a:rPr lang="en-US" sz="2800" b="1" dirty="0" err="1">
                <a:solidFill>
                  <a:srgbClr val="00B050"/>
                </a:solidFill>
                <a:latin typeface="Arial" panose="020B0604020202020204" pitchFamily="34" charset="0"/>
                <a:cs typeface="Arial" panose="020B0604020202020204" pitchFamily="34" charset="0"/>
              </a:rPr>
              <a:t>cho</a:t>
            </a:r>
            <a:r>
              <a:rPr lang="en-US" sz="2800" b="1" dirty="0">
                <a:solidFill>
                  <a:srgbClr val="00B050"/>
                </a:solidFill>
                <a:latin typeface="Arial" panose="020B0604020202020204" pitchFamily="34" charset="0"/>
                <a:cs typeface="Arial" panose="020B0604020202020204" pitchFamily="34" charset="0"/>
              </a:rPr>
              <a:t> </a:t>
            </a:r>
            <a:r>
              <a:rPr lang="en-US" sz="2800" b="1" dirty="0" err="1">
                <a:solidFill>
                  <a:srgbClr val="00B050"/>
                </a:solidFill>
                <a:latin typeface="Arial" panose="020B0604020202020204" pitchFamily="34" charset="0"/>
                <a:cs typeface="Arial" panose="020B0604020202020204" pitchFamily="34" charset="0"/>
              </a:rPr>
              <a:t>hộp</a:t>
            </a:r>
            <a:r>
              <a:rPr lang="en-US" sz="2800" b="1" dirty="0">
                <a:solidFill>
                  <a:srgbClr val="00B050"/>
                </a:solidFill>
                <a:latin typeface="Arial" panose="020B0604020202020204" pitchFamily="34" charset="0"/>
                <a:cs typeface="Arial" panose="020B0604020202020204" pitchFamily="34" charset="0"/>
              </a:rPr>
              <a:t> </a:t>
            </a:r>
            <a:r>
              <a:rPr lang="en-US" sz="2800" b="1" dirty="0" err="1">
                <a:solidFill>
                  <a:srgbClr val="00B050"/>
                </a:solidFill>
                <a:latin typeface="Arial" panose="020B0604020202020204" pitchFamily="34" charset="0"/>
                <a:cs typeface="Arial" panose="020B0604020202020204" pitchFamily="34" charset="0"/>
              </a:rPr>
              <a:t>bút</a:t>
            </a:r>
            <a:r>
              <a:rPr lang="en-US" sz="2800" b="1" dirty="0">
                <a:solidFill>
                  <a:srgbClr val="00B050"/>
                </a:solidFill>
                <a:latin typeface="Arial" panose="020B0604020202020204" pitchFamily="34" charset="0"/>
                <a:cs typeface="Arial" panose="020B0604020202020204" pitchFamily="34" charset="0"/>
              </a:rPr>
              <a:t> </a:t>
            </a:r>
            <a:r>
              <a:rPr lang="en-US" sz="2800" b="1" dirty="0" err="1">
                <a:solidFill>
                  <a:srgbClr val="00B050"/>
                </a:solidFill>
                <a:latin typeface="Arial" panose="020B0604020202020204" pitchFamily="34" charset="0"/>
                <a:cs typeface="Arial" panose="020B0604020202020204" pitchFamily="34" charset="0"/>
              </a:rPr>
              <a:t>cũ</a:t>
            </a:r>
            <a:r>
              <a:rPr lang="en-US" sz="2800" b="1" dirty="0">
                <a:solidFill>
                  <a:srgbClr val="00B050"/>
                </a:solidFill>
                <a:latin typeface="Arial" panose="020B0604020202020204" pitchFamily="34" charset="0"/>
                <a:cs typeface="Arial" panose="020B0604020202020204" pitchFamily="34" charset="0"/>
              </a:rPr>
              <a:t> </a:t>
            </a:r>
            <a:r>
              <a:rPr lang="en-US" sz="2800" b="1" dirty="0" err="1">
                <a:solidFill>
                  <a:srgbClr val="00B050"/>
                </a:solidFill>
                <a:latin typeface="Arial" panose="020B0604020202020204" pitchFamily="34" charset="0"/>
                <a:cs typeface="Arial" panose="020B0604020202020204" pitchFamily="34" charset="0"/>
              </a:rPr>
              <a:t>bị</a:t>
            </a:r>
            <a:r>
              <a:rPr lang="en-US" sz="2800" b="1" dirty="0">
                <a:solidFill>
                  <a:srgbClr val="00B050"/>
                </a:solidFill>
                <a:latin typeface="Arial" panose="020B0604020202020204" pitchFamily="34" charset="0"/>
                <a:cs typeface="Arial" panose="020B0604020202020204" pitchFamily="34" charset="0"/>
              </a:rPr>
              <a:t> </a:t>
            </a:r>
            <a:r>
              <a:rPr lang="en-US" sz="2800" b="1" dirty="0" err="1">
                <a:solidFill>
                  <a:srgbClr val="00B050"/>
                </a:solidFill>
                <a:latin typeface="Arial" panose="020B0604020202020204" pitchFamily="34" charset="0"/>
                <a:cs typeface="Arial" panose="020B0604020202020204" pitchFamily="34" charset="0"/>
              </a:rPr>
              <a:t>rách</a:t>
            </a:r>
            <a:r>
              <a:rPr lang="en-US" sz="2800" b="1" dirty="0">
                <a:solidFill>
                  <a:srgbClr val="00B050"/>
                </a:solidFill>
                <a:latin typeface="Arial" panose="020B0604020202020204" pitchFamily="34" charset="0"/>
                <a:cs typeface="Arial" panose="020B0604020202020204" pitchFamily="34" charset="0"/>
              </a:rPr>
              <a:t> </a:t>
            </a:r>
            <a:r>
              <a:rPr lang="en-US" sz="2800" b="1" dirty="0" err="1">
                <a:solidFill>
                  <a:srgbClr val="00B050"/>
                </a:solidFill>
                <a:latin typeface="Arial" panose="020B0604020202020204" pitchFamily="34" charset="0"/>
                <a:cs typeface="Arial" panose="020B0604020202020204" pitchFamily="34" charset="0"/>
              </a:rPr>
              <a:t>một</a:t>
            </a:r>
            <a:r>
              <a:rPr lang="en-US" sz="2800" b="1" dirty="0">
                <a:solidFill>
                  <a:srgbClr val="00B050"/>
                </a:solidFill>
                <a:latin typeface="Arial" panose="020B0604020202020204" pitchFamily="34" charset="0"/>
                <a:cs typeface="Arial" panose="020B0604020202020204" pitchFamily="34" charset="0"/>
              </a:rPr>
              <a:t> </a:t>
            </a:r>
            <a:r>
              <a:rPr lang="en-US" sz="2800" b="1" dirty="0" err="1">
                <a:solidFill>
                  <a:srgbClr val="00B050"/>
                </a:solidFill>
                <a:latin typeface="Arial" panose="020B0604020202020204" pitchFamily="34" charset="0"/>
                <a:cs typeface="Arial" panose="020B0604020202020204" pitchFamily="34" charset="0"/>
              </a:rPr>
              <a:t>góc</a:t>
            </a:r>
            <a:r>
              <a:rPr lang="en-US" sz="2800" b="1" dirty="0">
                <a:solidFill>
                  <a:srgbClr val="00B05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9986493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84E3F0"/>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D11335A-E55D-45F6-84FC-17A415331A40}"/>
              </a:ext>
            </a:extLst>
          </p:cNvPr>
          <p:cNvSpPr/>
          <p:nvPr/>
        </p:nvSpPr>
        <p:spPr>
          <a:xfrm>
            <a:off x="384048" y="795528"/>
            <a:ext cx="11283696" cy="5724144"/>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11" name="Google Shape;59;p13">
            <a:extLst>
              <a:ext uri="{FF2B5EF4-FFF2-40B4-BE49-F238E27FC236}">
                <a16:creationId xmlns:a16="http://schemas.microsoft.com/office/drawing/2014/main" id="{707E9A59-8ECA-4EBB-9B49-D08DC3A5D5DC}"/>
              </a:ext>
            </a:extLst>
          </p:cNvPr>
          <p:cNvPicPr preferRelativeResize="0"/>
          <p:nvPr/>
        </p:nvPicPr>
        <p:blipFill>
          <a:blip r:embed="rId3">
            <a:alphaModFix/>
          </a:blip>
          <a:stretch>
            <a:fillRect/>
          </a:stretch>
        </p:blipFill>
        <p:spPr>
          <a:xfrm>
            <a:off x="-90200" y="1"/>
            <a:ext cx="2762768" cy="1036033"/>
          </a:xfrm>
          <a:prstGeom prst="rect">
            <a:avLst/>
          </a:prstGeom>
          <a:noFill/>
          <a:ln>
            <a:noFill/>
          </a:ln>
        </p:spPr>
      </p:pic>
      <p:pic>
        <p:nvPicPr>
          <p:cNvPr id="12" name="Google Shape;60;p13">
            <a:extLst>
              <a:ext uri="{FF2B5EF4-FFF2-40B4-BE49-F238E27FC236}">
                <a16:creationId xmlns:a16="http://schemas.microsoft.com/office/drawing/2014/main" id="{77E2EA3B-51F6-4234-8625-2BC0AE760023}"/>
              </a:ext>
            </a:extLst>
          </p:cNvPr>
          <p:cNvPicPr preferRelativeResize="0"/>
          <p:nvPr/>
        </p:nvPicPr>
        <p:blipFill>
          <a:blip r:embed="rId3">
            <a:alphaModFix/>
          </a:blip>
          <a:stretch>
            <a:fillRect/>
          </a:stretch>
        </p:blipFill>
        <p:spPr>
          <a:xfrm>
            <a:off x="2530467" y="1"/>
            <a:ext cx="2762768" cy="1036033"/>
          </a:xfrm>
          <a:prstGeom prst="rect">
            <a:avLst/>
          </a:prstGeom>
          <a:noFill/>
          <a:ln>
            <a:noFill/>
          </a:ln>
        </p:spPr>
      </p:pic>
      <p:pic>
        <p:nvPicPr>
          <p:cNvPr id="13" name="Google Shape;61;p13">
            <a:extLst>
              <a:ext uri="{FF2B5EF4-FFF2-40B4-BE49-F238E27FC236}">
                <a16:creationId xmlns:a16="http://schemas.microsoft.com/office/drawing/2014/main" id="{E6D5511D-5F5F-43C4-BDCA-31AC2D7F4350}"/>
              </a:ext>
            </a:extLst>
          </p:cNvPr>
          <p:cNvPicPr preferRelativeResize="0"/>
          <p:nvPr/>
        </p:nvPicPr>
        <p:blipFill>
          <a:blip r:embed="rId3">
            <a:alphaModFix/>
          </a:blip>
          <a:stretch>
            <a:fillRect/>
          </a:stretch>
        </p:blipFill>
        <p:spPr>
          <a:xfrm>
            <a:off x="6808567" y="1"/>
            <a:ext cx="2762768" cy="1036033"/>
          </a:xfrm>
          <a:prstGeom prst="rect">
            <a:avLst/>
          </a:prstGeom>
          <a:noFill/>
          <a:ln>
            <a:noFill/>
          </a:ln>
        </p:spPr>
      </p:pic>
      <p:pic>
        <p:nvPicPr>
          <p:cNvPr id="18" name="Google Shape;62;p13">
            <a:extLst>
              <a:ext uri="{FF2B5EF4-FFF2-40B4-BE49-F238E27FC236}">
                <a16:creationId xmlns:a16="http://schemas.microsoft.com/office/drawing/2014/main" id="{C03FFA74-9F7C-4671-89B4-DD2A2AE96CD5}"/>
              </a:ext>
            </a:extLst>
          </p:cNvPr>
          <p:cNvPicPr preferRelativeResize="0"/>
          <p:nvPr/>
        </p:nvPicPr>
        <p:blipFill>
          <a:blip r:embed="rId3">
            <a:alphaModFix/>
          </a:blip>
          <a:stretch>
            <a:fillRect/>
          </a:stretch>
        </p:blipFill>
        <p:spPr>
          <a:xfrm>
            <a:off x="9429233" y="1"/>
            <a:ext cx="2762768" cy="1036033"/>
          </a:xfrm>
          <a:prstGeom prst="rect">
            <a:avLst/>
          </a:prstGeom>
          <a:noFill/>
          <a:ln>
            <a:noFill/>
          </a:ln>
        </p:spPr>
      </p:pic>
      <p:grpSp>
        <p:nvGrpSpPr>
          <p:cNvPr id="15" name="Group 14">
            <a:extLst>
              <a:ext uri="{FF2B5EF4-FFF2-40B4-BE49-F238E27FC236}">
                <a16:creationId xmlns:a16="http://schemas.microsoft.com/office/drawing/2014/main" id="{7B102164-E7D1-4732-A3C2-4AB041C28A0E}"/>
              </a:ext>
            </a:extLst>
          </p:cNvPr>
          <p:cNvGrpSpPr/>
          <p:nvPr/>
        </p:nvGrpSpPr>
        <p:grpSpPr>
          <a:xfrm>
            <a:off x="3784115" y="3536559"/>
            <a:ext cx="3916499" cy="2746185"/>
            <a:chOff x="1197026" y="4232126"/>
            <a:chExt cx="3751815" cy="2630711"/>
          </a:xfrm>
        </p:grpSpPr>
        <p:pic>
          <p:nvPicPr>
            <p:cNvPr id="16" name="Picture 15">
              <a:extLst>
                <a:ext uri="{FF2B5EF4-FFF2-40B4-BE49-F238E27FC236}">
                  <a16:creationId xmlns:a16="http://schemas.microsoft.com/office/drawing/2014/main" id="{DB0D42B5-75D6-4B08-B9C0-5AA26A65DA08}"/>
                </a:ext>
              </a:extLst>
            </p:cNvPr>
            <p:cNvPicPr>
              <a:picLocks noChangeAspect="1"/>
            </p:cNvPicPr>
            <p:nvPr/>
          </p:nvPicPr>
          <p:blipFill>
            <a:blip r:embed="rId4"/>
            <a:stretch>
              <a:fillRect/>
            </a:stretch>
          </p:blipFill>
          <p:spPr>
            <a:xfrm>
              <a:off x="2901180" y="4246637"/>
              <a:ext cx="2047661" cy="2616200"/>
            </a:xfrm>
            <a:prstGeom prst="rect">
              <a:avLst/>
            </a:prstGeom>
          </p:spPr>
        </p:pic>
        <p:pic>
          <p:nvPicPr>
            <p:cNvPr id="17" name="Picture 16">
              <a:extLst>
                <a:ext uri="{FF2B5EF4-FFF2-40B4-BE49-F238E27FC236}">
                  <a16:creationId xmlns:a16="http://schemas.microsoft.com/office/drawing/2014/main" id="{470D2ED6-ABA2-44D8-A0A5-6121A8624F74}"/>
                </a:ext>
              </a:extLst>
            </p:cNvPr>
            <p:cNvPicPr>
              <a:picLocks noChangeAspect="1"/>
            </p:cNvPicPr>
            <p:nvPr/>
          </p:nvPicPr>
          <p:blipFill>
            <a:blip r:embed="rId5"/>
            <a:stretch>
              <a:fillRect/>
            </a:stretch>
          </p:blipFill>
          <p:spPr>
            <a:xfrm>
              <a:off x="1197026" y="4232126"/>
              <a:ext cx="1811038" cy="2616200"/>
            </a:xfrm>
            <a:prstGeom prst="rect">
              <a:avLst/>
            </a:prstGeom>
          </p:spPr>
        </p:pic>
      </p:grpSp>
      <p:grpSp>
        <p:nvGrpSpPr>
          <p:cNvPr id="21" name="Group 20">
            <a:extLst>
              <a:ext uri="{FF2B5EF4-FFF2-40B4-BE49-F238E27FC236}">
                <a16:creationId xmlns:a16="http://schemas.microsoft.com/office/drawing/2014/main" id="{B0059423-93E1-43B4-9BB9-D4441348E5CC}"/>
              </a:ext>
            </a:extLst>
          </p:cNvPr>
          <p:cNvGrpSpPr/>
          <p:nvPr/>
        </p:nvGrpSpPr>
        <p:grpSpPr>
          <a:xfrm flipH="1">
            <a:off x="5293235" y="1728216"/>
            <a:ext cx="4278100" cy="1425727"/>
            <a:chOff x="1883" y="2287988"/>
            <a:chExt cx="3294616" cy="1035968"/>
          </a:xfrm>
          <a:solidFill>
            <a:srgbClr val="F0F9E0"/>
          </a:solidFill>
        </p:grpSpPr>
        <p:sp>
          <p:nvSpPr>
            <p:cNvPr id="23" name="Rounded Rectangular Callout 7">
              <a:extLst>
                <a:ext uri="{FF2B5EF4-FFF2-40B4-BE49-F238E27FC236}">
                  <a16:creationId xmlns:a16="http://schemas.microsoft.com/office/drawing/2014/main" id="{92CE832F-9F65-436B-91AE-669DB04970FB}"/>
                </a:ext>
              </a:extLst>
            </p:cNvPr>
            <p:cNvSpPr/>
            <p:nvPr/>
          </p:nvSpPr>
          <p:spPr>
            <a:xfrm>
              <a:off x="24374" y="2287988"/>
              <a:ext cx="3249634" cy="1035968"/>
            </a:xfrm>
            <a:prstGeom prst="wedgeRoundRectCallout">
              <a:avLst>
                <a:gd name="adj1" fmla="val -1050"/>
                <a:gd name="adj2" fmla="val 92500"/>
                <a:gd name="adj3" fmla="val 16667"/>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64D2">
                    <a:lumMod val="75000"/>
                  </a:srgbClr>
                </a:solidFill>
                <a:effectLst/>
                <a:uLnTx/>
                <a:uFillTx/>
                <a:latin typeface="Arial"/>
                <a:ea typeface="微软雅黑"/>
                <a:cs typeface="+mn-cs"/>
              </a:endParaRPr>
            </a:p>
          </p:txBody>
        </p:sp>
        <p:sp>
          <p:nvSpPr>
            <p:cNvPr id="24" name="TextBox 23">
              <a:extLst>
                <a:ext uri="{FF2B5EF4-FFF2-40B4-BE49-F238E27FC236}">
                  <a16:creationId xmlns:a16="http://schemas.microsoft.com/office/drawing/2014/main" id="{DB2D1996-510C-4A19-81F8-0BF869002A2B}"/>
                </a:ext>
              </a:extLst>
            </p:cNvPr>
            <p:cNvSpPr txBox="1"/>
            <p:nvPr/>
          </p:nvSpPr>
          <p:spPr>
            <a:xfrm>
              <a:off x="1883" y="2328919"/>
              <a:ext cx="3294616" cy="654256"/>
            </a:xfrm>
            <a:prstGeom prst="rect">
              <a:avLst/>
            </a:prstGeom>
            <a:noFill/>
          </p:spPr>
          <p:txBody>
            <a:bodyPr wrap="square" rtlCol="0">
              <a:spAutoFit/>
            </a:bodyPr>
            <a:lstStyle/>
            <a:p>
              <a:pPr marL="0" marR="0" algn="ctr">
                <a:lnSpc>
                  <a:spcPct val="120000"/>
                </a:lnSpc>
                <a:spcBef>
                  <a:spcPts val="0"/>
                </a:spcBef>
                <a:spcAft>
                  <a:spcPts val="0"/>
                </a:spcAft>
              </a:pPr>
              <a:r>
                <a:rPr lang="nl-NL" sz="3300" dirty="0">
                  <a:effectLst/>
                  <a:latin typeface="Arial" panose="020B0604020202020204" pitchFamily="34" charset="0"/>
                  <a:ea typeface="Times New Roman" panose="02020603050405020304" pitchFamily="18" charset="0"/>
                  <a:cs typeface="Arial" panose="020B0604020202020204" pitchFamily="34" charset="0"/>
                </a:rPr>
                <a:t>Tớ muốn mua con gấu bông màu hồng</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p:txBody>
        </p:sp>
      </p:grpSp>
      <p:grpSp>
        <p:nvGrpSpPr>
          <p:cNvPr id="25" name="Group 24">
            <a:extLst>
              <a:ext uri="{FF2B5EF4-FFF2-40B4-BE49-F238E27FC236}">
                <a16:creationId xmlns:a16="http://schemas.microsoft.com/office/drawing/2014/main" id="{F9E71643-8F0D-48D1-9F3F-9B4F12BC67D5}"/>
              </a:ext>
            </a:extLst>
          </p:cNvPr>
          <p:cNvGrpSpPr/>
          <p:nvPr/>
        </p:nvGrpSpPr>
        <p:grpSpPr>
          <a:xfrm flipH="1">
            <a:off x="533518" y="1858756"/>
            <a:ext cx="4278100" cy="1425727"/>
            <a:chOff x="1883" y="2287988"/>
            <a:chExt cx="3294616" cy="1035968"/>
          </a:xfrm>
          <a:solidFill>
            <a:srgbClr val="F0F9E0"/>
          </a:solidFill>
        </p:grpSpPr>
        <p:sp>
          <p:nvSpPr>
            <p:cNvPr id="26" name="Rounded Rectangular Callout 7">
              <a:extLst>
                <a:ext uri="{FF2B5EF4-FFF2-40B4-BE49-F238E27FC236}">
                  <a16:creationId xmlns:a16="http://schemas.microsoft.com/office/drawing/2014/main" id="{3D03FCF0-CE37-4E30-9E82-42C8A0959044}"/>
                </a:ext>
              </a:extLst>
            </p:cNvPr>
            <p:cNvSpPr/>
            <p:nvPr/>
          </p:nvSpPr>
          <p:spPr>
            <a:xfrm>
              <a:off x="24374" y="2287988"/>
              <a:ext cx="3249634" cy="1035968"/>
            </a:xfrm>
            <a:prstGeom prst="wedgeRoundRectCallout">
              <a:avLst>
                <a:gd name="adj1" fmla="val -41789"/>
                <a:gd name="adj2" fmla="val 69411"/>
                <a:gd name="adj3" fmla="val 16667"/>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64D2">
                    <a:lumMod val="75000"/>
                  </a:srgbClr>
                </a:solidFill>
                <a:effectLst/>
                <a:uLnTx/>
                <a:uFillTx/>
                <a:latin typeface="Arial"/>
                <a:ea typeface="微软雅黑"/>
                <a:cs typeface="+mn-cs"/>
              </a:endParaRPr>
            </a:p>
          </p:txBody>
        </p:sp>
        <p:sp>
          <p:nvSpPr>
            <p:cNvPr id="27" name="TextBox 26">
              <a:extLst>
                <a:ext uri="{FF2B5EF4-FFF2-40B4-BE49-F238E27FC236}">
                  <a16:creationId xmlns:a16="http://schemas.microsoft.com/office/drawing/2014/main" id="{BA3D5560-0238-44C1-AB42-0A8A3AD5ACF9}"/>
                </a:ext>
              </a:extLst>
            </p:cNvPr>
            <p:cNvSpPr txBox="1"/>
            <p:nvPr/>
          </p:nvSpPr>
          <p:spPr>
            <a:xfrm>
              <a:off x="1883" y="2328919"/>
              <a:ext cx="3294616" cy="912024"/>
            </a:xfrm>
            <a:prstGeom prst="rect">
              <a:avLst/>
            </a:prstGeom>
            <a:noFill/>
          </p:spPr>
          <p:txBody>
            <a:bodyPr wrap="square" rtlCol="0">
              <a:spAutoFit/>
            </a:bodyPr>
            <a:lstStyle/>
            <a:p>
              <a:pPr marL="0" marR="0" algn="ctr">
                <a:lnSpc>
                  <a:spcPct val="120000"/>
                </a:lnSpc>
                <a:spcBef>
                  <a:spcPts val="0"/>
                </a:spcBef>
                <a:spcAft>
                  <a:spcPts val="0"/>
                </a:spcAft>
              </a:pPr>
              <a:r>
                <a:rPr lang="vi-VN" sz="3300" dirty="0">
                  <a:effectLst/>
                  <a:latin typeface="Arial" panose="020B0604020202020204" pitchFamily="34" charset="0"/>
                  <a:ea typeface="Times New Roman" panose="02020603050405020304" pitchFamily="18" charset="0"/>
                  <a:cs typeface="Arial" panose="020B0604020202020204" pitchFamily="34" charset="0"/>
                </a:rPr>
                <a:t>Bạn có con gấu bông nào chưa?</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p:txBody>
        </p:sp>
      </p:grpSp>
      <p:grpSp>
        <p:nvGrpSpPr>
          <p:cNvPr id="28" name="Group 27">
            <a:extLst>
              <a:ext uri="{FF2B5EF4-FFF2-40B4-BE49-F238E27FC236}">
                <a16:creationId xmlns:a16="http://schemas.microsoft.com/office/drawing/2014/main" id="{B78F06E2-0EB3-440D-8FF0-EA9EAC2A578D}"/>
              </a:ext>
            </a:extLst>
          </p:cNvPr>
          <p:cNvGrpSpPr/>
          <p:nvPr/>
        </p:nvGrpSpPr>
        <p:grpSpPr>
          <a:xfrm flipH="1">
            <a:off x="5280317" y="1713068"/>
            <a:ext cx="4278100" cy="1425727"/>
            <a:chOff x="1883" y="2287988"/>
            <a:chExt cx="3294616" cy="1035968"/>
          </a:xfrm>
          <a:solidFill>
            <a:srgbClr val="F0F9E0"/>
          </a:solidFill>
        </p:grpSpPr>
        <p:sp>
          <p:nvSpPr>
            <p:cNvPr id="29" name="Rounded Rectangular Callout 7">
              <a:extLst>
                <a:ext uri="{FF2B5EF4-FFF2-40B4-BE49-F238E27FC236}">
                  <a16:creationId xmlns:a16="http://schemas.microsoft.com/office/drawing/2014/main" id="{F2C28C6A-163B-434E-85D9-10A584B1E4C4}"/>
                </a:ext>
              </a:extLst>
            </p:cNvPr>
            <p:cNvSpPr/>
            <p:nvPr/>
          </p:nvSpPr>
          <p:spPr>
            <a:xfrm>
              <a:off x="24374" y="2287988"/>
              <a:ext cx="3249634" cy="1035968"/>
            </a:xfrm>
            <a:prstGeom prst="wedgeRoundRectCallout">
              <a:avLst>
                <a:gd name="adj1" fmla="val -1050"/>
                <a:gd name="adj2" fmla="val 92500"/>
                <a:gd name="adj3" fmla="val 16667"/>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64D2">
                    <a:lumMod val="75000"/>
                  </a:srgbClr>
                </a:solidFill>
                <a:effectLst/>
                <a:uLnTx/>
                <a:uFillTx/>
                <a:latin typeface="Arial"/>
                <a:ea typeface="微软雅黑"/>
                <a:cs typeface="+mn-cs"/>
              </a:endParaRPr>
            </a:p>
          </p:txBody>
        </p:sp>
        <p:sp>
          <p:nvSpPr>
            <p:cNvPr id="30" name="TextBox 29">
              <a:extLst>
                <a:ext uri="{FF2B5EF4-FFF2-40B4-BE49-F238E27FC236}">
                  <a16:creationId xmlns:a16="http://schemas.microsoft.com/office/drawing/2014/main" id="{47EAB92A-476B-4DC9-9F02-A6A90D628857}"/>
                </a:ext>
              </a:extLst>
            </p:cNvPr>
            <p:cNvSpPr txBox="1"/>
            <p:nvPr/>
          </p:nvSpPr>
          <p:spPr>
            <a:xfrm>
              <a:off x="1883" y="2328919"/>
              <a:ext cx="3294616" cy="912024"/>
            </a:xfrm>
            <a:prstGeom prst="rect">
              <a:avLst/>
            </a:prstGeom>
            <a:noFill/>
          </p:spPr>
          <p:txBody>
            <a:bodyPr wrap="square" rtlCol="0">
              <a:spAutoFit/>
            </a:bodyPr>
            <a:lstStyle/>
            <a:p>
              <a:pPr marL="0" marR="0" algn="ctr">
                <a:lnSpc>
                  <a:spcPct val="120000"/>
                </a:lnSpc>
                <a:spcBef>
                  <a:spcPts val="0"/>
                </a:spcBef>
                <a:spcAft>
                  <a:spcPts val="0"/>
                </a:spcAft>
              </a:pPr>
              <a:r>
                <a:rPr lang="nl-NL" sz="3300" dirty="0">
                  <a:effectLst/>
                  <a:latin typeface="Arial" panose="020B0604020202020204" pitchFamily="34" charset="0"/>
                  <a:ea typeface="Times New Roman" panose="02020603050405020304" pitchFamily="18" charset="0"/>
                  <a:cs typeface="Arial" panose="020B0604020202020204" pitchFamily="34" charset="0"/>
                </a:rPr>
                <a:t>Tớ có rồi nhưng nó hơi cũ.</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p:txBody>
        </p:sp>
      </p:grpSp>
      <p:grpSp>
        <p:nvGrpSpPr>
          <p:cNvPr id="31" name="Group 30">
            <a:extLst>
              <a:ext uri="{FF2B5EF4-FFF2-40B4-BE49-F238E27FC236}">
                <a16:creationId xmlns:a16="http://schemas.microsoft.com/office/drawing/2014/main" id="{9E5EB153-358E-4851-A691-EFA64802F9EE}"/>
              </a:ext>
            </a:extLst>
          </p:cNvPr>
          <p:cNvGrpSpPr/>
          <p:nvPr/>
        </p:nvGrpSpPr>
        <p:grpSpPr>
          <a:xfrm flipH="1">
            <a:off x="533518" y="1879976"/>
            <a:ext cx="4278100" cy="1437477"/>
            <a:chOff x="1883" y="2287988"/>
            <a:chExt cx="3294616" cy="1044506"/>
          </a:xfrm>
          <a:solidFill>
            <a:srgbClr val="F0F9E0"/>
          </a:solidFill>
        </p:grpSpPr>
        <p:sp>
          <p:nvSpPr>
            <p:cNvPr id="32" name="Rounded Rectangular Callout 7">
              <a:extLst>
                <a:ext uri="{FF2B5EF4-FFF2-40B4-BE49-F238E27FC236}">
                  <a16:creationId xmlns:a16="http://schemas.microsoft.com/office/drawing/2014/main" id="{77703363-17AC-436E-A30E-A75F8C2CAB37}"/>
                </a:ext>
              </a:extLst>
            </p:cNvPr>
            <p:cNvSpPr/>
            <p:nvPr/>
          </p:nvSpPr>
          <p:spPr>
            <a:xfrm>
              <a:off x="24374" y="2287988"/>
              <a:ext cx="3249634" cy="1035968"/>
            </a:xfrm>
            <a:prstGeom prst="wedgeRoundRectCallout">
              <a:avLst>
                <a:gd name="adj1" fmla="val -41789"/>
                <a:gd name="adj2" fmla="val 69411"/>
                <a:gd name="adj3" fmla="val 16667"/>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64D2">
                    <a:lumMod val="75000"/>
                  </a:srgbClr>
                </a:solidFill>
                <a:effectLst/>
                <a:uLnTx/>
                <a:uFillTx/>
                <a:latin typeface="Arial"/>
                <a:ea typeface="微软雅黑"/>
                <a:cs typeface="+mn-cs"/>
              </a:endParaRPr>
            </a:p>
          </p:txBody>
        </p:sp>
        <p:sp>
          <p:nvSpPr>
            <p:cNvPr id="33" name="TextBox 32">
              <a:extLst>
                <a:ext uri="{FF2B5EF4-FFF2-40B4-BE49-F238E27FC236}">
                  <a16:creationId xmlns:a16="http://schemas.microsoft.com/office/drawing/2014/main" id="{28D15B3D-7709-4C35-A647-1031EAEDE2BA}"/>
                </a:ext>
              </a:extLst>
            </p:cNvPr>
            <p:cNvSpPr txBox="1"/>
            <p:nvPr/>
          </p:nvSpPr>
          <p:spPr>
            <a:xfrm>
              <a:off x="1883" y="2328919"/>
              <a:ext cx="3294616" cy="1003575"/>
            </a:xfrm>
            <a:prstGeom prst="rect">
              <a:avLst/>
            </a:prstGeom>
            <a:noFill/>
          </p:spPr>
          <p:txBody>
            <a:bodyPr wrap="square" rtlCol="0">
              <a:spAutoFit/>
            </a:bodyPr>
            <a:lstStyle/>
            <a:p>
              <a:pPr marL="0" marR="0" algn="ctr">
                <a:lnSpc>
                  <a:spcPct val="120000"/>
                </a:lnSpc>
                <a:spcBef>
                  <a:spcPts val="0"/>
                </a:spcBef>
                <a:spcAft>
                  <a:spcPts val="0"/>
                </a:spcAft>
              </a:pPr>
              <a:r>
                <a:rPr lang="en-US" sz="2400" b="1" dirty="0" err="1">
                  <a:effectLst/>
                  <a:latin typeface="Arial" panose="020B0604020202020204" pitchFamily="34" charset="0"/>
                  <a:ea typeface="Times New Roman" panose="02020603050405020304" pitchFamily="18" charset="0"/>
                  <a:cs typeface="Arial" panose="020B0604020202020204" pitchFamily="34" charset="0"/>
                </a:rPr>
                <a:t>Vậy</a:t>
              </a:r>
              <a:r>
                <a:rPr lang="en-US" sz="2400" b="1" dirty="0">
                  <a:effectLst/>
                  <a:latin typeface="Arial" panose="020B0604020202020204" pitchFamily="34" charset="0"/>
                  <a:ea typeface="Times New Roman" panose="02020603050405020304" pitchFamily="18" charset="0"/>
                  <a:cs typeface="Arial" panose="020B0604020202020204" pitchFamily="34" charset="0"/>
                </a:rPr>
                <a:t> </a:t>
              </a:r>
              <a:r>
                <a:rPr lang="en-US" sz="2400" b="1" dirty="0" err="1">
                  <a:effectLst/>
                  <a:latin typeface="Arial" panose="020B0604020202020204" pitchFamily="34" charset="0"/>
                  <a:ea typeface="Times New Roman" panose="02020603050405020304" pitchFamily="18" charset="0"/>
                  <a:cs typeface="Arial" panose="020B0604020202020204" pitchFamily="34" charset="0"/>
                </a:rPr>
                <a:t>bạn</a:t>
              </a:r>
              <a:r>
                <a:rPr lang="en-US" sz="2400" b="1" dirty="0">
                  <a:effectLst/>
                  <a:latin typeface="Arial" panose="020B0604020202020204" pitchFamily="34" charset="0"/>
                  <a:ea typeface="Times New Roman" panose="02020603050405020304" pitchFamily="18" charset="0"/>
                  <a:cs typeface="Arial" panose="020B0604020202020204" pitchFamily="34" charset="0"/>
                </a:rPr>
                <a:t> </a:t>
              </a:r>
              <a:r>
                <a:rPr lang="en-US" sz="2400" b="1" dirty="0" err="1">
                  <a:effectLst/>
                  <a:latin typeface="Arial" panose="020B0604020202020204" pitchFamily="34" charset="0"/>
                  <a:ea typeface="Times New Roman" panose="02020603050405020304" pitchFamily="18" charset="0"/>
                  <a:cs typeface="Arial" panose="020B0604020202020204" pitchFamily="34" charset="0"/>
                </a:rPr>
                <a:t>chơi</a:t>
              </a:r>
              <a:r>
                <a:rPr lang="en-US" sz="2400" b="1" dirty="0">
                  <a:effectLst/>
                  <a:latin typeface="Arial" panose="020B0604020202020204" pitchFamily="34" charset="0"/>
                  <a:ea typeface="Times New Roman" panose="02020603050405020304" pitchFamily="18" charset="0"/>
                  <a:cs typeface="Arial" panose="020B0604020202020204" pitchFamily="34" charset="0"/>
                </a:rPr>
                <a:t> con </a:t>
              </a:r>
              <a:r>
                <a:rPr lang="en-US" sz="2400" b="1" dirty="0" err="1">
                  <a:effectLst/>
                  <a:latin typeface="Arial" panose="020B0604020202020204" pitchFamily="34" charset="0"/>
                  <a:ea typeface="Times New Roman" panose="02020603050405020304" pitchFamily="18" charset="0"/>
                  <a:cs typeface="Arial" panose="020B0604020202020204" pitchFamily="34" charset="0"/>
                </a:rPr>
                <a:t>gấu</a:t>
              </a:r>
              <a:r>
                <a:rPr lang="en-US" sz="2400" b="1" dirty="0">
                  <a:effectLst/>
                  <a:latin typeface="Arial" panose="020B0604020202020204" pitchFamily="34" charset="0"/>
                  <a:ea typeface="Times New Roman" panose="02020603050405020304" pitchFamily="18" charset="0"/>
                  <a:cs typeface="Arial" panose="020B0604020202020204" pitchFamily="34" charset="0"/>
                </a:rPr>
                <a:t> </a:t>
              </a:r>
              <a:r>
                <a:rPr lang="en-US" sz="2400" b="1" dirty="0" err="1">
                  <a:effectLst/>
                  <a:latin typeface="Arial" panose="020B0604020202020204" pitchFamily="34" charset="0"/>
                  <a:ea typeface="Times New Roman" panose="02020603050405020304" pitchFamily="18" charset="0"/>
                  <a:cs typeface="Arial" panose="020B0604020202020204" pitchFamily="34" charset="0"/>
                </a:rPr>
                <a:t>bông</a:t>
              </a:r>
              <a:r>
                <a:rPr lang="en-US" sz="2400" b="1" dirty="0">
                  <a:effectLst/>
                  <a:latin typeface="Arial" panose="020B0604020202020204" pitchFamily="34" charset="0"/>
                  <a:ea typeface="Times New Roman" panose="02020603050405020304" pitchFamily="18" charset="0"/>
                  <a:cs typeface="Arial" panose="020B0604020202020204" pitchFamily="34" charset="0"/>
                </a:rPr>
                <a:t> </a:t>
              </a:r>
              <a:r>
                <a:rPr lang="en-US" sz="2400" b="1" dirty="0" err="1">
                  <a:effectLst/>
                  <a:latin typeface="Arial" panose="020B0604020202020204" pitchFamily="34" charset="0"/>
                  <a:ea typeface="Times New Roman" panose="02020603050405020304" pitchFamily="18" charset="0"/>
                  <a:cs typeface="Arial" panose="020B0604020202020204" pitchFamily="34" charset="0"/>
                </a:rPr>
                <a:t>cũ</a:t>
              </a:r>
              <a:r>
                <a:rPr lang="en-US" sz="2400" b="1" dirty="0">
                  <a:effectLst/>
                  <a:latin typeface="Arial" panose="020B0604020202020204" pitchFamily="34" charset="0"/>
                  <a:ea typeface="Times New Roman" panose="02020603050405020304" pitchFamily="18" charset="0"/>
                  <a:cs typeface="Arial" panose="020B0604020202020204" pitchFamily="34" charset="0"/>
                </a:rPr>
                <a:t> </a:t>
              </a:r>
              <a:r>
                <a:rPr lang="en-US" sz="2400" b="1" dirty="0" err="1">
                  <a:effectLst/>
                  <a:latin typeface="Arial" panose="020B0604020202020204" pitchFamily="34" charset="0"/>
                  <a:ea typeface="Times New Roman" panose="02020603050405020304" pitchFamily="18" charset="0"/>
                  <a:cs typeface="Arial" panose="020B0604020202020204" pitchFamily="34" charset="0"/>
                </a:rPr>
                <a:t>đó</a:t>
              </a:r>
              <a:r>
                <a:rPr lang="en-US" sz="2400" b="1" dirty="0">
                  <a:effectLst/>
                  <a:latin typeface="Arial" panose="020B0604020202020204" pitchFamily="34" charset="0"/>
                  <a:ea typeface="Times New Roman" panose="02020603050405020304" pitchFamily="18" charset="0"/>
                  <a:cs typeface="Arial" panose="020B0604020202020204" pitchFamily="34" charset="0"/>
                </a:rPr>
                <a:t> </a:t>
              </a:r>
              <a:r>
                <a:rPr lang="en-US" sz="2400" b="1" dirty="0" err="1">
                  <a:effectLst/>
                  <a:latin typeface="Arial" panose="020B0604020202020204" pitchFamily="34" charset="0"/>
                  <a:ea typeface="Times New Roman" panose="02020603050405020304" pitchFamily="18" charset="0"/>
                  <a:cs typeface="Arial" panose="020B0604020202020204" pitchFamily="34" charset="0"/>
                </a:rPr>
                <a:t>sẽ</a:t>
              </a:r>
              <a:r>
                <a:rPr lang="en-US" sz="2400" b="1" dirty="0">
                  <a:effectLst/>
                  <a:latin typeface="Arial" panose="020B0604020202020204" pitchFamily="34" charset="0"/>
                  <a:ea typeface="Times New Roman" panose="02020603050405020304" pitchFamily="18" charset="0"/>
                  <a:cs typeface="Arial" panose="020B0604020202020204" pitchFamily="34" charset="0"/>
                </a:rPr>
                <a:t> </a:t>
              </a:r>
              <a:r>
                <a:rPr lang="en-US" sz="2400" b="1" dirty="0" err="1">
                  <a:effectLst/>
                  <a:latin typeface="Arial" panose="020B0604020202020204" pitchFamily="34" charset="0"/>
                  <a:ea typeface="Times New Roman" panose="02020603050405020304" pitchFamily="18" charset="0"/>
                  <a:cs typeface="Arial" panose="020B0604020202020204" pitchFamily="34" charset="0"/>
                </a:rPr>
                <a:t>tiết</a:t>
              </a:r>
              <a:r>
                <a:rPr lang="en-US" sz="2400" b="1" dirty="0">
                  <a:effectLst/>
                  <a:latin typeface="Arial" panose="020B0604020202020204" pitchFamily="34" charset="0"/>
                  <a:ea typeface="Times New Roman" panose="02020603050405020304" pitchFamily="18" charset="0"/>
                  <a:cs typeface="Arial" panose="020B0604020202020204" pitchFamily="34" charset="0"/>
                </a:rPr>
                <a:t> </a:t>
              </a:r>
              <a:r>
                <a:rPr lang="en-US" sz="2400" b="1" dirty="0" err="1">
                  <a:effectLst/>
                  <a:latin typeface="Arial" panose="020B0604020202020204" pitchFamily="34" charset="0"/>
                  <a:ea typeface="Times New Roman" panose="02020603050405020304" pitchFamily="18" charset="0"/>
                  <a:cs typeface="Arial" panose="020B0604020202020204" pitchFamily="34" charset="0"/>
                </a:rPr>
                <a:t>kiệm</a:t>
              </a:r>
              <a:r>
                <a:rPr lang="en-US" sz="2400" b="1" dirty="0">
                  <a:effectLst/>
                  <a:latin typeface="Arial" panose="020B0604020202020204" pitchFamily="34" charset="0"/>
                  <a:ea typeface="Times New Roman" panose="02020603050405020304" pitchFamily="18" charset="0"/>
                  <a:cs typeface="Arial" panose="020B0604020202020204" pitchFamily="34" charset="0"/>
                </a:rPr>
                <a:t> </a:t>
              </a:r>
              <a:r>
                <a:rPr lang="en-US" sz="2400" b="1" dirty="0" err="1">
                  <a:effectLst/>
                  <a:latin typeface="Arial" panose="020B0604020202020204" pitchFamily="34" charset="0"/>
                  <a:ea typeface="Times New Roman" panose="02020603050405020304" pitchFamily="18" charset="0"/>
                  <a:cs typeface="Arial" panose="020B0604020202020204" pitchFamily="34" charset="0"/>
                </a:rPr>
                <a:t>được</a:t>
              </a:r>
              <a:r>
                <a:rPr lang="en-US" sz="2400" b="1" dirty="0">
                  <a:effectLst/>
                  <a:latin typeface="Arial" panose="020B0604020202020204" pitchFamily="34" charset="0"/>
                  <a:ea typeface="Times New Roman" panose="02020603050405020304" pitchFamily="18" charset="0"/>
                  <a:cs typeface="Arial" panose="020B0604020202020204" pitchFamily="34" charset="0"/>
                </a:rPr>
                <a:t> </a:t>
              </a:r>
              <a:r>
                <a:rPr lang="en-US" sz="2400" b="1" dirty="0" err="1">
                  <a:effectLst/>
                  <a:latin typeface="Arial" panose="020B0604020202020204" pitchFamily="34" charset="0"/>
                  <a:ea typeface="Times New Roman" panose="02020603050405020304" pitchFamily="18" charset="0"/>
                  <a:cs typeface="Arial" panose="020B0604020202020204" pitchFamily="34" charset="0"/>
                </a:rPr>
                <a:t>một</a:t>
              </a:r>
              <a:r>
                <a:rPr lang="en-US" sz="2400" b="1" dirty="0">
                  <a:effectLst/>
                  <a:latin typeface="Arial" panose="020B0604020202020204" pitchFamily="34" charset="0"/>
                  <a:ea typeface="Times New Roman" panose="02020603050405020304" pitchFamily="18" charset="0"/>
                  <a:cs typeface="Arial" panose="020B0604020202020204" pitchFamily="34" charset="0"/>
                </a:rPr>
                <a:t> </a:t>
              </a:r>
              <a:r>
                <a:rPr lang="en-US" sz="2400" b="1" dirty="0" err="1">
                  <a:effectLst/>
                  <a:latin typeface="Arial" panose="020B0604020202020204" pitchFamily="34" charset="0"/>
                  <a:ea typeface="Times New Roman" panose="02020603050405020304" pitchFamily="18" charset="0"/>
                  <a:cs typeface="Arial" panose="020B0604020202020204" pitchFamily="34" charset="0"/>
                </a:rPr>
                <a:t>khoản</a:t>
              </a:r>
              <a:r>
                <a:rPr lang="en-US" sz="2400" b="1" dirty="0">
                  <a:effectLst/>
                  <a:latin typeface="Arial" panose="020B0604020202020204" pitchFamily="34" charset="0"/>
                  <a:ea typeface="Times New Roman" panose="02020603050405020304" pitchFamily="18" charset="0"/>
                  <a:cs typeface="Arial" panose="020B0604020202020204" pitchFamily="34" charset="0"/>
                </a:rPr>
                <a:t> </a:t>
              </a:r>
              <a:r>
                <a:rPr lang="en-US" sz="2400" b="1" dirty="0" err="1">
                  <a:effectLst/>
                  <a:latin typeface="Arial" panose="020B0604020202020204" pitchFamily="34" charset="0"/>
                  <a:ea typeface="Times New Roman" panose="02020603050405020304" pitchFamily="18" charset="0"/>
                  <a:cs typeface="Arial" panose="020B0604020202020204" pitchFamily="34" charset="0"/>
                </a:rPr>
                <a:t>tiền</a:t>
              </a:r>
              <a:r>
                <a:rPr lang="en-US" sz="2400" b="1" dirty="0">
                  <a:effectLst/>
                  <a:latin typeface="Arial" panose="020B0604020202020204" pitchFamily="34" charset="0"/>
                  <a:ea typeface="Times New Roman" panose="02020603050405020304" pitchFamily="18" charset="0"/>
                  <a:cs typeface="Arial" panose="020B0604020202020204" pitchFamily="34" charset="0"/>
                </a:rPr>
                <a:t>.</a:t>
              </a:r>
            </a:p>
          </p:txBody>
        </p:sp>
      </p:grpSp>
    </p:spTree>
    <p:extLst>
      <p:ext uri="{BB962C8B-B14F-4D97-AF65-F5344CB8AC3E}">
        <p14:creationId xmlns:p14="http://schemas.microsoft.com/office/powerpoint/2010/main" val="6442853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down)">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21"/>
                                        </p:tgtEl>
                                      </p:cBhvr>
                                    </p:animEffect>
                                    <p:set>
                                      <p:cBhvr>
                                        <p:cTn id="22" dur="1" fill="hold">
                                          <p:stCondLst>
                                            <p:cond delay="499"/>
                                          </p:stCondLst>
                                        </p:cTn>
                                        <p:tgtEl>
                                          <p:spTgt spid="2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down)">
                                      <p:cBhvr>
                                        <p:cTn id="27" dur="5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25"/>
                                        </p:tgtEl>
                                      </p:cBhvr>
                                    </p:animEffect>
                                    <p:set>
                                      <p:cBhvr>
                                        <p:cTn id="32" dur="1" fill="hold">
                                          <p:stCondLst>
                                            <p:cond delay="499"/>
                                          </p:stCondLst>
                                        </p:cTn>
                                        <p:tgtEl>
                                          <p:spTgt spid="25"/>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wipe(down)">
                                      <p:cBhvr>
                                        <p:cTn id="3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grpSp>
        <p:nvGrpSpPr>
          <p:cNvPr id="17" name="Group 16">
            <a:extLst>
              <a:ext uri="{FF2B5EF4-FFF2-40B4-BE49-F238E27FC236}">
                <a16:creationId xmlns:a16="http://schemas.microsoft.com/office/drawing/2014/main" id="{991985B2-271C-4FF3-974E-3C936E723C52}"/>
              </a:ext>
            </a:extLst>
          </p:cNvPr>
          <p:cNvGrpSpPr/>
          <p:nvPr/>
        </p:nvGrpSpPr>
        <p:grpSpPr>
          <a:xfrm>
            <a:off x="4462041" y="3498240"/>
            <a:ext cx="3916499" cy="2746185"/>
            <a:chOff x="1197026" y="4232126"/>
            <a:chExt cx="3751815" cy="2630711"/>
          </a:xfrm>
        </p:grpSpPr>
        <p:pic>
          <p:nvPicPr>
            <p:cNvPr id="18" name="Picture 17">
              <a:extLst>
                <a:ext uri="{FF2B5EF4-FFF2-40B4-BE49-F238E27FC236}">
                  <a16:creationId xmlns:a16="http://schemas.microsoft.com/office/drawing/2014/main" id="{42B496E0-F5B7-4486-960E-E6CC46CEBD6C}"/>
                </a:ext>
              </a:extLst>
            </p:cNvPr>
            <p:cNvPicPr>
              <a:picLocks noChangeAspect="1"/>
            </p:cNvPicPr>
            <p:nvPr/>
          </p:nvPicPr>
          <p:blipFill>
            <a:blip r:embed="rId12"/>
            <a:stretch>
              <a:fillRect/>
            </a:stretch>
          </p:blipFill>
          <p:spPr>
            <a:xfrm>
              <a:off x="2901180" y="4246637"/>
              <a:ext cx="2047661" cy="2616200"/>
            </a:xfrm>
            <a:prstGeom prst="rect">
              <a:avLst/>
            </a:prstGeom>
          </p:spPr>
        </p:pic>
        <p:pic>
          <p:nvPicPr>
            <p:cNvPr id="19" name="Picture 18">
              <a:extLst>
                <a:ext uri="{FF2B5EF4-FFF2-40B4-BE49-F238E27FC236}">
                  <a16:creationId xmlns:a16="http://schemas.microsoft.com/office/drawing/2014/main" id="{D2E11461-5A5D-464C-A82C-E18D5532AE49}"/>
                </a:ext>
              </a:extLst>
            </p:cNvPr>
            <p:cNvPicPr>
              <a:picLocks noChangeAspect="1"/>
            </p:cNvPicPr>
            <p:nvPr/>
          </p:nvPicPr>
          <p:blipFill>
            <a:blip r:embed="rId13"/>
            <a:stretch>
              <a:fillRect/>
            </a:stretch>
          </p:blipFill>
          <p:spPr>
            <a:xfrm>
              <a:off x="1197026" y="4232126"/>
              <a:ext cx="1811038" cy="2616200"/>
            </a:xfrm>
            <a:prstGeom prst="rect">
              <a:avLst/>
            </a:prstGeom>
          </p:spPr>
        </p:pic>
      </p:grpSp>
      <p:sp>
        <p:nvSpPr>
          <p:cNvPr id="2" name="TextBox 1">
            <a:extLst>
              <a:ext uri="{FF2B5EF4-FFF2-40B4-BE49-F238E27FC236}">
                <a16:creationId xmlns:a16="http://schemas.microsoft.com/office/drawing/2014/main" id="{4E97C438-DB9D-491E-BBF5-FF998824DF09}"/>
              </a:ext>
            </a:extLst>
          </p:cNvPr>
          <p:cNvSpPr txBox="1"/>
          <p:nvPr/>
        </p:nvSpPr>
        <p:spPr>
          <a:xfrm>
            <a:off x="3621024" y="1725753"/>
            <a:ext cx="4855464" cy="1323439"/>
          </a:xfrm>
          <a:prstGeom prst="rect">
            <a:avLst/>
          </a:prstGeom>
          <a:noFill/>
        </p:spPr>
        <p:txBody>
          <a:bodyPr wrap="square" rtlCol="0">
            <a:spAutoFit/>
          </a:bodyPr>
          <a:lstStyle/>
          <a:p>
            <a:pPr algn="ctr"/>
            <a:r>
              <a:rPr lang="en-US" sz="4000" dirty="0" err="1">
                <a:solidFill>
                  <a:srgbClr val="FF0000"/>
                </a:solidFill>
                <a:latin typeface="Coiny" panose="02000903060500060000" pitchFamily="2" charset="0"/>
              </a:rPr>
              <a:t>Thực</a:t>
            </a:r>
            <a:r>
              <a:rPr lang="en-US" sz="4000" dirty="0">
                <a:solidFill>
                  <a:srgbClr val="FF0000"/>
                </a:solidFill>
                <a:latin typeface="Coiny" panose="02000903060500060000" pitchFamily="2" charset="0"/>
              </a:rPr>
              <a:t> </a:t>
            </a:r>
            <a:r>
              <a:rPr lang="en-US" sz="4000" dirty="0" err="1">
                <a:solidFill>
                  <a:srgbClr val="FF0000"/>
                </a:solidFill>
                <a:latin typeface="Coiny" panose="02000903060500060000" pitchFamily="2" charset="0"/>
              </a:rPr>
              <a:t>hành</a:t>
            </a:r>
            <a:r>
              <a:rPr lang="en-US" sz="4000" dirty="0">
                <a:solidFill>
                  <a:srgbClr val="FF0000"/>
                </a:solidFill>
                <a:latin typeface="Coiny" panose="02000903060500060000" pitchFamily="2" charset="0"/>
              </a:rPr>
              <a:t> </a:t>
            </a:r>
            <a:r>
              <a:rPr lang="en-US" sz="4000" dirty="0" err="1">
                <a:solidFill>
                  <a:srgbClr val="FF0000"/>
                </a:solidFill>
                <a:latin typeface="Coiny" panose="02000903060500060000" pitchFamily="2" charset="0"/>
              </a:rPr>
              <a:t>nhóm</a:t>
            </a:r>
            <a:r>
              <a:rPr lang="en-US" sz="4000" dirty="0">
                <a:solidFill>
                  <a:srgbClr val="FF0000"/>
                </a:solidFill>
                <a:latin typeface="Coiny" panose="02000903060500060000" pitchFamily="2" charset="0"/>
              </a:rPr>
              <a:t> </a:t>
            </a:r>
            <a:r>
              <a:rPr lang="en-US" sz="4000" dirty="0" err="1">
                <a:solidFill>
                  <a:srgbClr val="FF0000"/>
                </a:solidFill>
                <a:latin typeface="Coiny" panose="02000903060500060000" pitchFamily="2" charset="0"/>
              </a:rPr>
              <a:t>đôi</a:t>
            </a:r>
            <a:r>
              <a:rPr lang="en-US" sz="4000" dirty="0">
                <a:solidFill>
                  <a:srgbClr val="FF0000"/>
                </a:solidFill>
                <a:latin typeface="Coiny" panose="02000903060500060000" pitchFamily="2" charset="0"/>
              </a:rPr>
              <a:t> </a:t>
            </a:r>
            <a:r>
              <a:rPr lang="en-US" sz="4000" dirty="0" err="1">
                <a:solidFill>
                  <a:srgbClr val="FF0000"/>
                </a:solidFill>
                <a:latin typeface="Coiny" panose="02000903060500060000" pitchFamily="2" charset="0"/>
              </a:rPr>
              <a:t>trước</a:t>
            </a:r>
            <a:r>
              <a:rPr lang="en-US" sz="4000" dirty="0">
                <a:solidFill>
                  <a:srgbClr val="FF0000"/>
                </a:solidFill>
                <a:latin typeface="Coiny" panose="02000903060500060000" pitchFamily="2" charset="0"/>
              </a:rPr>
              <a:t> </a:t>
            </a:r>
            <a:r>
              <a:rPr lang="en-US" sz="4000" dirty="0" err="1">
                <a:solidFill>
                  <a:srgbClr val="FF0000"/>
                </a:solidFill>
                <a:latin typeface="Coiny" panose="02000903060500060000" pitchFamily="2" charset="0"/>
              </a:rPr>
              <a:t>lớp</a:t>
            </a:r>
            <a:endParaRPr lang="en-US" sz="4000" dirty="0">
              <a:solidFill>
                <a:srgbClr val="FF0000"/>
              </a:solidFill>
              <a:latin typeface="Coiny" panose="02000903060500060000" pitchFamily="2" charset="0"/>
            </a:endParaRPr>
          </a:p>
        </p:txBody>
      </p:sp>
    </p:spTree>
    <p:extLst>
      <p:ext uri="{BB962C8B-B14F-4D97-AF65-F5344CB8AC3E}">
        <p14:creationId xmlns:p14="http://schemas.microsoft.com/office/powerpoint/2010/main" val="214633187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1000"/>
                                        <p:tgtEl>
                                          <p:spTgt spid="2">
                                            <p:txEl>
                                              <p:pRg st="0" end="0"/>
                                            </p:txEl>
                                          </p:spTgt>
                                        </p:tgtEl>
                                      </p:cBhvr>
                                    </p:animEffect>
                                    <p:anim calcmode="lin" valueType="num">
                                      <p:cBhvr>
                                        <p:cTn id="13"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84E3F0"/>
        </a:solidFill>
        <a:effectLst/>
      </p:bgPr>
    </p:bg>
    <p:spTree>
      <p:nvGrpSpPr>
        <p:cNvPr id="1" name=""/>
        <p:cNvGrpSpPr/>
        <p:nvPr/>
      </p:nvGrpSpPr>
      <p:grpSpPr>
        <a:xfrm>
          <a:off x="0" y="0"/>
          <a:ext cx="0" cy="0"/>
          <a:chOff x="0" y="0"/>
          <a:chExt cx="0" cy="0"/>
        </a:xfrm>
      </p:grpSpPr>
      <p:pic>
        <p:nvPicPr>
          <p:cNvPr id="16" name="图片 15"/>
          <p:cNvPicPr>
            <a:picLocks noChangeAspect="1"/>
          </p:cNvPicPr>
          <p:nvPr/>
        </p:nvPicPr>
        <p:blipFill>
          <a:blip r:embed="rId3"/>
          <a:stretch>
            <a:fillRect/>
          </a:stretch>
        </p:blipFill>
        <p:spPr>
          <a:xfrm>
            <a:off x="1" y="1"/>
            <a:ext cx="12192000" cy="500912"/>
          </a:xfrm>
          <a:prstGeom prst="rect">
            <a:avLst/>
          </a:prstGeom>
        </p:spPr>
      </p:pic>
      <p:sp>
        <p:nvSpPr>
          <p:cNvPr id="14" name="Rectangle: Rounded Corners 13">
            <a:extLst>
              <a:ext uri="{FF2B5EF4-FFF2-40B4-BE49-F238E27FC236}">
                <a16:creationId xmlns:a16="http://schemas.microsoft.com/office/drawing/2014/main" id="{64B44454-C8E7-47F4-9D3C-C540E53964F5}"/>
              </a:ext>
            </a:extLst>
          </p:cNvPr>
          <p:cNvSpPr/>
          <p:nvPr/>
        </p:nvSpPr>
        <p:spPr>
          <a:xfrm>
            <a:off x="585216" y="795528"/>
            <a:ext cx="10927080" cy="5724144"/>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nvGrpSpPr>
          <p:cNvPr id="15" name="Group 14">
            <a:extLst>
              <a:ext uri="{FF2B5EF4-FFF2-40B4-BE49-F238E27FC236}">
                <a16:creationId xmlns:a16="http://schemas.microsoft.com/office/drawing/2014/main" id="{C63833D3-3C2A-4F76-A895-43800D43CDBC}"/>
              </a:ext>
            </a:extLst>
          </p:cNvPr>
          <p:cNvGrpSpPr/>
          <p:nvPr/>
        </p:nvGrpSpPr>
        <p:grpSpPr>
          <a:xfrm>
            <a:off x="1188720" y="3341716"/>
            <a:ext cx="10613554" cy="1670766"/>
            <a:chOff x="1629819" y="733985"/>
            <a:chExt cx="9439138" cy="1670766"/>
          </a:xfrm>
        </p:grpSpPr>
        <p:pic>
          <p:nvPicPr>
            <p:cNvPr id="17" name="图片 16">
              <a:extLst>
                <a:ext uri="{FF2B5EF4-FFF2-40B4-BE49-F238E27FC236}">
                  <a16:creationId xmlns:a16="http://schemas.microsoft.com/office/drawing/2014/main" id="{05D4A5E0-C5F8-4675-8D36-6F974BFCB484}"/>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20832" t="19699" r="27415" b="24031"/>
            <a:stretch/>
          </p:blipFill>
          <p:spPr>
            <a:xfrm flipH="1">
              <a:off x="9532265" y="733985"/>
              <a:ext cx="1536692" cy="1670766"/>
            </a:xfrm>
            <a:prstGeom prst="rect">
              <a:avLst/>
            </a:prstGeom>
          </p:spPr>
        </p:pic>
        <p:cxnSp>
          <p:nvCxnSpPr>
            <p:cNvPr id="23" name="Straight Connector 22">
              <a:extLst>
                <a:ext uri="{FF2B5EF4-FFF2-40B4-BE49-F238E27FC236}">
                  <a16:creationId xmlns:a16="http://schemas.microsoft.com/office/drawing/2014/main" id="{7F8DB0CF-ABFE-4D86-9A96-A8FC9FCC4E75}"/>
                </a:ext>
              </a:extLst>
            </p:cNvPr>
            <p:cNvCxnSpPr/>
            <p:nvPr/>
          </p:nvCxnSpPr>
          <p:spPr>
            <a:xfrm>
              <a:off x="1629819" y="2303151"/>
              <a:ext cx="8094752"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4" name="TextBox 23">
            <a:extLst>
              <a:ext uri="{FF2B5EF4-FFF2-40B4-BE49-F238E27FC236}">
                <a16:creationId xmlns:a16="http://schemas.microsoft.com/office/drawing/2014/main" id="{D9DFEBB2-5342-463F-80D4-7ED6B4124D29}"/>
              </a:ext>
            </a:extLst>
          </p:cNvPr>
          <p:cNvSpPr txBox="1"/>
          <p:nvPr/>
        </p:nvSpPr>
        <p:spPr>
          <a:xfrm>
            <a:off x="585216" y="3525887"/>
            <a:ext cx="10689933" cy="1384995"/>
          </a:xfrm>
          <a:prstGeom prst="rect">
            <a:avLst/>
          </a:prstGeom>
          <a:noFill/>
        </p:spPr>
        <p:txBody>
          <a:bodyPr wrap="square" rtlCol="0">
            <a:spAutoFit/>
          </a:bodyPr>
          <a:lstStyle/>
          <a:p>
            <a:pPr lvl="0" algn="ctr"/>
            <a:r>
              <a:rPr lang="en-US" sz="4200" b="1" dirty="0">
                <a:solidFill>
                  <a:srgbClr val="FF2D4E"/>
                </a:solidFill>
                <a:latin typeface="Calibri" panose="020F0502020204030204" pitchFamily="34" charset="0"/>
                <a:cs typeface="Calibri" panose="020F0502020204030204" pitchFamily="34" charset="0"/>
              </a:rPr>
              <a:t>M</a:t>
            </a:r>
            <a:r>
              <a:rPr lang="vi-VN" sz="4200" b="1" dirty="0">
                <a:solidFill>
                  <a:srgbClr val="FF2D4E"/>
                </a:solidFill>
                <a:latin typeface="Calibri" panose="020F0502020204030204" pitchFamily="34" charset="0"/>
                <a:cs typeface="Calibri" panose="020F0502020204030204" pitchFamily="34" charset="0"/>
              </a:rPr>
              <a:t>ỗi khi đi mua sắm, luôn nên “nghĩ lại” bằng cách đặt câu hỏi: Có thật cần thiết không?</a:t>
            </a:r>
            <a:endParaRPr kumimoji="0" lang="en-US" sz="4200" b="1" i="0" u="none" strike="noStrike" kern="1200" cap="none" spc="0" normalizeH="0" baseline="0" noProof="0" dirty="0">
              <a:ln>
                <a:noFill/>
              </a:ln>
              <a:solidFill>
                <a:srgbClr val="FF2D4E"/>
              </a:solidFill>
              <a:effectLst/>
              <a:uLnTx/>
              <a:uFillTx/>
              <a:latin typeface="Calibri" panose="020F0502020204030204" pitchFamily="34" charset="0"/>
              <a:ea typeface="+mn-ea"/>
              <a:cs typeface="Calibri" panose="020F0502020204030204" pitchFamily="34" charset="0"/>
            </a:endParaRPr>
          </a:p>
        </p:txBody>
      </p:sp>
      <p:grpSp>
        <p:nvGrpSpPr>
          <p:cNvPr id="25" name="Group 24">
            <a:extLst>
              <a:ext uri="{FF2B5EF4-FFF2-40B4-BE49-F238E27FC236}">
                <a16:creationId xmlns:a16="http://schemas.microsoft.com/office/drawing/2014/main" id="{C8BE691A-1E6A-4052-B636-A0CE53CE2244}"/>
              </a:ext>
            </a:extLst>
          </p:cNvPr>
          <p:cNvGrpSpPr/>
          <p:nvPr/>
        </p:nvGrpSpPr>
        <p:grpSpPr>
          <a:xfrm>
            <a:off x="585216" y="685084"/>
            <a:ext cx="3319272" cy="2529425"/>
            <a:chOff x="1216259" y="668944"/>
            <a:chExt cx="3385354" cy="3045590"/>
          </a:xfrm>
        </p:grpSpPr>
        <p:pic>
          <p:nvPicPr>
            <p:cNvPr id="26" name="Picture 25">
              <a:extLst>
                <a:ext uri="{FF2B5EF4-FFF2-40B4-BE49-F238E27FC236}">
                  <a16:creationId xmlns:a16="http://schemas.microsoft.com/office/drawing/2014/main" id="{DEE1749D-3CAF-4A4E-B052-A52803986DFF}"/>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tretch>
              <a:fillRect/>
            </a:stretch>
          </p:blipFill>
          <p:spPr>
            <a:xfrm rot="20785943">
              <a:off x="1216259" y="668944"/>
              <a:ext cx="3385354" cy="3045590"/>
            </a:xfrm>
            <a:prstGeom prst="rect">
              <a:avLst/>
            </a:prstGeom>
          </p:spPr>
        </p:pic>
        <p:sp>
          <p:nvSpPr>
            <p:cNvPr id="27" name="Oval 26">
              <a:extLst>
                <a:ext uri="{FF2B5EF4-FFF2-40B4-BE49-F238E27FC236}">
                  <a16:creationId xmlns:a16="http://schemas.microsoft.com/office/drawing/2014/main" id="{DA535EA5-7D21-4796-9D1A-528F32679661}"/>
                </a:ext>
              </a:extLst>
            </p:cNvPr>
            <p:cNvSpPr/>
            <p:nvPr/>
          </p:nvSpPr>
          <p:spPr>
            <a:xfrm>
              <a:off x="1676400" y="1209040"/>
              <a:ext cx="2529840" cy="2095420"/>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prstClr val="black"/>
                  </a:solidFill>
                  <a:effectLst/>
                  <a:uLnTx/>
                  <a:uFillTx/>
                  <a:latin typeface="Coiny" panose="02000903060500060000" pitchFamily="2" charset="0"/>
                  <a:ea typeface="+mn-ea"/>
                  <a:cs typeface="+mn-cs"/>
                </a:rPr>
                <a:t>Kết</a:t>
              </a:r>
              <a:r>
                <a:rPr kumimoji="0" lang="en-US" sz="5400" b="0" i="0" u="none" strike="noStrike" kern="1200" cap="none" spc="0" normalizeH="0" baseline="0" noProof="0" dirty="0">
                  <a:ln>
                    <a:noFill/>
                  </a:ln>
                  <a:solidFill>
                    <a:prstClr val="black"/>
                  </a:solidFill>
                  <a:effectLst/>
                  <a:uLnTx/>
                  <a:uFillTx/>
                  <a:latin typeface="Coiny" panose="02000903060500060000" pitchFamily="2" charset="0"/>
                  <a:ea typeface="+mn-ea"/>
                  <a:cs typeface="+mn-cs"/>
                </a:rPr>
                <a:t> </a:t>
              </a:r>
              <a:r>
                <a:rPr kumimoji="0" lang="en-US" sz="5400" b="0" i="0" u="none" strike="noStrike" kern="1200" cap="none" spc="0" normalizeH="0" baseline="0" noProof="0" dirty="0" err="1">
                  <a:ln>
                    <a:noFill/>
                  </a:ln>
                  <a:solidFill>
                    <a:prstClr val="black"/>
                  </a:solidFill>
                  <a:effectLst/>
                  <a:uLnTx/>
                  <a:uFillTx/>
                  <a:latin typeface="Coiny" panose="02000903060500060000" pitchFamily="2" charset="0"/>
                  <a:ea typeface="+mn-ea"/>
                  <a:cs typeface="+mn-cs"/>
                </a:rPr>
                <a:t>luận</a:t>
              </a:r>
              <a:endParaRPr kumimoji="0" lang="en-US" sz="5400" b="0" i="0" u="none" strike="noStrike" kern="1200" cap="none" spc="0" normalizeH="0" baseline="0" noProof="0" dirty="0">
                <a:ln>
                  <a:noFill/>
                </a:ln>
                <a:solidFill>
                  <a:prstClr val="black"/>
                </a:solidFill>
                <a:effectLst/>
                <a:uLnTx/>
                <a:uFillTx/>
                <a:latin typeface="Coiny" panose="02000903060500060000" pitchFamily="2" charset="0"/>
                <a:ea typeface="+mn-ea"/>
                <a:cs typeface="+mn-cs"/>
              </a:endParaRPr>
            </a:p>
          </p:txBody>
        </p:sp>
      </p:grpSp>
    </p:spTree>
    <p:extLst>
      <p:ext uri="{BB962C8B-B14F-4D97-AF65-F5344CB8AC3E}">
        <p14:creationId xmlns:p14="http://schemas.microsoft.com/office/powerpoint/2010/main" val="184406349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1000"/>
                                        <p:tgtEl>
                                          <p:spTgt spid="15"/>
                                        </p:tgtEl>
                                        <p:attrNameLst>
                                          <p:attrName>ppt_x</p:attrName>
                                        </p:attrNameLst>
                                      </p:cBhvr>
                                      <p:tavLst>
                                        <p:tav tm="0">
                                          <p:val>
                                            <p:strVal val="#ppt_x-#ppt_w*1.125000"/>
                                          </p:val>
                                        </p:tav>
                                        <p:tav tm="100000">
                                          <p:val>
                                            <p:strVal val="#ppt_x"/>
                                          </p:val>
                                        </p:tav>
                                      </p:tavLst>
                                    </p:anim>
                                    <p:animEffect transition="in" filter="wipe(right)">
                                      <p:cBhvr>
                                        <p:cTn id="13" dur="1000"/>
                                        <p:tgtEl>
                                          <p:spTgt spid="15"/>
                                        </p:tgtEl>
                                      </p:cBhvr>
                                    </p:animEffect>
                                  </p:childTnLst>
                                </p:cTn>
                              </p:par>
                              <p:par>
                                <p:cTn id="14" presetID="12" presetClass="entr" presetSubtype="8"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 calcmode="lin" valueType="num">
                                      <p:cBhvr additive="base">
                                        <p:cTn id="16" dur="1000"/>
                                        <p:tgtEl>
                                          <p:spTgt spid="24"/>
                                        </p:tgtEl>
                                        <p:attrNameLst>
                                          <p:attrName>ppt_x</p:attrName>
                                        </p:attrNameLst>
                                      </p:cBhvr>
                                      <p:tavLst>
                                        <p:tav tm="0">
                                          <p:val>
                                            <p:strVal val="#ppt_x-#ppt_w*1.125000"/>
                                          </p:val>
                                        </p:tav>
                                        <p:tav tm="100000">
                                          <p:val>
                                            <p:strVal val="#ppt_x"/>
                                          </p:val>
                                        </p:tav>
                                      </p:tavLst>
                                    </p:anim>
                                    <p:animEffect transition="in" filter="wipe(right)">
                                      <p:cBhvr>
                                        <p:cTn id="17"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1" name="Group 250">
            <a:extLst>
              <a:ext uri="{FF2B5EF4-FFF2-40B4-BE49-F238E27FC236}">
                <a16:creationId xmlns:a16="http://schemas.microsoft.com/office/drawing/2014/main" id="{BAD0B418-0841-4468-989F-CAF88AA353BE}"/>
              </a:ext>
            </a:extLst>
          </p:cNvPr>
          <p:cNvGrpSpPr/>
          <p:nvPr/>
        </p:nvGrpSpPr>
        <p:grpSpPr>
          <a:xfrm>
            <a:off x="-135158" y="439837"/>
            <a:ext cx="12520069" cy="7336743"/>
            <a:chOff x="-135158" y="439837"/>
            <a:chExt cx="12520069" cy="7336743"/>
          </a:xfrm>
        </p:grpSpPr>
        <p:pic>
          <p:nvPicPr>
            <p:cNvPr id="250" name="Graphic 249">
              <a:extLst>
                <a:ext uri="{FF2B5EF4-FFF2-40B4-BE49-F238E27FC236}">
                  <a16:creationId xmlns:a16="http://schemas.microsoft.com/office/drawing/2014/main" id="{A01E01B0-D109-4CE4-999D-2425B94A59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5158" y="439837"/>
              <a:ext cx="12520069" cy="6643869"/>
            </a:xfrm>
            <a:prstGeom prst="rect">
              <a:avLst/>
            </a:prstGeom>
          </p:spPr>
        </p:pic>
        <p:pic>
          <p:nvPicPr>
            <p:cNvPr id="247" name="Graphic 246">
              <a:extLst>
                <a:ext uri="{FF2B5EF4-FFF2-40B4-BE49-F238E27FC236}">
                  <a16:creationId xmlns:a16="http://schemas.microsoft.com/office/drawing/2014/main" id="{03C2DC82-2D5B-4560-83B3-530900C5BCE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81238" y="1550030"/>
              <a:ext cx="4321411" cy="6226550"/>
            </a:xfrm>
            <a:prstGeom prst="rect">
              <a:avLst/>
            </a:prstGeom>
          </p:spPr>
        </p:pic>
      </p:grpSp>
      <p:pic>
        <p:nvPicPr>
          <p:cNvPr id="2" name="Picture 1">
            <a:extLst>
              <a:ext uri="{FF2B5EF4-FFF2-40B4-BE49-F238E27FC236}">
                <a16:creationId xmlns:a16="http://schemas.microsoft.com/office/drawing/2014/main" id="{0E727E12-3D70-4902-A810-7034262B1D64}"/>
              </a:ext>
            </a:extLst>
          </p:cNvPr>
          <p:cNvPicPr>
            <a:picLocks noChangeAspect="1"/>
          </p:cNvPicPr>
          <p:nvPr/>
        </p:nvPicPr>
        <p:blipFill>
          <a:blip r:embed="rId7"/>
          <a:stretch>
            <a:fillRect/>
          </a:stretch>
        </p:blipFill>
        <p:spPr>
          <a:xfrm>
            <a:off x="3367764" y="667452"/>
            <a:ext cx="6370872" cy="1390008"/>
          </a:xfrm>
          <a:prstGeom prst="rect">
            <a:avLst/>
          </a:prstGeom>
        </p:spPr>
      </p:pic>
    </p:spTree>
    <p:extLst>
      <p:ext uri="{BB962C8B-B14F-4D97-AF65-F5344CB8AC3E}">
        <p14:creationId xmlns:p14="http://schemas.microsoft.com/office/powerpoint/2010/main" val="33364780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84E3F0"/>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D11335A-E55D-45F6-84FC-17A415331A40}"/>
              </a:ext>
            </a:extLst>
          </p:cNvPr>
          <p:cNvSpPr/>
          <p:nvPr/>
        </p:nvSpPr>
        <p:spPr>
          <a:xfrm>
            <a:off x="384048" y="314960"/>
            <a:ext cx="11283696" cy="640080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11" name="Google Shape;59;p13">
            <a:extLst>
              <a:ext uri="{FF2B5EF4-FFF2-40B4-BE49-F238E27FC236}">
                <a16:creationId xmlns:a16="http://schemas.microsoft.com/office/drawing/2014/main" id="{707E9A59-8ECA-4EBB-9B49-D08DC3A5D5DC}"/>
              </a:ext>
            </a:extLst>
          </p:cNvPr>
          <p:cNvPicPr preferRelativeResize="0"/>
          <p:nvPr/>
        </p:nvPicPr>
        <p:blipFill>
          <a:blip r:embed="rId3">
            <a:alphaModFix/>
          </a:blip>
          <a:stretch>
            <a:fillRect/>
          </a:stretch>
        </p:blipFill>
        <p:spPr>
          <a:xfrm>
            <a:off x="-90200" y="1"/>
            <a:ext cx="2762768" cy="1036033"/>
          </a:xfrm>
          <a:prstGeom prst="rect">
            <a:avLst/>
          </a:prstGeom>
          <a:noFill/>
          <a:ln>
            <a:noFill/>
          </a:ln>
        </p:spPr>
      </p:pic>
      <p:pic>
        <p:nvPicPr>
          <p:cNvPr id="12" name="Google Shape;60;p13">
            <a:extLst>
              <a:ext uri="{FF2B5EF4-FFF2-40B4-BE49-F238E27FC236}">
                <a16:creationId xmlns:a16="http://schemas.microsoft.com/office/drawing/2014/main" id="{77E2EA3B-51F6-4234-8625-2BC0AE760023}"/>
              </a:ext>
            </a:extLst>
          </p:cNvPr>
          <p:cNvPicPr preferRelativeResize="0"/>
          <p:nvPr/>
        </p:nvPicPr>
        <p:blipFill>
          <a:blip r:embed="rId3">
            <a:alphaModFix/>
          </a:blip>
          <a:stretch>
            <a:fillRect/>
          </a:stretch>
        </p:blipFill>
        <p:spPr>
          <a:xfrm>
            <a:off x="2530467" y="1"/>
            <a:ext cx="2762768" cy="1036033"/>
          </a:xfrm>
          <a:prstGeom prst="rect">
            <a:avLst/>
          </a:prstGeom>
          <a:noFill/>
          <a:ln>
            <a:noFill/>
          </a:ln>
        </p:spPr>
      </p:pic>
      <p:pic>
        <p:nvPicPr>
          <p:cNvPr id="13" name="Google Shape;61;p13">
            <a:extLst>
              <a:ext uri="{FF2B5EF4-FFF2-40B4-BE49-F238E27FC236}">
                <a16:creationId xmlns:a16="http://schemas.microsoft.com/office/drawing/2014/main" id="{E6D5511D-5F5F-43C4-BDCA-31AC2D7F4350}"/>
              </a:ext>
            </a:extLst>
          </p:cNvPr>
          <p:cNvPicPr preferRelativeResize="0"/>
          <p:nvPr/>
        </p:nvPicPr>
        <p:blipFill>
          <a:blip r:embed="rId3">
            <a:alphaModFix/>
          </a:blip>
          <a:stretch>
            <a:fillRect/>
          </a:stretch>
        </p:blipFill>
        <p:spPr>
          <a:xfrm>
            <a:off x="6808567" y="1"/>
            <a:ext cx="2762768" cy="1036033"/>
          </a:xfrm>
          <a:prstGeom prst="rect">
            <a:avLst/>
          </a:prstGeom>
          <a:noFill/>
          <a:ln>
            <a:noFill/>
          </a:ln>
        </p:spPr>
      </p:pic>
      <p:pic>
        <p:nvPicPr>
          <p:cNvPr id="18" name="Google Shape;62;p13">
            <a:extLst>
              <a:ext uri="{FF2B5EF4-FFF2-40B4-BE49-F238E27FC236}">
                <a16:creationId xmlns:a16="http://schemas.microsoft.com/office/drawing/2014/main" id="{C03FFA74-9F7C-4671-89B4-DD2A2AE96CD5}"/>
              </a:ext>
            </a:extLst>
          </p:cNvPr>
          <p:cNvPicPr preferRelativeResize="0"/>
          <p:nvPr/>
        </p:nvPicPr>
        <p:blipFill>
          <a:blip r:embed="rId3">
            <a:alphaModFix/>
          </a:blip>
          <a:stretch>
            <a:fillRect/>
          </a:stretch>
        </p:blipFill>
        <p:spPr>
          <a:xfrm>
            <a:off x="9429233" y="1"/>
            <a:ext cx="2762768" cy="1036033"/>
          </a:xfrm>
          <a:prstGeom prst="rect">
            <a:avLst/>
          </a:prstGeom>
          <a:noFill/>
          <a:ln>
            <a:noFill/>
          </a:ln>
        </p:spPr>
      </p:pic>
      <p:sp>
        <p:nvSpPr>
          <p:cNvPr id="19" name="Hexagon 18">
            <a:extLst>
              <a:ext uri="{FF2B5EF4-FFF2-40B4-BE49-F238E27FC236}">
                <a16:creationId xmlns:a16="http://schemas.microsoft.com/office/drawing/2014/main" id="{46B9EF05-038C-4ABD-9CF2-0B75BB492471}"/>
              </a:ext>
            </a:extLst>
          </p:cNvPr>
          <p:cNvSpPr/>
          <p:nvPr/>
        </p:nvSpPr>
        <p:spPr>
          <a:xfrm>
            <a:off x="932688" y="642042"/>
            <a:ext cx="10326624" cy="708951"/>
          </a:xfrm>
          <a:prstGeom prst="hexagon">
            <a:avLst/>
          </a:prstGeom>
          <a:solidFill>
            <a:schemeClr val="bg1"/>
          </a:solid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1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C000"/>
                </a:solidFill>
                <a:effectLst/>
                <a:uLnTx/>
                <a:uFillTx/>
                <a:latin typeface="UTMAVOBOLD" panose="02040603050506020204" pitchFamily="18" charset="0"/>
                <a:ea typeface="+mn-ea"/>
                <a:cs typeface="+mn-cs"/>
              </a:rPr>
              <a:t>Cùng</a:t>
            </a:r>
            <a:r>
              <a:rPr kumimoji="0" lang="en-US" sz="3200" b="0" i="0" u="none" strike="noStrike" kern="1200" cap="none" spc="0" normalizeH="0" noProof="0" dirty="0">
                <a:ln>
                  <a:noFill/>
                </a:ln>
                <a:solidFill>
                  <a:srgbClr val="FFC000"/>
                </a:solidFill>
                <a:effectLst/>
                <a:uLnTx/>
                <a:uFillTx/>
                <a:latin typeface="UTMAVOBOLD" panose="02040603050506020204" pitchFamily="18" charset="0"/>
                <a:ea typeface="+mn-ea"/>
                <a:cs typeface="+mn-cs"/>
              </a:rPr>
              <a:t> </a:t>
            </a:r>
            <a:r>
              <a:rPr kumimoji="0" lang="en-US" sz="3200" b="0" i="0" u="none" strike="noStrike" kern="1200" cap="none" spc="0" normalizeH="0" noProof="0" dirty="0" err="1">
                <a:ln>
                  <a:noFill/>
                </a:ln>
                <a:solidFill>
                  <a:srgbClr val="FFC000"/>
                </a:solidFill>
                <a:effectLst/>
                <a:uLnTx/>
                <a:uFillTx/>
                <a:latin typeface="UTMAVOBOLD" panose="02040603050506020204" pitchFamily="18" charset="0"/>
                <a:ea typeface="+mn-ea"/>
                <a:cs typeface="+mn-cs"/>
              </a:rPr>
              <a:t>đọc</a:t>
            </a:r>
            <a:r>
              <a:rPr kumimoji="0" lang="en-US" sz="3200" b="0" i="0" u="none" strike="noStrike" kern="1200" cap="none" spc="0" normalizeH="0" noProof="0" dirty="0">
                <a:ln>
                  <a:noFill/>
                </a:ln>
                <a:solidFill>
                  <a:srgbClr val="FFC000"/>
                </a:solidFill>
                <a:effectLst/>
                <a:uLnTx/>
                <a:uFillTx/>
                <a:latin typeface="UTMAVOBOLD" panose="02040603050506020204" pitchFamily="18" charset="0"/>
                <a:ea typeface="+mn-ea"/>
                <a:cs typeface="+mn-cs"/>
              </a:rPr>
              <a:t> </a:t>
            </a:r>
            <a:r>
              <a:rPr kumimoji="0" lang="en-US" sz="3200" b="0" i="0" u="none" strike="noStrike" kern="1200" cap="none" spc="0" normalizeH="0" noProof="0" dirty="0" err="1">
                <a:ln>
                  <a:noFill/>
                </a:ln>
                <a:solidFill>
                  <a:srgbClr val="FFC000"/>
                </a:solidFill>
                <a:effectLst/>
                <a:uLnTx/>
                <a:uFillTx/>
                <a:latin typeface="UTMAVOBOLD" panose="02040603050506020204" pitchFamily="18" charset="0"/>
                <a:ea typeface="+mn-ea"/>
                <a:cs typeface="+mn-cs"/>
              </a:rPr>
              <a:t>bí</a:t>
            </a:r>
            <a:r>
              <a:rPr kumimoji="0" lang="en-US" sz="3200" b="0" i="0" u="none" strike="noStrike" kern="1200" cap="none" spc="0" normalizeH="0" noProof="0" dirty="0">
                <a:ln>
                  <a:noFill/>
                </a:ln>
                <a:solidFill>
                  <a:srgbClr val="FFC000"/>
                </a:solidFill>
                <a:effectLst/>
                <a:uLnTx/>
                <a:uFillTx/>
                <a:latin typeface="UTMAVOBOLD" panose="02040603050506020204" pitchFamily="18" charset="0"/>
                <a:ea typeface="+mn-ea"/>
                <a:cs typeface="+mn-cs"/>
              </a:rPr>
              <a:t> </a:t>
            </a:r>
            <a:r>
              <a:rPr kumimoji="0" lang="en-US" sz="3200" b="0" i="0" u="none" strike="noStrike" kern="1200" cap="none" spc="0" normalizeH="0" noProof="0" dirty="0" err="1">
                <a:ln>
                  <a:noFill/>
                </a:ln>
                <a:solidFill>
                  <a:srgbClr val="FFC000"/>
                </a:solidFill>
                <a:effectLst/>
                <a:uLnTx/>
                <a:uFillTx/>
                <a:latin typeface="UTMAVOBOLD" panose="02040603050506020204" pitchFamily="18" charset="0"/>
                <a:ea typeface="+mn-ea"/>
                <a:cs typeface="+mn-cs"/>
              </a:rPr>
              <a:t>kíp</a:t>
            </a:r>
            <a:r>
              <a:rPr kumimoji="0" lang="en-US" sz="3200" b="0" i="0" u="none" strike="noStrike" kern="1200" cap="none" spc="0" normalizeH="0" noProof="0" dirty="0">
                <a:ln>
                  <a:noFill/>
                </a:ln>
                <a:solidFill>
                  <a:srgbClr val="FFC000"/>
                </a:solidFill>
                <a:effectLst/>
                <a:uLnTx/>
                <a:uFillTx/>
                <a:latin typeface="UTMAVOBOLD" panose="02040603050506020204" pitchFamily="18" charset="0"/>
                <a:ea typeface="+mn-ea"/>
                <a:cs typeface="+mn-cs"/>
              </a:rPr>
              <a:t> “</a:t>
            </a:r>
            <a:r>
              <a:rPr kumimoji="0" lang="en-US" sz="3200" b="0" i="0" u="none" strike="noStrike" kern="1200" cap="none" spc="0" normalizeH="0" noProof="0" dirty="0" err="1">
                <a:ln>
                  <a:noFill/>
                </a:ln>
                <a:solidFill>
                  <a:srgbClr val="FFC000"/>
                </a:solidFill>
                <a:effectLst/>
                <a:uLnTx/>
                <a:uFillTx/>
                <a:latin typeface="UTMAVOBOLD" panose="02040603050506020204" pitchFamily="18" charset="0"/>
                <a:ea typeface="+mn-ea"/>
                <a:cs typeface="+mn-cs"/>
              </a:rPr>
              <a:t>Muốn</a:t>
            </a:r>
            <a:r>
              <a:rPr kumimoji="0" lang="en-US" sz="3200" b="0" i="0" u="none" strike="noStrike" kern="1200" cap="none" spc="0" normalizeH="0" noProof="0" dirty="0">
                <a:ln>
                  <a:noFill/>
                </a:ln>
                <a:solidFill>
                  <a:srgbClr val="FFC000"/>
                </a:solidFill>
                <a:effectLst/>
                <a:uLnTx/>
                <a:uFillTx/>
                <a:latin typeface="UTMAVOBOLD" panose="02040603050506020204" pitchFamily="18" charset="0"/>
                <a:ea typeface="+mn-ea"/>
                <a:cs typeface="+mn-cs"/>
              </a:rPr>
              <a:t> – </a:t>
            </a:r>
            <a:r>
              <a:rPr kumimoji="0" lang="en-US" sz="3200" b="0" i="0" u="none" strike="noStrike" kern="1200" cap="none" spc="0" normalizeH="0" noProof="0" dirty="0" err="1">
                <a:ln>
                  <a:noFill/>
                </a:ln>
                <a:solidFill>
                  <a:srgbClr val="FFC000"/>
                </a:solidFill>
                <a:effectLst/>
                <a:uLnTx/>
                <a:uFillTx/>
                <a:latin typeface="UTMAVOBOLD" panose="02040603050506020204" pitchFamily="18" charset="0"/>
                <a:ea typeface="+mn-ea"/>
                <a:cs typeface="+mn-cs"/>
              </a:rPr>
              <a:t>cần</a:t>
            </a:r>
            <a:r>
              <a:rPr kumimoji="0" lang="en-US" sz="3200" b="0" i="0" u="none" strike="noStrike" kern="1200" cap="none" spc="0" normalizeH="0" noProof="0" dirty="0">
                <a:ln>
                  <a:noFill/>
                </a:ln>
                <a:solidFill>
                  <a:srgbClr val="FFC000"/>
                </a:solidFill>
                <a:effectLst/>
                <a:uLnTx/>
                <a:uFillTx/>
                <a:latin typeface="UTMAVOBOLD" panose="02040603050506020204" pitchFamily="18" charset="0"/>
                <a:ea typeface="+mn-ea"/>
                <a:cs typeface="+mn-cs"/>
              </a:rPr>
              <a:t> – </a:t>
            </a:r>
            <a:r>
              <a:rPr kumimoji="0" lang="en-US" sz="3200" b="0" i="0" u="none" strike="noStrike" kern="1200" cap="none" spc="0" normalizeH="0" noProof="0" dirty="0" err="1">
                <a:ln>
                  <a:noFill/>
                </a:ln>
                <a:solidFill>
                  <a:srgbClr val="FFC000"/>
                </a:solidFill>
                <a:effectLst/>
                <a:uLnTx/>
                <a:uFillTx/>
                <a:latin typeface="UTMAVOBOLD" panose="02040603050506020204" pitchFamily="18" charset="0"/>
                <a:ea typeface="+mn-ea"/>
                <a:cs typeface="+mn-cs"/>
              </a:rPr>
              <a:t>có</a:t>
            </a:r>
            <a:r>
              <a:rPr kumimoji="0" lang="en-US" sz="3200" b="0" i="0" u="none" strike="noStrike" kern="1200" cap="none" spc="0" normalizeH="0" noProof="0" dirty="0">
                <a:ln>
                  <a:noFill/>
                </a:ln>
                <a:solidFill>
                  <a:srgbClr val="FFC000"/>
                </a:solidFill>
                <a:effectLst/>
                <a:uLnTx/>
                <a:uFillTx/>
                <a:latin typeface="UTMAVOBOLD" panose="02040603050506020204" pitchFamily="18" charset="0"/>
                <a:ea typeface="+mn-ea"/>
                <a:cs typeface="+mn-cs"/>
              </a:rPr>
              <a:t> </a:t>
            </a:r>
            <a:r>
              <a:rPr kumimoji="0" lang="en-US" sz="3200" b="0" i="0" u="none" strike="noStrike" kern="1200" cap="none" spc="0" normalizeH="0" noProof="0" dirty="0" err="1">
                <a:ln>
                  <a:noFill/>
                </a:ln>
                <a:solidFill>
                  <a:srgbClr val="FFC000"/>
                </a:solidFill>
                <a:effectLst/>
                <a:uLnTx/>
                <a:uFillTx/>
                <a:latin typeface="UTMAVOBOLD" panose="02040603050506020204" pitchFamily="18" charset="0"/>
                <a:ea typeface="+mn-ea"/>
                <a:cs typeface="+mn-cs"/>
              </a:rPr>
              <a:t>thể</a:t>
            </a:r>
            <a:r>
              <a:rPr kumimoji="0" lang="en-US" sz="3200" b="0" i="0" u="none" strike="noStrike" kern="1200" cap="none" spc="0" normalizeH="0" noProof="0" dirty="0">
                <a:ln>
                  <a:noFill/>
                </a:ln>
                <a:solidFill>
                  <a:srgbClr val="FFC000"/>
                </a:solidFill>
                <a:effectLst/>
                <a:uLnTx/>
                <a:uFillTx/>
                <a:latin typeface="UTMAVOBOLD" panose="02040603050506020204" pitchFamily="18" charset="0"/>
                <a:ea typeface="+mn-ea"/>
                <a:cs typeface="+mn-cs"/>
              </a:rPr>
              <a:t>”</a:t>
            </a:r>
            <a:endParaRPr kumimoji="0" lang="en-US" sz="3200" b="0" i="0" u="none" strike="noStrike" kern="1200" cap="none" spc="0" normalizeH="0" baseline="0" noProof="0" dirty="0">
              <a:ln>
                <a:noFill/>
              </a:ln>
              <a:solidFill>
                <a:srgbClr val="FFC000"/>
              </a:solidFill>
              <a:effectLst/>
              <a:uLnTx/>
              <a:uFillTx/>
              <a:latin typeface="UTMAVOBOLD" panose="02040603050506020204" pitchFamily="18" charset="0"/>
              <a:ea typeface="+mn-ea"/>
              <a:cs typeface="+mn-cs"/>
            </a:endParaRPr>
          </a:p>
        </p:txBody>
      </p:sp>
      <p:pic>
        <p:nvPicPr>
          <p:cNvPr id="5" name="Picture 4">
            <a:extLst>
              <a:ext uri="{FF2B5EF4-FFF2-40B4-BE49-F238E27FC236}">
                <a16:creationId xmlns:a16="http://schemas.microsoft.com/office/drawing/2014/main" id="{A9E021F5-A52D-4F19-9C1F-FD441BFCEB35}"/>
              </a:ext>
            </a:extLst>
          </p:cNvPr>
          <p:cNvPicPr>
            <a:picLocks noChangeAspect="1"/>
          </p:cNvPicPr>
          <p:nvPr/>
        </p:nvPicPr>
        <p:blipFill>
          <a:blip r:embed="rId4"/>
          <a:stretch>
            <a:fillRect/>
          </a:stretch>
        </p:blipFill>
        <p:spPr>
          <a:xfrm>
            <a:off x="1933575" y="1486535"/>
            <a:ext cx="8324850" cy="5229225"/>
          </a:xfrm>
          <a:prstGeom prst="rect">
            <a:avLst/>
          </a:prstGeom>
        </p:spPr>
      </p:pic>
    </p:spTree>
    <p:extLst>
      <p:ext uri="{BB962C8B-B14F-4D97-AF65-F5344CB8AC3E}">
        <p14:creationId xmlns:p14="http://schemas.microsoft.com/office/powerpoint/2010/main" val="14145721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4085017"/>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636586"/>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EEA3E46A-5841-4D51-BE18-EB8603A468F0}"/>
              </a:ext>
            </a:extLst>
          </p:cNvPr>
          <p:cNvPicPr>
            <a:picLocks noChangeAspect="1"/>
          </p:cNvPicPr>
          <p:nvPr/>
        </p:nvPicPr>
        <p:blipFill>
          <a:blip r:embed="rId14"/>
          <a:stretch>
            <a:fillRect/>
          </a:stretch>
        </p:blipFill>
        <p:spPr>
          <a:xfrm>
            <a:off x="3458735" y="993578"/>
            <a:ext cx="5383235" cy="1847248"/>
          </a:xfrm>
          <a:prstGeom prst="rect">
            <a:avLst/>
          </a:prstGeom>
        </p:spPr>
      </p:pic>
      <p:pic>
        <p:nvPicPr>
          <p:cNvPr id="19" name="Picture 18">
            <a:extLst>
              <a:ext uri="{FF2B5EF4-FFF2-40B4-BE49-F238E27FC236}">
                <a16:creationId xmlns:a16="http://schemas.microsoft.com/office/drawing/2014/main" id="{727EDCE2-06B9-45BF-8631-D39F10FF3CF7}"/>
              </a:ext>
            </a:extLst>
          </p:cNvPr>
          <p:cNvPicPr>
            <a:picLocks noChangeAspect="1"/>
          </p:cNvPicPr>
          <p:nvPr/>
        </p:nvPicPr>
        <p:blipFill>
          <a:blip r:embed="rId15"/>
          <a:stretch>
            <a:fillRect/>
          </a:stretch>
        </p:blipFill>
        <p:spPr>
          <a:xfrm>
            <a:off x="4267200" y="2541035"/>
            <a:ext cx="3384899" cy="2126212"/>
          </a:xfrm>
          <a:prstGeom prst="rect">
            <a:avLst/>
          </a:prstGeom>
        </p:spPr>
      </p:pic>
    </p:spTree>
    <p:extLst>
      <p:ext uri="{BB962C8B-B14F-4D97-AF65-F5344CB8AC3E}">
        <p14:creationId xmlns:p14="http://schemas.microsoft.com/office/powerpoint/2010/main" val="259055618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84E3F0"/>
        </a:solidFill>
        <a:effectLst/>
      </p:bgPr>
    </p:bg>
    <p:spTree>
      <p:nvGrpSpPr>
        <p:cNvPr id="1" name=""/>
        <p:cNvGrpSpPr/>
        <p:nvPr/>
      </p:nvGrpSpPr>
      <p:grpSpPr>
        <a:xfrm>
          <a:off x="0" y="0"/>
          <a:ext cx="0" cy="0"/>
          <a:chOff x="0" y="0"/>
          <a:chExt cx="0" cy="0"/>
        </a:xfrm>
      </p:grpSpPr>
      <p:pic>
        <p:nvPicPr>
          <p:cNvPr id="16" name="图片 15"/>
          <p:cNvPicPr>
            <a:picLocks noChangeAspect="1"/>
          </p:cNvPicPr>
          <p:nvPr/>
        </p:nvPicPr>
        <p:blipFill>
          <a:blip r:embed="rId3"/>
          <a:stretch>
            <a:fillRect/>
          </a:stretch>
        </p:blipFill>
        <p:spPr>
          <a:xfrm>
            <a:off x="1" y="1"/>
            <a:ext cx="12192000" cy="500912"/>
          </a:xfrm>
          <a:prstGeom prst="rect">
            <a:avLst/>
          </a:prstGeom>
        </p:spPr>
      </p:pic>
      <p:sp>
        <p:nvSpPr>
          <p:cNvPr id="14" name="Rectangle: Rounded Corners 13">
            <a:extLst>
              <a:ext uri="{FF2B5EF4-FFF2-40B4-BE49-F238E27FC236}">
                <a16:creationId xmlns:a16="http://schemas.microsoft.com/office/drawing/2014/main" id="{64B44454-C8E7-47F4-9D3C-C540E53964F5}"/>
              </a:ext>
            </a:extLst>
          </p:cNvPr>
          <p:cNvSpPr/>
          <p:nvPr/>
        </p:nvSpPr>
        <p:spPr>
          <a:xfrm>
            <a:off x="585216" y="795528"/>
            <a:ext cx="10927080" cy="5724144"/>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nvGrpSpPr>
          <p:cNvPr id="15" name="Group 14">
            <a:extLst>
              <a:ext uri="{FF2B5EF4-FFF2-40B4-BE49-F238E27FC236}">
                <a16:creationId xmlns:a16="http://schemas.microsoft.com/office/drawing/2014/main" id="{C63833D3-3C2A-4F76-A895-43800D43CDBC}"/>
              </a:ext>
            </a:extLst>
          </p:cNvPr>
          <p:cNvGrpSpPr/>
          <p:nvPr/>
        </p:nvGrpSpPr>
        <p:grpSpPr>
          <a:xfrm>
            <a:off x="1188720" y="3341716"/>
            <a:ext cx="10613554" cy="1670766"/>
            <a:chOff x="1629819" y="733985"/>
            <a:chExt cx="9439138" cy="1670766"/>
          </a:xfrm>
        </p:grpSpPr>
        <p:pic>
          <p:nvPicPr>
            <p:cNvPr id="17" name="图片 16">
              <a:extLst>
                <a:ext uri="{FF2B5EF4-FFF2-40B4-BE49-F238E27FC236}">
                  <a16:creationId xmlns:a16="http://schemas.microsoft.com/office/drawing/2014/main" id="{05D4A5E0-C5F8-4675-8D36-6F974BFCB484}"/>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20832" t="19699" r="27415" b="24031"/>
            <a:stretch/>
          </p:blipFill>
          <p:spPr>
            <a:xfrm flipH="1">
              <a:off x="9532265" y="733985"/>
              <a:ext cx="1536692" cy="1670766"/>
            </a:xfrm>
            <a:prstGeom prst="rect">
              <a:avLst/>
            </a:prstGeom>
          </p:spPr>
        </p:pic>
        <p:cxnSp>
          <p:nvCxnSpPr>
            <p:cNvPr id="23" name="Straight Connector 22">
              <a:extLst>
                <a:ext uri="{FF2B5EF4-FFF2-40B4-BE49-F238E27FC236}">
                  <a16:creationId xmlns:a16="http://schemas.microsoft.com/office/drawing/2014/main" id="{7F8DB0CF-ABFE-4D86-9A96-A8FC9FCC4E75}"/>
                </a:ext>
              </a:extLst>
            </p:cNvPr>
            <p:cNvCxnSpPr/>
            <p:nvPr/>
          </p:nvCxnSpPr>
          <p:spPr>
            <a:xfrm>
              <a:off x="1629819" y="2303151"/>
              <a:ext cx="8094752"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4" name="TextBox 23">
            <a:extLst>
              <a:ext uri="{FF2B5EF4-FFF2-40B4-BE49-F238E27FC236}">
                <a16:creationId xmlns:a16="http://schemas.microsoft.com/office/drawing/2014/main" id="{D9DFEBB2-5342-463F-80D4-7ED6B4124D29}"/>
              </a:ext>
            </a:extLst>
          </p:cNvPr>
          <p:cNvSpPr txBox="1"/>
          <p:nvPr/>
        </p:nvSpPr>
        <p:spPr>
          <a:xfrm>
            <a:off x="585216" y="3670522"/>
            <a:ext cx="10689933" cy="1384995"/>
          </a:xfrm>
          <a:prstGeom prst="rect">
            <a:avLst/>
          </a:prstGeom>
          <a:noFill/>
        </p:spPr>
        <p:txBody>
          <a:bodyPr wrap="square" rtlCol="0">
            <a:spAutoFit/>
          </a:bodyPr>
          <a:lstStyle/>
          <a:p>
            <a:pPr lvl="0" algn="ctr"/>
            <a:r>
              <a:rPr lang="en-US" sz="4200" b="1">
                <a:solidFill>
                  <a:srgbClr val="FF2D4E"/>
                </a:solidFill>
                <a:latin typeface="Calibri" panose="020F0502020204030204" pitchFamily="34" charset="0"/>
                <a:cs typeface="Calibri" panose="020F0502020204030204" pitchFamily="34" charset="0"/>
              </a:rPr>
              <a:t>Chúng ta cần phải luôn nhớ bí kíp NGHĨ LẠI về việc : MUỐN – CẦN – CÓ THỂ”.</a:t>
            </a:r>
            <a:endParaRPr kumimoji="0" lang="en-US" sz="4200" b="1" i="0" u="none" strike="noStrike" kern="1200" cap="none" spc="0" normalizeH="0" baseline="0" noProof="0" dirty="0">
              <a:ln>
                <a:noFill/>
              </a:ln>
              <a:solidFill>
                <a:srgbClr val="FF2D4E"/>
              </a:solidFill>
              <a:effectLst/>
              <a:uLnTx/>
              <a:uFillTx/>
              <a:latin typeface="Calibri" panose="020F0502020204030204" pitchFamily="34" charset="0"/>
              <a:ea typeface="+mn-ea"/>
              <a:cs typeface="Calibri" panose="020F0502020204030204" pitchFamily="34" charset="0"/>
            </a:endParaRPr>
          </a:p>
        </p:txBody>
      </p:sp>
      <p:grpSp>
        <p:nvGrpSpPr>
          <p:cNvPr id="25" name="Group 24">
            <a:extLst>
              <a:ext uri="{FF2B5EF4-FFF2-40B4-BE49-F238E27FC236}">
                <a16:creationId xmlns:a16="http://schemas.microsoft.com/office/drawing/2014/main" id="{C8BE691A-1E6A-4052-B636-A0CE53CE2244}"/>
              </a:ext>
            </a:extLst>
          </p:cNvPr>
          <p:cNvGrpSpPr/>
          <p:nvPr/>
        </p:nvGrpSpPr>
        <p:grpSpPr>
          <a:xfrm>
            <a:off x="585216" y="685084"/>
            <a:ext cx="3319272" cy="2529425"/>
            <a:chOff x="1216259" y="668944"/>
            <a:chExt cx="3385354" cy="3045590"/>
          </a:xfrm>
        </p:grpSpPr>
        <p:pic>
          <p:nvPicPr>
            <p:cNvPr id="26" name="Picture 25">
              <a:extLst>
                <a:ext uri="{FF2B5EF4-FFF2-40B4-BE49-F238E27FC236}">
                  <a16:creationId xmlns:a16="http://schemas.microsoft.com/office/drawing/2014/main" id="{DEE1749D-3CAF-4A4E-B052-A52803986DFF}"/>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tretch>
              <a:fillRect/>
            </a:stretch>
          </p:blipFill>
          <p:spPr>
            <a:xfrm rot="20785943">
              <a:off x="1216259" y="668944"/>
              <a:ext cx="3385354" cy="3045590"/>
            </a:xfrm>
            <a:prstGeom prst="rect">
              <a:avLst/>
            </a:prstGeom>
          </p:spPr>
        </p:pic>
        <p:sp>
          <p:nvSpPr>
            <p:cNvPr id="27" name="Oval 26">
              <a:extLst>
                <a:ext uri="{FF2B5EF4-FFF2-40B4-BE49-F238E27FC236}">
                  <a16:creationId xmlns:a16="http://schemas.microsoft.com/office/drawing/2014/main" id="{DA535EA5-7D21-4796-9D1A-528F32679661}"/>
                </a:ext>
              </a:extLst>
            </p:cNvPr>
            <p:cNvSpPr/>
            <p:nvPr/>
          </p:nvSpPr>
          <p:spPr>
            <a:xfrm>
              <a:off x="1676400" y="1209040"/>
              <a:ext cx="2529840" cy="2095420"/>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prstClr val="black"/>
                  </a:solidFill>
                  <a:effectLst/>
                  <a:uLnTx/>
                  <a:uFillTx/>
                  <a:latin typeface="Coiny" panose="02000903060500060000" pitchFamily="2" charset="0"/>
                  <a:ea typeface="+mn-ea"/>
                  <a:cs typeface="+mn-cs"/>
                </a:rPr>
                <a:t>Kết</a:t>
              </a:r>
              <a:r>
                <a:rPr kumimoji="0" lang="en-US" sz="5400" b="0" i="0" u="none" strike="noStrike" kern="1200" cap="none" spc="0" normalizeH="0" baseline="0" noProof="0" dirty="0">
                  <a:ln>
                    <a:noFill/>
                  </a:ln>
                  <a:solidFill>
                    <a:prstClr val="black"/>
                  </a:solidFill>
                  <a:effectLst/>
                  <a:uLnTx/>
                  <a:uFillTx/>
                  <a:latin typeface="Coiny" panose="02000903060500060000" pitchFamily="2" charset="0"/>
                  <a:ea typeface="+mn-ea"/>
                  <a:cs typeface="+mn-cs"/>
                </a:rPr>
                <a:t> </a:t>
              </a:r>
              <a:r>
                <a:rPr kumimoji="0" lang="en-US" sz="5400" b="0" i="0" u="none" strike="noStrike" kern="1200" cap="none" spc="0" normalizeH="0" baseline="0" noProof="0" dirty="0" err="1">
                  <a:ln>
                    <a:noFill/>
                  </a:ln>
                  <a:solidFill>
                    <a:prstClr val="black"/>
                  </a:solidFill>
                  <a:effectLst/>
                  <a:uLnTx/>
                  <a:uFillTx/>
                  <a:latin typeface="Coiny" panose="02000903060500060000" pitchFamily="2" charset="0"/>
                  <a:ea typeface="+mn-ea"/>
                  <a:cs typeface="+mn-cs"/>
                </a:rPr>
                <a:t>luận</a:t>
              </a:r>
              <a:endParaRPr kumimoji="0" lang="en-US" sz="5400" b="0" i="0" u="none" strike="noStrike" kern="1200" cap="none" spc="0" normalizeH="0" baseline="0" noProof="0" dirty="0">
                <a:ln>
                  <a:noFill/>
                </a:ln>
                <a:solidFill>
                  <a:prstClr val="black"/>
                </a:solidFill>
                <a:effectLst/>
                <a:uLnTx/>
                <a:uFillTx/>
                <a:latin typeface="Coiny" panose="02000903060500060000" pitchFamily="2" charset="0"/>
                <a:ea typeface="+mn-ea"/>
                <a:cs typeface="+mn-cs"/>
              </a:endParaRPr>
            </a:p>
          </p:txBody>
        </p:sp>
      </p:grpSp>
    </p:spTree>
    <p:extLst>
      <p:ext uri="{BB962C8B-B14F-4D97-AF65-F5344CB8AC3E}">
        <p14:creationId xmlns:p14="http://schemas.microsoft.com/office/powerpoint/2010/main" val="363920816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1000"/>
                                        <p:tgtEl>
                                          <p:spTgt spid="15"/>
                                        </p:tgtEl>
                                        <p:attrNameLst>
                                          <p:attrName>ppt_x</p:attrName>
                                        </p:attrNameLst>
                                      </p:cBhvr>
                                      <p:tavLst>
                                        <p:tav tm="0">
                                          <p:val>
                                            <p:strVal val="#ppt_x-#ppt_w*1.125000"/>
                                          </p:val>
                                        </p:tav>
                                        <p:tav tm="100000">
                                          <p:val>
                                            <p:strVal val="#ppt_x"/>
                                          </p:val>
                                        </p:tav>
                                      </p:tavLst>
                                    </p:anim>
                                    <p:animEffect transition="in" filter="wipe(right)">
                                      <p:cBhvr>
                                        <p:cTn id="13" dur="1000"/>
                                        <p:tgtEl>
                                          <p:spTgt spid="15"/>
                                        </p:tgtEl>
                                      </p:cBhvr>
                                    </p:animEffect>
                                  </p:childTnLst>
                                </p:cTn>
                              </p:par>
                              <p:par>
                                <p:cTn id="14" presetID="12" presetClass="entr" presetSubtype="8"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 calcmode="lin" valueType="num">
                                      <p:cBhvr additive="base">
                                        <p:cTn id="16" dur="1000"/>
                                        <p:tgtEl>
                                          <p:spTgt spid="24"/>
                                        </p:tgtEl>
                                        <p:attrNameLst>
                                          <p:attrName>ppt_x</p:attrName>
                                        </p:attrNameLst>
                                      </p:cBhvr>
                                      <p:tavLst>
                                        <p:tav tm="0">
                                          <p:val>
                                            <p:strVal val="#ppt_x-#ppt_w*1.125000"/>
                                          </p:val>
                                        </p:tav>
                                        <p:tav tm="100000">
                                          <p:val>
                                            <p:strVal val="#ppt_x"/>
                                          </p:val>
                                        </p:tav>
                                      </p:tavLst>
                                    </p:anim>
                                    <p:animEffect transition="in" filter="wipe(right)">
                                      <p:cBhvr>
                                        <p:cTn id="17"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1" name="Group 250">
            <a:extLst>
              <a:ext uri="{FF2B5EF4-FFF2-40B4-BE49-F238E27FC236}">
                <a16:creationId xmlns:a16="http://schemas.microsoft.com/office/drawing/2014/main" id="{BAD0B418-0841-4468-989F-CAF88AA353BE}"/>
              </a:ext>
            </a:extLst>
          </p:cNvPr>
          <p:cNvGrpSpPr/>
          <p:nvPr/>
        </p:nvGrpSpPr>
        <p:grpSpPr>
          <a:xfrm>
            <a:off x="-135158" y="439837"/>
            <a:ext cx="12520069" cy="7336743"/>
            <a:chOff x="-135158" y="439837"/>
            <a:chExt cx="12520069" cy="7336743"/>
          </a:xfrm>
        </p:grpSpPr>
        <p:pic>
          <p:nvPicPr>
            <p:cNvPr id="250" name="Graphic 249">
              <a:extLst>
                <a:ext uri="{FF2B5EF4-FFF2-40B4-BE49-F238E27FC236}">
                  <a16:creationId xmlns:a16="http://schemas.microsoft.com/office/drawing/2014/main" id="{A01E01B0-D109-4CE4-999D-2425B94A59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5158" y="439837"/>
              <a:ext cx="12520069" cy="6643869"/>
            </a:xfrm>
            <a:prstGeom prst="rect">
              <a:avLst/>
            </a:prstGeom>
          </p:spPr>
        </p:pic>
        <p:pic>
          <p:nvPicPr>
            <p:cNvPr id="247" name="Graphic 246">
              <a:extLst>
                <a:ext uri="{FF2B5EF4-FFF2-40B4-BE49-F238E27FC236}">
                  <a16:creationId xmlns:a16="http://schemas.microsoft.com/office/drawing/2014/main" id="{03C2DC82-2D5B-4560-83B3-530900C5BCE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81238" y="1550030"/>
              <a:ext cx="4321411" cy="6226550"/>
            </a:xfrm>
            <a:prstGeom prst="rect">
              <a:avLst/>
            </a:prstGeom>
          </p:spPr>
        </p:pic>
      </p:grpSp>
      <p:pic>
        <p:nvPicPr>
          <p:cNvPr id="3" name="Picture 2">
            <a:extLst>
              <a:ext uri="{FF2B5EF4-FFF2-40B4-BE49-F238E27FC236}">
                <a16:creationId xmlns:a16="http://schemas.microsoft.com/office/drawing/2014/main" id="{8A2A9272-73EC-4321-BCEC-5698D6B9829F}"/>
              </a:ext>
            </a:extLst>
          </p:cNvPr>
          <p:cNvPicPr>
            <a:picLocks noChangeAspect="1"/>
          </p:cNvPicPr>
          <p:nvPr/>
        </p:nvPicPr>
        <p:blipFill>
          <a:blip r:embed="rId7"/>
          <a:stretch>
            <a:fillRect/>
          </a:stretch>
        </p:blipFill>
        <p:spPr>
          <a:xfrm>
            <a:off x="1891412" y="111674"/>
            <a:ext cx="8754615" cy="1981372"/>
          </a:xfrm>
          <a:prstGeom prst="rect">
            <a:avLst/>
          </a:prstGeom>
        </p:spPr>
      </p:pic>
    </p:spTree>
    <p:extLst>
      <p:ext uri="{BB962C8B-B14F-4D97-AF65-F5344CB8AC3E}">
        <p14:creationId xmlns:p14="http://schemas.microsoft.com/office/powerpoint/2010/main" val="3185292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1" name="Group 250">
            <a:extLst>
              <a:ext uri="{FF2B5EF4-FFF2-40B4-BE49-F238E27FC236}">
                <a16:creationId xmlns:a16="http://schemas.microsoft.com/office/drawing/2014/main" id="{BAD0B418-0841-4468-989F-CAF88AA353BE}"/>
              </a:ext>
            </a:extLst>
          </p:cNvPr>
          <p:cNvGrpSpPr/>
          <p:nvPr/>
        </p:nvGrpSpPr>
        <p:grpSpPr>
          <a:xfrm>
            <a:off x="-135158" y="439837"/>
            <a:ext cx="12520069" cy="7336743"/>
            <a:chOff x="-135158" y="439837"/>
            <a:chExt cx="12520069" cy="7336743"/>
          </a:xfrm>
        </p:grpSpPr>
        <p:pic>
          <p:nvPicPr>
            <p:cNvPr id="250" name="Graphic 249">
              <a:extLst>
                <a:ext uri="{FF2B5EF4-FFF2-40B4-BE49-F238E27FC236}">
                  <a16:creationId xmlns:a16="http://schemas.microsoft.com/office/drawing/2014/main" id="{A01E01B0-D109-4CE4-999D-2425B94A59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5158" y="439837"/>
              <a:ext cx="12520069" cy="6643869"/>
            </a:xfrm>
            <a:prstGeom prst="rect">
              <a:avLst/>
            </a:prstGeom>
          </p:spPr>
        </p:pic>
        <p:pic>
          <p:nvPicPr>
            <p:cNvPr id="247" name="Graphic 246">
              <a:extLst>
                <a:ext uri="{FF2B5EF4-FFF2-40B4-BE49-F238E27FC236}">
                  <a16:creationId xmlns:a16="http://schemas.microsoft.com/office/drawing/2014/main" id="{03C2DC82-2D5B-4560-83B3-530900C5BCE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81238" y="1550030"/>
              <a:ext cx="4321411" cy="6226550"/>
            </a:xfrm>
            <a:prstGeom prst="rect">
              <a:avLst/>
            </a:prstGeom>
          </p:spPr>
        </p:pic>
      </p:grpSp>
      <p:pic>
        <p:nvPicPr>
          <p:cNvPr id="2" name="Picture 1">
            <a:extLst>
              <a:ext uri="{FF2B5EF4-FFF2-40B4-BE49-F238E27FC236}">
                <a16:creationId xmlns:a16="http://schemas.microsoft.com/office/drawing/2014/main" id="{4762A806-C282-477F-A95D-823999320212}"/>
              </a:ext>
            </a:extLst>
          </p:cNvPr>
          <p:cNvPicPr>
            <a:picLocks noChangeAspect="1"/>
          </p:cNvPicPr>
          <p:nvPr/>
        </p:nvPicPr>
        <p:blipFill>
          <a:blip r:embed="rId7"/>
          <a:stretch>
            <a:fillRect/>
          </a:stretch>
        </p:blipFill>
        <p:spPr>
          <a:xfrm>
            <a:off x="3462747" y="439837"/>
            <a:ext cx="5005250" cy="1499746"/>
          </a:xfrm>
          <a:prstGeom prst="rect">
            <a:avLst/>
          </a:prstGeom>
        </p:spPr>
      </p:pic>
    </p:spTree>
    <p:extLst>
      <p:ext uri="{BB962C8B-B14F-4D97-AF65-F5344CB8AC3E}">
        <p14:creationId xmlns:p14="http://schemas.microsoft.com/office/powerpoint/2010/main" val="3563793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84E3F0"/>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D11335A-E55D-45F6-84FC-17A415331A40}"/>
              </a:ext>
            </a:extLst>
          </p:cNvPr>
          <p:cNvSpPr/>
          <p:nvPr/>
        </p:nvSpPr>
        <p:spPr>
          <a:xfrm>
            <a:off x="384048" y="795528"/>
            <a:ext cx="11283696" cy="5724144"/>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11" name="Google Shape;59;p13">
            <a:extLst>
              <a:ext uri="{FF2B5EF4-FFF2-40B4-BE49-F238E27FC236}">
                <a16:creationId xmlns:a16="http://schemas.microsoft.com/office/drawing/2014/main" id="{707E9A59-8ECA-4EBB-9B49-D08DC3A5D5DC}"/>
              </a:ext>
            </a:extLst>
          </p:cNvPr>
          <p:cNvPicPr preferRelativeResize="0"/>
          <p:nvPr/>
        </p:nvPicPr>
        <p:blipFill>
          <a:blip r:embed="rId3">
            <a:alphaModFix/>
          </a:blip>
          <a:stretch>
            <a:fillRect/>
          </a:stretch>
        </p:blipFill>
        <p:spPr>
          <a:xfrm>
            <a:off x="-90200" y="1"/>
            <a:ext cx="2762768" cy="1036033"/>
          </a:xfrm>
          <a:prstGeom prst="rect">
            <a:avLst/>
          </a:prstGeom>
          <a:noFill/>
          <a:ln>
            <a:noFill/>
          </a:ln>
        </p:spPr>
      </p:pic>
      <p:pic>
        <p:nvPicPr>
          <p:cNvPr id="12" name="Google Shape;60;p13">
            <a:extLst>
              <a:ext uri="{FF2B5EF4-FFF2-40B4-BE49-F238E27FC236}">
                <a16:creationId xmlns:a16="http://schemas.microsoft.com/office/drawing/2014/main" id="{77E2EA3B-51F6-4234-8625-2BC0AE760023}"/>
              </a:ext>
            </a:extLst>
          </p:cNvPr>
          <p:cNvPicPr preferRelativeResize="0"/>
          <p:nvPr/>
        </p:nvPicPr>
        <p:blipFill>
          <a:blip r:embed="rId3">
            <a:alphaModFix/>
          </a:blip>
          <a:stretch>
            <a:fillRect/>
          </a:stretch>
        </p:blipFill>
        <p:spPr>
          <a:xfrm>
            <a:off x="2530467" y="1"/>
            <a:ext cx="2762768" cy="1036033"/>
          </a:xfrm>
          <a:prstGeom prst="rect">
            <a:avLst/>
          </a:prstGeom>
          <a:noFill/>
          <a:ln>
            <a:noFill/>
          </a:ln>
        </p:spPr>
      </p:pic>
      <p:pic>
        <p:nvPicPr>
          <p:cNvPr id="13" name="Google Shape;61;p13">
            <a:extLst>
              <a:ext uri="{FF2B5EF4-FFF2-40B4-BE49-F238E27FC236}">
                <a16:creationId xmlns:a16="http://schemas.microsoft.com/office/drawing/2014/main" id="{E6D5511D-5F5F-43C4-BDCA-31AC2D7F4350}"/>
              </a:ext>
            </a:extLst>
          </p:cNvPr>
          <p:cNvPicPr preferRelativeResize="0"/>
          <p:nvPr/>
        </p:nvPicPr>
        <p:blipFill>
          <a:blip r:embed="rId3">
            <a:alphaModFix/>
          </a:blip>
          <a:stretch>
            <a:fillRect/>
          </a:stretch>
        </p:blipFill>
        <p:spPr>
          <a:xfrm>
            <a:off x="6808567" y="1"/>
            <a:ext cx="2762768" cy="1036033"/>
          </a:xfrm>
          <a:prstGeom prst="rect">
            <a:avLst/>
          </a:prstGeom>
          <a:noFill/>
          <a:ln>
            <a:noFill/>
          </a:ln>
        </p:spPr>
      </p:pic>
      <p:pic>
        <p:nvPicPr>
          <p:cNvPr id="18" name="Google Shape;62;p13">
            <a:extLst>
              <a:ext uri="{FF2B5EF4-FFF2-40B4-BE49-F238E27FC236}">
                <a16:creationId xmlns:a16="http://schemas.microsoft.com/office/drawing/2014/main" id="{C03FFA74-9F7C-4671-89B4-DD2A2AE96CD5}"/>
              </a:ext>
            </a:extLst>
          </p:cNvPr>
          <p:cNvPicPr preferRelativeResize="0"/>
          <p:nvPr/>
        </p:nvPicPr>
        <p:blipFill>
          <a:blip r:embed="rId3">
            <a:alphaModFix/>
          </a:blip>
          <a:stretch>
            <a:fillRect/>
          </a:stretch>
        </p:blipFill>
        <p:spPr>
          <a:xfrm>
            <a:off x="9429233" y="1"/>
            <a:ext cx="2762768" cy="1036033"/>
          </a:xfrm>
          <a:prstGeom prst="rect">
            <a:avLst/>
          </a:prstGeom>
          <a:noFill/>
          <a:ln>
            <a:noFill/>
          </a:ln>
        </p:spPr>
      </p:pic>
      <p:pic>
        <p:nvPicPr>
          <p:cNvPr id="22" name="Picture 21">
            <a:extLst>
              <a:ext uri="{FF2B5EF4-FFF2-40B4-BE49-F238E27FC236}">
                <a16:creationId xmlns:a16="http://schemas.microsoft.com/office/drawing/2014/main" id="{F86361D7-FAF1-48D7-A2B5-D4C636BBD762}"/>
              </a:ext>
            </a:extLst>
          </p:cNvPr>
          <p:cNvPicPr>
            <a:picLocks noChangeAspect="1"/>
          </p:cNvPicPr>
          <p:nvPr/>
        </p:nvPicPr>
        <p:blipFill>
          <a:blip r:embed="rId4"/>
          <a:stretch>
            <a:fillRect/>
          </a:stretch>
        </p:blipFill>
        <p:spPr>
          <a:xfrm>
            <a:off x="1681050" y="1831560"/>
            <a:ext cx="9316746" cy="2832571"/>
          </a:xfrm>
          <a:prstGeom prst="rect">
            <a:avLst/>
          </a:prstGeom>
        </p:spPr>
      </p:pic>
      <p:grpSp>
        <p:nvGrpSpPr>
          <p:cNvPr id="34" name="Group 33">
            <a:extLst>
              <a:ext uri="{FF2B5EF4-FFF2-40B4-BE49-F238E27FC236}">
                <a16:creationId xmlns:a16="http://schemas.microsoft.com/office/drawing/2014/main" id="{71D5F8C1-12AC-4845-AEE0-A109E877CB8B}"/>
              </a:ext>
            </a:extLst>
          </p:cNvPr>
          <p:cNvGrpSpPr/>
          <p:nvPr/>
        </p:nvGrpSpPr>
        <p:grpSpPr>
          <a:xfrm>
            <a:off x="4488203" y="4240647"/>
            <a:ext cx="3916499" cy="2746185"/>
            <a:chOff x="1197026" y="4232126"/>
            <a:chExt cx="3751815" cy="2630711"/>
          </a:xfrm>
        </p:grpSpPr>
        <p:pic>
          <p:nvPicPr>
            <p:cNvPr id="35" name="Picture 34">
              <a:extLst>
                <a:ext uri="{FF2B5EF4-FFF2-40B4-BE49-F238E27FC236}">
                  <a16:creationId xmlns:a16="http://schemas.microsoft.com/office/drawing/2014/main" id="{F57BC93E-A92A-4CD3-8373-21116AB6C2E2}"/>
                </a:ext>
              </a:extLst>
            </p:cNvPr>
            <p:cNvPicPr>
              <a:picLocks noChangeAspect="1"/>
            </p:cNvPicPr>
            <p:nvPr/>
          </p:nvPicPr>
          <p:blipFill>
            <a:blip r:embed="rId5"/>
            <a:stretch>
              <a:fillRect/>
            </a:stretch>
          </p:blipFill>
          <p:spPr>
            <a:xfrm>
              <a:off x="2901180" y="4246637"/>
              <a:ext cx="2047661" cy="2616200"/>
            </a:xfrm>
            <a:prstGeom prst="rect">
              <a:avLst/>
            </a:prstGeom>
          </p:spPr>
        </p:pic>
        <p:pic>
          <p:nvPicPr>
            <p:cNvPr id="36" name="Picture 35">
              <a:extLst>
                <a:ext uri="{FF2B5EF4-FFF2-40B4-BE49-F238E27FC236}">
                  <a16:creationId xmlns:a16="http://schemas.microsoft.com/office/drawing/2014/main" id="{BC4FB733-4946-4FAC-B502-E36459C5BE05}"/>
                </a:ext>
              </a:extLst>
            </p:cNvPr>
            <p:cNvPicPr>
              <a:picLocks noChangeAspect="1"/>
            </p:cNvPicPr>
            <p:nvPr/>
          </p:nvPicPr>
          <p:blipFill>
            <a:blip r:embed="rId6"/>
            <a:stretch>
              <a:fillRect/>
            </a:stretch>
          </p:blipFill>
          <p:spPr>
            <a:xfrm>
              <a:off x="1197026" y="4232126"/>
              <a:ext cx="1811038" cy="2616200"/>
            </a:xfrm>
            <a:prstGeom prst="rect">
              <a:avLst/>
            </a:prstGeom>
          </p:spPr>
        </p:pic>
      </p:grpSp>
      <p:pic>
        <p:nvPicPr>
          <p:cNvPr id="37" name="Picture 36">
            <a:extLst>
              <a:ext uri="{FF2B5EF4-FFF2-40B4-BE49-F238E27FC236}">
                <a16:creationId xmlns:a16="http://schemas.microsoft.com/office/drawing/2014/main" id="{1D2021BA-A33A-4F4C-98D2-58183365FBB5}"/>
              </a:ext>
            </a:extLst>
          </p:cNvPr>
          <p:cNvPicPr>
            <a:picLocks noChangeAspect="1"/>
          </p:cNvPicPr>
          <p:nvPr/>
        </p:nvPicPr>
        <p:blipFill>
          <a:blip r:embed="rId7"/>
          <a:stretch>
            <a:fillRect/>
          </a:stretch>
        </p:blipFill>
        <p:spPr>
          <a:xfrm>
            <a:off x="4351909" y="571811"/>
            <a:ext cx="3830502" cy="1615473"/>
          </a:xfrm>
          <a:prstGeom prst="rect">
            <a:avLst/>
          </a:prstGeom>
        </p:spPr>
      </p:pic>
      <p:sp>
        <p:nvSpPr>
          <p:cNvPr id="3" name="TextBox 2">
            <a:extLst>
              <a:ext uri="{FF2B5EF4-FFF2-40B4-BE49-F238E27FC236}">
                <a16:creationId xmlns:a16="http://schemas.microsoft.com/office/drawing/2014/main" id="{CA964178-E39F-47C5-B036-CE414B23235A}"/>
              </a:ext>
            </a:extLst>
          </p:cNvPr>
          <p:cNvSpPr txBox="1"/>
          <p:nvPr/>
        </p:nvSpPr>
        <p:spPr>
          <a:xfrm>
            <a:off x="2133600" y="2346153"/>
            <a:ext cx="8209280" cy="1754326"/>
          </a:xfrm>
          <a:prstGeom prst="rect">
            <a:avLst/>
          </a:prstGeom>
          <a:noFill/>
        </p:spPr>
        <p:txBody>
          <a:bodyPr wrap="square" rtlCol="0">
            <a:spAutoFit/>
          </a:bodyPr>
          <a:lstStyle/>
          <a:p>
            <a:pPr marL="571500" indent="-571500" algn="just">
              <a:buFont typeface="Arial" panose="020B0604020202020204" pitchFamily="34" charset="0"/>
              <a:buChar char="•"/>
            </a:pPr>
            <a:r>
              <a:rPr lang="en-US" sz="3600" dirty="0">
                <a:latin typeface="Calibri" panose="020F0502020204030204" pitchFamily="34" charset="0"/>
                <a:cs typeface="Calibri" panose="020F0502020204030204" pitchFamily="34" charset="0"/>
              </a:rPr>
              <a:t>K</a:t>
            </a:r>
            <a:r>
              <a:rPr lang="vi-VN" sz="3600" dirty="0">
                <a:latin typeface="Calibri" panose="020F0502020204030204" pitchFamily="34" charset="0"/>
                <a:cs typeface="Calibri" panose="020F0502020204030204" pitchFamily="34" charset="0"/>
              </a:rPr>
              <a:t>iểm tra đồ dùng học tập và đồ dùng cá nhân của mình, sau đó lập danh mục các món đồ đã mua mà chưa dùng đến.</a:t>
            </a:r>
            <a:endParaRPr lang="en-US" sz="3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600728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ppt_x"/>
                                          </p:val>
                                        </p:tav>
                                        <p:tav tm="100000">
                                          <p:val>
                                            <p:strVal val="#ppt_x"/>
                                          </p:val>
                                        </p:tav>
                                      </p:tavLst>
                                    </p:anim>
                                    <p:anim calcmode="lin" valueType="num">
                                      <p:cBhvr additive="base">
                                        <p:cTn id="8"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500"/>
                                        <p:tgtEl>
                                          <p:spTgt spid="3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ipe(down)">
                                      <p:cBhvr>
                                        <p:cTn id="18" dur="5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26"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80">
                                          <p:stCondLst>
                                            <p:cond delay="0"/>
                                          </p:stCondLst>
                                        </p:cTn>
                                        <p:tgtEl>
                                          <p:spTgt spid="3"/>
                                        </p:tgtEl>
                                      </p:cBhvr>
                                    </p:animEffect>
                                    <p:anim calcmode="lin" valueType="num">
                                      <p:cBhvr>
                                        <p:cTn id="2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gtEl>
                                      </p:cBhvr>
                                      <p:to x="100000" y="60000"/>
                                    </p:animScale>
                                    <p:animScale>
                                      <p:cBhvr>
                                        <p:cTn id="30" dur="166" decel="50000">
                                          <p:stCondLst>
                                            <p:cond delay="676"/>
                                          </p:stCondLst>
                                        </p:cTn>
                                        <p:tgtEl>
                                          <p:spTgt spid="3"/>
                                        </p:tgtEl>
                                      </p:cBhvr>
                                      <p:to x="100000" y="100000"/>
                                    </p:animScale>
                                    <p:animScale>
                                      <p:cBhvr>
                                        <p:cTn id="31" dur="26">
                                          <p:stCondLst>
                                            <p:cond delay="1312"/>
                                          </p:stCondLst>
                                        </p:cTn>
                                        <p:tgtEl>
                                          <p:spTgt spid="3"/>
                                        </p:tgtEl>
                                      </p:cBhvr>
                                      <p:to x="100000" y="80000"/>
                                    </p:animScale>
                                    <p:animScale>
                                      <p:cBhvr>
                                        <p:cTn id="32" dur="166" decel="50000">
                                          <p:stCondLst>
                                            <p:cond delay="1338"/>
                                          </p:stCondLst>
                                        </p:cTn>
                                        <p:tgtEl>
                                          <p:spTgt spid="3"/>
                                        </p:tgtEl>
                                      </p:cBhvr>
                                      <p:to x="100000" y="100000"/>
                                    </p:animScale>
                                    <p:animScale>
                                      <p:cBhvr>
                                        <p:cTn id="33" dur="26">
                                          <p:stCondLst>
                                            <p:cond delay="1642"/>
                                          </p:stCondLst>
                                        </p:cTn>
                                        <p:tgtEl>
                                          <p:spTgt spid="3"/>
                                        </p:tgtEl>
                                      </p:cBhvr>
                                      <p:to x="100000" y="90000"/>
                                    </p:animScale>
                                    <p:animScale>
                                      <p:cBhvr>
                                        <p:cTn id="34" dur="166" decel="50000">
                                          <p:stCondLst>
                                            <p:cond delay="1668"/>
                                          </p:stCondLst>
                                        </p:cTn>
                                        <p:tgtEl>
                                          <p:spTgt spid="3"/>
                                        </p:tgtEl>
                                      </p:cBhvr>
                                      <p:to x="100000" y="100000"/>
                                    </p:animScale>
                                    <p:animScale>
                                      <p:cBhvr>
                                        <p:cTn id="35" dur="26">
                                          <p:stCondLst>
                                            <p:cond delay="1808"/>
                                          </p:stCondLst>
                                        </p:cTn>
                                        <p:tgtEl>
                                          <p:spTgt spid="3"/>
                                        </p:tgtEl>
                                      </p:cBhvr>
                                      <p:to x="100000" y="95000"/>
                                    </p:animScale>
                                    <p:animScale>
                                      <p:cBhvr>
                                        <p:cTn id="36"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84E3F0"/>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1" y="1"/>
            <a:ext cx="12192000" cy="500912"/>
          </a:xfrm>
          <a:prstGeom prst="rect">
            <a:avLst/>
          </a:prstGeom>
        </p:spPr>
      </p:pic>
      <p:sp>
        <p:nvSpPr>
          <p:cNvPr id="4" name="云形 3"/>
          <p:cNvSpPr/>
          <p:nvPr/>
        </p:nvSpPr>
        <p:spPr>
          <a:xfrm rot="180000">
            <a:off x="950595" y="1173480"/>
            <a:ext cx="10113010" cy="4309745"/>
          </a:xfrm>
          <a:prstGeom prst="cloud">
            <a:avLst/>
          </a:prstGeom>
          <a:solidFill>
            <a:schemeClr val="bg1"/>
          </a:solidFill>
          <a:ln w="92075">
            <a:solidFill>
              <a:srgbClr val="A9CA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36号-正文宋楷" panose="02000000000000000000" pitchFamily="2" charset="-122"/>
              <a:ea typeface="字魂36号-正文宋楷" panose="02000000000000000000" pitchFamily="2" charset="-122"/>
              <a:cs typeface="+mn-cs"/>
            </a:endParaRPr>
          </a:p>
        </p:txBody>
      </p:sp>
      <p:pic>
        <p:nvPicPr>
          <p:cNvPr id="6" name="图片 5" descr="248288a694d7a183367fb0367a596b10"/>
          <p:cNvPicPr>
            <a:picLocks noChangeAspect="1"/>
          </p:cNvPicPr>
          <p:nvPr/>
        </p:nvPicPr>
        <p:blipFill rotWithShape="1">
          <a:blip r:embed="rId4"/>
          <a:srcRect t="2930" r="47641"/>
          <a:stretch/>
        </p:blipFill>
        <p:spPr>
          <a:xfrm>
            <a:off x="-27940" y="5297213"/>
            <a:ext cx="12219941" cy="1579201"/>
          </a:xfrm>
          <a:prstGeom prst="rect">
            <a:avLst/>
          </a:prstGeom>
        </p:spPr>
      </p:pic>
      <p:pic>
        <p:nvPicPr>
          <p:cNvPr id="7" name="图片 6" descr="1a960b73464c3b6a9b2d71b3a40e4850"/>
          <p:cNvPicPr>
            <a:picLocks noChangeAspect="1"/>
          </p:cNvPicPr>
          <p:nvPr/>
        </p:nvPicPr>
        <p:blipFill>
          <a:blip r:embed="rId5"/>
          <a:stretch>
            <a:fillRect/>
          </a:stretch>
        </p:blipFill>
        <p:spPr>
          <a:xfrm flipH="1">
            <a:off x="182880" y="2859405"/>
            <a:ext cx="2632075" cy="3941445"/>
          </a:xfrm>
          <a:prstGeom prst="rect">
            <a:avLst/>
          </a:prstGeom>
        </p:spPr>
      </p:pic>
      <p:pic>
        <p:nvPicPr>
          <p:cNvPr id="8" name="图片 7" descr="1a960b73464c3b6a9b2d71b3a40e4850"/>
          <p:cNvPicPr>
            <a:picLocks noChangeAspect="1"/>
          </p:cNvPicPr>
          <p:nvPr/>
        </p:nvPicPr>
        <p:blipFill>
          <a:blip r:embed="rId5"/>
          <a:stretch>
            <a:fillRect/>
          </a:stretch>
        </p:blipFill>
        <p:spPr>
          <a:xfrm>
            <a:off x="8540796" y="2859405"/>
            <a:ext cx="2774986" cy="4154568"/>
          </a:xfrm>
          <a:prstGeom prst="rect">
            <a:avLst/>
          </a:prstGeom>
        </p:spPr>
      </p:pic>
      <p:sp>
        <p:nvSpPr>
          <p:cNvPr id="9" name="TextBox 8">
            <a:extLst>
              <a:ext uri="{FF2B5EF4-FFF2-40B4-BE49-F238E27FC236}">
                <a16:creationId xmlns:a16="http://schemas.microsoft.com/office/drawing/2014/main" id="{6B1D16C7-D41E-4284-A9E6-3DDF78D0840D}"/>
              </a:ext>
            </a:extLst>
          </p:cNvPr>
          <p:cNvSpPr txBox="1"/>
          <p:nvPr/>
        </p:nvSpPr>
        <p:spPr>
          <a:xfrm>
            <a:off x="2421497" y="1559232"/>
            <a:ext cx="7171205" cy="3270895"/>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B0F0"/>
                </a:solidFill>
                <a:effectLst/>
                <a:uLnTx/>
                <a:uFillTx/>
                <a:latin typeface="Coiny" panose="02000903060500060000" pitchFamily="2" charset="0"/>
                <a:ea typeface="+mn-ea"/>
                <a:cs typeface="+mn-cs"/>
              </a:rPr>
              <a:t>TẠM BIỆT</a:t>
            </a:r>
          </a:p>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B0F0"/>
                </a:solidFill>
                <a:effectLst/>
                <a:uLnTx/>
                <a:uFillTx/>
                <a:latin typeface="Coiny" panose="02000903060500060000" pitchFamily="2" charset="0"/>
                <a:ea typeface="+mn-ea"/>
                <a:cs typeface="+mn-cs"/>
              </a:rPr>
              <a:t>VÀ</a:t>
            </a:r>
          </a:p>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B0F0"/>
                </a:solidFill>
                <a:effectLst/>
                <a:uLnTx/>
                <a:uFillTx/>
                <a:latin typeface="Coiny" panose="02000903060500060000" pitchFamily="2" charset="0"/>
                <a:ea typeface="+mn-ea"/>
                <a:cs typeface="+mn-cs"/>
              </a:rPr>
              <a:t>HẸN GẶP LẠI</a:t>
            </a:r>
          </a:p>
        </p:txBody>
      </p:sp>
      <p:pic>
        <p:nvPicPr>
          <p:cNvPr id="3" name="图片 2" descr="be63a2bb084e4dcc6af2fd21eb4c43b0"/>
          <p:cNvPicPr>
            <a:picLocks noChangeAspect="1"/>
          </p:cNvPicPr>
          <p:nvPr/>
        </p:nvPicPr>
        <p:blipFill>
          <a:blip r:embed="rId6"/>
          <a:stretch>
            <a:fillRect/>
          </a:stretch>
        </p:blipFill>
        <p:spPr>
          <a:xfrm rot="540000">
            <a:off x="9320587" y="547736"/>
            <a:ext cx="2524125" cy="2300605"/>
          </a:xfrm>
          <a:prstGeom prst="rect">
            <a:avLst/>
          </a:prstGeom>
        </p:spPr>
      </p:pic>
    </p:spTree>
    <p:extLst>
      <p:ext uri="{BB962C8B-B14F-4D97-AF65-F5344CB8AC3E}">
        <p14:creationId xmlns:p14="http://schemas.microsoft.com/office/powerpoint/2010/main" val="672735013"/>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500" fill="hold">
                                          <p:stCondLst>
                                            <p:cond delay="0"/>
                                          </p:stCondLst>
                                        </p:cTn>
                                        <p:tgtEl>
                                          <p:spTgt spid="3"/>
                                        </p:tgtEl>
                                        <p:attrNameLst>
                                          <p:attrName>r</p:attrName>
                                        </p:attrNameLst>
                                      </p:cBhvr>
                                    </p:animRot>
                                    <p:animRot by="-240000">
                                      <p:cBhvr>
                                        <p:cTn id="7" dur="1000" fill="hold">
                                          <p:stCondLst>
                                            <p:cond delay="1000"/>
                                          </p:stCondLst>
                                        </p:cTn>
                                        <p:tgtEl>
                                          <p:spTgt spid="3"/>
                                        </p:tgtEl>
                                        <p:attrNameLst>
                                          <p:attrName>r</p:attrName>
                                        </p:attrNameLst>
                                      </p:cBhvr>
                                    </p:animRot>
                                    <p:animRot by="240000">
                                      <p:cBhvr>
                                        <p:cTn id="8" dur="1000" fill="hold">
                                          <p:stCondLst>
                                            <p:cond delay="2000"/>
                                          </p:stCondLst>
                                        </p:cTn>
                                        <p:tgtEl>
                                          <p:spTgt spid="3"/>
                                        </p:tgtEl>
                                        <p:attrNameLst>
                                          <p:attrName>r</p:attrName>
                                        </p:attrNameLst>
                                      </p:cBhvr>
                                    </p:animRot>
                                    <p:animRot by="-240000">
                                      <p:cBhvr>
                                        <p:cTn id="9" dur="1000" fill="hold">
                                          <p:stCondLst>
                                            <p:cond delay="3000"/>
                                          </p:stCondLst>
                                        </p:cTn>
                                        <p:tgtEl>
                                          <p:spTgt spid="3"/>
                                        </p:tgtEl>
                                        <p:attrNameLst>
                                          <p:attrName>r</p:attrName>
                                        </p:attrNameLst>
                                      </p:cBhvr>
                                    </p:animRot>
                                    <p:animRot by="120000">
                                      <p:cBhvr>
                                        <p:cTn id="10" dur="1000" fill="hold">
                                          <p:stCondLst>
                                            <p:cond delay="4000"/>
                                          </p:stCondLst>
                                        </p:cTn>
                                        <p:tgtEl>
                                          <p:spTgt spid="3"/>
                                        </p:tgtEl>
                                        <p:attrNameLst>
                                          <p:attrName>r</p:attrName>
                                        </p:attrNameLst>
                                      </p:cBhvr>
                                    </p:animRot>
                                  </p:childTnLst>
                                </p:cTn>
                              </p:par>
                              <p:par>
                                <p:cTn id="11" presetID="53" presetClass="entr" presetSubtype="16"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fltVal val="0"/>
                                          </p:val>
                                        </p:tav>
                                        <p:tav tm="100000">
                                          <p:val>
                                            <p:strVal val="#ppt_h"/>
                                          </p:val>
                                        </p:tav>
                                      </p:tavLst>
                                    </p:anim>
                                    <p:animEffect transition="in" filter="fade">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84E3F0"/>
        </a:solidFill>
        <a:effectLst/>
      </p:bgPr>
    </p:bg>
    <p:spTree>
      <p:nvGrpSpPr>
        <p:cNvPr id="1" name=""/>
        <p:cNvGrpSpPr/>
        <p:nvPr/>
      </p:nvGrpSpPr>
      <p:grpSpPr>
        <a:xfrm>
          <a:off x="0" y="0"/>
          <a:ext cx="0" cy="0"/>
          <a:chOff x="0" y="0"/>
          <a:chExt cx="0" cy="0"/>
        </a:xfrm>
      </p:grpSpPr>
      <p:pic>
        <p:nvPicPr>
          <p:cNvPr id="16" name="图片 15"/>
          <p:cNvPicPr>
            <a:picLocks noChangeAspect="1"/>
          </p:cNvPicPr>
          <p:nvPr/>
        </p:nvPicPr>
        <p:blipFill>
          <a:blip r:embed="rId3"/>
          <a:stretch>
            <a:fillRect/>
          </a:stretch>
        </p:blipFill>
        <p:spPr>
          <a:xfrm>
            <a:off x="1" y="1"/>
            <a:ext cx="12192000" cy="500912"/>
          </a:xfrm>
          <a:prstGeom prst="rect">
            <a:avLst/>
          </a:prstGeom>
        </p:spPr>
      </p:pic>
      <p:grpSp>
        <p:nvGrpSpPr>
          <p:cNvPr id="41" name="Group 40">
            <a:extLst>
              <a:ext uri="{FF2B5EF4-FFF2-40B4-BE49-F238E27FC236}">
                <a16:creationId xmlns:a16="http://schemas.microsoft.com/office/drawing/2014/main" id="{58C5F316-4E64-4990-8C96-22027289CDE6}"/>
              </a:ext>
            </a:extLst>
          </p:cNvPr>
          <p:cNvGrpSpPr/>
          <p:nvPr/>
        </p:nvGrpSpPr>
        <p:grpSpPr>
          <a:xfrm>
            <a:off x="2656883" y="500913"/>
            <a:ext cx="7401517" cy="1745062"/>
            <a:chOff x="5625979" y="3429000"/>
            <a:chExt cx="5736545" cy="2688775"/>
          </a:xfrm>
        </p:grpSpPr>
        <p:grpSp>
          <p:nvGrpSpPr>
            <p:cNvPr id="42" name="Graphic 3">
              <a:extLst>
                <a:ext uri="{FF2B5EF4-FFF2-40B4-BE49-F238E27FC236}">
                  <a16:creationId xmlns:a16="http://schemas.microsoft.com/office/drawing/2014/main" id="{563D44EC-B7B4-4B53-A56D-1294A3C15413}"/>
                </a:ext>
              </a:extLst>
            </p:cNvPr>
            <p:cNvGrpSpPr/>
            <p:nvPr/>
          </p:nvGrpSpPr>
          <p:grpSpPr>
            <a:xfrm>
              <a:off x="5625979" y="3429000"/>
              <a:ext cx="5736545" cy="2688775"/>
              <a:chOff x="3649055" y="2289634"/>
              <a:chExt cx="7931467" cy="4107044"/>
            </a:xfrm>
          </p:grpSpPr>
          <p:sp>
            <p:nvSpPr>
              <p:cNvPr id="44" name="Freeform: Shape 43">
                <a:extLst>
                  <a:ext uri="{FF2B5EF4-FFF2-40B4-BE49-F238E27FC236}">
                    <a16:creationId xmlns:a16="http://schemas.microsoft.com/office/drawing/2014/main" id="{79CD35E1-B480-4D35-919C-B19E9C850257}"/>
                  </a:ext>
                </a:extLst>
              </p:cNvPr>
              <p:cNvSpPr/>
              <p:nvPr/>
            </p:nvSpPr>
            <p:spPr>
              <a:xfrm>
                <a:off x="3649055" y="3090494"/>
                <a:ext cx="7811452" cy="3306184"/>
              </a:xfrm>
              <a:custGeom>
                <a:avLst/>
                <a:gdLst>
                  <a:gd name="connsiteX0" fmla="*/ 7368540 w 7811452"/>
                  <a:gd name="connsiteY0" fmla="*/ 2864168 h 3306184"/>
                  <a:gd name="connsiteX1" fmla="*/ 7608570 w 7811452"/>
                  <a:gd name="connsiteY1" fmla="*/ 3051810 h 3306184"/>
                  <a:gd name="connsiteX2" fmla="*/ 315278 w 7811452"/>
                  <a:gd name="connsiteY2" fmla="*/ 3099435 h 3306184"/>
                  <a:gd name="connsiteX3" fmla="*/ 261938 w 7811452"/>
                  <a:gd name="connsiteY3" fmla="*/ 2593658 h 3306184"/>
                  <a:gd name="connsiteX4" fmla="*/ 120015 w 7811452"/>
                  <a:gd name="connsiteY4" fmla="*/ 2520315 h 3306184"/>
                  <a:gd name="connsiteX5" fmla="*/ 281940 w 7811452"/>
                  <a:gd name="connsiteY5" fmla="*/ 2227898 h 3306184"/>
                  <a:gd name="connsiteX6" fmla="*/ 52388 w 7811452"/>
                  <a:gd name="connsiteY6" fmla="*/ 2022158 h 3306184"/>
                  <a:gd name="connsiteX7" fmla="*/ 320040 w 7811452"/>
                  <a:gd name="connsiteY7" fmla="*/ 1744980 h 3306184"/>
                  <a:gd name="connsiteX8" fmla="*/ 230505 w 7811452"/>
                  <a:gd name="connsiteY8" fmla="*/ 975360 h 3306184"/>
                  <a:gd name="connsiteX9" fmla="*/ 140018 w 7811452"/>
                  <a:gd name="connsiteY9" fmla="*/ 929640 h 3306184"/>
                  <a:gd name="connsiteX10" fmla="*/ 280988 w 7811452"/>
                  <a:gd name="connsiteY10" fmla="*/ 720090 h 3306184"/>
                  <a:gd name="connsiteX11" fmla="*/ 0 w 7811452"/>
                  <a:gd name="connsiteY11" fmla="*/ 532448 h 3306184"/>
                  <a:gd name="connsiteX12" fmla="*/ 187643 w 7811452"/>
                  <a:gd name="connsiteY12" fmla="*/ 318135 h 3306184"/>
                  <a:gd name="connsiteX13" fmla="*/ 35243 w 7811452"/>
                  <a:gd name="connsiteY13" fmla="*/ 76200 h 3306184"/>
                  <a:gd name="connsiteX14" fmla="*/ 7439025 w 7811452"/>
                  <a:gd name="connsiteY14" fmla="*/ 0 h 3306184"/>
                  <a:gd name="connsiteX15" fmla="*/ 7167563 w 7811452"/>
                  <a:gd name="connsiteY15" fmla="*/ 337185 h 3306184"/>
                  <a:gd name="connsiteX16" fmla="*/ 7617143 w 7811452"/>
                  <a:gd name="connsiteY16" fmla="*/ 554355 h 3306184"/>
                  <a:gd name="connsiteX17" fmla="*/ 7167563 w 7811452"/>
                  <a:gd name="connsiteY17" fmla="*/ 630555 h 3306184"/>
                  <a:gd name="connsiteX18" fmla="*/ 7425690 w 7811452"/>
                  <a:gd name="connsiteY18" fmla="*/ 789623 h 3306184"/>
                  <a:gd name="connsiteX19" fmla="*/ 7450455 w 7811452"/>
                  <a:gd name="connsiteY19" fmla="*/ 2069783 h 3306184"/>
                  <a:gd name="connsiteX20" fmla="*/ 7610475 w 7811452"/>
                  <a:gd name="connsiteY20" fmla="*/ 2229803 h 3306184"/>
                  <a:gd name="connsiteX21" fmla="*/ 7454265 w 7811452"/>
                  <a:gd name="connsiteY21" fmla="*/ 2352675 h 3306184"/>
                  <a:gd name="connsiteX22" fmla="*/ 7811453 w 7811452"/>
                  <a:gd name="connsiteY22" fmla="*/ 2592705 h 3306184"/>
                  <a:gd name="connsiteX23" fmla="*/ 7368540 w 7811452"/>
                  <a:gd name="connsiteY23" fmla="*/ 2864168 h 330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6184">
                    <a:moveTo>
                      <a:pt x="7368540" y="2864168"/>
                    </a:moveTo>
                    <a:cubicBezTo>
                      <a:pt x="7452360" y="2939415"/>
                      <a:pt x="7524750" y="2976563"/>
                      <a:pt x="7608570" y="3051810"/>
                    </a:cubicBezTo>
                    <a:cubicBezTo>
                      <a:pt x="5187315" y="3376613"/>
                      <a:pt x="2741295" y="3388043"/>
                      <a:pt x="315278" y="3099435"/>
                    </a:cubicBezTo>
                    <a:cubicBezTo>
                      <a:pt x="307658" y="2932748"/>
                      <a:pt x="305753" y="2754630"/>
                      <a:pt x="261938" y="2593658"/>
                    </a:cubicBezTo>
                    <a:cubicBezTo>
                      <a:pt x="209550" y="2567940"/>
                      <a:pt x="172403" y="2546033"/>
                      <a:pt x="120015" y="2520315"/>
                    </a:cubicBezTo>
                    <a:cubicBezTo>
                      <a:pt x="178118" y="2420303"/>
                      <a:pt x="223838" y="2327910"/>
                      <a:pt x="281940" y="2227898"/>
                    </a:cubicBezTo>
                    <a:cubicBezTo>
                      <a:pt x="212408" y="2169795"/>
                      <a:pt x="121920" y="2081213"/>
                      <a:pt x="52388" y="2022158"/>
                    </a:cubicBezTo>
                    <a:cubicBezTo>
                      <a:pt x="135255" y="1945958"/>
                      <a:pt x="237173" y="1821180"/>
                      <a:pt x="320040" y="1744980"/>
                    </a:cubicBezTo>
                    <a:cubicBezTo>
                      <a:pt x="286703" y="1480185"/>
                      <a:pt x="263843" y="1239203"/>
                      <a:pt x="230505" y="975360"/>
                    </a:cubicBezTo>
                    <a:cubicBezTo>
                      <a:pt x="200025" y="957263"/>
                      <a:pt x="171450" y="947738"/>
                      <a:pt x="140018" y="929640"/>
                    </a:cubicBezTo>
                    <a:cubicBezTo>
                      <a:pt x="187643" y="868680"/>
                      <a:pt x="232410" y="782003"/>
                      <a:pt x="280988" y="720090"/>
                    </a:cubicBezTo>
                    <a:cubicBezTo>
                      <a:pt x="187643" y="672465"/>
                      <a:pt x="91440" y="579120"/>
                      <a:pt x="0" y="532448"/>
                    </a:cubicBezTo>
                    <a:cubicBezTo>
                      <a:pt x="61913" y="471488"/>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7"/>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6673" y="2667953"/>
                      <a:pt x="7514273" y="2788920"/>
                      <a:pt x="7368540" y="2864168"/>
                    </a:cubicBezTo>
                    <a:close/>
                  </a:path>
                </a:pathLst>
              </a:custGeom>
              <a:solidFill>
                <a:schemeClr val="accent4">
                  <a:lumMod val="5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5" name="Freeform: Shape 44">
                <a:extLst>
                  <a:ext uri="{FF2B5EF4-FFF2-40B4-BE49-F238E27FC236}">
                    <a16:creationId xmlns:a16="http://schemas.microsoft.com/office/drawing/2014/main" id="{1C0C5752-D9BB-48AD-A77F-857C9AFC520B}"/>
                  </a:ext>
                </a:extLst>
              </p:cNvPr>
              <p:cNvSpPr/>
              <p:nvPr/>
            </p:nvSpPr>
            <p:spPr>
              <a:xfrm>
                <a:off x="3743353" y="2777122"/>
                <a:ext cx="7811451" cy="330523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46" name="Freeform: Shape 45">
                <a:extLst>
                  <a:ext uri="{FF2B5EF4-FFF2-40B4-BE49-F238E27FC236}">
                    <a16:creationId xmlns:a16="http://schemas.microsoft.com/office/drawing/2014/main" id="{6D139A59-28D6-4B89-A0FF-6B560C75AECD}"/>
                  </a:ext>
                </a:extLst>
              </p:cNvPr>
              <p:cNvSpPr/>
              <p:nvPr/>
            </p:nvSpPr>
            <p:spPr>
              <a:xfrm>
                <a:off x="3720258" y="2754158"/>
                <a:ext cx="7860264" cy="3350999"/>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nvGrpSpPr>
              <p:cNvPr id="47" name="Graphic 3">
                <a:extLst>
                  <a:ext uri="{FF2B5EF4-FFF2-40B4-BE49-F238E27FC236}">
                    <a16:creationId xmlns:a16="http://schemas.microsoft.com/office/drawing/2014/main" id="{824EC916-A24E-4733-B0F7-BEC2797C7BEC}"/>
                  </a:ext>
                </a:extLst>
              </p:cNvPr>
              <p:cNvGrpSpPr/>
              <p:nvPr/>
            </p:nvGrpSpPr>
            <p:grpSpPr>
              <a:xfrm>
                <a:off x="6960830" y="2289634"/>
                <a:ext cx="1188634" cy="1023983"/>
                <a:chOff x="6960830" y="2289634"/>
                <a:chExt cx="1188634" cy="1023983"/>
              </a:xfrm>
            </p:grpSpPr>
            <p:sp>
              <p:nvSpPr>
                <p:cNvPr id="48" name="Freeform: Shape 47">
                  <a:extLst>
                    <a:ext uri="{FF2B5EF4-FFF2-40B4-BE49-F238E27FC236}">
                      <a16:creationId xmlns:a16="http://schemas.microsoft.com/office/drawing/2014/main" id="{49BD7A58-8B2F-442C-B69D-4C61B4B406AE}"/>
                    </a:ext>
                  </a:extLst>
                </p:cNvPr>
                <p:cNvSpPr/>
                <p:nvPr/>
              </p:nvSpPr>
              <p:spPr>
                <a:xfrm>
                  <a:off x="6961782" y="2753309"/>
                  <a:ext cx="1187682" cy="560308"/>
                </a:xfrm>
                <a:custGeom>
                  <a:avLst/>
                  <a:gdLst>
                    <a:gd name="connsiteX0" fmla="*/ 1177357 w 1187682"/>
                    <a:gd name="connsiteY0" fmla="*/ 34290 h 560308"/>
                    <a:gd name="connsiteX1" fmla="*/ 1090680 w 1187682"/>
                    <a:gd name="connsiteY1" fmla="*/ 19050 h 560308"/>
                    <a:gd name="connsiteX2" fmla="*/ 974475 w 1187682"/>
                    <a:gd name="connsiteY2" fmla="*/ 10477 h 560308"/>
                    <a:gd name="connsiteX3" fmla="*/ 932565 w 1187682"/>
                    <a:gd name="connsiteY3" fmla="*/ 7620 h 560308"/>
                    <a:gd name="connsiteX4" fmla="*/ 155325 w 1187682"/>
                    <a:gd name="connsiteY4" fmla="*/ 7620 h 560308"/>
                    <a:gd name="connsiteX5" fmla="*/ 155325 w 1187682"/>
                    <a:gd name="connsiteY5" fmla="*/ 0 h 560308"/>
                    <a:gd name="connsiteX6" fmla="*/ 47692 w 1187682"/>
                    <a:gd name="connsiteY6" fmla="*/ 6668 h 560308"/>
                    <a:gd name="connsiteX7" fmla="*/ 10545 w 1187682"/>
                    <a:gd name="connsiteY7" fmla="*/ 22860 h 560308"/>
                    <a:gd name="connsiteX8" fmla="*/ 3877 w 1187682"/>
                    <a:gd name="connsiteY8" fmla="*/ 115252 h 560308"/>
                    <a:gd name="connsiteX9" fmla="*/ 8640 w 1187682"/>
                    <a:gd name="connsiteY9" fmla="*/ 231458 h 560308"/>
                    <a:gd name="connsiteX10" fmla="*/ 18165 w 1187682"/>
                    <a:gd name="connsiteY10" fmla="*/ 469583 h 560308"/>
                    <a:gd name="connsiteX11" fmla="*/ 28642 w 1187682"/>
                    <a:gd name="connsiteY11" fmla="*/ 519112 h 560308"/>
                    <a:gd name="connsiteX12" fmla="*/ 84840 w 1187682"/>
                    <a:gd name="connsiteY12" fmla="*/ 541020 h 560308"/>
                    <a:gd name="connsiteX13" fmla="*/ 1122112 w 1187682"/>
                    <a:gd name="connsiteY13" fmla="*/ 541020 h 560308"/>
                    <a:gd name="connsiteX14" fmla="*/ 1166880 w 1187682"/>
                    <a:gd name="connsiteY14" fmla="*/ 525780 h 560308"/>
                    <a:gd name="connsiteX15" fmla="*/ 1177357 w 1187682"/>
                    <a:gd name="connsiteY15" fmla="*/ 475297 h 560308"/>
                    <a:gd name="connsiteX16" fmla="*/ 1184025 w 1187682"/>
                    <a:gd name="connsiteY16" fmla="*/ 138113 h 560308"/>
                    <a:gd name="connsiteX17" fmla="*/ 1186882 w 1187682"/>
                    <a:gd name="connsiteY17" fmla="*/ 57150 h 560308"/>
                    <a:gd name="connsiteX18" fmla="*/ 1177357 w 1187682"/>
                    <a:gd name="connsiteY18" fmla="*/ 34290 h 560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87682" h="560308">
                      <a:moveTo>
                        <a:pt x="1177357" y="34290"/>
                      </a:moveTo>
                      <a:cubicBezTo>
                        <a:pt x="1162117" y="15240"/>
                        <a:pt x="1112587" y="20002"/>
                        <a:pt x="1090680" y="19050"/>
                      </a:cubicBezTo>
                      <a:cubicBezTo>
                        <a:pt x="1051627" y="16193"/>
                        <a:pt x="1013527" y="13335"/>
                        <a:pt x="974475" y="10477"/>
                      </a:cubicBezTo>
                      <a:cubicBezTo>
                        <a:pt x="960187" y="9525"/>
                        <a:pt x="946852" y="8572"/>
                        <a:pt x="932565" y="7620"/>
                      </a:cubicBezTo>
                      <a:lnTo>
                        <a:pt x="155325" y="7620"/>
                      </a:lnTo>
                      <a:lnTo>
                        <a:pt x="155325" y="0"/>
                      </a:lnTo>
                      <a:cubicBezTo>
                        <a:pt x="119130" y="1905"/>
                        <a:pt x="83887" y="4763"/>
                        <a:pt x="47692" y="6668"/>
                      </a:cubicBezTo>
                      <a:cubicBezTo>
                        <a:pt x="33405" y="7620"/>
                        <a:pt x="19117" y="11430"/>
                        <a:pt x="10545" y="22860"/>
                      </a:cubicBezTo>
                      <a:cubicBezTo>
                        <a:pt x="-7553" y="45720"/>
                        <a:pt x="2925" y="88582"/>
                        <a:pt x="3877" y="115252"/>
                      </a:cubicBezTo>
                      <a:cubicBezTo>
                        <a:pt x="5782" y="154305"/>
                        <a:pt x="6735" y="193358"/>
                        <a:pt x="8640" y="231458"/>
                      </a:cubicBezTo>
                      <a:cubicBezTo>
                        <a:pt x="11497" y="311468"/>
                        <a:pt x="14355" y="390525"/>
                        <a:pt x="18165" y="469583"/>
                      </a:cubicBezTo>
                      <a:cubicBezTo>
                        <a:pt x="19117" y="486728"/>
                        <a:pt x="20070" y="504825"/>
                        <a:pt x="28642" y="519112"/>
                      </a:cubicBezTo>
                      <a:cubicBezTo>
                        <a:pt x="40072" y="538162"/>
                        <a:pt x="64837" y="540068"/>
                        <a:pt x="84840" y="541020"/>
                      </a:cubicBezTo>
                      <a:cubicBezTo>
                        <a:pt x="429645" y="566737"/>
                        <a:pt x="776355" y="566737"/>
                        <a:pt x="1122112" y="541020"/>
                      </a:cubicBezTo>
                      <a:cubicBezTo>
                        <a:pt x="1136400" y="540068"/>
                        <a:pt x="1156402" y="538162"/>
                        <a:pt x="1166880" y="525780"/>
                      </a:cubicBezTo>
                      <a:cubicBezTo>
                        <a:pt x="1178310" y="513397"/>
                        <a:pt x="1176405" y="491490"/>
                        <a:pt x="1177357" y="475297"/>
                      </a:cubicBezTo>
                      <a:cubicBezTo>
                        <a:pt x="1180215" y="362903"/>
                        <a:pt x="1184025" y="250508"/>
                        <a:pt x="1184025" y="138113"/>
                      </a:cubicBezTo>
                      <a:cubicBezTo>
                        <a:pt x="1184025" y="120015"/>
                        <a:pt x="1189740" y="83820"/>
                        <a:pt x="1186882" y="57150"/>
                      </a:cubicBezTo>
                      <a:cubicBezTo>
                        <a:pt x="1184977" y="48577"/>
                        <a:pt x="1182120" y="40005"/>
                        <a:pt x="1177357" y="34290"/>
                      </a:cubicBezTo>
                      <a:close/>
                    </a:path>
                  </a:pathLst>
                </a:custGeom>
                <a:solidFill>
                  <a:srgbClr val="F8919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9" name="Freeform: Shape 48">
                  <a:extLst>
                    <a:ext uri="{FF2B5EF4-FFF2-40B4-BE49-F238E27FC236}">
                      <a16:creationId xmlns:a16="http://schemas.microsoft.com/office/drawing/2014/main" id="{DC6277FF-5A59-4B0C-B30C-E8C7387A6A1D}"/>
                    </a:ext>
                  </a:extLst>
                </p:cNvPr>
                <p:cNvSpPr/>
                <p:nvPr/>
              </p:nvSpPr>
              <p:spPr>
                <a:xfrm>
                  <a:off x="6960830" y="2289634"/>
                  <a:ext cx="1187682" cy="1023983"/>
                </a:xfrm>
                <a:custGeom>
                  <a:avLst/>
                  <a:gdLst>
                    <a:gd name="connsiteX0" fmla="*/ 1186882 w 1187682"/>
                    <a:gd name="connsiteY0" fmla="*/ 521778 h 1023983"/>
                    <a:gd name="connsiteX1" fmla="*/ 1179262 w 1187682"/>
                    <a:gd name="connsiteY1" fmla="*/ 497013 h 1023983"/>
                    <a:gd name="connsiteX2" fmla="*/ 1092585 w 1187682"/>
                    <a:gd name="connsiteY2" fmla="*/ 481773 h 1023983"/>
                    <a:gd name="connsiteX3" fmla="*/ 976380 w 1187682"/>
                    <a:gd name="connsiteY3" fmla="*/ 473200 h 1023983"/>
                    <a:gd name="connsiteX4" fmla="*/ 761115 w 1187682"/>
                    <a:gd name="connsiteY4" fmla="*/ 460818 h 1023983"/>
                    <a:gd name="connsiteX5" fmla="*/ 745875 w 1187682"/>
                    <a:gd name="connsiteY5" fmla="*/ 335088 h 1023983"/>
                    <a:gd name="connsiteX6" fmla="*/ 802072 w 1187682"/>
                    <a:gd name="connsiteY6" fmla="*/ 169353 h 1023983"/>
                    <a:gd name="connsiteX7" fmla="*/ 750637 w 1187682"/>
                    <a:gd name="connsiteY7" fmla="*/ 35050 h 1023983"/>
                    <a:gd name="connsiteX8" fmla="*/ 604905 w 1187682"/>
                    <a:gd name="connsiteY8" fmla="*/ 12190 h 1023983"/>
                    <a:gd name="connsiteX9" fmla="*/ 601095 w 1187682"/>
                    <a:gd name="connsiteY9" fmla="*/ 14095 h 1023983"/>
                    <a:gd name="connsiteX10" fmla="*/ 485842 w 1187682"/>
                    <a:gd name="connsiteY10" fmla="*/ 12190 h 1023983"/>
                    <a:gd name="connsiteX11" fmla="*/ 389640 w 1187682"/>
                    <a:gd name="connsiteY11" fmla="*/ 134110 h 1023983"/>
                    <a:gd name="connsiteX12" fmla="*/ 411547 w 1187682"/>
                    <a:gd name="connsiteY12" fmla="*/ 328420 h 1023983"/>
                    <a:gd name="connsiteX13" fmla="*/ 411547 w 1187682"/>
                    <a:gd name="connsiteY13" fmla="*/ 328420 h 1023983"/>
                    <a:gd name="connsiteX14" fmla="*/ 381067 w 1187682"/>
                    <a:gd name="connsiteY14" fmla="*/ 454150 h 1023983"/>
                    <a:gd name="connsiteX15" fmla="*/ 282960 w 1187682"/>
                    <a:gd name="connsiteY15" fmla="*/ 457008 h 1023983"/>
                    <a:gd name="connsiteX16" fmla="*/ 47692 w 1187682"/>
                    <a:gd name="connsiteY16" fmla="*/ 470343 h 1023983"/>
                    <a:gd name="connsiteX17" fmla="*/ 10545 w 1187682"/>
                    <a:gd name="connsiteY17" fmla="*/ 486535 h 1023983"/>
                    <a:gd name="connsiteX18" fmla="*/ 3877 w 1187682"/>
                    <a:gd name="connsiteY18" fmla="*/ 578928 h 1023983"/>
                    <a:gd name="connsiteX19" fmla="*/ 8640 w 1187682"/>
                    <a:gd name="connsiteY19" fmla="*/ 695133 h 1023983"/>
                    <a:gd name="connsiteX20" fmla="*/ 18165 w 1187682"/>
                    <a:gd name="connsiteY20" fmla="*/ 933258 h 1023983"/>
                    <a:gd name="connsiteX21" fmla="*/ 28642 w 1187682"/>
                    <a:gd name="connsiteY21" fmla="*/ 982788 h 1023983"/>
                    <a:gd name="connsiteX22" fmla="*/ 84840 w 1187682"/>
                    <a:gd name="connsiteY22" fmla="*/ 1004695 h 1023983"/>
                    <a:gd name="connsiteX23" fmla="*/ 1122112 w 1187682"/>
                    <a:gd name="connsiteY23" fmla="*/ 1004695 h 1023983"/>
                    <a:gd name="connsiteX24" fmla="*/ 1166880 w 1187682"/>
                    <a:gd name="connsiteY24" fmla="*/ 989456 h 1023983"/>
                    <a:gd name="connsiteX25" fmla="*/ 1177357 w 1187682"/>
                    <a:gd name="connsiteY25" fmla="*/ 938973 h 1023983"/>
                    <a:gd name="connsiteX26" fmla="*/ 1184025 w 1187682"/>
                    <a:gd name="connsiteY26" fmla="*/ 601788 h 1023983"/>
                    <a:gd name="connsiteX27" fmla="*/ 1186882 w 1187682"/>
                    <a:gd name="connsiteY27" fmla="*/ 521778 h 1023983"/>
                    <a:gd name="connsiteX28" fmla="*/ 653482 w 1187682"/>
                    <a:gd name="connsiteY28" fmla="*/ 59815 h 1023983"/>
                    <a:gd name="connsiteX29" fmla="*/ 704917 w 1187682"/>
                    <a:gd name="connsiteY29" fmla="*/ 73150 h 1023983"/>
                    <a:gd name="connsiteX30" fmla="*/ 743970 w 1187682"/>
                    <a:gd name="connsiteY30" fmla="*/ 162685 h 1023983"/>
                    <a:gd name="connsiteX31" fmla="*/ 692535 w 1187682"/>
                    <a:gd name="connsiteY31" fmla="*/ 311275 h 1023983"/>
                    <a:gd name="connsiteX32" fmla="*/ 688725 w 1187682"/>
                    <a:gd name="connsiteY32" fmla="*/ 325563 h 1023983"/>
                    <a:gd name="connsiteX33" fmla="*/ 687772 w 1187682"/>
                    <a:gd name="connsiteY33" fmla="*/ 334135 h 1023983"/>
                    <a:gd name="connsiteX34" fmla="*/ 702060 w 1187682"/>
                    <a:gd name="connsiteY34" fmla="*/ 457960 h 1023983"/>
                    <a:gd name="connsiteX35" fmla="*/ 702060 w 1187682"/>
                    <a:gd name="connsiteY35" fmla="*/ 457960 h 1023983"/>
                    <a:gd name="connsiteX36" fmla="*/ 643005 w 1187682"/>
                    <a:gd name="connsiteY36" fmla="*/ 456055 h 1023983"/>
                    <a:gd name="connsiteX37" fmla="*/ 628717 w 1187682"/>
                    <a:gd name="connsiteY37" fmla="*/ 335088 h 1023983"/>
                    <a:gd name="connsiteX38" fmla="*/ 684915 w 1187682"/>
                    <a:gd name="connsiteY38" fmla="*/ 169353 h 1023983"/>
                    <a:gd name="connsiteX39" fmla="*/ 653482 w 1187682"/>
                    <a:gd name="connsiteY39" fmla="*/ 59815 h 1023983"/>
                    <a:gd name="connsiteX40" fmla="*/ 562995 w 1187682"/>
                    <a:gd name="connsiteY40" fmla="*/ 177925 h 1023983"/>
                    <a:gd name="connsiteX41" fmla="*/ 600142 w 1187682"/>
                    <a:gd name="connsiteY41" fmla="*/ 86485 h 1023983"/>
                    <a:gd name="connsiteX42" fmla="*/ 625860 w 1187682"/>
                    <a:gd name="connsiteY42" fmla="*/ 163638 h 1023983"/>
                    <a:gd name="connsiteX43" fmla="*/ 582997 w 1187682"/>
                    <a:gd name="connsiteY43" fmla="*/ 295083 h 1023983"/>
                    <a:gd name="connsiteX44" fmla="*/ 562995 w 1187682"/>
                    <a:gd name="connsiteY44" fmla="*/ 177925 h 1023983"/>
                    <a:gd name="connsiteX45" fmla="*/ 576330 w 1187682"/>
                    <a:gd name="connsiteY45" fmla="*/ 397000 h 1023983"/>
                    <a:gd name="connsiteX46" fmla="*/ 582997 w 1187682"/>
                    <a:gd name="connsiteY46" fmla="*/ 455103 h 1023983"/>
                    <a:gd name="connsiteX47" fmla="*/ 562995 w 1187682"/>
                    <a:gd name="connsiteY47" fmla="*/ 455103 h 1023983"/>
                    <a:gd name="connsiteX48" fmla="*/ 562995 w 1187682"/>
                    <a:gd name="connsiteY48" fmla="*/ 455103 h 1023983"/>
                    <a:gd name="connsiteX49" fmla="*/ 576330 w 1187682"/>
                    <a:gd name="connsiteY49" fmla="*/ 397000 h 1023983"/>
                    <a:gd name="connsiteX50" fmla="*/ 473460 w 1187682"/>
                    <a:gd name="connsiteY50" fmla="*/ 320800 h 1023983"/>
                    <a:gd name="connsiteX51" fmla="*/ 443932 w 1187682"/>
                    <a:gd name="connsiteY51" fmla="*/ 177925 h 1023983"/>
                    <a:gd name="connsiteX52" fmla="*/ 492510 w 1187682"/>
                    <a:gd name="connsiteY52" fmla="*/ 76008 h 1023983"/>
                    <a:gd name="connsiteX53" fmla="*/ 544897 w 1187682"/>
                    <a:gd name="connsiteY53" fmla="*/ 58863 h 1023983"/>
                    <a:gd name="connsiteX54" fmla="*/ 544897 w 1187682"/>
                    <a:gd name="connsiteY54" fmla="*/ 58863 h 1023983"/>
                    <a:gd name="connsiteX55" fmla="*/ 508702 w 1187682"/>
                    <a:gd name="connsiteY55" fmla="*/ 134110 h 1023983"/>
                    <a:gd name="connsiteX56" fmla="*/ 530610 w 1187682"/>
                    <a:gd name="connsiteY56" fmla="*/ 328420 h 1023983"/>
                    <a:gd name="connsiteX57" fmla="*/ 530610 w 1187682"/>
                    <a:gd name="connsiteY57" fmla="*/ 328420 h 1023983"/>
                    <a:gd name="connsiteX58" fmla="*/ 500130 w 1187682"/>
                    <a:gd name="connsiteY58" fmla="*/ 454150 h 1023983"/>
                    <a:gd name="connsiteX59" fmla="*/ 442980 w 1187682"/>
                    <a:gd name="connsiteY59" fmla="*/ 454150 h 1023983"/>
                    <a:gd name="connsiteX60" fmla="*/ 468697 w 1187682"/>
                    <a:gd name="connsiteY60" fmla="*/ 344613 h 1023983"/>
                    <a:gd name="connsiteX61" fmla="*/ 468697 w 1187682"/>
                    <a:gd name="connsiteY61" fmla="*/ 343660 h 1023983"/>
                    <a:gd name="connsiteX62" fmla="*/ 473460 w 1187682"/>
                    <a:gd name="connsiteY62" fmla="*/ 320800 h 1023983"/>
                    <a:gd name="connsiteX63" fmla="*/ 321060 w 1187682"/>
                    <a:gd name="connsiteY63" fmla="*/ 968500 h 1023983"/>
                    <a:gd name="connsiteX64" fmla="*/ 295342 w 1187682"/>
                    <a:gd name="connsiteY64" fmla="*/ 967548 h 1023983"/>
                    <a:gd name="connsiteX65" fmla="*/ 260100 w 1187682"/>
                    <a:gd name="connsiteY65" fmla="*/ 965643 h 1023983"/>
                    <a:gd name="connsiteX66" fmla="*/ 70552 w 1187682"/>
                    <a:gd name="connsiteY66" fmla="*/ 952308 h 1023983"/>
                    <a:gd name="connsiteX67" fmla="*/ 54360 w 1187682"/>
                    <a:gd name="connsiteY67" fmla="*/ 519873 h 1023983"/>
                    <a:gd name="connsiteX68" fmla="*/ 369637 w 1187682"/>
                    <a:gd name="connsiteY68" fmla="*/ 504633 h 1023983"/>
                    <a:gd name="connsiteX69" fmla="*/ 430597 w 1187682"/>
                    <a:gd name="connsiteY69" fmla="*/ 503680 h 1023983"/>
                    <a:gd name="connsiteX70" fmla="*/ 487747 w 1187682"/>
                    <a:gd name="connsiteY70" fmla="*/ 503680 h 1023983"/>
                    <a:gd name="connsiteX71" fmla="*/ 376305 w 1187682"/>
                    <a:gd name="connsiteY71" fmla="*/ 969453 h 1023983"/>
                    <a:gd name="connsiteX72" fmla="*/ 321060 w 1187682"/>
                    <a:gd name="connsiteY72" fmla="*/ 968500 h 1023983"/>
                    <a:gd name="connsiteX73" fmla="*/ 722062 w 1187682"/>
                    <a:gd name="connsiteY73" fmla="*/ 970406 h 1023983"/>
                    <a:gd name="connsiteX74" fmla="*/ 713490 w 1187682"/>
                    <a:gd name="connsiteY74" fmla="*/ 970406 h 1023983"/>
                    <a:gd name="connsiteX75" fmla="*/ 654435 w 1187682"/>
                    <a:gd name="connsiteY75" fmla="*/ 970406 h 1023983"/>
                    <a:gd name="connsiteX76" fmla="*/ 439170 w 1187682"/>
                    <a:gd name="connsiteY76" fmla="*/ 970406 h 1023983"/>
                    <a:gd name="connsiteX77" fmla="*/ 550612 w 1187682"/>
                    <a:gd name="connsiteY77" fmla="*/ 504633 h 1023983"/>
                    <a:gd name="connsiteX78" fmla="*/ 588712 w 1187682"/>
                    <a:gd name="connsiteY78" fmla="*/ 504633 h 1023983"/>
                    <a:gd name="connsiteX79" fmla="*/ 647767 w 1187682"/>
                    <a:gd name="connsiteY79" fmla="*/ 506538 h 1023983"/>
                    <a:gd name="connsiteX80" fmla="*/ 706822 w 1187682"/>
                    <a:gd name="connsiteY80" fmla="*/ 508443 h 1023983"/>
                    <a:gd name="connsiteX81" fmla="*/ 706822 w 1187682"/>
                    <a:gd name="connsiteY81" fmla="*/ 508443 h 1023983"/>
                    <a:gd name="connsiteX82" fmla="*/ 771592 w 1187682"/>
                    <a:gd name="connsiteY82" fmla="*/ 970406 h 1023983"/>
                    <a:gd name="connsiteX83" fmla="*/ 722062 w 1187682"/>
                    <a:gd name="connsiteY83" fmla="*/ 970406 h 1023983"/>
                    <a:gd name="connsiteX84" fmla="*/ 1127827 w 1187682"/>
                    <a:gd name="connsiteY84" fmla="*/ 949450 h 1023983"/>
                    <a:gd name="connsiteX85" fmla="*/ 937327 w 1187682"/>
                    <a:gd name="connsiteY85" fmla="*/ 965643 h 1023983"/>
                    <a:gd name="connsiteX86" fmla="*/ 831600 w 1187682"/>
                    <a:gd name="connsiteY86" fmla="*/ 968500 h 1023983"/>
                    <a:gd name="connsiteX87" fmla="*/ 767782 w 1187682"/>
                    <a:gd name="connsiteY87" fmla="*/ 510348 h 1023983"/>
                    <a:gd name="connsiteX88" fmla="*/ 911610 w 1187682"/>
                    <a:gd name="connsiteY88" fmla="*/ 517968 h 1023983"/>
                    <a:gd name="connsiteX89" fmla="*/ 1134495 w 1187682"/>
                    <a:gd name="connsiteY89" fmla="*/ 535113 h 1023983"/>
                    <a:gd name="connsiteX90" fmla="*/ 1127827 w 1187682"/>
                    <a:gd name="connsiteY90" fmla="*/ 949450 h 102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187682" h="1023983">
                      <a:moveTo>
                        <a:pt x="1186882" y="521778"/>
                      </a:moveTo>
                      <a:cubicBezTo>
                        <a:pt x="1185930" y="511300"/>
                        <a:pt x="1183072" y="502728"/>
                        <a:pt x="1179262" y="497013"/>
                      </a:cubicBezTo>
                      <a:cubicBezTo>
                        <a:pt x="1164022" y="477963"/>
                        <a:pt x="1114492" y="482725"/>
                        <a:pt x="1092585" y="481773"/>
                      </a:cubicBezTo>
                      <a:cubicBezTo>
                        <a:pt x="1053532" y="478915"/>
                        <a:pt x="1015432" y="476058"/>
                        <a:pt x="976380" y="473200"/>
                      </a:cubicBezTo>
                      <a:cubicBezTo>
                        <a:pt x="904942" y="468438"/>
                        <a:pt x="832552" y="463675"/>
                        <a:pt x="761115" y="460818"/>
                      </a:cubicBezTo>
                      <a:cubicBezTo>
                        <a:pt x="756352" y="418908"/>
                        <a:pt x="750637" y="376998"/>
                        <a:pt x="745875" y="335088"/>
                      </a:cubicBezTo>
                      <a:cubicBezTo>
                        <a:pt x="773497" y="283653"/>
                        <a:pt x="799215" y="229360"/>
                        <a:pt x="802072" y="169353"/>
                      </a:cubicBezTo>
                      <a:cubicBezTo>
                        <a:pt x="803977" y="120775"/>
                        <a:pt x="785880" y="68388"/>
                        <a:pt x="750637" y="35050"/>
                      </a:cubicBezTo>
                      <a:cubicBezTo>
                        <a:pt x="710632" y="-2097"/>
                        <a:pt x="654435" y="-9717"/>
                        <a:pt x="604905" y="12190"/>
                      </a:cubicBezTo>
                      <a:cubicBezTo>
                        <a:pt x="603952" y="12190"/>
                        <a:pt x="603000" y="13143"/>
                        <a:pt x="601095" y="14095"/>
                      </a:cubicBezTo>
                      <a:cubicBezTo>
                        <a:pt x="565852" y="-4002"/>
                        <a:pt x="523942" y="-4002"/>
                        <a:pt x="485842" y="12190"/>
                      </a:cubicBezTo>
                      <a:cubicBezTo>
                        <a:pt x="435360" y="34098"/>
                        <a:pt x="402022" y="81723"/>
                        <a:pt x="389640" y="134110"/>
                      </a:cubicBezTo>
                      <a:cubicBezTo>
                        <a:pt x="374400" y="199833"/>
                        <a:pt x="390592" y="265555"/>
                        <a:pt x="411547" y="328420"/>
                      </a:cubicBezTo>
                      <a:cubicBezTo>
                        <a:pt x="411547" y="328420"/>
                        <a:pt x="411547" y="328420"/>
                        <a:pt x="411547" y="328420"/>
                      </a:cubicBezTo>
                      <a:cubicBezTo>
                        <a:pt x="401070" y="370330"/>
                        <a:pt x="391545" y="412240"/>
                        <a:pt x="381067" y="454150"/>
                      </a:cubicBezTo>
                      <a:cubicBezTo>
                        <a:pt x="348682" y="455103"/>
                        <a:pt x="315345" y="455103"/>
                        <a:pt x="282960" y="457008"/>
                      </a:cubicBezTo>
                      <a:cubicBezTo>
                        <a:pt x="204855" y="459865"/>
                        <a:pt x="125797" y="465580"/>
                        <a:pt x="47692" y="470343"/>
                      </a:cubicBezTo>
                      <a:cubicBezTo>
                        <a:pt x="33405" y="471295"/>
                        <a:pt x="19117" y="475105"/>
                        <a:pt x="10545" y="486535"/>
                      </a:cubicBezTo>
                      <a:cubicBezTo>
                        <a:pt x="-7553" y="509395"/>
                        <a:pt x="2925" y="552258"/>
                        <a:pt x="3877" y="578928"/>
                      </a:cubicBezTo>
                      <a:cubicBezTo>
                        <a:pt x="5782" y="617981"/>
                        <a:pt x="6735" y="657033"/>
                        <a:pt x="8640" y="695133"/>
                      </a:cubicBezTo>
                      <a:cubicBezTo>
                        <a:pt x="11497" y="775143"/>
                        <a:pt x="14355" y="854200"/>
                        <a:pt x="18165" y="933258"/>
                      </a:cubicBezTo>
                      <a:cubicBezTo>
                        <a:pt x="19117" y="950403"/>
                        <a:pt x="20070" y="968500"/>
                        <a:pt x="28642" y="982788"/>
                      </a:cubicBezTo>
                      <a:cubicBezTo>
                        <a:pt x="40072" y="1001838"/>
                        <a:pt x="64837" y="1003743"/>
                        <a:pt x="84840" y="1004695"/>
                      </a:cubicBezTo>
                      <a:cubicBezTo>
                        <a:pt x="429645" y="1030413"/>
                        <a:pt x="776355" y="1030413"/>
                        <a:pt x="1122112" y="1004695"/>
                      </a:cubicBezTo>
                      <a:cubicBezTo>
                        <a:pt x="1136400" y="1003743"/>
                        <a:pt x="1156402" y="1001838"/>
                        <a:pt x="1166880" y="989456"/>
                      </a:cubicBezTo>
                      <a:cubicBezTo>
                        <a:pt x="1178310" y="977073"/>
                        <a:pt x="1176405" y="955166"/>
                        <a:pt x="1177357" y="938973"/>
                      </a:cubicBezTo>
                      <a:cubicBezTo>
                        <a:pt x="1180215" y="826578"/>
                        <a:pt x="1184025" y="714183"/>
                        <a:pt x="1184025" y="601788"/>
                      </a:cubicBezTo>
                      <a:cubicBezTo>
                        <a:pt x="1184025" y="585595"/>
                        <a:pt x="1189740" y="548448"/>
                        <a:pt x="1186882" y="521778"/>
                      </a:cubicBezTo>
                      <a:close/>
                      <a:moveTo>
                        <a:pt x="653482" y="59815"/>
                      </a:moveTo>
                      <a:cubicBezTo>
                        <a:pt x="671580" y="57910"/>
                        <a:pt x="689677" y="61720"/>
                        <a:pt x="704917" y="73150"/>
                      </a:cubicBezTo>
                      <a:cubicBezTo>
                        <a:pt x="731587" y="94105"/>
                        <a:pt x="743970" y="130300"/>
                        <a:pt x="743970" y="162685"/>
                      </a:cubicBezTo>
                      <a:cubicBezTo>
                        <a:pt x="743970" y="216025"/>
                        <a:pt x="717300" y="265555"/>
                        <a:pt x="692535" y="311275"/>
                      </a:cubicBezTo>
                      <a:cubicBezTo>
                        <a:pt x="689677" y="316038"/>
                        <a:pt x="688725" y="320800"/>
                        <a:pt x="688725" y="325563"/>
                      </a:cubicBezTo>
                      <a:cubicBezTo>
                        <a:pt x="687772" y="328420"/>
                        <a:pt x="687772" y="331278"/>
                        <a:pt x="687772" y="334135"/>
                      </a:cubicBezTo>
                      <a:cubicBezTo>
                        <a:pt x="692535" y="375093"/>
                        <a:pt x="697297" y="416050"/>
                        <a:pt x="702060" y="457960"/>
                      </a:cubicBezTo>
                      <a:cubicBezTo>
                        <a:pt x="702060" y="457960"/>
                        <a:pt x="702060" y="457960"/>
                        <a:pt x="702060" y="457960"/>
                      </a:cubicBezTo>
                      <a:cubicBezTo>
                        <a:pt x="682057" y="457008"/>
                        <a:pt x="663007" y="456055"/>
                        <a:pt x="643005" y="456055"/>
                      </a:cubicBezTo>
                      <a:cubicBezTo>
                        <a:pt x="638242" y="416050"/>
                        <a:pt x="633480" y="375093"/>
                        <a:pt x="628717" y="335088"/>
                      </a:cubicBezTo>
                      <a:cubicBezTo>
                        <a:pt x="656340" y="283653"/>
                        <a:pt x="682057" y="229360"/>
                        <a:pt x="684915" y="169353"/>
                      </a:cubicBezTo>
                      <a:cubicBezTo>
                        <a:pt x="685867" y="131253"/>
                        <a:pt x="675390" y="91248"/>
                        <a:pt x="653482" y="59815"/>
                      </a:cubicBezTo>
                      <a:close/>
                      <a:moveTo>
                        <a:pt x="562995" y="177925"/>
                      </a:moveTo>
                      <a:cubicBezTo>
                        <a:pt x="564900" y="144588"/>
                        <a:pt x="576330" y="109345"/>
                        <a:pt x="600142" y="86485"/>
                      </a:cubicBezTo>
                      <a:cubicBezTo>
                        <a:pt x="617287" y="107440"/>
                        <a:pt x="625860" y="136968"/>
                        <a:pt x="625860" y="163638"/>
                      </a:cubicBezTo>
                      <a:cubicBezTo>
                        <a:pt x="625860" y="210310"/>
                        <a:pt x="604905" y="254125"/>
                        <a:pt x="582997" y="295083"/>
                      </a:cubicBezTo>
                      <a:cubicBezTo>
                        <a:pt x="570615" y="256983"/>
                        <a:pt x="560137" y="217930"/>
                        <a:pt x="562995" y="177925"/>
                      </a:cubicBezTo>
                      <a:close/>
                      <a:moveTo>
                        <a:pt x="576330" y="397000"/>
                      </a:moveTo>
                      <a:cubicBezTo>
                        <a:pt x="578235" y="416050"/>
                        <a:pt x="581092" y="435100"/>
                        <a:pt x="582997" y="455103"/>
                      </a:cubicBezTo>
                      <a:cubicBezTo>
                        <a:pt x="576330" y="455103"/>
                        <a:pt x="569662" y="455103"/>
                        <a:pt x="562995" y="455103"/>
                      </a:cubicBezTo>
                      <a:lnTo>
                        <a:pt x="562995" y="455103"/>
                      </a:lnTo>
                      <a:cubicBezTo>
                        <a:pt x="566805" y="435100"/>
                        <a:pt x="571567" y="416050"/>
                        <a:pt x="576330" y="397000"/>
                      </a:cubicBezTo>
                      <a:close/>
                      <a:moveTo>
                        <a:pt x="473460" y="320800"/>
                      </a:moveTo>
                      <a:cubicBezTo>
                        <a:pt x="457267" y="275080"/>
                        <a:pt x="442027" y="226503"/>
                        <a:pt x="443932" y="177925"/>
                      </a:cubicBezTo>
                      <a:cubicBezTo>
                        <a:pt x="445837" y="139825"/>
                        <a:pt x="460125" y="98868"/>
                        <a:pt x="492510" y="76008"/>
                      </a:cubicBezTo>
                      <a:cubicBezTo>
                        <a:pt x="507750" y="65530"/>
                        <a:pt x="526800" y="58863"/>
                        <a:pt x="544897" y="58863"/>
                      </a:cubicBezTo>
                      <a:cubicBezTo>
                        <a:pt x="544897" y="58863"/>
                        <a:pt x="544897" y="58863"/>
                        <a:pt x="544897" y="58863"/>
                      </a:cubicBezTo>
                      <a:cubicBezTo>
                        <a:pt x="527752" y="80770"/>
                        <a:pt x="515370" y="106488"/>
                        <a:pt x="508702" y="134110"/>
                      </a:cubicBezTo>
                      <a:cubicBezTo>
                        <a:pt x="493462" y="199833"/>
                        <a:pt x="509655" y="265555"/>
                        <a:pt x="530610" y="328420"/>
                      </a:cubicBezTo>
                      <a:cubicBezTo>
                        <a:pt x="530610" y="328420"/>
                        <a:pt x="530610" y="328420"/>
                        <a:pt x="530610" y="328420"/>
                      </a:cubicBezTo>
                      <a:cubicBezTo>
                        <a:pt x="520132" y="370330"/>
                        <a:pt x="510607" y="412240"/>
                        <a:pt x="500130" y="454150"/>
                      </a:cubicBezTo>
                      <a:cubicBezTo>
                        <a:pt x="481080" y="454150"/>
                        <a:pt x="462030" y="454150"/>
                        <a:pt x="442980" y="454150"/>
                      </a:cubicBezTo>
                      <a:cubicBezTo>
                        <a:pt x="451552" y="417955"/>
                        <a:pt x="460125" y="380808"/>
                        <a:pt x="468697" y="344613"/>
                      </a:cubicBezTo>
                      <a:cubicBezTo>
                        <a:pt x="468697" y="344613"/>
                        <a:pt x="468697" y="344613"/>
                        <a:pt x="468697" y="343660"/>
                      </a:cubicBezTo>
                      <a:cubicBezTo>
                        <a:pt x="474412" y="336993"/>
                        <a:pt x="476317" y="328420"/>
                        <a:pt x="473460" y="320800"/>
                      </a:cubicBezTo>
                      <a:close/>
                      <a:moveTo>
                        <a:pt x="321060" y="968500"/>
                      </a:moveTo>
                      <a:cubicBezTo>
                        <a:pt x="312487" y="968500"/>
                        <a:pt x="303915" y="968500"/>
                        <a:pt x="295342" y="967548"/>
                      </a:cubicBezTo>
                      <a:cubicBezTo>
                        <a:pt x="283912" y="967548"/>
                        <a:pt x="272482" y="966595"/>
                        <a:pt x="260100" y="965643"/>
                      </a:cubicBezTo>
                      <a:cubicBezTo>
                        <a:pt x="197235" y="962785"/>
                        <a:pt x="133417" y="958023"/>
                        <a:pt x="70552" y="952308"/>
                      </a:cubicBezTo>
                      <a:cubicBezTo>
                        <a:pt x="63885" y="808481"/>
                        <a:pt x="58170" y="664653"/>
                        <a:pt x="54360" y="519873"/>
                      </a:cubicBezTo>
                      <a:cubicBezTo>
                        <a:pt x="159135" y="511300"/>
                        <a:pt x="264862" y="506538"/>
                        <a:pt x="369637" y="504633"/>
                      </a:cubicBezTo>
                      <a:cubicBezTo>
                        <a:pt x="389640" y="504633"/>
                        <a:pt x="410595" y="503680"/>
                        <a:pt x="430597" y="503680"/>
                      </a:cubicBezTo>
                      <a:cubicBezTo>
                        <a:pt x="449647" y="503680"/>
                        <a:pt x="468697" y="503680"/>
                        <a:pt x="487747" y="503680"/>
                      </a:cubicBezTo>
                      <a:cubicBezTo>
                        <a:pt x="450600" y="658938"/>
                        <a:pt x="413452" y="814195"/>
                        <a:pt x="376305" y="969453"/>
                      </a:cubicBezTo>
                      <a:cubicBezTo>
                        <a:pt x="359160" y="969453"/>
                        <a:pt x="340110" y="969453"/>
                        <a:pt x="321060" y="968500"/>
                      </a:cubicBezTo>
                      <a:close/>
                      <a:moveTo>
                        <a:pt x="722062" y="970406"/>
                      </a:moveTo>
                      <a:cubicBezTo>
                        <a:pt x="719205" y="970406"/>
                        <a:pt x="716347" y="970406"/>
                        <a:pt x="713490" y="970406"/>
                      </a:cubicBezTo>
                      <a:cubicBezTo>
                        <a:pt x="693487" y="970406"/>
                        <a:pt x="673485" y="970406"/>
                        <a:pt x="654435" y="970406"/>
                      </a:cubicBezTo>
                      <a:cubicBezTo>
                        <a:pt x="582997" y="971358"/>
                        <a:pt x="511560" y="971358"/>
                        <a:pt x="439170" y="970406"/>
                      </a:cubicBezTo>
                      <a:cubicBezTo>
                        <a:pt x="476317" y="815148"/>
                        <a:pt x="513465" y="659891"/>
                        <a:pt x="550612" y="504633"/>
                      </a:cubicBezTo>
                      <a:cubicBezTo>
                        <a:pt x="562995" y="504633"/>
                        <a:pt x="576330" y="504633"/>
                        <a:pt x="588712" y="504633"/>
                      </a:cubicBezTo>
                      <a:cubicBezTo>
                        <a:pt x="608715" y="504633"/>
                        <a:pt x="628717" y="505585"/>
                        <a:pt x="647767" y="506538"/>
                      </a:cubicBezTo>
                      <a:cubicBezTo>
                        <a:pt x="667770" y="507490"/>
                        <a:pt x="686820" y="507490"/>
                        <a:pt x="706822" y="508443"/>
                      </a:cubicBezTo>
                      <a:lnTo>
                        <a:pt x="706822" y="508443"/>
                      </a:lnTo>
                      <a:cubicBezTo>
                        <a:pt x="725872" y="662748"/>
                        <a:pt x="747780" y="816100"/>
                        <a:pt x="771592" y="970406"/>
                      </a:cubicBezTo>
                      <a:cubicBezTo>
                        <a:pt x="755400" y="970406"/>
                        <a:pt x="739207" y="970406"/>
                        <a:pt x="722062" y="970406"/>
                      </a:cubicBezTo>
                      <a:close/>
                      <a:moveTo>
                        <a:pt x="1127827" y="949450"/>
                      </a:moveTo>
                      <a:cubicBezTo>
                        <a:pt x="1064962" y="959928"/>
                        <a:pt x="1001145" y="963738"/>
                        <a:pt x="937327" y="965643"/>
                      </a:cubicBezTo>
                      <a:cubicBezTo>
                        <a:pt x="902085" y="967548"/>
                        <a:pt x="866842" y="967548"/>
                        <a:pt x="831600" y="968500"/>
                      </a:cubicBezTo>
                      <a:cubicBezTo>
                        <a:pt x="807787" y="816100"/>
                        <a:pt x="786832" y="663700"/>
                        <a:pt x="767782" y="510348"/>
                      </a:cubicBezTo>
                      <a:cubicBezTo>
                        <a:pt x="815407" y="512253"/>
                        <a:pt x="863032" y="515110"/>
                        <a:pt x="911610" y="517968"/>
                      </a:cubicBezTo>
                      <a:cubicBezTo>
                        <a:pt x="985905" y="522730"/>
                        <a:pt x="1060200" y="528445"/>
                        <a:pt x="1134495" y="535113"/>
                      </a:cubicBezTo>
                      <a:cubicBezTo>
                        <a:pt x="1134495" y="674178"/>
                        <a:pt x="1132590" y="812291"/>
                        <a:pt x="1127827" y="949450"/>
                      </a:cubicBezTo>
                      <a:close/>
                    </a:path>
                  </a:pathLst>
                </a:custGeom>
                <a:solidFill>
                  <a:srgbClr val="454E5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grpSp>
        <p:sp>
          <p:nvSpPr>
            <p:cNvPr id="43" name="TextBox 42">
              <a:extLst>
                <a:ext uri="{FF2B5EF4-FFF2-40B4-BE49-F238E27FC236}">
                  <a16:creationId xmlns:a16="http://schemas.microsoft.com/office/drawing/2014/main" id="{B823A40F-148E-4A47-BDF7-ADCD7974EBA1}"/>
                </a:ext>
              </a:extLst>
            </p:cNvPr>
            <p:cNvSpPr txBox="1"/>
            <p:nvPr/>
          </p:nvSpPr>
          <p:spPr>
            <a:xfrm>
              <a:off x="6037737" y="4234347"/>
              <a:ext cx="4899032" cy="1034293"/>
            </a:xfrm>
            <a:prstGeom prst="rect">
              <a:avLst/>
            </a:prstGeom>
            <a:noFill/>
          </p:spPr>
          <p:txBody>
            <a:bodyPr wrap="square" rtlCol="0">
              <a:spAutoFit/>
            </a:bodyPr>
            <a:lstStyle/>
            <a:p>
              <a:pPr marL="18415" marR="18415" lvl="0" indent="0" algn="ctr" defTabSz="914400" rtl="0" eaLnBrk="1" fontAlgn="auto" latinLnBrk="0" hangingPunct="1">
                <a:lnSpc>
                  <a:spcPct val="11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Câu</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chuyện</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Tôi</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thực</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sự</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cần</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gì</a:t>
              </a:r>
              <a:r>
                <a:rPr lang="en-US" sz="3600" dirty="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pic>
        <p:nvPicPr>
          <p:cNvPr id="3" name="Picture 2">
            <a:extLst>
              <a:ext uri="{FF2B5EF4-FFF2-40B4-BE49-F238E27FC236}">
                <a16:creationId xmlns:a16="http://schemas.microsoft.com/office/drawing/2014/main" id="{918F41A4-CE88-4AB2-AB6D-C5F2CB0D059D}"/>
              </a:ext>
            </a:extLst>
          </p:cNvPr>
          <p:cNvPicPr>
            <a:picLocks noChangeAspect="1"/>
          </p:cNvPicPr>
          <p:nvPr/>
        </p:nvPicPr>
        <p:blipFill>
          <a:blip r:embed="rId4"/>
          <a:stretch>
            <a:fillRect/>
          </a:stretch>
        </p:blipFill>
        <p:spPr>
          <a:xfrm>
            <a:off x="4358354" y="2333574"/>
            <a:ext cx="3475292" cy="4428382"/>
          </a:xfrm>
          <a:prstGeom prst="rect">
            <a:avLst/>
          </a:prstGeom>
        </p:spPr>
      </p:pic>
    </p:spTree>
    <p:extLst>
      <p:ext uri="{BB962C8B-B14F-4D97-AF65-F5344CB8AC3E}">
        <p14:creationId xmlns:p14="http://schemas.microsoft.com/office/powerpoint/2010/main" val="284627441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55000">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14:bounceEnd="55000">
                                          <p:cBhvr additive="base">
                                            <p:cTn id="7" dur="1000" fill="hold"/>
                                            <p:tgtEl>
                                              <p:spTgt spid="41"/>
                                            </p:tgtEl>
                                            <p:attrNameLst>
                                              <p:attrName>ppt_x</p:attrName>
                                            </p:attrNameLst>
                                          </p:cBhvr>
                                          <p:tavLst>
                                            <p:tav tm="0">
                                              <p:val>
                                                <p:strVal val="1+#ppt_w/2"/>
                                              </p:val>
                                            </p:tav>
                                            <p:tav tm="100000">
                                              <p:val>
                                                <p:strVal val="#ppt_x"/>
                                              </p:val>
                                            </p:tav>
                                          </p:tavLst>
                                        </p:anim>
                                        <p:anim calcmode="lin" valueType="num" p14:bounceEnd="55000">
                                          <p:cBhvr additive="base">
                                            <p:cTn id="8" dur="1000" fill="hold"/>
                                            <p:tgtEl>
                                              <p:spTgt spid="4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1000" fill="hold"/>
                                            <p:tgtEl>
                                              <p:spTgt spid="41"/>
                                            </p:tgtEl>
                                            <p:attrNameLst>
                                              <p:attrName>ppt_x</p:attrName>
                                            </p:attrNameLst>
                                          </p:cBhvr>
                                          <p:tavLst>
                                            <p:tav tm="0">
                                              <p:val>
                                                <p:strVal val="1+#ppt_w/2"/>
                                              </p:val>
                                            </p:tav>
                                            <p:tav tm="100000">
                                              <p:val>
                                                <p:strVal val="#ppt_x"/>
                                              </p:val>
                                            </p:tav>
                                          </p:tavLst>
                                        </p:anim>
                                        <p:anim calcmode="lin" valueType="num">
                                          <p:cBhvr additive="base">
                                            <p:cTn id="8" dur="1000" fill="hold"/>
                                            <p:tgtEl>
                                              <p:spTgt spid="4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84E3F0"/>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D11335A-E55D-45F6-84FC-17A415331A40}"/>
              </a:ext>
            </a:extLst>
          </p:cNvPr>
          <p:cNvSpPr/>
          <p:nvPr/>
        </p:nvSpPr>
        <p:spPr>
          <a:xfrm>
            <a:off x="585216" y="795528"/>
            <a:ext cx="10927080" cy="5724144"/>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0" name="图片 21">
            <a:extLst>
              <a:ext uri="{FF2B5EF4-FFF2-40B4-BE49-F238E27FC236}">
                <a16:creationId xmlns:a16="http://schemas.microsoft.com/office/drawing/2014/main" id="{0DC20793-2B5B-458F-B590-5B9B851443B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5314317"/>
            <a:ext cx="12192000" cy="1568824"/>
          </a:xfrm>
          <a:prstGeom prst="rect">
            <a:avLst/>
          </a:prstGeom>
        </p:spPr>
      </p:pic>
      <p:pic>
        <p:nvPicPr>
          <p:cNvPr id="11" name="Google Shape;59;p13">
            <a:extLst>
              <a:ext uri="{FF2B5EF4-FFF2-40B4-BE49-F238E27FC236}">
                <a16:creationId xmlns:a16="http://schemas.microsoft.com/office/drawing/2014/main" id="{707E9A59-8ECA-4EBB-9B49-D08DC3A5D5DC}"/>
              </a:ext>
            </a:extLst>
          </p:cNvPr>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12" name="Google Shape;60;p13">
            <a:extLst>
              <a:ext uri="{FF2B5EF4-FFF2-40B4-BE49-F238E27FC236}">
                <a16:creationId xmlns:a16="http://schemas.microsoft.com/office/drawing/2014/main" id="{77E2EA3B-51F6-4234-8625-2BC0AE760023}"/>
              </a:ext>
            </a:extLst>
          </p:cNvPr>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13" name="Google Shape;61;p13">
            <a:extLst>
              <a:ext uri="{FF2B5EF4-FFF2-40B4-BE49-F238E27FC236}">
                <a16:creationId xmlns:a16="http://schemas.microsoft.com/office/drawing/2014/main" id="{E6D5511D-5F5F-43C4-BDCA-31AC2D7F4350}"/>
              </a:ext>
            </a:extLst>
          </p:cNvPr>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18" name="Google Shape;62;p13">
            <a:extLst>
              <a:ext uri="{FF2B5EF4-FFF2-40B4-BE49-F238E27FC236}">
                <a16:creationId xmlns:a16="http://schemas.microsoft.com/office/drawing/2014/main" id="{C03FFA74-9F7C-4671-89B4-DD2A2AE96CD5}"/>
              </a:ext>
            </a:extLst>
          </p:cNvPr>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19" name="Tiếng-âm thanh gõ bàn phím ghép vào video - Typing chat sound effect">
            <a:hlinkClick r:id="" action="ppaction://media"/>
            <a:extLst>
              <a:ext uri="{FF2B5EF4-FFF2-40B4-BE49-F238E27FC236}">
                <a16:creationId xmlns:a16="http://schemas.microsoft.com/office/drawing/2014/main" id="{B4732BA8-1FBF-43D7-B947-B391B8D4373B}"/>
              </a:ext>
            </a:extLst>
          </p:cNvPr>
          <p:cNvPicPr>
            <a:picLocks noChangeAspect="1"/>
          </p:cNvPicPr>
          <p:nvPr>
            <a:audioFile r:link="rId1"/>
            <p:extLst>
              <p:ext uri="{DAA4B4D4-6D71-4841-9C94-3DE7FCFB9230}">
                <p14:media xmlns:p14="http://schemas.microsoft.com/office/powerpoint/2010/main" r:embed="rId2">
                  <p14:trim st="931" end="9979.8125"/>
                </p14:media>
              </p:ext>
            </p:extLst>
          </p:nvPr>
        </p:nvPicPr>
        <p:blipFill>
          <a:blip r:embed="rId7"/>
          <a:stretch>
            <a:fillRect/>
          </a:stretch>
        </p:blipFill>
        <p:spPr>
          <a:xfrm>
            <a:off x="143442" y="85837"/>
            <a:ext cx="634323" cy="634323"/>
          </a:xfrm>
          <a:prstGeom prst="rect">
            <a:avLst/>
          </a:prstGeom>
        </p:spPr>
      </p:pic>
      <p:sp>
        <p:nvSpPr>
          <p:cNvPr id="20" name="TextBox 19">
            <a:extLst>
              <a:ext uri="{FF2B5EF4-FFF2-40B4-BE49-F238E27FC236}">
                <a16:creationId xmlns:a16="http://schemas.microsoft.com/office/drawing/2014/main" id="{FC9CE5F7-032C-42DD-81CA-6043947C1158}"/>
              </a:ext>
            </a:extLst>
          </p:cNvPr>
          <p:cNvSpPr txBox="1"/>
          <p:nvPr/>
        </p:nvSpPr>
        <p:spPr>
          <a:xfrm>
            <a:off x="679704" y="1121870"/>
            <a:ext cx="10649712" cy="1569660"/>
          </a:xfrm>
          <a:prstGeom prst="rect">
            <a:avLst/>
          </a:prstGeom>
          <a:noFill/>
        </p:spPr>
        <p:txBody>
          <a:bodyPr wrap="square" rtlCol="0">
            <a:spAutoFit/>
          </a:bodyPr>
          <a:lstStyle/>
          <a:p>
            <a:pPr algn="just">
              <a:defRPr/>
            </a:pPr>
            <a:r>
              <a:rPr lang="vi-VN" sz="3200" b="1" i="1" dirty="0">
                <a:solidFill>
                  <a:prstClr val="black"/>
                </a:solidFill>
                <a:latin typeface="Calibri"/>
                <a:ea typeface="字魂59号-创粗黑"/>
              </a:rPr>
              <a:t>Trong rừng, có hai mẹ con nhà thỏ. Thỏ mẹ rất chiều thỏ con. Thỏ con muốn mua gì, thỏ mẹ cũng đồng ý. Một hôm, thỏ con đi chơi, thấy người ta đội mũ đẹp quá, cũng đòi mẹ mua.</a:t>
            </a:r>
            <a:endParaRPr lang="en-US" sz="3200" b="1" i="1" dirty="0">
              <a:solidFill>
                <a:prstClr val="black"/>
              </a:solidFill>
              <a:latin typeface="Calibri"/>
              <a:ea typeface="字魂59号-创粗黑"/>
            </a:endParaRPr>
          </a:p>
        </p:txBody>
      </p:sp>
      <p:pic>
        <p:nvPicPr>
          <p:cNvPr id="6" name="Picture 5" descr="A picture containing text, doll&#10;&#10;Description automatically generated">
            <a:extLst>
              <a:ext uri="{FF2B5EF4-FFF2-40B4-BE49-F238E27FC236}">
                <a16:creationId xmlns:a16="http://schemas.microsoft.com/office/drawing/2014/main" id="{CB5840F4-0520-4D24-AB18-425BE5515B1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59868" y="3017872"/>
            <a:ext cx="3472263" cy="3356065"/>
          </a:xfrm>
          <a:prstGeom prst="rect">
            <a:avLst/>
          </a:prstGeom>
        </p:spPr>
      </p:pic>
    </p:spTree>
    <p:extLst>
      <p:ext uri="{BB962C8B-B14F-4D97-AF65-F5344CB8AC3E}">
        <p14:creationId xmlns:p14="http://schemas.microsoft.com/office/powerpoint/2010/main" val="25854131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10000"/>
                                  </p:iterate>
                                  <p:childTnLst>
                                    <p:set>
                                      <p:cBhvr>
                                        <p:cTn id="6" dur="1" fill="hold">
                                          <p:stCondLst>
                                            <p:cond delay="0"/>
                                          </p:stCondLst>
                                        </p:cTn>
                                        <p:tgtEl>
                                          <p:spTgt spid="20"/>
                                        </p:tgtEl>
                                        <p:attrNameLst>
                                          <p:attrName>style.visibility</p:attrName>
                                        </p:attrNameLst>
                                      </p:cBhvr>
                                      <p:to>
                                        <p:strVal val="visible"/>
                                      </p:to>
                                    </p:set>
                                    <p:animEffect transition="in" filter="wipe(left)">
                                      <p:cBhvr>
                                        <p:cTn id="7" dur="750"/>
                                        <p:tgtEl>
                                          <p:spTgt spid="20"/>
                                        </p:tgtEl>
                                      </p:cBhvr>
                                    </p:animEffect>
                                  </p:childTnLst>
                                </p:cTn>
                              </p:par>
                              <p:par>
                                <p:cTn id="8" presetID="1" presetClass="mediacall" presetSubtype="0" fill="hold" nodeType="withEffect">
                                  <p:stCondLst>
                                    <p:cond delay="0"/>
                                  </p:stCondLst>
                                  <p:childTnLst>
                                    <p:cmd type="call" cmd="playFrom(0.0)">
                                      <p:cBhvr>
                                        <p:cTn id="9" dur="6565" fill="hold"/>
                                        <p:tgtEl>
                                          <p:spTgt spid="19"/>
                                        </p:tgtEl>
                                      </p:cBhvr>
                                    </p:cmd>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repeatCount="2000" fill="hold" display="0">
                  <p:stCondLst>
                    <p:cond delay="indefinite"/>
                  </p:stCondLst>
                  <p:endCondLst>
                    <p:cond evt="onStopAudio" delay="0">
                      <p:tgtEl>
                        <p:sldTgt/>
                      </p:tgtEl>
                    </p:cond>
                  </p:endCondLst>
                </p:cTn>
                <p:tgtEl>
                  <p:spTgt spid="19"/>
                </p:tgtEl>
              </p:cMediaNode>
            </p:audio>
          </p:childTnLst>
        </p:cTn>
      </p:par>
    </p:tnLst>
    <p:bldLst>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84E3F0"/>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D11335A-E55D-45F6-84FC-17A415331A40}"/>
              </a:ext>
            </a:extLst>
          </p:cNvPr>
          <p:cNvSpPr/>
          <p:nvPr/>
        </p:nvSpPr>
        <p:spPr>
          <a:xfrm>
            <a:off x="585216" y="795528"/>
            <a:ext cx="10927080" cy="5724144"/>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10" name="图片 21">
            <a:extLst>
              <a:ext uri="{FF2B5EF4-FFF2-40B4-BE49-F238E27FC236}">
                <a16:creationId xmlns:a16="http://schemas.microsoft.com/office/drawing/2014/main" id="{0DC20793-2B5B-458F-B590-5B9B851443B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5314317"/>
            <a:ext cx="12192000" cy="1568824"/>
          </a:xfrm>
          <a:prstGeom prst="rect">
            <a:avLst/>
          </a:prstGeom>
        </p:spPr>
      </p:pic>
      <p:pic>
        <p:nvPicPr>
          <p:cNvPr id="11" name="Google Shape;59;p13">
            <a:extLst>
              <a:ext uri="{FF2B5EF4-FFF2-40B4-BE49-F238E27FC236}">
                <a16:creationId xmlns:a16="http://schemas.microsoft.com/office/drawing/2014/main" id="{707E9A59-8ECA-4EBB-9B49-D08DC3A5D5DC}"/>
              </a:ext>
            </a:extLst>
          </p:cNvPr>
          <p:cNvPicPr preferRelativeResize="0"/>
          <p:nvPr/>
        </p:nvPicPr>
        <p:blipFill>
          <a:blip r:embed="rId4">
            <a:alphaModFix/>
          </a:blip>
          <a:stretch>
            <a:fillRect/>
          </a:stretch>
        </p:blipFill>
        <p:spPr>
          <a:xfrm>
            <a:off x="-90200" y="1"/>
            <a:ext cx="2762768" cy="1036033"/>
          </a:xfrm>
          <a:prstGeom prst="rect">
            <a:avLst/>
          </a:prstGeom>
          <a:noFill/>
          <a:ln>
            <a:noFill/>
          </a:ln>
        </p:spPr>
      </p:pic>
      <p:pic>
        <p:nvPicPr>
          <p:cNvPr id="12" name="Google Shape;60;p13">
            <a:extLst>
              <a:ext uri="{FF2B5EF4-FFF2-40B4-BE49-F238E27FC236}">
                <a16:creationId xmlns:a16="http://schemas.microsoft.com/office/drawing/2014/main" id="{77E2EA3B-51F6-4234-8625-2BC0AE760023}"/>
              </a:ext>
            </a:extLst>
          </p:cNvPr>
          <p:cNvPicPr preferRelativeResize="0"/>
          <p:nvPr/>
        </p:nvPicPr>
        <p:blipFill>
          <a:blip r:embed="rId4">
            <a:alphaModFix/>
          </a:blip>
          <a:stretch>
            <a:fillRect/>
          </a:stretch>
        </p:blipFill>
        <p:spPr>
          <a:xfrm>
            <a:off x="2530467" y="1"/>
            <a:ext cx="2762768" cy="1036033"/>
          </a:xfrm>
          <a:prstGeom prst="rect">
            <a:avLst/>
          </a:prstGeom>
          <a:noFill/>
          <a:ln>
            <a:noFill/>
          </a:ln>
        </p:spPr>
      </p:pic>
      <p:pic>
        <p:nvPicPr>
          <p:cNvPr id="13" name="Google Shape;61;p13">
            <a:extLst>
              <a:ext uri="{FF2B5EF4-FFF2-40B4-BE49-F238E27FC236}">
                <a16:creationId xmlns:a16="http://schemas.microsoft.com/office/drawing/2014/main" id="{E6D5511D-5F5F-43C4-BDCA-31AC2D7F4350}"/>
              </a:ext>
            </a:extLst>
          </p:cNvPr>
          <p:cNvPicPr preferRelativeResize="0"/>
          <p:nvPr/>
        </p:nvPicPr>
        <p:blipFill>
          <a:blip r:embed="rId4">
            <a:alphaModFix/>
          </a:blip>
          <a:stretch>
            <a:fillRect/>
          </a:stretch>
        </p:blipFill>
        <p:spPr>
          <a:xfrm>
            <a:off x="6808567" y="1"/>
            <a:ext cx="2762768" cy="1036033"/>
          </a:xfrm>
          <a:prstGeom prst="rect">
            <a:avLst/>
          </a:prstGeom>
          <a:noFill/>
          <a:ln>
            <a:noFill/>
          </a:ln>
        </p:spPr>
      </p:pic>
      <p:pic>
        <p:nvPicPr>
          <p:cNvPr id="18" name="Google Shape;62;p13">
            <a:extLst>
              <a:ext uri="{FF2B5EF4-FFF2-40B4-BE49-F238E27FC236}">
                <a16:creationId xmlns:a16="http://schemas.microsoft.com/office/drawing/2014/main" id="{C03FFA74-9F7C-4671-89B4-DD2A2AE96CD5}"/>
              </a:ext>
            </a:extLst>
          </p:cNvPr>
          <p:cNvPicPr preferRelativeResize="0"/>
          <p:nvPr/>
        </p:nvPicPr>
        <p:blipFill>
          <a:blip r:embed="rId4">
            <a:alphaModFix/>
          </a:blip>
          <a:stretch>
            <a:fillRect/>
          </a:stretch>
        </p:blipFill>
        <p:spPr>
          <a:xfrm>
            <a:off x="9429233" y="1"/>
            <a:ext cx="2762768" cy="1036033"/>
          </a:xfrm>
          <a:prstGeom prst="rect">
            <a:avLst/>
          </a:prstGeom>
          <a:noFill/>
          <a:ln>
            <a:noFill/>
          </a:ln>
        </p:spPr>
      </p:pic>
      <p:pic>
        <p:nvPicPr>
          <p:cNvPr id="6" name="Picture 5" descr="A picture containing text, doll&#10;&#10;Description automatically generated">
            <a:extLst>
              <a:ext uri="{FF2B5EF4-FFF2-40B4-BE49-F238E27FC236}">
                <a16:creationId xmlns:a16="http://schemas.microsoft.com/office/drawing/2014/main" id="{CB5840F4-0520-4D24-AB18-425BE5515B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3326" y="2788629"/>
            <a:ext cx="3472263" cy="3356065"/>
          </a:xfrm>
          <a:prstGeom prst="rect">
            <a:avLst/>
          </a:prstGeom>
        </p:spPr>
      </p:pic>
      <p:grpSp>
        <p:nvGrpSpPr>
          <p:cNvPr id="14" name="Group 13">
            <a:extLst>
              <a:ext uri="{FF2B5EF4-FFF2-40B4-BE49-F238E27FC236}">
                <a16:creationId xmlns:a16="http://schemas.microsoft.com/office/drawing/2014/main" id="{F357EABB-0071-44CF-B7CB-310E0C2C18BD}"/>
              </a:ext>
            </a:extLst>
          </p:cNvPr>
          <p:cNvGrpSpPr/>
          <p:nvPr/>
        </p:nvGrpSpPr>
        <p:grpSpPr>
          <a:xfrm flipH="1">
            <a:off x="1441625" y="2107632"/>
            <a:ext cx="3569739" cy="1150746"/>
            <a:chOff x="4126041" y="366563"/>
            <a:chExt cx="3876590" cy="1150746"/>
          </a:xfrm>
          <a:solidFill>
            <a:srgbClr val="FFFF99"/>
          </a:solidFill>
        </p:grpSpPr>
        <p:sp>
          <p:nvSpPr>
            <p:cNvPr id="15" name="Rounded Rectangular Callout 3">
              <a:extLst>
                <a:ext uri="{FF2B5EF4-FFF2-40B4-BE49-F238E27FC236}">
                  <a16:creationId xmlns:a16="http://schemas.microsoft.com/office/drawing/2014/main" id="{002104E7-E4C2-4308-A71B-9B222D0DAEB2}"/>
                </a:ext>
              </a:extLst>
            </p:cNvPr>
            <p:cNvSpPr/>
            <p:nvPr/>
          </p:nvSpPr>
          <p:spPr>
            <a:xfrm>
              <a:off x="4162151" y="366563"/>
              <a:ext cx="3840480" cy="1117828"/>
            </a:xfrm>
            <a:prstGeom prst="wedgeRoundRectCallout">
              <a:avLst>
                <a:gd name="adj1" fmla="val -39871"/>
                <a:gd name="adj2" fmla="val 83116"/>
                <a:gd name="adj3" fmla="val 1666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64D2">
                    <a:lumMod val="75000"/>
                  </a:srgbClr>
                </a:solidFill>
                <a:effectLst/>
                <a:uLnTx/>
                <a:uFillTx/>
                <a:latin typeface="Arial"/>
                <a:ea typeface="微软雅黑"/>
                <a:cs typeface="+mn-cs"/>
              </a:endParaRPr>
            </a:p>
          </p:txBody>
        </p:sp>
        <p:sp>
          <p:nvSpPr>
            <p:cNvPr id="16" name="TextBox 15">
              <a:extLst>
                <a:ext uri="{FF2B5EF4-FFF2-40B4-BE49-F238E27FC236}">
                  <a16:creationId xmlns:a16="http://schemas.microsoft.com/office/drawing/2014/main" id="{DC54E5B7-4B21-4760-A6F9-F3EC350F8B6A}"/>
                </a:ext>
              </a:extLst>
            </p:cNvPr>
            <p:cNvSpPr txBox="1"/>
            <p:nvPr/>
          </p:nvSpPr>
          <p:spPr>
            <a:xfrm>
              <a:off x="4126041" y="440091"/>
              <a:ext cx="3840480" cy="107721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64D2">
                      <a:lumMod val="75000"/>
                    </a:srgbClr>
                  </a:solidFill>
                  <a:effectLst/>
                  <a:uLnTx/>
                  <a:uFillTx/>
                  <a:latin typeface="Arial"/>
                  <a:ea typeface="微软雅黑"/>
                  <a:cs typeface="+mn-cs"/>
                </a:rPr>
                <a:t>Mẹ</a:t>
              </a:r>
              <a:r>
                <a:rPr kumimoji="0" lang="en-US" sz="3200" b="0" i="0" u="none" strike="noStrike" kern="1200" cap="none" spc="0" normalizeH="0" baseline="0" noProof="0" dirty="0">
                  <a:ln>
                    <a:noFill/>
                  </a:ln>
                  <a:solidFill>
                    <a:srgbClr val="0064D2">
                      <a:lumMod val="75000"/>
                    </a:srgbClr>
                  </a:solidFill>
                  <a:effectLst/>
                  <a:uLnTx/>
                  <a:uFillTx/>
                  <a:latin typeface="Arial"/>
                  <a:ea typeface="微软雅黑"/>
                  <a:cs typeface="+mn-cs"/>
                </a:rPr>
                <a:t> </a:t>
              </a:r>
              <a:r>
                <a:rPr kumimoji="0" lang="en-US" sz="3200" b="0" i="0" u="none" strike="noStrike" kern="1200" cap="none" spc="0" normalizeH="0" baseline="0" noProof="0" dirty="0" err="1">
                  <a:ln>
                    <a:noFill/>
                  </a:ln>
                  <a:solidFill>
                    <a:srgbClr val="0064D2">
                      <a:lumMod val="75000"/>
                    </a:srgbClr>
                  </a:solidFill>
                  <a:effectLst/>
                  <a:uLnTx/>
                  <a:uFillTx/>
                  <a:latin typeface="Arial"/>
                  <a:ea typeface="微软雅黑"/>
                  <a:cs typeface="+mn-cs"/>
                </a:rPr>
                <a:t>ơi</a:t>
              </a:r>
              <a:r>
                <a:rPr lang="en-US" sz="3200" dirty="0">
                  <a:solidFill>
                    <a:srgbClr val="0064D2">
                      <a:lumMod val="75000"/>
                    </a:srgbClr>
                  </a:solidFill>
                  <a:latin typeface="Arial"/>
                  <a:ea typeface="微软雅黑"/>
                </a:rPr>
                <a:t>, con </a:t>
              </a:r>
              <a:r>
                <a:rPr lang="en-US" sz="3200" dirty="0" err="1">
                  <a:solidFill>
                    <a:srgbClr val="0064D2">
                      <a:lumMod val="75000"/>
                    </a:srgbClr>
                  </a:solidFill>
                  <a:latin typeface="Arial"/>
                  <a:ea typeface="微软雅黑"/>
                </a:rPr>
                <a:t>muốn</a:t>
              </a:r>
              <a:r>
                <a:rPr lang="en-US" sz="3200" dirty="0">
                  <a:solidFill>
                    <a:srgbClr val="0064D2">
                      <a:lumMod val="75000"/>
                    </a:srgbClr>
                  </a:solidFill>
                  <a:latin typeface="Arial"/>
                  <a:ea typeface="微软雅黑"/>
                </a:rPr>
                <a:t> </a:t>
              </a:r>
              <a:r>
                <a:rPr lang="en-US" sz="3200" dirty="0" err="1">
                  <a:solidFill>
                    <a:srgbClr val="0064D2">
                      <a:lumMod val="75000"/>
                    </a:srgbClr>
                  </a:solidFill>
                  <a:latin typeface="Arial"/>
                  <a:ea typeface="微软雅黑"/>
                </a:rPr>
                <a:t>mua</a:t>
              </a:r>
              <a:r>
                <a:rPr lang="en-US" sz="3200" dirty="0">
                  <a:solidFill>
                    <a:srgbClr val="0064D2">
                      <a:lumMod val="75000"/>
                    </a:srgbClr>
                  </a:solidFill>
                  <a:latin typeface="Arial"/>
                  <a:ea typeface="微软雅黑"/>
                </a:rPr>
                <a:t> </a:t>
              </a:r>
              <a:r>
                <a:rPr lang="en-US" sz="3200" dirty="0" err="1">
                  <a:solidFill>
                    <a:srgbClr val="0064D2">
                      <a:lumMod val="75000"/>
                    </a:srgbClr>
                  </a:solidFill>
                  <a:latin typeface="Arial"/>
                  <a:ea typeface="微软雅黑"/>
                </a:rPr>
                <a:t>chiếc</a:t>
              </a:r>
              <a:r>
                <a:rPr lang="en-US" sz="3200" dirty="0">
                  <a:solidFill>
                    <a:srgbClr val="0064D2">
                      <a:lumMod val="75000"/>
                    </a:srgbClr>
                  </a:solidFill>
                  <a:latin typeface="Arial"/>
                  <a:ea typeface="微软雅黑"/>
                </a:rPr>
                <a:t> </a:t>
              </a:r>
              <a:r>
                <a:rPr lang="en-US" sz="3200" dirty="0" err="1">
                  <a:solidFill>
                    <a:srgbClr val="0064D2">
                      <a:lumMod val="75000"/>
                    </a:srgbClr>
                  </a:solidFill>
                  <a:latin typeface="Arial"/>
                  <a:ea typeface="微软雅黑"/>
                </a:rPr>
                <a:t>mũ</a:t>
              </a:r>
              <a:r>
                <a:rPr lang="en-US" sz="3200" dirty="0">
                  <a:solidFill>
                    <a:srgbClr val="0064D2">
                      <a:lumMod val="75000"/>
                    </a:srgbClr>
                  </a:solidFill>
                  <a:latin typeface="Arial"/>
                  <a:ea typeface="微软雅黑"/>
                </a:rPr>
                <a:t>.</a:t>
              </a:r>
              <a:endParaRPr kumimoji="0" lang="en-US" sz="3200" b="0" i="0" u="none" strike="noStrike" kern="1200" cap="none" spc="0" normalizeH="0" baseline="0" noProof="0" dirty="0">
                <a:ln>
                  <a:noFill/>
                </a:ln>
                <a:solidFill>
                  <a:srgbClr val="0064D2">
                    <a:lumMod val="75000"/>
                  </a:srgbClr>
                </a:solidFill>
                <a:effectLst/>
                <a:uLnTx/>
                <a:uFillTx/>
                <a:latin typeface="Arial"/>
                <a:ea typeface="微软雅黑"/>
                <a:cs typeface="+mn-cs"/>
              </a:endParaRPr>
            </a:p>
          </p:txBody>
        </p:sp>
      </p:grpSp>
      <p:pic>
        <p:nvPicPr>
          <p:cNvPr id="4" name="Picture 3" descr="A picture containing circle&#10;&#10;Description automatically generated">
            <a:extLst>
              <a:ext uri="{FF2B5EF4-FFF2-40B4-BE49-F238E27FC236}">
                <a16:creationId xmlns:a16="http://schemas.microsoft.com/office/drawing/2014/main" id="{33B025C3-6721-4E37-997D-20DD6BB379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61708" y="925503"/>
            <a:ext cx="2604387" cy="1773565"/>
          </a:xfrm>
          <a:prstGeom prst="rect">
            <a:avLst/>
          </a:prstGeom>
        </p:spPr>
      </p:pic>
      <p:grpSp>
        <p:nvGrpSpPr>
          <p:cNvPr id="17" name="Group 16">
            <a:extLst>
              <a:ext uri="{FF2B5EF4-FFF2-40B4-BE49-F238E27FC236}">
                <a16:creationId xmlns:a16="http://schemas.microsoft.com/office/drawing/2014/main" id="{906498F5-9037-4935-96FD-C6C812665111}"/>
              </a:ext>
            </a:extLst>
          </p:cNvPr>
          <p:cNvGrpSpPr/>
          <p:nvPr/>
        </p:nvGrpSpPr>
        <p:grpSpPr>
          <a:xfrm flipH="1">
            <a:off x="5525221" y="1581240"/>
            <a:ext cx="3569739" cy="1150746"/>
            <a:chOff x="4126041" y="366563"/>
            <a:chExt cx="3876590" cy="1150746"/>
          </a:xfrm>
          <a:solidFill>
            <a:srgbClr val="FFFF99"/>
          </a:solidFill>
        </p:grpSpPr>
        <p:sp>
          <p:nvSpPr>
            <p:cNvPr id="21" name="Rounded Rectangular Callout 3">
              <a:extLst>
                <a:ext uri="{FF2B5EF4-FFF2-40B4-BE49-F238E27FC236}">
                  <a16:creationId xmlns:a16="http://schemas.microsoft.com/office/drawing/2014/main" id="{A74D802C-B94E-4C71-9AB9-12173B42DF41}"/>
                </a:ext>
              </a:extLst>
            </p:cNvPr>
            <p:cNvSpPr/>
            <p:nvPr/>
          </p:nvSpPr>
          <p:spPr>
            <a:xfrm>
              <a:off x="4162151" y="366563"/>
              <a:ext cx="3840480" cy="1117828"/>
            </a:xfrm>
            <a:prstGeom prst="wedgeRoundRectCallout">
              <a:avLst>
                <a:gd name="adj1" fmla="val 38732"/>
                <a:gd name="adj2" fmla="val 82298"/>
                <a:gd name="adj3" fmla="val 1666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64D2">
                    <a:lumMod val="75000"/>
                  </a:srgbClr>
                </a:solidFill>
                <a:effectLst/>
                <a:uLnTx/>
                <a:uFillTx/>
                <a:latin typeface="Arial"/>
                <a:ea typeface="微软雅黑"/>
                <a:cs typeface="+mn-cs"/>
              </a:endParaRPr>
            </a:p>
          </p:txBody>
        </p:sp>
        <p:sp>
          <p:nvSpPr>
            <p:cNvPr id="22" name="TextBox 21">
              <a:extLst>
                <a:ext uri="{FF2B5EF4-FFF2-40B4-BE49-F238E27FC236}">
                  <a16:creationId xmlns:a16="http://schemas.microsoft.com/office/drawing/2014/main" id="{25B61470-A837-4579-8DAF-C091ADE5A531}"/>
                </a:ext>
              </a:extLst>
            </p:cNvPr>
            <p:cNvSpPr txBox="1"/>
            <p:nvPr/>
          </p:nvSpPr>
          <p:spPr>
            <a:xfrm>
              <a:off x="4126041" y="440091"/>
              <a:ext cx="3840480" cy="107721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64D2">
                      <a:lumMod val="75000"/>
                    </a:srgbClr>
                  </a:solidFill>
                  <a:effectLst/>
                  <a:uLnTx/>
                  <a:uFillTx/>
                  <a:latin typeface="Arial"/>
                  <a:ea typeface="微软雅黑"/>
                  <a:cs typeface="+mn-cs"/>
                </a:rPr>
                <a:t>Con </a:t>
              </a:r>
              <a:r>
                <a:rPr kumimoji="0" lang="en-US" sz="3200" b="0" i="0" u="none" strike="noStrike" kern="1200" cap="none" spc="0" normalizeH="0" baseline="0" noProof="0" dirty="0" err="1">
                  <a:ln>
                    <a:noFill/>
                  </a:ln>
                  <a:solidFill>
                    <a:srgbClr val="0064D2">
                      <a:lumMod val="75000"/>
                    </a:srgbClr>
                  </a:solidFill>
                  <a:effectLst/>
                  <a:uLnTx/>
                  <a:uFillTx/>
                  <a:latin typeface="Arial"/>
                  <a:ea typeface="微软雅黑"/>
                  <a:cs typeface="+mn-cs"/>
                </a:rPr>
                <a:t>muốn</a:t>
              </a:r>
              <a:r>
                <a:rPr kumimoji="0" lang="en-US" sz="3200" b="0" i="0" u="none" strike="noStrike" kern="1200" cap="none" spc="0" normalizeH="0" baseline="0" noProof="0" dirty="0">
                  <a:ln>
                    <a:noFill/>
                  </a:ln>
                  <a:solidFill>
                    <a:srgbClr val="0064D2">
                      <a:lumMod val="75000"/>
                    </a:srgbClr>
                  </a:solidFill>
                  <a:effectLst/>
                  <a:uLnTx/>
                  <a:uFillTx/>
                  <a:latin typeface="Arial"/>
                  <a:ea typeface="微软雅黑"/>
                  <a:cs typeface="+mn-cs"/>
                </a:rPr>
                <a:t> </a:t>
              </a:r>
              <a:r>
                <a:rPr kumimoji="0" lang="en-US" sz="3200" b="0" i="0" u="none" strike="noStrike" kern="1200" cap="none" spc="0" normalizeH="0" baseline="0" noProof="0" dirty="0" err="1">
                  <a:ln>
                    <a:noFill/>
                  </a:ln>
                  <a:solidFill>
                    <a:srgbClr val="0064D2">
                      <a:lumMod val="75000"/>
                    </a:srgbClr>
                  </a:solidFill>
                  <a:effectLst/>
                  <a:uLnTx/>
                  <a:uFillTx/>
                  <a:latin typeface="Arial"/>
                  <a:ea typeface="微软雅黑"/>
                  <a:cs typeface="+mn-cs"/>
                </a:rPr>
                <a:t>mua</a:t>
              </a:r>
              <a:r>
                <a:rPr kumimoji="0" lang="en-US" sz="3200" b="0" i="0" u="none" strike="noStrike" kern="1200" cap="none" spc="0" normalizeH="0" baseline="0" noProof="0" dirty="0">
                  <a:ln>
                    <a:noFill/>
                  </a:ln>
                  <a:solidFill>
                    <a:srgbClr val="0064D2">
                      <a:lumMod val="75000"/>
                    </a:srgbClr>
                  </a:solidFill>
                  <a:effectLst/>
                  <a:uLnTx/>
                  <a:uFillTx/>
                  <a:latin typeface="Arial"/>
                  <a:ea typeface="微软雅黑"/>
                  <a:cs typeface="+mn-cs"/>
                </a:rPr>
                <a:t> </a:t>
              </a:r>
              <a:r>
                <a:rPr kumimoji="0" lang="en-US" sz="3200" b="0" i="0" u="none" strike="noStrike" kern="1200" cap="none" spc="0" normalizeH="0" baseline="0" noProof="0" dirty="0" err="1">
                  <a:ln>
                    <a:noFill/>
                  </a:ln>
                  <a:solidFill>
                    <a:srgbClr val="0064D2">
                      <a:lumMod val="75000"/>
                    </a:srgbClr>
                  </a:solidFill>
                  <a:effectLst/>
                  <a:uLnTx/>
                  <a:uFillTx/>
                  <a:latin typeface="Arial"/>
                  <a:ea typeface="微软雅黑"/>
                  <a:cs typeface="+mn-cs"/>
                </a:rPr>
                <a:t>mũ</a:t>
              </a:r>
              <a:r>
                <a:rPr kumimoji="0" lang="en-US" sz="3200" b="0" i="0" u="none" strike="noStrike" kern="1200" cap="none" spc="0" normalizeH="0" baseline="0" noProof="0" dirty="0">
                  <a:ln>
                    <a:noFill/>
                  </a:ln>
                  <a:solidFill>
                    <a:srgbClr val="0064D2">
                      <a:lumMod val="75000"/>
                    </a:srgbClr>
                  </a:solidFill>
                  <a:effectLst/>
                  <a:uLnTx/>
                  <a:uFillTx/>
                  <a:latin typeface="Arial"/>
                  <a:ea typeface="微软雅黑"/>
                  <a:cs typeface="+mn-cs"/>
                </a:rPr>
                <a:t> </a:t>
              </a:r>
              <a:r>
                <a:rPr kumimoji="0" lang="en-US" sz="3200" b="0" i="0" u="none" strike="noStrike" kern="1200" cap="none" spc="0" normalizeH="0" baseline="0" noProof="0" dirty="0" err="1">
                  <a:ln>
                    <a:noFill/>
                  </a:ln>
                  <a:solidFill>
                    <a:srgbClr val="0064D2">
                      <a:lumMod val="75000"/>
                    </a:srgbClr>
                  </a:solidFill>
                  <a:effectLst/>
                  <a:uLnTx/>
                  <a:uFillTx/>
                  <a:latin typeface="Arial"/>
                  <a:ea typeface="微软雅黑"/>
                  <a:cs typeface="+mn-cs"/>
                </a:rPr>
                <a:t>gì</a:t>
              </a:r>
              <a:r>
                <a:rPr kumimoji="0" lang="en-US" sz="3200" b="0" i="0" u="none" strike="noStrike" kern="1200" cap="none" spc="0" normalizeH="0" baseline="0" noProof="0" dirty="0">
                  <a:ln>
                    <a:noFill/>
                  </a:ln>
                  <a:solidFill>
                    <a:srgbClr val="0064D2">
                      <a:lumMod val="75000"/>
                    </a:srgbClr>
                  </a:solidFill>
                  <a:effectLst/>
                  <a:uLnTx/>
                  <a:uFillTx/>
                  <a:latin typeface="Arial"/>
                  <a:ea typeface="微软雅黑"/>
                  <a:cs typeface="+mn-cs"/>
                </a:rPr>
                <a:t>?</a:t>
              </a:r>
            </a:p>
          </p:txBody>
        </p:sp>
      </p:grpSp>
    </p:spTree>
    <p:extLst>
      <p:ext uri="{BB962C8B-B14F-4D97-AF65-F5344CB8AC3E}">
        <p14:creationId xmlns:p14="http://schemas.microsoft.com/office/powerpoint/2010/main" val="14873904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1000"/>
                                        <p:tgtEl>
                                          <p:spTgt spid="17"/>
                                        </p:tgtEl>
                                      </p:cBhvr>
                                    </p:animEffect>
                                    <p:anim calcmode="lin" valueType="num">
                                      <p:cBhvr>
                                        <p:cTn id="27" dur="1000" fill="hold"/>
                                        <p:tgtEl>
                                          <p:spTgt spid="17"/>
                                        </p:tgtEl>
                                        <p:attrNameLst>
                                          <p:attrName>ppt_x</p:attrName>
                                        </p:attrNameLst>
                                      </p:cBhvr>
                                      <p:tavLst>
                                        <p:tav tm="0">
                                          <p:val>
                                            <p:strVal val="#ppt_x"/>
                                          </p:val>
                                        </p:tav>
                                        <p:tav tm="100000">
                                          <p:val>
                                            <p:strVal val="#ppt_x"/>
                                          </p:val>
                                        </p:tav>
                                      </p:tavLst>
                                    </p:anim>
                                    <p:anim calcmode="lin" valueType="num">
                                      <p:cBhvr>
                                        <p:cTn id="2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84E3F0"/>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D11335A-E55D-45F6-84FC-17A415331A40}"/>
              </a:ext>
            </a:extLst>
          </p:cNvPr>
          <p:cNvSpPr/>
          <p:nvPr/>
        </p:nvSpPr>
        <p:spPr>
          <a:xfrm>
            <a:off x="585216" y="795528"/>
            <a:ext cx="10927080" cy="5724144"/>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11" name="Google Shape;59;p13">
            <a:extLst>
              <a:ext uri="{FF2B5EF4-FFF2-40B4-BE49-F238E27FC236}">
                <a16:creationId xmlns:a16="http://schemas.microsoft.com/office/drawing/2014/main" id="{707E9A59-8ECA-4EBB-9B49-D08DC3A5D5DC}"/>
              </a:ext>
            </a:extLst>
          </p:cNvPr>
          <p:cNvPicPr preferRelativeResize="0"/>
          <p:nvPr/>
        </p:nvPicPr>
        <p:blipFill>
          <a:blip r:embed="rId3">
            <a:alphaModFix/>
          </a:blip>
          <a:stretch>
            <a:fillRect/>
          </a:stretch>
        </p:blipFill>
        <p:spPr>
          <a:xfrm>
            <a:off x="-90200" y="1"/>
            <a:ext cx="2762768" cy="1036033"/>
          </a:xfrm>
          <a:prstGeom prst="rect">
            <a:avLst/>
          </a:prstGeom>
          <a:noFill/>
          <a:ln>
            <a:noFill/>
          </a:ln>
        </p:spPr>
      </p:pic>
      <p:pic>
        <p:nvPicPr>
          <p:cNvPr id="12" name="Google Shape;60;p13">
            <a:extLst>
              <a:ext uri="{FF2B5EF4-FFF2-40B4-BE49-F238E27FC236}">
                <a16:creationId xmlns:a16="http://schemas.microsoft.com/office/drawing/2014/main" id="{77E2EA3B-51F6-4234-8625-2BC0AE760023}"/>
              </a:ext>
            </a:extLst>
          </p:cNvPr>
          <p:cNvPicPr preferRelativeResize="0"/>
          <p:nvPr/>
        </p:nvPicPr>
        <p:blipFill>
          <a:blip r:embed="rId3">
            <a:alphaModFix/>
          </a:blip>
          <a:stretch>
            <a:fillRect/>
          </a:stretch>
        </p:blipFill>
        <p:spPr>
          <a:xfrm>
            <a:off x="2530467" y="1"/>
            <a:ext cx="2762768" cy="1036033"/>
          </a:xfrm>
          <a:prstGeom prst="rect">
            <a:avLst/>
          </a:prstGeom>
          <a:noFill/>
          <a:ln>
            <a:noFill/>
          </a:ln>
        </p:spPr>
      </p:pic>
      <p:pic>
        <p:nvPicPr>
          <p:cNvPr id="13" name="Google Shape;61;p13">
            <a:extLst>
              <a:ext uri="{FF2B5EF4-FFF2-40B4-BE49-F238E27FC236}">
                <a16:creationId xmlns:a16="http://schemas.microsoft.com/office/drawing/2014/main" id="{E6D5511D-5F5F-43C4-BDCA-31AC2D7F4350}"/>
              </a:ext>
            </a:extLst>
          </p:cNvPr>
          <p:cNvPicPr preferRelativeResize="0"/>
          <p:nvPr/>
        </p:nvPicPr>
        <p:blipFill>
          <a:blip r:embed="rId3">
            <a:alphaModFix/>
          </a:blip>
          <a:stretch>
            <a:fillRect/>
          </a:stretch>
        </p:blipFill>
        <p:spPr>
          <a:xfrm>
            <a:off x="6808567" y="1"/>
            <a:ext cx="2762768" cy="1036033"/>
          </a:xfrm>
          <a:prstGeom prst="rect">
            <a:avLst/>
          </a:prstGeom>
          <a:noFill/>
          <a:ln>
            <a:noFill/>
          </a:ln>
        </p:spPr>
      </p:pic>
      <p:pic>
        <p:nvPicPr>
          <p:cNvPr id="18" name="Google Shape;62;p13">
            <a:extLst>
              <a:ext uri="{FF2B5EF4-FFF2-40B4-BE49-F238E27FC236}">
                <a16:creationId xmlns:a16="http://schemas.microsoft.com/office/drawing/2014/main" id="{C03FFA74-9F7C-4671-89B4-DD2A2AE96CD5}"/>
              </a:ext>
            </a:extLst>
          </p:cNvPr>
          <p:cNvPicPr preferRelativeResize="0"/>
          <p:nvPr/>
        </p:nvPicPr>
        <p:blipFill>
          <a:blip r:embed="rId3">
            <a:alphaModFix/>
          </a:blip>
          <a:stretch>
            <a:fillRect/>
          </a:stretch>
        </p:blipFill>
        <p:spPr>
          <a:xfrm>
            <a:off x="9429233" y="1"/>
            <a:ext cx="2762768" cy="1036033"/>
          </a:xfrm>
          <a:prstGeom prst="rect">
            <a:avLst/>
          </a:prstGeom>
          <a:noFill/>
          <a:ln>
            <a:noFill/>
          </a:ln>
        </p:spPr>
      </p:pic>
      <p:pic>
        <p:nvPicPr>
          <p:cNvPr id="4" name="Picture 3" descr="A picture containing circle&#10;&#10;Description automatically generated">
            <a:extLst>
              <a:ext uri="{FF2B5EF4-FFF2-40B4-BE49-F238E27FC236}">
                <a16:creationId xmlns:a16="http://schemas.microsoft.com/office/drawing/2014/main" id="{33B025C3-6721-4E37-997D-20DD6BB379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89578" y="944778"/>
            <a:ext cx="2604387" cy="1773565"/>
          </a:xfrm>
          <a:prstGeom prst="rect">
            <a:avLst/>
          </a:prstGeom>
        </p:spPr>
      </p:pic>
      <p:pic>
        <p:nvPicPr>
          <p:cNvPr id="19" name="Google Shape;1019;p13">
            <a:extLst>
              <a:ext uri="{FF2B5EF4-FFF2-40B4-BE49-F238E27FC236}">
                <a16:creationId xmlns:a16="http://schemas.microsoft.com/office/drawing/2014/main" id="{7D2A50E9-1CC2-452A-BE8B-479399E4B2C9}"/>
              </a:ext>
            </a:extLst>
          </p:cNvPr>
          <p:cNvPicPr preferRelativeResize="0"/>
          <p:nvPr/>
        </p:nvPicPr>
        <p:blipFill rotWithShape="1">
          <a:blip r:embed="rId5">
            <a:alphaModFix/>
          </a:blip>
          <a:srcRect/>
          <a:stretch/>
        </p:blipFill>
        <p:spPr>
          <a:xfrm rot="663866">
            <a:off x="850198" y="2599565"/>
            <a:ext cx="1777334" cy="3784736"/>
          </a:xfrm>
          <a:prstGeom prst="rect">
            <a:avLst/>
          </a:prstGeom>
          <a:noFill/>
          <a:ln>
            <a:noFill/>
          </a:ln>
          <a:effectLst>
            <a:outerShdw blurRad="50800" dist="38100" dir="5400000" algn="t" rotWithShape="0">
              <a:srgbClr val="000000">
                <a:alpha val="40000"/>
              </a:srgbClr>
            </a:outerShdw>
          </a:effectLst>
        </p:spPr>
      </p:pic>
      <p:sp>
        <p:nvSpPr>
          <p:cNvPr id="20" name="Rounded Rectangular Callout 16">
            <a:extLst>
              <a:ext uri="{FF2B5EF4-FFF2-40B4-BE49-F238E27FC236}">
                <a16:creationId xmlns:a16="http://schemas.microsoft.com/office/drawing/2014/main" id="{B85EE02C-A3CF-40C3-9BE6-EAB7771FC13D}"/>
              </a:ext>
            </a:extLst>
          </p:cNvPr>
          <p:cNvSpPr/>
          <p:nvPr/>
        </p:nvSpPr>
        <p:spPr>
          <a:xfrm>
            <a:off x="1261784" y="1261872"/>
            <a:ext cx="7657719" cy="1036033"/>
          </a:xfrm>
          <a:prstGeom prst="wedgeRoundRectCallout">
            <a:avLst>
              <a:gd name="adj1" fmla="val -33829"/>
              <a:gd name="adj2" fmla="val 91917"/>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vi-VN" sz="3200" kern="0" dirty="0">
                <a:solidFill>
                  <a:srgbClr val="005279"/>
                </a:solidFill>
                <a:cs typeface="Arial" panose="020B0604020202020204" pitchFamily="34" charset="0"/>
              </a:rPr>
              <a:t>Theo các bạn, thỏ có thể đội mũ được không? Vì sao?</a:t>
            </a:r>
            <a:r>
              <a:rPr lang="en-US" sz="3200" kern="0" dirty="0">
                <a:solidFill>
                  <a:srgbClr val="005279"/>
                </a:solidFill>
                <a:cs typeface="Arial" panose="020B0604020202020204" pitchFamily="34" charset="0"/>
              </a:rPr>
              <a:t> </a:t>
            </a:r>
            <a:endParaRPr kumimoji="0" lang="vi-VN" sz="3200" b="0" i="0" u="none" strike="noStrike" kern="0" cap="none" spc="0" normalizeH="0" baseline="0" noProof="0" dirty="0">
              <a:ln>
                <a:noFill/>
              </a:ln>
              <a:solidFill>
                <a:srgbClr val="005279"/>
              </a:solidFill>
              <a:effectLst/>
              <a:uLnTx/>
              <a:uFillTx/>
              <a:latin typeface="Arial" panose="020B0604020202020204" pitchFamily="34" charset="0"/>
              <a:cs typeface="Arial" panose="020B0604020202020204" pitchFamily="34" charset="0"/>
            </a:endParaRPr>
          </a:p>
        </p:txBody>
      </p:sp>
      <p:sp>
        <p:nvSpPr>
          <p:cNvPr id="23" name="Rounded Rectangular Callout 18">
            <a:extLst>
              <a:ext uri="{FF2B5EF4-FFF2-40B4-BE49-F238E27FC236}">
                <a16:creationId xmlns:a16="http://schemas.microsoft.com/office/drawing/2014/main" id="{A520993F-94F1-455F-94ED-C50DDB52A785}"/>
              </a:ext>
            </a:extLst>
          </p:cNvPr>
          <p:cNvSpPr/>
          <p:nvPr/>
        </p:nvSpPr>
        <p:spPr>
          <a:xfrm>
            <a:off x="3097368" y="2791493"/>
            <a:ext cx="7184118" cy="1036033"/>
          </a:xfrm>
          <a:prstGeom prst="wedgeRoundRectCallout">
            <a:avLst>
              <a:gd name="adj1" fmla="val -41116"/>
              <a:gd name="adj2" fmla="val 80371"/>
              <a:gd name="adj3" fmla="val 16667"/>
            </a:avLst>
          </a:prstGeom>
          <a:solidFill>
            <a:srgbClr val="FBB03B">
              <a:lumMod val="40000"/>
              <a:lumOff val="6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r>
              <a:rPr lang="vi-VN" sz="3200" dirty="0"/>
              <a:t>Các bạn khuyên và thuyết phục thỏ con không mua mũ như thế nào?</a:t>
            </a:r>
            <a:endParaRPr lang="en-US" sz="3200" dirty="0"/>
          </a:p>
        </p:txBody>
      </p:sp>
      <p:sp>
        <p:nvSpPr>
          <p:cNvPr id="24" name="Rounded Rectangular Callout 18">
            <a:extLst>
              <a:ext uri="{FF2B5EF4-FFF2-40B4-BE49-F238E27FC236}">
                <a16:creationId xmlns:a16="http://schemas.microsoft.com/office/drawing/2014/main" id="{F839807A-DB8C-4303-9E45-9FE907060C21}"/>
              </a:ext>
            </a:extLst>
          </p:cNvPr>
          <p:cNvSpPr/>
          <p:nvPr/>
        </p:nvSpPr>
        <p:spPr>
          <a:xfrm>
            <a:off x="2752344" y="4321114"/>
            <a:ext cx="8622792" cy="1188721"/>
          </a:xfrm>
          <a:prstGeom prst="wedgeRoundRectCallout">
            <a:avLst>
              <a:gd name="adj1" fmla="val -41116"/>
              <a:gd name="adj2" fmla="val 80371"/>
              <a:gd name="adj3" fmla="val 16667"/>
            </a:avLst>
          </a:prstGeom>
          <a:ln/>
        </p:spPr>
        <p:style>
          <a:lnRef idx="3">
            <a:schemeClr val="lt1"/>
          </a:lnRef>
          <a:fillRef idx="1">
            <a:schemeClr val="accent2"/>
          </a:fillRef>
          <a:effectRef idx="1">
            <a:schemeClr val="accent2"/>
          </a:effectRef>
          <a:fontRef idx="minor">
            <a:schemeClr val="lt1"/>
          </a:fontRef>
        </p:style>
        <p:txBody>
          <a:bodyPr rtlCol="0" anchor="ctr"/>
          <a:lstStyle/>
          <a:p>
            <a:r>
              <a:rPr lang="en-US" sz="2800" dirty="0">
                <a:latin typeface="Arial" panose="020B0604020202020204" pitchFamily="34" charset="0"/>
                <a:cs typeface="Arial" panose="020B0604020202020204" pitchFamily="34" charset="0"/>
              </a:rPr>
              <a:t>T</a:t>
            </a:r>
            <a:r>
              <a:rPr lang="vi-VN" sz="2800" dirty="0">
                <a:latin typeface="Arial" panose="020B0604020202020204" pitchFamily="34" charset="0"/>
                <a:cs typeface="Arial" panose="020B0604020202020204" pitchFamily="34" charset="0"/>
              </a:rPr>
              <a:t>hỏ con MUỐN mua mũ điệu để đội cho đẹp, nhưng chiếc mũ ấy thỏ có thực sự CẦN không?</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647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par>
                                <p:cTn id="15" presetID="32" presetClass="emph" presetSubtype="0" fill="hold" nodeType="withEffect">
                                  <p:stCondLst>
                                    <p:cond delay="0"/>
                                  </p:stCondLst>
                                  <p:childTnLst>
                                    <p:animRot by="120000">
                                      <p:cBhvr>
                                        <p:cTn id="16" dur="400" fill="hold">
                                          <p:stCondLst>
                                            <p:cond delay="0"/>
                                          </p:stCondLst>
                                        </p:cTn>
                                        <p:tgtEl>
                                          <p:spTgt spid="19"/>
                                        </p:tgtEl>
                                        <p:attrNameLst>
                                          <p:attrName>r</p:attrName>
                                        </p:attrNameLst>
                                      </p:cBhvr>
                                    </p:animRot>
                                    <p:animRot by="-240000">
                                      <p:cBhvr>
                                        <p:cTn id="17" dur="800" fill="hold">
                                          <p:stCondLst>
                                            <p:cond delay="800"/>
                                          </p:stCondLst>
                                        </p:cTn>
                                        <p:tgtEl>
                                          <p:spTgt spid="19"/>
                                        </p:tgtEl>
                                        <p:attrNameLst>
                                          <p:attrName>r</p:attrName>
                                        </p:attrNameLst>
                                      </p:cBhvr>
                                    </p:animRot>
                                    <p:animRot by="240000">
                                      <p:cBhvr>
                                        <p:cTn id="18" dur="800" fill="hold">
                                          <p:stCondLst>
                                            <p:cond delay="1600"/>
                                          </p:stCondLst>
                                        </p:cTn>
                                        <p:tgtEl>
                                          <p:spTgt spid="19"/>
                                        </p:tgtEl>
                                        <p:attrNameLst>
                                          <p:attrName>r</p:attrName>
                                        </p:attrNameLst>
                                      </p:cBhvr>
                                    </p:animRot>
                                    <p:animRot by="-240000">
                                      <p:cBhvr>
                                        <p:cTn id="19" dur="800" fill="hold">
                                          <p:stCondLst>
                                            <p:cond delay="2400"/>
                                          </p:stCondLst>
                                        </p:cTn>
                                        <p:tgtEl>
                                          <p:spTgt spid="19"/>
                                        </p:tgtEl>
                                        <p:attrNameLst>
                                          <p:attrName>r</p:attrName>
                                        </p:attrNameLst>
                                      </p:cBhvr>
                                    </p:animRot>
                                    <p:animRot by="120000">
                                      <p:cBhvr>
                                        <p:cTn id="20" dur="800" fill="hold">
                                          <p:stCondLst>
                                            <p:cond delay="3200"/>
                                          </p:stCondLst>
                                        </p:cTn>
                                        <p:tgtEl>
                                          <p:spTgt spid="19"/>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iterate type="lt">
                                    <p:tmPct val="0"/>
                                  </p:iterate>
                                  <p:childTnLst>
                                    <p:set>
                                      <p:cBhvr>
                                        <p:cTn id="24" dur="1" fill="hold">
                                          <p:stCondLst>
                                            <p:cond delay="0"/>
                                          </p:stCondLst>
                                        </p:cTn>
                                        <p:tgtEl>
                                          <p:spTgt spid="20"/>
                                        </p:tgtEl>
                                        <p:attrNameLst>
                                          <p:attrName>style.visibility</p:attrName>
                                        </p:attrNameLst>
                                      </p:cBhvr>
                                      <p:to>
                                        <p:strVal val="visible"/>
                                      </p:to>
                                    </p:set>
                                    <p:animEffect transition="in" filter="wipe(left)">
                                      <p:cBhvr>
                                        <p:cTn id="25" dur="500"/>
                                        <p:tgtEl>
                                          <p:spTgt spid="20"/>
                                        </p:tgtEl>
                                      </p:cBhvr>
                                    </p:animEffect>
                                  </p:childTnLst>
                                </p:cTn>
                              </p:par>
                              <p:par>
                                <p:cTn id="26" presetID="15" presetClass="emph" presetSubtype="0" grpId="1" nodeType="withEffect">
                                  <p:stCondLst>
                                    <p:cond delay="0"/>
                                  </p:stCondLst>
                                  <p:iterate type="lt">
                                    <p:tmAbs val="25"/>
                                  </p:iterate>
                                  <p:childTnLst>
                                    <p:set>
                                      <p:cBhvr override="childStyle">
                                        <p:cTn id="27" dur="indefinite"/>
                                        <p:tgtEl>
                                          <p:spTgt spid="20"/>
                                        </p:tgtEl>
                                        <p:attrNameLst>
                                          <p:attrName>style.fontWeight</p:attrName>
                                        </p:attrNameLst>
                                      </p:cBhvr>
                                      <p:to>
                                        <p:strVal val="bold"/>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iterate type="lt">
                                    <p:tmPct val="0"/>
                                  </p:iterate>
                                  <p:childTnLst>
                                    <p:set>
                                      <p:cBhvr>
                                        <p:cTn id="31" dur="1" fill="hold">
                                          <p:stCondLst>
                                            <p:cond delay="0"/>
                                          </p:stCondLst>
                                        </p:cTn>
                                        <p:tgtEl>
                                          <p:spTgt spid="23"/>
                                        </p:tgtEl>
                                        <p:attrNameLst>
                                          <p:attrName>style.visibility</p:attrName>
                                        </p:attrNameLst>
                                      </p:cBhvr>
                                      <p:to>
                                        <p:strVal val="visible"/>
                                      </p:to>
                                    </p:set>
                                    <p:animEffect transition="in" filter="wipe(left)">
                                      <p:cBhvr>
                                        <p:cTn id="32" dur="500"/>
                                        <p:tgtEl>
                                          <p:spTgt spid="23"/>
                                        </p:tgtEl>
                                      </p:cBhvr>
                                    </p:animEffect>
                                  </p:childTnLst>
                                </p:cTn>
                              </p:par>
                              <p:par>
                                <p:cTn id="33" presetID="15" presetClass="emph" presetSubtype="0" grpId="1" nodeType="withEffect">
                                  <p:stCondLst>
                                    <p:cond delay="0"/>
                                  </p:stCondLst>
                                  <p:iterate type="lt">
                                    <p:tmAbs val="25"/>
                                  </p:iterate>
                                  <p:childTnLst>
                                    <p:set>
                                      <p:cBhvr override="childStyle">
                                        <p:cTn id="34" dur="indefinite"/>
                                        <p:tgtEl>
                                          <p:spTgt spid="23"/>
                                        </p:tgtEl>
                                        <p:attrNameLst>
                                          <p:attrName>style.fontWeight</p:attrName>
                                        </p:attrNameLst>
                                      </p:cBhvr>
                                      <p:to>
                                        <p:strVal val="bold"/>
                                      </p:to>
                                    </p:se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iterate type="lt">
                                    <p:tmPct val="0"/>
                                  </p:iterate>
                                  <p:childTnLst>
                                    <p:set>
                                      <p:cBhvr>
                                        <p:cTn id="38" dur="1" fill="hold">
                                          <p:stCondLst>
                                            <p:cond delay="0"/>
                                          </p:stCondLst>
                                        </p:cTn>
                                        <p:tgtEl>
                                          <p:spTgt spid="24"/>
                                        </p:tgtEl>
                                        <p:attrNameLst>
                                          <p:attrName>style.visibility</p:attrName>
                                        </p:attrNameLst>
                                      </p:cBhvr>
                                      <p:to>
                                        <p:strVal val="visible"/>
                                      </p:to>
                                    </p:set>
                                    <p:animEffect transition="in" filter="wipe(left)">
                                      <p:cBhvr>
                                        <p:cTn id="39" dur="500"/>
                                        <p:tgtEl>
                                          <p:spTgt spid="24"/>
                                        </p:tgtEl>
                                      </p:cBhvr>
                                    </p:animEffect>
                                  </p:childTnLst>
                                </p:cTn>
                              </p:par>
                              <p:par>
                                <p:cTn id="40" presetID="15" presetClass="emph" presetSubtype="0" grpId="1" nodeType="withEffect">
                                  <p:stCondLst>
                                    <p:cond delay="0"/>
                                  </p:stCondLst>
                                  <p:iterate type="lt">
                                    <p:tmAbs val="25"/>
                                  </p:iterate>
                                  <p:childTnLst>
                                    <p:set>
                                      <p:cBhvr override="childStyle">
                                        <p:cTn id="41" dur="indefinite"/>
                                        <p:tgtEl>
                                          <p:spTgt spid="24"/>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23" grpId="0" animBg="1"/>
      <p:bldP spid="23" grpId="1" animBg="1"/>
      <p:bldP spid="24" grpId="0" animBg="1"/>
      <p:bldP spid="24"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339612" y="2128100"/>
            <a:ext cx="5877496" cy="791198"/>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327064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84E3F0"/>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D11335A-E55D-45F6-84FC-17A415331A40}"/>
              </a:ext>
            </a:extLst>
          </p:cNvPr>
          <p:cNvSpPr/>
          <p:nvPr/>
        </p:nvSpPr>
        <p:spPr>
          <a:xfrm>
            <a:off x="585216" y="795528"/>
            <a:ext cx="10927080" cy="5724144"/>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11" name="Google Shape;59;p13">
            <a:extLst>
              <a:ext uri="{FF2B5EF4-FFF2-40B4-BE49-F238E27FC236}">
                <a16:creationId xmlns:a16="http://schemas.microsoft.com/office/drawing/2014/main" id="{707E9A59-8ECA-4EBB-9B49-D08DC3A5D5DC}"/>
              </a:ext>
            </a:extLst>
          </p:cNvPr>
          <p:cNvPicPr preferRelativeResize="0"/>
          <p:nvPr/>
        </p:nvPicPr>
        <p:blipFill>
          <a:blip r:embed="rId3">
            <a:alphaModFix/>
          </a:blip>
          <a:stretch>
            <a:fillRect/>
          </a:stretch>
        </p:blipFill>
        <p:spPr>
          <a:xfrm>
            <a:off x="-90200" y="1"/>
            <a:ext cx="2762768" cy="1036033"/>
          </a:xfrm>
          <a:prstGeom prst="rect">
            <a:avLst/>
          </a:prstGeom>
          <a:noFill/>
          <a:ln>
            <a:noFill/>
          </a:ln>
        </p:spPr>
      </p:pic>
      <p:pic>
        <p:nvPicPr>
          <p:cNvPr id="12" name="Google Shape;60;p13">
            <a:extLst>
              <a:ext uri="{FF2B5EF4-FFF2-40B4-BE49-F238E27FC236}">
                <a16:creationId xmlns:a16="http://schemas.microsoft.com/office/drawing/2014/main" id="{77E2EA3B-51F6-4234-8625-2BC0AE760023}"/>
              </a:ext>
            </a:extLst>
          </p:cNvPr>
          <p:cNvPicPr preferRelativeResize="0"/>
          <p:nvPr/>
        </p:nvPicPr>
        <p:blipFill>
          <a:blip r:embed="rId3">
            <a:alphaModFix/>
          </a:blip>
          <a:stretch>
            <a:fillRect/>
          </a:stretch>
        </p:blipFill>
        <p:spPr>
          <a:xfrm>
            <a:off x="2530467" y="1"/>
            <a:ext cx="2762768" cy="1036033"/>
          </a:xfrm>
          <a:prstGeom prst="rect">
            <a:avLst/>
          </a:prstGeom>
          <a:noFill/>
          <a:ln>
            <a:noFill/>
          </a:ln>
        </p:spPr>
      </p:pic>
      <p:pic>
        <p:nvPicPr>
          <p:cNvPr id="13" name="Google Shape;61;p13">
            <a:extLst>
              <a:ext uri="{FF2B5EF4-FFF2-40B4-BE49-F238E27FC236}">
                <a16:creationId xmlns:a16="http://schemas.microsoft.com/office/drawing/2014/main" id="{E6D5511D-5F5F-43C4-BDCA-31AC2D7F4350}"/>
              </a:ext>
            </a:extLst>
          </p:cNvPr>
          <p:cNvPicPr preferRelativeResize="0"/>
          <p:nvPr/>
        </p:nvPicPr>
        <p:blipFill>
          <a:blip r:embed="rId3">
            <a:alphaModFix/>
          </a:blip>
          <a:stretch>
            <a:fillRect/>
          </a:stretch>
        </p:blipFill>
        <p:spPr>
          <a:xfrm>
            <a:off x="6808567" y="1"/>
            <a:ext cx="2762768" cy="1036033"/>
          </a:xfrm>
          <a:prstGeom prst="rect">
            <a:avLst/>
          </a:prstGeom>
          <a:noFill/>
          <a:ln>
            <a:noFill/>
          </a:ln>
        </p:spPr>
      </p:pic>
      <p:pic>
        <p:nvPicPr>
          <p:cNvPr id="18" name="Google Shape;62;p13">
            <a:extLst>
              <a:ext uri="{FF2B5EF4-FFF2-40B4-BE49-F238E27FC236}">
                <a16:creationId xmlns:a16="http://schemas.microsoft.com/office/drawing/2014/main" id="{C03FFA74-9F7C-4671-89B4-DD2A2AE96CD5}"/>
              </a:ext>
            </a:extLst>
          </p:cNvPr>
          <p:cNvPicPr preferRelativeResize="0"/>
          <p:nvPr/>
        </p:nvPicPr>
        <p:blipFill>
          <a:blip r:embed="rId3">
            <a:alphaModFix/>
          </a:blip>
          <a:stretch>
            <a:fillRect/>
          </a:stretch>
        </p:blipFill>
        <p:spPr>
          <a:xfrm>
            <a:off x="9429233" y="1"/>
            <a:ext cx="2762768" cy="1036033"/>
          </a:xfrm>
          <a:prstGeom prst="rect">
            <a:avLst/>
          </a:prstGeom>
          <a:noFill/>
          <a:ln>
            <a:noFill/>
          </a:ln>
        </p:spPr>
      </p:pic>
      <p:pic>
        <p:nvPicPr>
          <p:cNvPr id="14" name="Picture 13" descr="A picture containing text, doll&#10;&#10;Description automatically generated">
            <a:extLst>
              <a:ext uri="{FF2B5EF4-FFF2-40B4-BE49-F238E27FC236}">
                <a16:creationId xmlns:a16="http://schemas.microsoft.com/office/drawing/2014/main" id="{1C078E64-5EE4-4887-8221-4B9F4E6B55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6436" y="2861781"/>
            <a:ext cx="3472263" cy="3356065"/>
          </a:xfrm>
          <a:prstGeom prst="rect">
            <a:avLst/>
          </a:prstGeom>
        </p:spPr>
      </p:pic>
      <p:sp>
        <p:nvSpPr>
          <p:cNvPr id="15" name="Rounded Rectangular Callout 16">
            <a:extLst>
              <a:ext uri="{FF2B5EF4-FFF2-40B4-BE49-F238E27FC236}">
                <a16:creationId xmlns:a16="http://schemas.microsoft.com/office/drawing/2014/main" id="{2584ABB9-507C-445D-B5DE-A0F3531F32EB}"/>
              </a:ext>
            </a:extLst>
          </p:cNvPr>
          <p:cNvSpPr/>
          <p:nvPr/>
        </p:nvSpPr>
        <p:spPr>
          <a:xfrm>
            <a:off x="2671330" y="961116"/>
            <a:ext cx="7657719" cy="1337785"/>
          </a:xfrm>
          <a:prstGeom prst="wedgeRoundRectCallout">
            <a:avLst>
              <a:gd name="adj1" fmla="val -40755"/>
              <a:gd name="adj2" fmla="val 83031"/>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vi-VN" sz="4000" kern="0" dirty="0">
                <a:solidFill>
                  <a:srgbClr val="005279"/>
                </a:solidFill>
                <a:latin typeface="Calibri" panose="020F0502020204030204" pitchFamily="34" charset="0"/>
                <a:cs typeface="Calibri" panose="020F0502020204030204" pitchFamily="34" charset="0"/>
              </a:rPr>
              <a:t>Thỏ không thể đội mũ, </a:t>
            </a:r>
            <a:r>
              <a:rPr lang="en-US" sz="4000" kern="0" dirty="0" err="1">
                <a:solidFill>
                  <a:srgbClr val="005279"/>
                </a:solidFill>
                <a:latin typeface="Calibri" panose="020F0502020204030204" pitchFamily="34" charset="0"/>
                <a:cs typeface="Calibri" panose="020F0502020204030204" pitchFamily="34" charset="0"/>
              </a:rPr>
              <a:t>vì</a:t>
            </a:r>
            <a:r>
              <a:rPr lang="en-US" sz="4000" kern="0" dirty="0">
                <a:solidFill>
                  <a:srgbClr val="005279"/>
                </a:solidFill>
                <a:latin typeface="Calibri" panose="020F0502020204030204" pitchFamily="34" charset="0"/>
                <a:cs typeface="Calibri" panose="020F0502020204030204" pitchFamily="34" charset="0"/>
              </a:rPr>
              <a:t> </a:t>
            </a:r>
            <a:r>
              <a:rPr lang="en-US" sz="4000" kern="0" dirty="0" err="1">
                <a:solidFill>
                  <a:srgbClr val="005279"/>
                </a:solidFill>
                <a:latin typeface="Calibri" panose="020F0502020204030204" pitchFamily="34" charset="0"/>
                <a:cs typeface="Calibri" panose="020F0502020204030204" pitchFamily="34" charset="0"/>
              </a:rPr>
              <a:t>thỏ</a:t>
            </a:r>
            <a:r>
              <a:rPr lang="en-US" sz="4000" kern="0" dirty="0">
                <a:solidFill>
                  <a:srgbClr val="005279"/>
                </a:solidFill>
                <a:latin typeface="Calibri" panose="020F0502020204030204" pitchFamily="34" charset="0"/>
                <a:cs typeface="Calibri" panose="020F0502020204030204" pitchFamily="34" charset="0"/>
              </a:rPr>
              <a:t> </a:t>
            </a:r>
            <a:r>
              <a:rPr lang="vi-VN" sz="4000" kern="0" dirty="0">
                <a:solidFill>
                  <a:srgbClr val="005279"/>
                </a:solidFill>
                <a:latin typeface="Calibri" panose="020F0502020204030204" pitchFamily="34" charset="0"/>
                <a:cs typeface="Calibri" panose="020F0502020204030204" pitchFamily="34" charset="0"/>
              </a:rPr>
              <a:t>có đôi tai dài.</a:t>
            </a:r>
            <a:endParaRPr kumimoji="0" lang="vi-VN" sz="4000" b="0" i="0" u="none" strike="noStrike" kern="0" cap="none" spc="0" normalizeH="0" baseline="0" noProof="0" dirty="0">
              <a:ln>
                <a:noFill/>
              </a:ln>
              <a:solidFill>
                <a:srgbClr val="005279"/>
              </a:solidFill>
              <a:effectLst/>
              <a:uLnTx/>
              <a:uFillTx/>
              <a:latin typeface="Calibri" panose="020F0502020204030204" pitchFamily="34" charset="0"/>
              <a:cs typeface="Calibri" panose="020F0502020204030204" pitchFamily="34" charset="0"/>
            </a:endParaRPr>
          </a:p>
        </p:txBody>
      </p:sp>
      <p:pic>
        <p:nvPicPr>
          <p:cNvPr id="16" name="Picture 15" descr="A picture containing circle&#10;&#10;Description automatically generated">
            <a:extLst>
              <a:ext uri="{FF2B5EF4-FFF2-40B4-BE49-F238E27FC236}">
                <a16:creationId xmlns:a16="http://schemas.microsoft.com/office/drawing/2014/main" id="{FE6F39F6-2AB3-40CD-8338-1E17ADFD36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72605" y="1682310"/>
            <a:ext cx="1521360" cy="1036033"/>
          </a:xfrm>
          <a:prstGeom prst="rect">
            <a:avLst/>
          </a:prstGeom>
        </p:spPr>
      </p:pic>
      <p:sp>
        <p:nvSpPr>
          <p:cNvPr id="17" name="Rounded Rectangular Callout 16">
            <a:extLst>
              <a:ext uri="{FF2B5EF4-FFF2-40B4-BE49-F238E27FC236}">
                <a16:creationId xmlns:a16="http://schemas.microsoft.com/office/drawing/2014/main" id="{066AC2D7-35EA-4AF2-AC50-38D7F798976D}"/>
              </a:ext>
            </a:extLst>
          </p:cNvPr>
          <p:cNvSpPr/>
          <p:nvPr/>
        </p:nvSpPr>
        <p:spPr>
          <a:xfrm>
            <a:off x="4168521" y="2718343"/>
            <a:ext cx="6822567" cy="1337785"/>
          </a:xfrm>
          <a:prstGeom prst="wedgeRoundRectCallout">
            <a:avLst>
              <a:gd name="adj1" fmla="val -50180"/>
              <a:gd name="adj2" fmla="val 79614"/>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en-US" sz="4000" kern="0" dirty="0" err="1">
                <a:solidFill>
                  <a:srgbClr val="005279"/>
                </a:solidFill>
                <a:latin typeface="Calibri" panose="020F0502020204030204" pitchFamily="34" charset="0"/>
                <a:cs typeface="Calibri" panose="020F0502020204030204" pitchFamily="34" charset="0"/>
              </a:rPr>
              <a:t>Thỏ</a:t>
            </a:r>
            <a:r>
              <a:rPr lang="en-US" sz="4000" kern="0" dirty="0">
                <a:solidFill>
                  <a:srgbClr val="005279"/>
                </a:solidFill>
                <a:latin typeface="Calibri" panose="020F0502020204030204" pitchFamily="34" charset="0"/>
                <a:cs typeface="Calibri" panose="020F0502020204030204" pitchFamily="34" charset="0"/>
              </a:rPr>
              <a:t> </a:t>
            </a:r>
            <a:r>
              <a:rPr lang="en-US" sz="4000" kern="0" dirty="0" err="1">
                <a:solidFill>
                  <a:srgbClr val="005279"/>
                </a:solidFill>
                <a:latin typeface="Calibri" panose="020F0502020204030204" pitchFamily="34" charset="0"/>
                <a:cs typeface="Calibri" panose="020F0502020204030204" pitchFamily="34" charset="0"/>
              </a:rPr>
              <a:t>ơi</a:t>
            </a:r>
            <a:r>
              <a:rPr lang="en-US" sz="4000" kern="0" dirty="0">
                <a:solidFill>
                  <a:srgbClr val="005279"/>
                </a:solidFill>
                <a:latin typeface="Calibri" panose="020F0502020204030204" pitchFamily="34" charset="0"/>
                <a:cs typeface="Calibri" panose="020F0502020204030204" pitchFamily="34" charset="0"/>
              </a:rPr>
              <a:t>, tai </a:t>
            </a:r>
            <a:r>
              <a:rPr lang="en-US" sz="4000" kern="0" dirty="0" err="1">
                <a:solidFill>
                  <a:srgbClr val="005279"/>
                </a:solidFill>
                <a:latin typeface="Calibri" panose="020F0502020204030204" pitchFamily="34" charset="0"/>
                <a:cs typeface="Calibri" panose="020F0502020204030204" pitchFamily="34" charset="0"/>
              </a:rPr>
              <a:t>thỏ</a:t>
            </a:r>
            <a:r>
              <a:rPr lang="en-US" sz="4000" kern="0" dirty="0">
                <a:solidFill>
                  <a:srgbClr val="005279"/>
                </a:solidFill>
                <a:latin typeface="Calibri" panose="020F0502020204030204" pitchFamily="34" charset="0"/>
                <a:cs typeface="Calibri" panose="020F0502020204030204" pitchFamily="34" charset="0"/>
              </a:rPr>
              <a:t> </a:t>
            </a:r>
            <a:r>
              <a:rPr lang="en-US" sz="4000" kern="0" dirty="0" err="1">
                <a:solidFill>
                  <a:srgbClr val="005279"/>
                </a:solidFill>
                <a:latin typeface="Calibri" panose="020F0502020204030204" pitchFamily="34" charset="0"/>
                <a:cs typeface="Calibri" panose="020F0502020204030204" pitchFamily="34" charset="0"/>
              </a:rPr>
              <a:t>rất</a:t>
            </a:r>
            <a:r>
              <a:rPr lang="en-US" sz="4000" kern="0" dirty="0">
                <a:solidFill>
                  <a:srgbClr val="005279"/>
                </a:solidFill>
                <a:latin typeface="Calibri" panose="020F0502020204030204" pitchFamily="34" charset="0"/>
                <a:cs typeface="Calibri" panose="020F0502020204030204" pitchFamily="34" charset="0"/>
              </a:rPr>
              <a:t> </a:t>
            </a:r>
            <a:r>
              <a:rPr lang="en-US" sz="4000" kern="0" dirty="0" err="1">
                <a:solidFill>
                  <a:srgbClr val="005279"/>
                </a:solidFill>
                <a:latin typeface="Calibri" panose="020F0502020204030204" pitchFamily="34" charset="0"/>
                <a:cs typeface="Calibri" panose="020F0502020204030204" pitchFamily="34" charset="0"/>
              </a:rPr>
              <a:t>dài</a:t>
            </a:r>
            <a:r>
              <a:rPr lang="en-US" sz="4000" kern="0" dirty="0">
                <a:solidFill>
                  <a:srgbClr val="005279"/>
                </a:solidFill>
                <a:latin typeface="Calibri" panose="020F0502020204030204" pitchFamily="34" charset="0"/>
                <a:cs typeface="Calibri" panose="020F0502020204030204" pitchFamily="34" charset="0"/>
              </a:rPr>
              <a:t>, </a:t>
            </a:r>
            <a:r>
              <a:rPr lang="en-US" sz="4000" kern="0" dirty="0" err="1">
                <a:solidFill>
                  <a:srgbClr val="005279"/>
                </a:solidFill>
                <a:latin typeface="Calibri" panose="020F0502020204030204" pitchFamily="34" charset="0"/>
                <a:cs typeface="Calibri" panose="020F0502020204030204" pitchFamily="34" charset="0"/>
              </a:rPr>
              <a:t>đội</a:t>
            </a:r>
            <a:r>
              <a:rPr lang="en-US" sz="4000" kern="0" dirty="0">
                <a:solidFill>
                  <a:srgbClr val="005279"/>
                </a:solidFill>
                <a:latin typeface="Calibri" panose="020F0502020204030204" pitchFamily="34" charset="0"/>
                <a:cs typeface="Calibri" panose="020F0502020204030204" pitchFamily="34" charset="0"/>
              </a:rPr>
              <a:t> </a:t>
            </a:r>
            <a:r>
              <a:rPr lang="en-US" sz="4000" kern="0" dirty="0" err="1">
                <a:solidFill>
                  <a:srgbClr val="005279"/>
                </a:solidFill>
                <a:latin typeface="Calibri" panose="020F0502020204030204" pitchFamily="34" charset="0"/>
                <a:cs typeface="Calibri" panose="020F0502020204030204" pitchFamily="34" charset="0"/>
              </a:rPr>
              <a:t>mũ</a:t>
            </a:r>
            <a:r>
              <a:rPr lang="en-US" sz="4000" kern="0" dirty="0">
                <a:solidFill>
                  <a:srgbClr val="005279"/>
                </a:solidFill>
                <a:latin typeface="Calibri" panose="020F0502020204030204" pitchFamily="34" charset="0"/>
                <a:cs typeface="Calibri" panose="020F0502020204030204" pitchFamily="34" charset="0"/>
              </a:rPr>
              <a:t> </a:t>
            </a:r>
            <a:r>
              <a:rPr lang="en-US" sz="4000" kern="0" dirty="0" err="1">
                <a:solidFill>
                  <a:srgbClr val="005279"/>
                </a:solidFill>
                <a:latin typeface="Calibri" panose="020F0502020204030204" pitchFamily="34" charset="0"/>
                <a:cs typeface="Calibri" panose="020F0502020204030204" pitchFamily="34" charset="0"/>
              </a:rPr>
              <a:t>sẽ</a:t>
            </a:r>
            <a:r>
              <a:rPr lang="en-US" sz="4000" kern="0" dirty="0">
                <a:solidFill>
                  <a:srgbClr val="005279"/>
                </a:solidFill>
                <a:latin typeface="Calibri" panose="020F0502020204030204" pitchFamily="34" charset="0"/>
                <a:cs typeface="Calibri" panose="020F0502020204030204" pitchFamily="34" charset="0"/>
              </a:rPr>
              <a:t> </a:t>
            </a:r>
            <a:r>
              <a:rPr lang="en-US" sz="4000" kern="0" dirty="0" err="1">
                <a:solidFill>
                  <a:srgbClr val="005279"/>
                </a:solidFill>
                <a:latin typeface="Calibri" panose="020F0502020204030204" pitchFamily="34" charset="0"/>
                <a:cs typeface="Calibri" panose="020F0502020204030204" pitchFamily="34" charset="0"/>
              </a:rPr>
              <a:t>vướng</a:t>
            </a:r>
            <a:r>
              <a:rPr lang="en-US" sz="4000" kern="0" dirty="0">
                <a:solidFill>
                  <a:srgbClr val="005279"/>
                </a:solidFill>
                <a:latin typeface="Calibri" panose="020F0502020204030204" pitchFamily="34" charset="0"/>
                <a:cs typeface="Calibri" panose="020F0502020204030204" pitchFamily="34" charset="0"/>
              </a:rPr>
              <a:t> </a:t>
            </a:r>
            <a:r>
              <a:rPr lang="en-US" sz="4000" kern="0" dirty="0" err="1">
                <a:solidFill>
                  <a:srgbClr val="005279"/>
                </a:solidFill>
                <a:latin typeface="Calibri" panose="020F0502020204030204" pitchFamily="34" charset="0"/>
                <a:cs typeface="Calibri" panose="020F0502020204030204" pitchFamily="34" charset="0"/>
              </a:rPr>
              <a:t>lắm</a:t>
            </a:r>
            <a:r>
              <a:rPr lang="en-US" sz="4000" kern="0" dirty="0">
                <a:solidFill>
                  <a:srgbClr val="005279"/>
                </a:solidFill>
                <a:latin typeface="Calibri" panose="020F0502020204030204" pitchFamily="34" charset="0"/>
                <a:cs typeface="Calibri" panose="020F0502020204030204" pitchFamily="34" charset="0"/>
              </a:rPr>
              <a:t>!</a:t>
            </a:r>
            <a:endParaRPr kumimoji="0" lang="vi-VN" sz="4000" b="0" i="0" u="none" strike="noStrike" kern="0" cap="none" spc="0" normalizeH="0" baseline="0" noProof="0" dirty="0">
              <a:ln>
                <a:noFill/>
              </a:ln>
              <a:solidFill>
                <a:srgbClr val="005279"/>
              </a:solidFill>
              <a:effectLst/>
              <a:uLnTx/>
              <a:uFillTx/>
              <a:latin typeface="Calibri" panose="020F0502020204030204" pitchFamily="34" charset="0"/>
              <a:cs typeface="Calibri" panose="020F0502020204030204" pitchFamily="34" charset="0"/>
            </a:endParaRPr>
          </a:p>
        </p:txBody>
      </p:sp>
      <p:sp>
        <p:nvSpPr>
          <p:cNvPr id="21" name="Rounded Rectangular Callout 16">
            <a:extLst>
              <a:ext uri="{FF2B5EF4-FFF2-40B4-BE49-F238E27FC236}">
                <a16:creationId xmlns:a16="http://schemas.microsoft.com/office/drawing/2014/main" id="{611155BC-C154-48CF-94BE-87E5D246CCEC}"/>
              </a:ext>
            </a:extLst>
          </p:cNvPr>
          <p:cNvSpPr/>
          <p:nvPr/>
        </p:nvSpPr>
        <p:spPr>
          <a:xfrm>
            <a:off x="3988050" y="4544090"/>
            <a:ext cx="7359654" cy="1454467"/>
          </a:xfrm>
          <a:prstGeom prst="wedgeRoundRectCallout">
            <a:avLst>
              <a:gd name="adj1" fmla="val -57015"/>
              <a:gd name="adj2" fmla="val 68677"/>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vi-VN" sz="3200" kern="0" dirty="0">
                <a:solidFill>
                  <a:srgbClr val="005279"/>
                </a:solidFill>
                <a:latin typeface="Calibri" panose="020F0502020204030204" pitchFamily="34" charset="0"/>
                <a:cs typeface="Calibri" panose="020F0502020204030204" pitchFamily="34" charset="0"/>
              </a:rPr>
              <a:t>Như vậy thỏ con MUỐN mua mũ điệu để đội cho đẹp, nhưng chiếc mũ ấy thỏ không thực sự CẦN.</a:t>
            </a:r>
            <a:endParaRPr kumimoji="0" lang="vi-VN" sz="3200" b="0" i="0" u="none" strike="noStrike" kern="0" cap="none" spc="0" normalizeH="0" baseline="0" noProof="0" dirty="0">
              <a:ln>
                <a:noFill/>
              </a:ln>
              <a:solidFill>
                <a:srgbClr val="005279"/>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789997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iterate type="lt">
                                    <p:tmPct val="0"/>
                                  </p:iterate>
                                  <p:childTnLst>
                                    <p:set>
                                      <p:cBhvr>
                                        <p:cTn id="13" dur="1" fill="hold">
                                          <p:stCondLst>
                                            <p:cond delay="0"/>
                                          </p:stCondLst>
                                        </p:cTn>
                                        <p:tgtEl>
                                          <p:spTgt spid="15"/>
                                        </p:tgtEl>
                                        <p:attrNameLst>
                                          <p:attrName>style.visibility</p:attrName>
                                        </p:attrNameLst>
                                      </p:cBhvr>
                                      <p:to>
                                        <p:strVal val="visible"/>
                                      </p:to>
                                    </p:set>
                                    <p:animEffect transition="in" filter="wipe(left)">
                                      <p:cBhvr>
                                        <p:cTn id="14" dur="500"/>
                                        <p:tgtEl>
                                          <p:spTgt spid="15"/>
                                        </p:tgtEl>
                                      </p:cBhvr>
                                    </p:animEffect>
                                  </p:childTnLst>
                                </p:cTn>
                              </p:par>
                              <p:par>
                                <p:cTn id="15" presetID="15" presetClass="emph" presetSubtype="0" grpId="1" nodeType="withEffect">
                                  <p:stCondLst>
                                    <p:cond delay="0"/>
                                  </p:stCondLst>
                                  <p:iterate type="lt">
                                    <p:tmAbs val="25"/>
                                  </p:iterate>
                                  <p:childTnLst>
                                    <p:set>
                                      <p:cBhvr override="childStyle">
                                        <p:cTn id="16" dur="indefinite"/>
                                        <p:tgtEl>
                                          <p:spTgt spid="15"/>
                                        </p:tgtEl>
                                        <p:attrNameLst>
                                          <p:attrName>style.fontWeight</p:attrName>
                                        </p:attrNameLst>
                                      </p:cBhvr>
                                      <p:to>
                                        <p:strVal val="bold"/>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iterate type="lt">
                                    <p:tmPct val="0"/>
                                  </p:iterate>
                                  <p:childTnLst>
                                    <p:set>
                                      <p:cBhvr>
                                        <p:cTn id="25" dur="1" fill="hold">
                                          <p:stCondLst>
                                            <p:cond delay="0"/>
                                          </p:stCondLst>
                                        </p:cTn>
                                        <p:tgtEl>
                                          <p:spTgt spid="17"/>
                                        </p:tgtEl>
                                        <p:attrNameLst>
                                          <p:attrName>style.visibility</p:attrName>
                                        </p:attrNameLst>
                                      </p:cBhvr>
                                      <p:to>
                                        <p:strVal val="visible"/>
                                      </p:to>
                                    </p:set>
                                    <p:animEffect transition="in" filter="wipe(left)">
                                      <p:cBhvr>
                                        <p:cTn id="26" dur="500"/>
                                        <p:tgtEl>
                                          <p:spTgt spid="17"/>
                                        </p:tgtEl>
                                      </p:cBhvr>
                                    </p:animEffect>
                                  </p:childTnLst>
                                </p:cTn>
                              </p:par>
                              <p:par>
                                <p:cTn id="27" presetID="15" presetClass="emph" presetSubtype="0" grpId="1" nodeType="withEffect">
                                  <p:stCondLst>
                                    <p:cond delay="0"/>
                                  </p:stCondLst>
                                  <p:iterate type="lt">
                                    <p:tmAbs val="25"/>
                                  </p:iterate>
                                  <p:childTnLst>
                                    <p:set>
                                      <p:cBhvr override="childStyle">
                                        <p:cTn id="28" dur="indefinite"/>
                                        <p:tgtEl>
                                          <p:spTgt spid="17"/>
                                        </p:tgtEl>
                                        <p:attrNameLst>
                                          <p:attrName>style.fontWeight</p:attrName>
                                        </p:attrNameLst>
                                      </p:cBhvr>
                                      <p:to>
                                        <p:strVal val="bold"/>
                                      </p:to>
                                    </p:se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iterate type="lt">
                                    <p:tmPct val="0"/>
                                  </p:iterate>
                                  <p:childTnLst>
                                    <p:set>
                                      <p:cBhvr>
                                        <p:cTn id="32" dur="1" fill="hold">
                                          <p:stCondLst>
                                            <p:cond delay="0"/>
                                          </p:stCondLst>
                                        </p:cTn>
                                        <p:tgtEl>
                                          <p:spTgt spid="21"/>
                                        </p:tgtEl>
                                        <p:attrNameLst>
                                          <p:attrName>style.visibility</p:attrName>
                                        </p:attrNameLst>
                                      </p:cBhvr>
                                      <p:to>
                                        <p:strVal val="visible"/>
                                      </p:to>
                                    </p:set>
                                    <p:animEffect transition="in" filter="wipe(left)">
                                      <p:cBhvr>
                                        <p:cTn id="33" dur="500"/>
                                        <p:tgtEl>
                                          <p:spTgt spid="21"/>
                                        </p:tgtEl>
                                      </p:cBhvr>
                                    </p:animEffect>
                                  </p:childTnLst>
                                </p:cTn>
                              </p:par>
                              <p:par>
                                <p:cTn id="34" presetID="15" presetClass="emph" presetSubtype="0" grpId="1" nodeType="withEffect">
                                  <p:stCondLst>
                                    <p:cond delay="0"/>
                                  </p:stCondLst>
                                  <p:iterate type="lt">
                                    <p:tmAbs val="25"/>
                                  </p:iterate>
                                  <p:childTnLst>
                                    <p:set>
                                      <p:cBhvr override="childStyle">
                                        <p:cTn id="35" dur="indefinite"/>
                                        <p:tgtEl>
                                          <p:spTgt spid="21"/>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7" grpId="0" animBg="1"/>
      <p:bldP spid="17" grpId="1" animBg="1"/>
      <p:bldP spid="21" grpId="0" animBg="1"/>
      <p:bldP spid="21"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84E3F0"/>
        </a:solidFill>
        <a:effectLst/>
      </p:bgPr>
    </p:bg>
    <p:spTree>
      <p:nvGrpSpPr>
        <p:cNvPr id="1" name=""/>
        <p:cNvGrpSpPr/>
        <p:nvPr/>
      </p:nvGrpSpPr>
      <p:grpSpPr>
        <a:xfrm>
          <a:off x="0" y="0"/>
          <a:ext cx="0" cy="0"/>
          <a:chOff x="0" y="0"/>
          <a:chExt cx="0" cy="0"/>
        </a:xfrm>
      </p:grpSpPr>
      <p:pic>
        <p:nvPicPr>
          <p:cNvPr id="16" name="图片 15"/>
          <p:cNvPicPr>
            <a:picLocks noChangeAspect="1"/>
          </p:cNvPicPr>
          <p:nvPr/>
        </p:nvPicPr>
        <p:blipFill>
          <a:blip r:embed="rId3"/>
          <a:stretch>
            <a:fillRect/>
          </a:stretch>
        </p:blipFill>
        <p:spPr>
          <a:xfrm>
            <a:off x="1" y="1"/>
            <a:ext cx="12192000" cy="500912"/>
          </a:xfrm>
          <a:prstGeom prst="rect">
            <a:avLst/>
          </a:prstGeom>
        </p:spPr>
      </p:pic>
      <p:sp>
        <p:nvSpPr>
          <p:cNvPr id="14" name="Rectangle: Rounded Corners 13">
            <a:extLst>
              <a:ext uri="{FF2B5EF4-FFF2-40B4-BE49-F238E27FC236}">
                <a16:creationId xmlns:a16="http://schemas.microsoft.com/office/drawing/2014/main" id="{64B44454-C8E7-47F4-9D3C-C540E53964F5}"/>
              </a:ext>
            </a:extLst>
          </p:cNvPr>
          <p:cNvSpPr/>
          <p:nvPr/>
        </p:nvSpPr>
        <p:spPr>
          <a:xfrm>
            <a:off x="585216" y="795528"/>
            <a:ext cx="10927080" cy="5724144"/>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nvGrpSpPr>
          <p:cNvPr id="15" name="Group 14">
            <a:extLst>
              <a:ext uri="{FF2B5EF4-FFF2-40B4-BE49-F238E27FC236}">
                <a16:creationId xmlns:a16="http://schemas.microsoft.com/office/drawing/2014/main" id="{C63833D3-3C2A-4F76-A895-43800D43CDBC}"/>
              </a:ext>
            </a:extLst>
          </p:cNvPr>
          <p:cNvGrpSpPr/>
          <p:nvPr/>
        </p:nvGrpSpPr>
        <p:grpSpPr>
          <a:xfrm>
            <a:off x="2363136" y="3341716"/>
            <a:ext cx="9439138" cy="1670766"/>
            <a:chOff x="1629819" y="733985"/>
            <a:chExt cx="9439138" cy="1670766"/>
          </a:xfrm>
        </p:grpSpPr>
        <p:pic>
          <p:nvPicPr>
            <p:cNvPr id="17" name="图片 16">
              <a:extLst>
                <a:ext uri="{FF2B5EF4-FFF2-40B4-BE49-F238E27FC236}">
                  <a16:creationId xmlns:a16="http://schemas.microsoft.com/office/drawing/2014/main" id="{05D4A5E0-C5F8-4675-8D36-6F974BFCB484}"/>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20832" t="19699" r="27415" b="24031"/>
            <a:stretch/>
          </p:blipFill>
          <p:spPr>
            <a:xfrm flipH="1">
              <a:off x="9532265" y="733985"/>
              <a:ext cx="1536692" cy="1670766"/>
            </a:xfrm>
            <a:prstGeom prst="rect">
              <a:avLst/>
            </a:prstGeom>
          </p:spPr>
        </p:pic>
        <p:cxnSp>
          <p:nvCxnSpPr>
            <p:cNvPr id="23" name="Straight Connector 22">
              <a:extLst>
                <a:ext uri="{FF2B5EF4-FFF2-40B4-BE49-F238E27FC236}">
                  <a16:creationId xmlns:a16="http://schemas.microsoft.com/office/drawing/2014/main" id="{7F8DB0CF-ABFE-4D86-9A96-A8FC9FCC4E75}"/>
                </a:ext>
              </a:extLst>
            </p:cNvPr>
            <p:cNvCxnSpPr/>
            <p:nvPr/>
          </p:nvCxnSpPr>
          <p:spPr>
            <a:xfrm>
              <a:off x="1629819" y="2303151"/>
              <a:ext cx="8094752"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4" name="TextBox 23">
            <a:extLst>
              <a:ext uri="{FF2B5EF4-FFF2-40B4-BE49-F238E27FC236}">
                <a16:creationId xmlns:a16="http://schemas.microsoft.com/office/drawing/2014/main" id="{D9DFEBB2-5342-463F-80D4-7ED6B4124D29}"/>
              </a:ext>
            </a:extLst>
          </p:cNvPr>
          <p:cNvSpPr txBox="1"/>
          <p:nvPr/>
        </p:nvSpPr>
        <p:spPr>
          <a:xfrm>
            <a:off x="1444752" y="2242106"/>
            <a:ext cx="9830397" cy="2677656"/>
          </a:xfrm>
          <a:prstGeom prst="rect">
            <a:avLst/>
          </a:prstGeom>
          <a:noFill/>
        </p:spPr>
        <p:txBody>
          <a:bodyPr wrap="square" rtlCol="0">
            <a:spAutoFit/>
          </a:bodyPr>
          <a:lstStyle/>
          <a:p>
            <a:pPr lvl="0" algn="ctr"/>
            <a:r>
              <a:rPr lang="vi-VN" sz="4200" b="1" dirty="0">
                <a:solidFill>
                  <a:srgbClr val="FF2D4E"/>
                </a:solidFill>
                <a:latin typeface="Calibri" panose="020F0502020204030204" pitchFamily="34" charset="0"/>
                <a:cs typeface="Calibri" panose="020F0502020204030204" pitchFamily="34" charset="0"/>
              </a:rPr>
              <a:t>Có những thứ mua về rất cần thiết và có những thứ không dùng đến. Khi muốn mua một món đồ, chúng ta cần nghĩ xem, món đồ ấy có thực sự cần thiết không?</a:t>
            </a:r>
            <a:endParaRPr kumimoji="0" lang="en-US" sz="4200" b="1" i="0" u="none" strike="noStrike" kern="1200" cap="none" spc="0" normalizeH="0" baseline="0" noProof="0" dirty="0">
              <a:ln>
                <a:noFill/>
              </a:ln>
              <a:solidFill>
                <a:srgbClr val="FF2D4E"/>
              </a:solidFill>
              <a:effectLst/>
              <a:uLnTx/>
              <a:uFillTx/>
              <a:latin typeface="Calibri" panose="020F0502020204030204" pitchFamily="34" charset="0"/>
              <a:cs typeface="Calibri" panose="020F0502020204030204" pitchFamily="34" charset="0"/>
            </a:endParaRPr>
          </a:p>
        </p:txBody>
      </p:sp>
      <p:grpSp>
        <p:nvGrpSpPr>
          <p:cNvPr id="25" name="Group 24">
            <a:extLst>
              <a:ext uri="{FF2B5EF4-FFF2-40B4-BE49-F238E27FC236}">
                <a16:creationId xmlns:a16="http://schemas.microsoft.com/office/drawing/2014/main" id="{C8BE691A-1E6A-4052-B636-A0CE53CE2244}"/>
              </a:ext>
            </a:extLst>
          </p:cNvPr>
          <p:cNvGrpSpPr/>
          <p:nvPr/>
        </p:nvGrpSpPr>
        <p:grpSpPr>
          <a:xfrm>
            <a:off x="0" y="-161129"/>
            <a:ext cx="3319272" cy="2529425"/>
            <a:chOff x="1216259" y="668944"/>
            <a:chExt cx="3385354" cy="3045590"/>
          </a:xfrm>
        </p:grpSpPr>
        <p:pic>
          <p:nvPicPr>
            <p:cNvPr id="26" name="Picture 25">
              <a:extLst>
                <a:ext uri="{FF2B5EF4-FFF2-40B4-BE49-F238E27FC236}">
                  <a16:creationId xmlns:a16="http://schemas.microsoft.com/office/drawing/2014/main" id="{DEE1749D-3CAF-4A4E-B052-A52803986DFF}"/>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tretch>
              <a:fillRect/>
            </a:stretch>
          </p:blipFill>
          <p:spPr>
            <a:xfrm rot="20785943">
              <a:off x="1216259" y="668944"/>
              <a:ext cx="3385354" cy="3045590"/>
            </a:xfrm>
            <a:prstGeom prst="rect">
              <a:avLst/>
            </a:prstGeom>
          </p:spPr>
        </p:pic>
        <p:sp>
          <p:nvSpPr>
            <p:cNvPr id="27" name="Oval 26">
              <a:extLst>
                <a:ext uri="{FF2B5EF4-FFF2-40B4-BE49-F238E27FC236}">
                  <a16:creationId xmlns:a16="http://schemas.microsoft.com/office/drawing/2014/main" id="{DA535EA5-7D21-4796-9D1A-528F32679661}"/>
                </a:ext>
              </a:extLst>
            </p:cNvPr>
            <p:cNvSpPr/>
            <p:nvPr/>
          </p:nvSpPr>
          <p:spPr>
            <a:xfrm>
              <a:off x="1676400" y="1209040"/>
              <a:ext cx="2529840" cy="2095420"/>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prstClr val="black"/>
                  </a:solidFill>
                  <a:effectLst/>
                  <a:uLnTx/>
                  <a:uFillTx/>
                  <a:latin typeface="Coiny" panose="02000903060500060000" pitchFamily="2" charset="0"/>
                  <a:cs typeface="+mn-cs"/>
                </a:rPr>
                <a:t>Kết</a:t>
              </a:r>
              <a:r>
                <a:rPr kumimoji="0" lang="en-US" sz="5400" b="0" i="0" u="none" strike="noStrike" kern="1200" cap="none" spc="0" normalizeH="0" baseline="0" noProof="0" dirty="0">
                  <a:ln>
                    <a:noFill/>
                  </a:ln>
                  <a:solidFill>
                    <a:prstClr val="black"/>
                  </a:solidFill>
                  <a:effectLst/>
                  <a:uLnTx/>
                  <a:uFillTx/>
                  <a:latin typeface="Coiny" panose="02000903060500060000" pitchFamily="2" charset="0"/>
                  <a:cs typeface="+mn-cs"/>
                </a:rPr>
                <a:t> </a:t>
              </a:r>
              <a:r>
                <a:rPr kumimoji="0" lang="en-US" sz="5400" b="0" i="0" u="none" strike="noStrike" kern="1200" cap="none" spc="0" normalizeH="0" baseline="0" noProof="0" dirty="0" err="1">
                  <a:ln>
                    <a:noFill/>
                  </a:ln>
                  <a:solidFill>
                    <a:prstClr val="black"/>
                  </a:solidFill>
                  <a:effectLst/>
                  <a:uLnTx/>
                  <a:uFillTx/>
                  <a:latin typeface="Coiny" panose="02000903060500060000" pitchFamily="2" charset="0"/>
                  <a:cs typeface="+mn-cs"/>
                </a:rPr>
                <a:t>luận</a:t>
              </a:r>
              <a:endParaRPr kumimoji="0" lang="en-US" sz="5400" b="0" i="0" u="none" strike="noStrike" kern="1200" cap="none" spc="0" normalizeH="0" baseline="0" noProof="0" dirty="0">
                <a:ln>
                  <a:noFill/>
                </a:ln>
                <a:solidFill>
                  <a:prstClr val="black"/>
                </a:solidFill>
                <a:effectLst/>
                <a:uLnTx/>
                <a:uFillTx/>
                <a:latin typeface="Coiny" panose="02000903060500060000" pitchFamily="2" charset="0"/>
                <a:cs typeface="+mn-cs"/>
              </a:endParaRPr>
            </a:p>
          </p:txBody>
        </p:sp>
      </p:grpSp>
    </p:spTree>
    <p:extLst>
      <p:ext uri="{BB962C8B-B14F-4D97-AF65-F5344CB8AC3E}">
        <p14:creationId xmlns:p14="http://schemas.microsoft.com/office/powerpoint/2010/main" val="224643038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1000"/>
                                        <p:tgtEl>
                                          <p:spTgt spid="15"/>
                                        </p:tgtEl>
                                        <p:attrNameLst>
                                          <p:attrName>ppt_x</p:attrName>
                                        </p:attrNameLst>
                                      </p:cBhvr>
                                      <p:tavLst>
                                        <p:tav tm="0">
                                          <p:val>
                                            <p:strVal val="#ppt_x-#ppt_w*1.125000"/>
                                          </p:val>
                                        </p:tav>
                                        <p:tav tm="100000">
                                          <p:val>
                                            <p:strVal val="#ppt_x"/>
                                          </p:val>
                                        </p:tav>
                                      </p:tavLst>
                                    </p:anim>
                                    <p:animEffect transition="in" filter="wipe(right)">
                                      <p:cBhvr>
                                        <p:cTn id="13" dur="1000"/>
                                        <p:tgtEl>
                                          <p:spTgt spid="15"/>
                                        </p:tgtEl>
                                      </p:cBhvr>
                                    </p:animEffect>
                                  </p:childTnLst>
                                </p:cTn>
                              </p:par>
                              <p:par>
                                <p:cTn id="14" presetID="12" presetClass="entr" presetSubtype="8"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 calcmode="lin" valueType="num">
                                      <p:cBhvr additive="base">
                                        <p:cTn id="16" dur="1000"/>
                                        <p:tgtEl>
                                          <p:spTgt spid="24"/>
                                        </p:tgtEl>
                                        <p:attrNameLst>
                                          <p:attrName>ppt_x</p:attrName>
                                        </p:attrNameLst>
                                      </p:cBhvr>
                                      <p:tavLst>
                                        <p:tav tm="0">
                                          <p:val>
                                            <p:strVal val="#ppt_x-#ppt_w*1.125000"/>
                                          </p:val>
                                        </p:tav>
                                        <p:tav tm="100000">
                                          <p:val>
                                            <p:strVal val="#ppt_x"/>
                                          </p:val>
                                        </p:tav>
                                      </p:tavLst>
                                    </p:anim>
                                    <p:animEffect transition="in" filter="wipe(right)">
                                      <p:cBhvr>
                                        <p:cTn id="17"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TotalTime>
  <Words>460</Words>
  <Application>Microsoft Office PowerPoint</Application>
  <PresentationFormat>Widescreen</PresentationFormat>
  <Paragraphs>51</Paragraphs>
  <Slides>21</Slides>
  <Notes>21</Notes>
  <HiddenSlides>0</HiddenSlides>
  <MMClips>1</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21</vt:i4>
      </vt:variant>
    </vt:vector>
  </HeadingPairs>
  <TitlesOfParts>
    <vt:vector size="31" baseType="lpstr">
      <vt:lpstr>等线</vt:lpstr>
      <vt:lpstr>等线 Light</vt:lpstr>
      <vt:lpstr>字魂36号-正文宋楷</vt:lpstr>
      <vt:lpstr>Arial</vt:lpstr>
      <vt:lpstr>Calibri</vt:lpstr>
      <vt:lpstr>Coiny</vt:lpstr>
      <vt:lpstr>Georgia</vt:lpstr>
      <vt:lpstr>UTMAVOBOLD</vt:lpstr>
      <vt:lpstr>Office 主题​​</vt:lpstr>
      <vt:lpstr>1_Simple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24</cp:revision>
  <dcterms:created xsi:type="dcterms:W3CDTF">2022-07-19T10:00:07Z</dcterms:created>
  <dcterms:modified xsi:type="dcterms:W3CDTF">2022-07-19T22:31:36Z</dcterms:modified>
</cp:coreProperties>
</file>