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5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1.xml" ContentType="application/vnd.openxmlformats-officedocument.presentationml.tags+xml"/>
  <Override PartName="/ppt/notesSlides/notesSlide1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13" r:id="rId3"/>
    <p:sldMasterId id="2147483732" r:id="rId4"/>
    <p:sldMasterId id="2147483750" r:id="rId5"/>
    <p:sldMasterId id="2147483768" r:id="rId6"/>
  </p:sldMasterIdLst>
  <p:notesMasterIdLst>
    <p:notesMasterId r:id="rId30"/>
  </p:notesMasterIdLst>
  <p:sldIdLst>
    <p:sldId id="257" r:id="rId7"/>
    <p:sldId id="320" r:id="rId8"/>
    <p:sldId id="258" r:id="rId9"/>
    <p:sldId id="276" r:id="rId10"/>
    <p:sldId id="277" r:id="rId11"/>
    <p:sldId id="279" r:id="rId12"/>
    <p:sldId id="319" r:id="rId13"/>
    <p:sldId id="282" r:id="rId14"/>
    <p:sldId id="302" r:id="rId15"/>
    <p:sldId id="303" r:id="rId16"/>
    <p:sldId id="304" r:id="rId17"/>
    <p:sldId id="305" r:id="rId18"/>
    <p:sldId id="306" r:id="rId19"/>
    <p:sldId id="322" r:id="rId20"/>
    <p:sldId id="321" r:id="rId21"/>
    <p:sldId id="307" r:id="rId22"/>
    <p:sldId id="311" r:id="rId23"/>
    <p:sldId id="312" r:id="rId24"/>
    <p:sldId id="313" r:id="rId25"/>
    <p:sldId id="317" r:id="rId26"/>
    <p:sldId id="318" r:id="rId27"/>
    <p:sldId id="309" r:id="rId28"/>
    <p:sldId id="31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911EF-032F-4BDE-9C4B-B78C7344A41B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0B0DE-423D-4309-AD2F-944A7CC461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043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716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16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7912458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17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185984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18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0601904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19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42578347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rPr>
              <a:pPr/>
              <a:t>22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1410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400">
              <a:defRPr/>
            </a:pPr>
            <a:fld id="{55271AD9-BB67-40C7-8A36-6292A9008BE4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 defTabSz="914400">
                <a:defRPr/>
              </a:pPr>
              <a:t>23</a:t>
            </a:fld>
            <a:endParaRPr lang="zh-CN" altLang="en-US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3314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38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5226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5315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9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679450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10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0748311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11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39947778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12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3790942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>
                <a:solidFill>
                  <a:prstClr val="black"/>
                </a:solidFill>
                <a:latin typeface="等线"/>
              </a:rPr>
              <a:pPr/>
              <a:t>13</a:t>
            </a:fld>
            <a:endParaRPr lang="zh-CN" altLang="en-US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73469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4.png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12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428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13349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245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48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752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11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791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731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4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59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55805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909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822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572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539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126" name="Google Shape;126;p5"/>
          <p:cNvSpPr/>
          <p:nvPr/>
        </p:nvSpPr>
        <p:spPr>
          <a:xfrm rot="-1209093">
            <a:off x="11292123" y="5438995"/>
            <a:ext cx="905652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" name="Google Shape;127;p5"/>
          <p:cNvSpPr/>
          <p:nvPr/>
        </p:nvSpPr>
        <p:spPr>
          <a:xfrm>
            <a:off x="11578018" y="5360897"/>
            <a:ext cx="46059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" name="Google Shape;128;p5"/>
          <p:cNvSpPr/>
          <p:nvPr/>
        </p:nvSpPr>
        <p:spPr>
          <a:xfrm>
            <a:off x="9416645" y="-146300"/>
            <a:ext cx="512617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" name="Google Shape;129;p5"/>
          <p:cNvSpPr/>
          <p:nvPr/>
        </p:nvSpPr>
        <p:spPr>
          <a:xfrm>
            <a:off x="11352533" y="2180867"/>
            <a:ext cx="1066011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5"/>
          <p:cNvSpPr/>
          <p:nvPr/>
        </p:nvSpPr>
        <p:spPr>
          <a:xfrm rot="3741344">
            <a:off x="11358665" y="1904650"/>
            <a:ext cx="600748" cy="615029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5"/>
          <p:cNvSpPr/>
          <p:nvPr/>
        </p:nvSpPr>
        <p:spPr>
          <a:xfrm>
            <a:off x="9392951" y="1080003"/>
            <a:ext cx="1242053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5"/>
          <p:cNvSpPr/>
          <p:nvPr/>
        </p:nvSpPr>
        <p:spPr>
          <a:xfrm>
            <a:off x="10050466" y="1832567"/>
            <a:ext cx="460599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3" name="Google Shape;133;p5"/>
          <p:cNvSpPr/>
          <p:nvPr/>
        </p:nvSpPr>
        <p:spPr>
          <a:xfrm rot="-6335216">
            <a:off x="9154434" y="6070214"/>
            <a:ext cx="1196772" cy="88892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" name="Google Shape;134;p5"/>
          <p:cNvSpPr/>
          <p:nvPr/>
        </p:nvSpPr>
        <p:spPr>
          <a:xfrm>
            <a:off x="10549166" y="-173966"/>
            <a:ext cx="1065993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5"/>
          <p:cNvSpPr/>
          <p:nvPr/>
        </p:nvSpPr>
        <p:spPr>
          <a:xfrm rot="-6692267">
            <a:off x="9055853" y="3187153"/>
            <a:ext cx="923320" cy="68581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5"/>
          <p:cNvSpPr/>
          <p:nvPr/>
        </p:nvSpPr>
        <p:spPr>
          <a:xfrm>
            <a:off x="9756737" y="3195233"/>
            <a:ext cx="374668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5"/>
          <p:cNvSpPr/>
          <p:nvPr/>
        </p:nvSpPr>
        <p:spPr>
          <a:xfrm>
            <a:off x="10218184" y="4196534"/>
            <a:ext cx="905659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5"/>
          <p:cNvSpPr/>
          <p:nvPr/>
        </p:nvSpPr>
        <p:spPr>
          <a:xfrm rot="1318871">
            <a:off x="9560554" y="1110481"/>
            <a:ext cx="820621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5"/>
          <p:cNvSpPr/>
          <p:nvPr/>
        </p:nvSpPr>
        <p:spPr>
          <a:xfrm>
            <a:off x="10364607" y="-204717"/>
            <a:ext cx="1116141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5"/>
          <p:cNvSpPr/>
          <p:nvPr/>
        </p:nvSpPr>
        <p:spPr>
          <a:xfrm rot="-548659">
            <a:off x="11297741" y="5384373"/>
            <a:ext cx="1021139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5"/>
          <p:cNvSpPr/>
          <p:nvPr/>
        </p:nvSpPr>
        <p:spPr>
          <a:xfrm rot="-9290062">
            <a:off x="11141055" y="2269409"/>
            <a:ext cx="1035975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5"/>
          <p:cNvSpPr/>
          <p:nvPr/>
        </p:nvSpPr>
        <p:spPr>
          <a:xfrm rot="5503490">
            <a:off x="9235473" y="5691805"/>
            <a:ext cx="1306627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5"/>
          <p:cNvSpPr/>
          <p:nvPr/>
        </p:nvSpPr>
        <p:spPr>
          <a:xfrm>
            <a:off x="9756750" y="3371613"/>
            <a:ext cx="293729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5"/>
          <p:cNvSpPr/>
          <p:nvPr/>
        </p:nvSpPr>
        <p:spPr>
          <a:xfrm rot="-830047">
            <a:off x="9262252" y="2938536"/>
            <a:ext cx="382752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5"/>
          <p:cNvSpPr/>
          <p:nvPr/>
        </p:nvSpPr>
        <p:spPr>
          <a:xfrm>
            <a:off x="9263883" y="-87894"/>
            <a:ext cx="610605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5"/>
          <p:cNvSpPr/>
          <p:nvPr/>
        </p:nvSpPr>
        <p:spPr>
          <a:xfrm rot="8224608">
            <a:off x="10478965" y="4204361"/>
            <a:ext cx="669324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609600" y="579433"/>
            <a:ext cx="7979600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609600" y="1905000"/>
            <a:ext cx="7979600" cy="42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525145">
              <a:spcBef>
                <a:spcPts val="800"/>
              </a:spcBef>
              <a:spcAft>
                <a:spcPts val="0"/>
              </a:spcAft>
              <a:buSzPts val="2600"/>
              <a:buChar char="༝"/>
              <a:defRPr/>
            </a:lvl1pPr>
            <a:lvl2pPr marL="1219200" lvl="1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828800" lvl="2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2438400" lvl="3" indent="-52514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3048000" lvl="4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3657600" lvl="5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4267200" lvl="6" indent="-52514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4876800" lvl="7" indent="-52514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5486400" lvl="8" indent="-52514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97462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2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7057479" y="5028249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5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8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2" y="3167615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5" y="3644046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6" y="3162088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4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89" y="3267535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1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1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8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8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8" y="5615026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3"/>
          <p:cNvSpPr/>
          <p:nvPr/>
        </p:nvSpPr>
        <p:spPr>
          <a:xfrm>
            <a:off x="8950841" y="5987446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3"/>
          <p:cNvSpPr/>
          <p:nvPr/>
        </p:nvSpPr>
        <p:spPr>
          <a:xfrm>
            <a:off x="8552648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3"/>
          <p:cNvSpPr/>
          <p:nvPr/>
        </p:nvSpPr>
        <p:spPr>
          <a:xfrm>
            <a:off x="9650551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7" y="-349957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199" y="-456001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3"/>
          <p:cNvSpPr/>
          <p:nvPr/>
        </p:nvSpPr>
        <p:spPr>
          <a:xfrm>
            <a:off x="7557479" y="527116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3"/>
          <p:cNvSpPr/>
          <p:nvPr/>
        </p:nvSpPr>
        <p:spPr>
          <a:xfrm>
            <a:off x="8356259" y="1441362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4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172020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 color background 2">
  <p:cSld name="Blank with color background 2">
    <p:bg>
      <p:bgPr>
        <a:solidFill>
          <a:srgbClr val="FF7B59"/>
        </a:solidFill>
        <a:effectLst/>
      </p:bgPr>
    </p:bg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322" name="Google Shape;322;p13"/>
          <p:cNvSpPr/>
          <p:nvPr/>
        </p:nvSpPr>
        <p:spPr>
          <a:xfrm rot="1318871">
            <a:off x="10474954" y="1110481"/>
            <a:ext cx="820621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13"/>
          <p:cNvSpPr/>
          <p:nvPr/>
        </p:nvSpPr>
        <p:spPr>
          <a:xfrm>
            <a:off x="10974207" y="-204717"/>
            <a:ext cx="1116141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13"/>
          <p:cNvSpPr/>
          <p:nvPr/>
        </p:nvSpPr>
        <p:spPr>
          <a:xfrm rot="-548659">
            <a:off x="11500941" y="5384373"/>
            <a:ext cx="1021139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13"/>
          <p:cNvSpPr/>
          <p:nvPr/>
        </p:nvSpPr>
        <p:spPr>
          <a:xfrm rot="-9290062">
            <a:off x="11344255" y="2269409"/>
            <a:ext cx="1035975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6" name="Google Shape;326;p13"/>
          <p:cNvSpPr/>
          <p:nvPr/>
        </p:nvSpPr>
        <p:spPr>
          <a:xfrm rot="5503490">
            <a:off x="10556273" y="5691805"/>
            <a:ext cx="1306627" cy="1173107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3"/>
          <p:cNvSpPr/>
          <p:nvPr/>
        </p:nvSpPr>
        <p:spPr>
          <a:xfrm>
            <a:off x="10975950" y="3574813"/>
            <a:ext cx="293729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3"/>
          <p:cNvSpPr/>
          <p:nvPr/>
        </p:nvSpPr>
        <p:spPr>
          <a:xfrm rot="-830047">
            <a:off x="10481452" y="3141736"/>
            <a:ext cx="382752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3"/>
          <p:cNvSpPr/>
          <p:nvPr/>
        </p:nvSpPr>
        <p:spPr>
          <a:xfrm>
            <a:off x="10178283" y="-87894"/>
            <a:ext cx="610605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3"/>
          <p:cNvSpPr/>
          <p:nvPr/>
        </p:nvSpPr>
        <p:spPr>
          <a:xfrm rot="8224608">
            <a:off x="11088565" y="4204361"/>
            <a:ext cx="669324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546580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749715"/>
      </p:ext>
    </p:extLst>
  </p:cSld>
  <p:clrMapOvr>
    <a:masterClrMapping/>
  </p:clrMapOvr>
  <p:transition spd="slow" advClick="0" advTm="0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136564"/>
      </p:ext>
    </p:extLst>
  </p:cSld>
  <p:clrMapOvr>
    <a:masterClrMapping/>
  </p:clrMapOvr>
  <p:transition spd="slow" advClick="0" advTm="0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961160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4686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413164"/>
      </p:ext>
    </p:extLst>
  </p:cSld>
  <p:clrMapOvr>
    <a:masterClrMapping/>
  </p:clrMapOvr>
  <p:transition spd="slow" advClick="0" advTm="0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9223123" y="5669558"/>
            <a:ext cx="1033515" cy="27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   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精美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          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工作总结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www.1ppt.com/xiazai/zongjie/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工作计划：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www.1ppt.com/xiazai/jihua/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商务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www.1ppt.com/moban/shangwu/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个人简历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www.1ppt.com/xiazai/jianli/ 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毕业答辩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www.1ppt.com/xiazai/dabian/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工作汇报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www.1ppt.com/xiazai/huibao/    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8569534"/>
      </p:ext>
    </p:extLst>
  </p:cSld>
  <p:clrMapOvr>
    <a:masterClrMapping/>
  </p:clrMapOvr>
  <p:transition spd="slow" advClick="0" advTm="0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53823"/>
      </p:ext>
    </p:extLst>
  </p:cSld>
  <p:clrMapOvr>
    <a:masterClrMapping/>
  </p:clrMapOvr>
  <p:transition spd="slow" advClick="0" advTm="0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925847"/>
      </p:ext>
    </p:extLst>
  </p:cSld>
  <p:clrMapOvr>
    <a:masterClrMapping/>
  </p:clrMapOvr>
  <p:transition spd="slow" advClick="0" advTm="0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546108"/>
      </p:ext>
    </p:extLst>
  </p:cSld>
  <p:clrMapOvr>
    <a:masterClrMapping/>
  </p:clrMapOvr>
  <p:transition spd="slow" advClick="0" advTm="0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61819"/>
      </p:ext>
    </p:extLst>
  </p:cSld>
  <p:clrMapOvr>
    <a:masterClrMapping/>
  </p:clrMapOvr>
  <p:transition spd="slow" advClick="0" advTm="0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00815"/>
      </p:ext>
    </p:extLst>
  </p:cSld>
  <p:clrMapOvr>
    <a:masterClrMapping/>
  </p:clrMapOvr>
  <p:transition spd="slow" advClick="0" advTm="0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32145"/>
      </p:ext>
    </p:extLst>
  </p:cSld>
  <p:clrMapOvr>
    <a:masterClrMapping/>
  </p:clrMapOvr>
  <p:transition spd="slow" advClick="0" advTm="0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 userDrawn="1"/>
        </p:nvGrpSpPr>
        <p:grpSpPr>
          <a:xfrm>
            <a:off x="0" y="0"/>
            <a:ext cx="12312019" cy="6860117"/>
            <a:chOff x="0" y="0"/>
            <a:chExt cx="12309881" cy="6858000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/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457189">
                <a:defRPr/>
              </a:pPr>
              <a:endParaRPr lang="zh-CN" altLang="en-US" sz="1867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3" cstate="screen"/>
            <a:srcRect/>
            <a:stretch>
              <a:fillRect/>
            </a:stretch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/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/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32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/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1867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/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1867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9234862"/>
      </p:ext>
    </p:extLst>
  </p:cSld>
  <p:clrMapOvr>
    <a:masterClrMapping/>
  </p:clrMapOvr>
  <p:transition spd="slow" advClick="0" advTm="0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87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66533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3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7057480" y="5028250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6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9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3" y="3167616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6" y="3644048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7" y="3162089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5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90" y="3267536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3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2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8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9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9" y="5615027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8950841" y="5987447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8552649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9650552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8" y="-349956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200" y="-456000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7557480" y="527117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8356260" y="1441363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5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3234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6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8" y="6501343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70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7338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417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774930"/>
      </p:ext>
    </p:extLst>
  </p:cSld>
  <p:clrMapOvr>
    <a:masterClrMapping/>
  </p:clrMapOvr>
  <p:transition spd="slow" advClick="0" advTm="0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35115"/>
      </p:ext>
    </p:extLst>
  </p:cSld>
  <p:clrMapOvr>
    <a:masterClrMapping/>
  </p:clrMapOvr>
  <p:transition spd="slow" advClick="0" advTm="0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322791"/>
      </p:ext>
    </p:extLst>
  </p:cSld>
  <p:clrMapOvr>
    <a:masterClrMapping/>
  </p:clrMapOvr>
  <p:transition spd="slow" advClick="0" advTm="0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00424"/>
      </p:ext>
    </p:extLst>
  </p:cSld>
  <p:clrMapOvr>
    <a:masterClrMapping/>
  </p:clrMapOvr>
  <p:transition spd="slow" advClick="0" advTm="0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9223123" y="5669558"/>
            <a:ext cx="1033515" cy="27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   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精美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          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工作总结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www.1ppt.com/xiazai/zongjie/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工作计划：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www.1ppt.com/xiazai/jihua/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商务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www.1ppt.com/moban/shangwu/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个人简历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www.1ppt.com/xiazai/jianli/ 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毕业答辩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www.1ppt.com/xiazai/dabian/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工作汇报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www.1ppt.com/xiazai/huibao/    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3543093"/>
      </p:ext>
    </p:extLst>
  </p:cSld>
  <p:clrMapOvr>
    <a:masterClrMapping/>
  </p:clrMapOvr>
  <p:transition spd="slow" advClick="0" advTm="0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66778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59146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934195"/>
      </p:ext>
    </p:extLst>
  </p:cSld>
  <p:clrMapOvr>
    <a:masterClrMapping/>
  </p:clrMapOvr>
  <p:transition spd="slow" advClick="0" advTm="0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948038"/>
      </p:ext>
    </p:extLst>
  </p:cSld>
  <p:clrMapOvr>
    <a:masterClrMapping/>
  </p:clrMapOvr>
  <p:transition spd="slow" advClick="0" advTm="0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704990"/>
      </p:ext>
    </p:extLst>
  </p:cSld>
  <p:clrMapOvr>
    <a:masterClrMapping/>
  </p:clrMapOvr>
  <p:transition spd="slow" advClick="0" advTm="0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413493"/>
      </p:ext>
    </p:extLst>
  </p:cSld>
  <p:clrMapOvr>
    <a:masterClrMapping/>
  </p:clrMapOvr>
  <p:transition spd="slow" advClick="0" advTm="0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439745"/>
      </p:ext>
    </p:extLst>
  </p:cSld>
  <p:clrMapOvr>
    <a:masterClrMapping/>
  </p:clrMapOvr>
  <p:transition spd="slow" advClick="0" advTm="0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 userDrawn="1"/>
        </p:nvGrpSpPr>
        <p:grpSpPr>
          <a:xfrm>
            <a:off x="0" y="0"/>
            <a:ext cx="12312019" cy="6860117"/>
            <a:chOff x="0" y="0"/>
            <a:chExt cx="12309881" cy="6858000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/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457189">
                <a:defRPr/>
              </a:pPr>
              <a:endParaRPr lang="zh-CN" altLang="en-US" sz="1867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3" cstate="screen"/>
            <a:srcRect/>
            <a:stretch>
              <a:fillRect/>
            </a:stretch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/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/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32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/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1867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/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1867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3433028"/>
      </p:ext>
    </p:extLst>
  </p:cSld>
  <p:clrMapOvr>
    <a:masterClrMapping/>
  </p:clrMapOvr>
  <p:transition spd="slow" advClick="0" advTm="0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1672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3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7057480" y="5028250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6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9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3" y="3167616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6" y="3644048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7" y="3162089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5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90" y="3267536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3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2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8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9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9" y="5615027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8950841" y="5987447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8552649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9650552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8" y="-349956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200" y="-456000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7557480" y="527117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8356260" y="1441363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5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25547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6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8" y="6501343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7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84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83401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712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14309"/>
      </p:ext>
    </p:extLst>
  </p:cSld>
  <p:clrMapOvr>
    <a:masterClrMapping/>
  </p:clrMapOvr>
  <p:transition spd="slow" advClick="0" advTm="0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556731"/>
      </p:ext>
    </p:extLst>
  </p:cSld>
  <p:clrMapOvr>
    <a:masterClrMapping/>
  </p:clrMapOvr>
  <p:transition spd="slow" advClick="0" advTm="0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26708"/>
      </p:ext>
    </p:extLst>
  </p:cSld>
  <p:clrMapOvr>
    <a:masterClrMapping/>
  </p:clrMapOvr>
  <p:transition spd="slow" advClick="0" advTm="0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183109"/>
      </p:ext>
    </p:extLst>
  </p:cSld>
  <p:clrMapOvr>
    <a:masterClrMapping/>
  </p:clrMapOvr>
  <p:transition spd="slow" advClick="0" advTm="0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9223123" y="5669558"/>
            <a:ext cx="1033515" cy="276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        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www.1ppt.com/hangye/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www.1ppt.com/jieri/  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素材：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www.1ppt.com/sucai/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www.1ppt.com/beijing/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图表：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www.1ppt.com/tubiao/     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精美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         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www.1ppt.com/powerpoint/      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课件：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www.1ppt.com/kejian/           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www.1ppt.com/ziti/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工作总结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www.1ppt.com/xiazai/zongjie/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工作计划：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www.1ppt.com/xiazai/jihua/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商务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www.1ppt.com/moban/shangwu/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个人简历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www.1ppt.com/xiazai/jianli/  </a:t>
            </a:r>
          </a:p>
          <a:p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毕业答辩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www.1ppt.com/xiazai/dabian/  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工作汇报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：</a:t>
            </a:r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www.1ppt.com/xiazai/huibao/    </a:t>
            </a:r>
          </a:p>
          <a:p>
            <a:r>
              <a:rPr lang="en-US" altLang="zh-CN" sz="133" dirty="0">
                <a:solidFill>
                  <a:prstClr val="white"/>
                </a:solidFill>
                <a:latin typeface="Calibri" panose="020F0502020204030204"/>
                <a:ea typeface="SimSun" panose="02010600030101010101" pitchFamily="2" charset="-12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0548401"/>
      </p:ext>
    </p:extLst>
  </p:cSld>
  <p:clrMapOvr>
    <a:masterClrMapping/>
  </p:clrMapOvr>
  <p:transition spd="slow" advClick="0" advTm="0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622507"/>
      </p:ext>
    </p:extLst>
  </p:cSld>
  <p:clrMapOvr>
    <a:masterClrMapping/>
  </p:clrMapOvr>
  <p:transition spd="slow" advClick="0" advTm="0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988244"/>
      </p:ext>
    </p:extLst>
  </p:cSld>
  <p:clrMapOvr>
    <a:masterClrMapping/>
  </p:clrMapOvr>
  <p:transition spd="slow" advClick="0" advTm="0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473973"/>
      </p:ext>
    </p:extLst>
  </p:cSld>
  <p:clrMapOvr>
    <a:masterClrMapping/>
  </p:clrMapOvr>
  <p:transition spd="slow" advClick="0" advTm="0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0132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638854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048528"/>
      </p:ext>
    </p:extLst>
  </p:cSld>
  <p:clrMapOvr>
    <a:masterClrMapping/>
  </p:clrMapOvr>
  <p:transition spd="slow" advClick="0" advTm="0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593101"/>
      </p:ext>
    </p:extLst>
  </p:cSld>
  <p:clrMapOvr>
    <a:masterClrMapping/>
  </p:clrMapOvr>
  <p:transition spd="slow" advClick="0" advTm="0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/>
          <p:cNvGrpSpPr/>
          <p:nvPr userDrawn="1"/>
        </p:nvGrpSpPr>
        <p:grpSpPr>
          <a:xfrm>
            <a:off x="0" y="0"/>
            <a:ext cx="12312019" cy="6860117"/>
            <a:chOff x="0" y="0"/>
            <a:chExt cx="12309881" cy="6858000"/>
          </a:xfrm>
        </p:grpSpPr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/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 defTabSz="457189">
                <a:defRPr/>
              </a:pPr>
              <a:endParaRPr lang="zh-CN" altLang="en-US" sz="1867" kern="0">
                <a:solidFill>
                  <a:prstClr val="white"/>
                </a:solidFill>
              </a:endParaRPr>
            </a:p>
          </p:txBody>
        </p:sp>
        <p:pic>
          <p:nvPicPr>
            <p:cNvPr id="37" name="图片 36"/>
            <p:cNvPicPr>
              <a:picLocks noChangeAspect="1"/>
            </p:cNvPicPr>
            <p:nvPr/>
          </p:nvPicPr>
          <p:blipFill rotWithShape="1">
            <a:blip r:embed="rId3" cstate="screen"/>
            <a:srcRect/>
            <a:stretch>
              <a:fillRect/>
            </a:stretch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/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/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3200" kern="0" dirty="0">
                  <a:solidFill>
                    <a:prstClr val="white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/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1867" kern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矩形: 圆角 10"/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457189">
                  <a:defRPr/>
                </a:pPr>
                <a:endParaRPr lang="zh-CN" altLang="en-US" sz="1867" kern="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39" name="图片 38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/>
            <p:cNvPicPr>
              <a:picLocks noChangeAspect="1"/>
            </p:cNvPicPr>
            <p:nvPr/>
          </p:nvPicPr>
          <p:blipFill rotWithShape="1">
            <a:blip r:embed="rId4" cstate="screen"/>
            <a:srcRect/>
            <a:stretch>
              <a:fillRect/>
            </a:stretch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8583480"/>
      </p:ext>
    </p:extLst>
  </p:cSld>
  <p:clrMapOvr>
    <a:masterClrMapping/>
  </p:clrMapOvr>
  <p:transition spd="slow" advClick="0" advTm="0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98730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91593" y="-614320"/>
            <a:ext cx="710319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914400" y="2111133"/>
            <a:ext cx="59168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865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914400" y="3786735"/>
            <a:ext cx="591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7057480" y="5028250"/>
            <a:ext cx="1189645" cy="88372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6" name="Google Shape;56;p3"/>
          <p:cNvSpPr/>
          <p:nvPr/>
        </p:nvSpPr>
        <p:spPr>
          <a:xfrm rot="-3835491">
            <a:off x="6981307" y="5268436"/>
            <a:ext cx="622720" cy="56437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7" name="Google Shape;57;p3"/>
          <p:cNvSpPr/>
          <p:nvPr/>
        </p:nvSpPr>
        <p:spPr>
          <a:xfrm rot="-6648350">
            <a:off x="11268864" y="839619"/>
            <a:ext cx="1230440" cy="101030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8" name="Google Shape;58;p3"/>
          <p:cNvSpPr/>
          <p:nvPr/>
        </p:nvSpPr>
        <p:spPr>
          <a:xfrm rot="-2488733">
            <a:off x="10998739" y="5106889"/>
            <a:ext cx="1325056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59" name="Google Shape;59;p3"/>
          <p:cNvSpPr/>
          <p:nvPr/>
        </p:nvSpPr>
        <p:spPr>
          <a:xfrm rot="-10736906">
            <a:off x="11212783" y="3167616"/>
            <a:ext cx="1100303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0" name="Google Shape;60;p3"/>
          <p:cNvSpPr/>
          <p:nvPr/>
        </p:nvSpPr>
        <p:spPr>
          <a:xfrm rot="-9528265">
            <a:off x="11299226" y="3644048"/>
            <a:ext cx="559591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1" name="Google Shape;61;p3"/>
          <p:cNvSpPr/>
          <p:nvPr/>
        </p:nvSpPr>
        <p:spPr>
          <a:xfrm rot="10491037">
            <a:off x="8521357" y="3162089"/>
            <a:ext cx="1294977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2" name="Google Shape;62;p3"/>
          <p:cNvSpPr/>
          <p:nvPr/>
        </p:nvSpPr>
        <p:spPr>
          <a:xfrm rot="-7367623">
            <a:off x="9135095" y="4072509"/>
            <a:ext cx="729807" cy="74715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3" name="Google Shape;63;p3"/>
          <p:cNvSpPr/>
          <p:nvPr/>
        </p:nvSpPr>
        <p:spPr>
          <a:xfrm rot="-10076712">
            <a:off x="11034690" y="3267536"/>
            <a:ext cx="1240441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4" name="Google Shape;64;p3"/>
          <p:cNvSpPr/>
          <p:nvPr/>
        </p:nvSpPr>
        <p:spPr>
          <a:xfrm rot="1200934">
            <a:off x="8802393" y="2995677"/>
            <a:ext cx="1258623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5" name="Google Shape;65;p3"/>
          <p:cNvSpPr/>
          <p:nvPr/>
        </p:nvSpPr>
        <p:spPr>
          <a:xfrm rot="-2801891">
            <a:off x="11133323" y="524342"/>
            <a:ext cx="990460" cy="1554865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1045988" y="4766678"/>
            <a:ext cx="1163472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805179" y="5184299"/>
            <a:ext cx="1381909" cy="804500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776859" y="5615027"/>
            <a:ext cx="1294999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8950841" y="5987447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8552649" y="5577668"/>
            <a:ext cx="1355931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1" name="Google Shape;71;p3"/>
          <p:cNvSpPr/>
          <p:nvPr/>
        </p:nvSpPr>
        <p:spPr>
          <a:xfrm>
            <a:off x="9836131" y="1562035"/>
            <a:ext cx="622756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2" name="Google Shape;72;p3"/>
          <p:cNvSpPr/>
          <p:nvPr/>
        </p:nvSpPr>
        <p:spPr>
          <a:xfrm>
            <a:off x="9650552" y="1632989"/>
            <a:ext cx="741787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3" name="Google Shape;73;p3"/>
          <p:cNvSpPr/>
          <p:nvPr/>
        </p:nvSpPr>
        <p:spPr>
          <a:xfrm rot="-7924870">
            <a:off x="9569636" y="-189027"/>
            <a:ext cx="1121632" cy="83319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4" name="Google Shape;74;p3"/>
          <p:cNvSpPr/>
          <p:nvPr/>
        </p:nvSpPr>
        <p:spPr>
          <a:xfrm rot="-1232320">
            <a:off x="10327148" y="-349956"/>
            <a:ext cx="455155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5" name="Google Shape;75;p3"/>
          <p:cNvSpPr/>
          <p:nvPr/>
        </p:nvSpPr>
        <p:spPr>
          <a:xfrm rot="-1232584">
            <a:off x="10391275" y="-129512"/>
            <a:ext cx="356848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6" name="Google Shape;76;p3"/>
          <p:cNvSpPr/>
          <p:nvPr/>
        </p:nvSpPr>
        <p:spPr>
          <a:xfrm rot="-2062504">
            <a:off x="9782200" y="-456000"/>
            <a:ext cx="464973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7" name="Google Shape;77;p3"/>
          <p:cNvSpPr/>
          <p:nvPr/>
        </p:nvSpPr>
        <p:spPr>
          <a:xfrm>
            <a:off x="7557480" y="527117"/>
            <a:ext cx="1508883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8" name="Google Shape;78;p3"/>
          <p:cNvSpPr/>
          <p:nvPr/>
        </p:nvSpPr>
        <p:spPr>
          <a:xfrm>
            <a:off x="8356260" y="1441363"/>
            <a:ext cx="559563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  <p:sp>
        <p:nvSpPr>
          <p:cNvPr id="79" name="Google Shape;79;p3"/>
          <p:cNvSpPr/>
          <p:nvPr/>
        </p:nvSpPr>
        <p:spPr>
          <a:xfrm rot="1319022">
            <a:off x="7761060" y="564145"/>
            <a:ext cx="996904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914377"/>
            <a:endParaRPr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15477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527381" y="6492876"/>
            <a:ext cx="28448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1245598" y="6501343"/>
            <a:ext cx="485529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4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0263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171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9098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850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4321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0193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4142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23114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178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19431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4508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99178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3911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010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917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2021/10/21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27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EEA263-C115-41DB-81E0-E00B7CF161BF}" type="datetimeFigureOut">
              <a:rPr lang="en-US" smtClean="0"/>
              <a:t>21/10/2021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73DCD-3DEC-40E4-83E6-85192084A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760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26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  <p:sldLayoutId id="2147483730" r:id="rId17"/>
  </p:sldLayoutIdLst>
  <p:transition spd="slow" advClick="0" advTm="0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70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ransition spd="slow" advClick="0" advTm="0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2021/10/21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7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328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ransition spd="slow" advClick="0" advTm="0">
    <p:fade/>
  </p:transition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21/10/2021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069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3.xml"/><Relationship Id="rId7" Type="http://schemas.openxmlformats.org/officeDocument/2006/relationships/image" Target="../media/image6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5.xml"/><Relationship Id="rId5" Type="http://schemas.openxmlformats.org/officeDocument/2006/relationships/image" Target="../media/image19.jp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6.xml"/><Relationship Id="rId5" Type="http://schemas.openxmlformats.org/officeDocument/2006/relationships/image" Target="../media/image20.jp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7.xml"/><Relationship Id="rId5" Type="http://schemas.openxmlformats.org/officeDocument/2006/relationships/image" Target="../media/image21.jp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8.xml"/><Relationship Id="rId5" Type="http://schemas.openxmlformats.org/officeDocument/2006/relationships/image" Target="../media/image22.jp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9.xml"/><Relationship Id="rId5" Type="http://schemas.openxmlformats.org/officeDocument/2006/relationships/image" Target="../media/image27.jp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10.xml"/><Relationship Id="rId5" Type="http://schemas.openxmlformats.org/officeDocument/2006/relationships/image" Target="../media/image28.jp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11.xml"/><Relationship Id="rId4" Type="http://schemas.openxmlformats.org/officeDocument/2006/relationships/image" Target="../media/image2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7.xml"/><Relationship Id="rId6" Type="http://schemas.microsoft.com/office/2007/relationships/hdphoto" Target="../media/hdphoto3.wdp"/><Relationship Id="rId5" Type="http://schemas.openxmlformats.org/officeDocument/2006/relationships/image" Target="../media/image34.png"/><Relationship Id="rId4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35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5.xml"/><Relationship Id="rId6" Type="http://schemas.microsoft.com/office/2007/relationships/hdphoto" Target="../media/hdphoto4.wdp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4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702"/>
            <a:ext cx="12192000" cy="6856595"/>
          </a:xfrm>
          <a:prstGeom prst="rect">
            <a:avLst/>
          </a:prstGeom>
        </p:spPr>
      </p:pic>
      <p:grpSp>
        <p:nvGrpSpPr>
          <p:cNvPr id="12" name="PA_组合 11"/>
          <p:cNvGrpSpPr/>
          <p:nvPr>
            <p:custDataLst>
              <p:tags r:id="rId1"/>
            </p:custDataLst>
          </p:nvPr>
        </p:nvGrpSpPr>
        <p:grpSpPr>
          <a:xfrm>
            <a:off x="276726" y="216568"/>
            <a:ext cx="11670632" cy="4475748"/>
            <a:chOff x="276726" y="216568"/>
            <a:chExt cx="11562348" cy="4475748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276726" y="216568"/>
              <a:ext cx="11562348" cy="0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276726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11823032" y="216568"/>
              <a:ext cx="0" cy="4475748"/>
            </a:xfrm>
            <a:prstGeom prst="line">
              <a:avLst/>
            </a:prstGeom>
            <a:ln>
              <a:solidFill>
                <a:schemeClr val="bg1"/>
              </a:solidFill>
              <a:prstDash val="lgDashDot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A_图片 1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7"/>
          <a:srcRect r="62599" b="5842"/>
          <a:stretch>
            <a:fillRect/>
          </a:stretch>
        </p:blipFill>
        <p:spPr>
          <a:xfrm>
            <a:off x="0" y="5116155"/>
            <a:ext cx="4559966" cy="1741845"/>
          </a:xfrm>
          <a:prstGeom prst="rect">
            <a:avLst/>
          </a:prstGeom>
        </p:spPr>
      </p:pic>
      <p:pic>
        <p:nvPicPr>
          <p:cNvPr id="14" name="PA_图片 13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7"/>
          <a:srcRect l="62896" r="1250" b="5842"/>
          <a:stretch>
            <a:fillRect/>
          </a:stretch>
        </p:blipFill>
        <p:spPr>
          <a:xfrm>
            <a:off x="7820526" y="5268555"/>
            <a:ext cx="4371473" cy="17418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232" y="383170"/>
            <a:ext cx="11945852" cy="143650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4249" y="382905"/>
            <a:ext cx="1030309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Chào </a:t>
            </a:r>
            <a:r>
              <a:rPr kumimoji="0" lang="en-US" sz="6000" b="1" i="0" u="none" strike="noStrike" kern="1200" cap="none" spc="0" normalizeH="0" baseline="0" noProof="0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mừng các</a:t>
            </a:r>
            <a:r>
              <a:rPr kumimoji="0" lang="en-US" sz="6000" b="1" i="0" u="none" strike="noStrike" kern="1200" cap="none" spc="0" normalizeH="0" noProof="0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 </a:t>
            </a:r>
            <a:r>
              <a:rPr kumimoji="0" lang="en-US" sz="6000" b="1" i="0" u="none" strike="noStrike" kern="1200" cap="none" spc="0" normalizeH="0" baseline="0" noProof="0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em </a:t>
            </a:r>
            <a:r>
              <a:rPr kumimoji="0" lang="en-US" sz="60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đến </a:t>
            </a:r>
            <a:r>
              <a:rPr kumimoji="0" lang="en-US" sz="6000" b="1" i="0" u="none" strike="noStrike" kern="1200" cap="none" spc="0" normalizeH="0" baseline="0" noProof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với</a:t>
            </a:r>
            <a:r>
              <a:rPr kumimoji="0" lang="en-US" sz="7200" b="1" i="0" u="none" strike="noStrike" kern="1200" cap="none" spc="0" normalizeH="0" baseline="0" noProof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 </a:t>
            </a:r>
            <a:r>
              <a:rPr lang="en-US" sz="6000" b="1" smtClean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0">
                      <a:srgbClr val="FFC000"/>
                    </a:gs>
                    <a:gs pos="4000">
                      <a:srgbClr val="FFC000">
                        <a:lumMod val="60000"/>
                        <a:lumOff val="40000"/>
                      </a:srgbClr>
                    </a:gs>
                    <a:gs pos="87000">
                      <a:srgbClr val="FFC0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giờ học trực tuyến</a:t>
            </a:r>
            <a:endParaRPr kumimoji="0" lang="en-US" sz="6000" b="1" i="0" u="none" strike="noStrike" kern="1200" cap="none" spc="0" normalizeH="0" baseline="0" noProof="0" dirty="0">
              <a:ln w="12700" cmpd="sng">
                <a:solidFill>
                  <a:srgbClr val="FFC000"/>
                </a:solidFill>
                <a:prstDash val="solid"/>
              </a:ln>
              <a:gradFill>
                <a:gsLst>
                  <a:gs pos="0">
                    <a:srgbClr val="FFC000"/>
                  </a:gs>
                  <a:gs pos="4000">
                    <a:srgbClr val="FFC000">
                      <a:lumMod val="60000"/>
                      <a:lumOff val="40000"/>
                    </a:srgbClr>
                  </a:gs>
                  <a:gs pos="87000">
                    <a:srgbClr val="FFC000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charset="0"/>
              <a:ea typeface="微软雅黑"/>
              <a:cs typeface="Times New Roman" panose="0202060305040502030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086376" y="2474777"/>
            <a:ext cx="7534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Môn</a:t>
            </a:r>
            <a:r>
              <a:rPr kumimoji="0" lang="en-US" sz="4000" b="1" i="0" u="none" strike="noStrike" kern="1200" cap="none" spc="0" normalizeH="0" noProof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charset="0"/>
                <a:ea typeface="微软雅黑"/>
                <a:cs typeface="Times New Roman" panose="02020603050405020304" charset="0"/>
              </a:rPr>
              <a:t> : Hoạt động trải nghiệm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charset="0"/>
              <a:ea typeface="微软雅黑"/>
              <a:cs typeface="Times New Roman" panose="02020603050405020304" charset="0"/>
            </a:endParaRPr>
          </a:p>
        </p:txBody>
      </p:sp>
    </p:spTree>
  </p:cSld>
  <p:clrMapOvr>
    <a:masterClrMapping/>
  </p:clrMapOvr>
  <p:transition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26142" y="866960"/>
            <a:ext cx="9482665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defTabSz="914377"/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huống</a:t>
            </a:r>
            <a:endParaRPr lang="zh-CN" altLang="en-US" sz="4267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3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075" y="1635332"/>
            <a:ext cx="6642577" cy="44075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hought Bubble: Cloud 4">
            <a:extLst>
              <a:ext uri="{FF2B5EF4-FFF2-40B4-BE49-F238E27FC236}">
                <a16:creationId xmlns="" xmlns:a16="http://schemas.microsoft.com/office/drawing/2014/main" id="{FBAA1008-31E5-49E1-B5D1-3387A6CD13A5}"/>
              </a:ext>
            </a:extLst>
          </p:cNvPr>
          <p:cNvSpPr/>
          <p:nvPr/>
        </p:nvSpPr>
        <p:spPr>
          <a:xfrm rot="18389253">
            <a:off x="2173050" y="811309"/>
            <a:ext cx="2074468" cy="164804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635402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26142" y="866960"/>
            <a:ext cx="9482665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defTabSz="914377"/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huống</a:t>
            </a:r>
            <a:endParaRPr lang="zh-CN" altLang="en-US" sz="4267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3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408" y="1820044"/>
            <a:ext cx="7007912" cy="41787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hought Bubble: Cloud 4">
            <a:extLst>
              <a:ext uri="{FF2B5EF4-FFF2-40B4-BE49-F238E27FC236}">
                <a16:creationId xmlns="" xmlns:a16="http://schemas.microsoft.com/office/drawing/2014/main" id="{FBAA1008-31E5-49E1-B5D1-3387A6CD13A5}"/>
              </a:ext>
            </a:extLst>
          </p:cNvPr>
          <p:cNvSpPr/>
          <p:nvPr/>
        </p:nvSpPr>
        <p:spPr>
          <a:xfrm rot="765357">
            <a:off x="3332542" y="2632267"/>
            <a:ext cx="1634856" cy="979191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341488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26142" y="866960"/>
            <a:ext cx="9482665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defTabSz="914377"/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huống</a:t>
            </a:r>
            <a:endParaRPr lang="zh-CN" altLang="en-US" sz="4267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3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413" y="1791720"/>
            <a:ext cx="7137901" cy="44611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hought Bubble: Cloud 4">
            <a:extLst>
              <a:ext uri="{FF2B5EF4-FFF2-40B4-BE49-F238E27FC236}">
                <a16:creationId xmlns="" xmlns:a16="http://schemas.microsoft.com/office/drawing/2014/main" id="{FBAA1008-31E5-49E1-B5D1-3387A6CD13A5}"/>
              </a:ext>
            </a:extLst>
          </p:cNvPr>
          <p:cNvSpPr/>
          <p:nvPr/>
        </p:nvSpPr>
        <p:spPr>
          <a:xfrm rot="765357">
            <a:off x="4344465" y="2581972"/>
            <a:ext cx="1363034" cy="871088"/>
          </a:xfrm>
          <a:prstGeom prst="cloudCallout">
            <a:avLst/>
          </a:prstGeom>
          <a:solidFill>
            <a:schemeClr val="accent6">
              <a:lumMod val="10000"/>
              <a:lumOff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626528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26142" y="866960"/>
            <a:ext cx="9482665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defTabSz="914377"/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huống</a:t>
            </a:r>
            <a:endParaRPr lang="zh-CN" altLang="en-US" sz="4267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3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6348" y="1735860"/>
            <a:ext cx="6245766" cy="392035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hought Bubble: Cloud 4">
            <a:extLst>
              <a:ext uri="{FF2B5EF4-FFF2-40B4-BE49-F238E27FC236}">
                <a16:creationId xmlns="" xmlns:a16="http://schemas.microsoft.com/office/drawing/2014/main" id="{FBAA1008-31E5-49E1-B5D1-3387A6CD13A5}"/>
              </a:ext>
            </a:extLst>
          </p:cNvPr>
          <p:cNvSpPr/>
          <p:nvPr/>
        </p:nvSpPr>
        <p:spPr>
          <a:xfrm rot="765357">
            <a:off x="7029331" y="2645331"/>
            <a:ext cx="1634856" cy="979191"/>
          </a:xfrm>
          <a:prstGeom prst="cloudCallout">
            <a:avLst/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714420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5082" y="4291233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15082" y="174172"/>
            <a:ext cx="12492555" cy="4397829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77318" y="2818048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</a:t>
            </a:r>
            <a:r>
              <a:rPr lang="en-US" sz="9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9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giãn</a:t>
            </a:r>
            <a:r>
              <a:rPr lang="en-US" sz="9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9600" b="1" dirty="0" err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nào</a:t>
            </a:r>
            <a:r>
              <a:rPr lang="en-US" sz="9600" b="1" dirty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06439" y="4438775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1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áu Yêu Bà - Bé Hồng Ân - Nhạc thiếu nhi hay - Giờ Chơi Đến Rồ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3771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40784" y="986034"/>
            <a:ext cx="94826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defTabSz="914377"/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Làm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thiệp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tặng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ng</a:t>
            </a:r>
            <a:r>
              <a:rPr lang="en-US" altLang="zh-CN" sz="3600" b="1" dirty="0" err="1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ười</a:t>
            </a:r>
            <a:r>
              <a:rPr lang="en-US" altLang="zh-CN" sz="36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phụ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nữa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quý</a:t>
            </a:r>
            <a:endParaRPr lang="zh-CN" altLang="en-US" sz="36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4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081" y="1964608"/>
            <a:ext cx="6036565" cy="411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1021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140784" y="986034"/>
            <a:ext cx="94826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defTabSz="914377"/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xét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hành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bạn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dưới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đây</a:t>
            </a:r>
            <a:endParaRPr lang="zh-CN" altLang="en-US" sz="36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5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164" y="1955535"/>
            <a:ext cx="10058400" cy="383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767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文本框 3"/>
          <p:cNvSpPr txBox="1"/>
          <p:nvPr/>
        </p:nvSpPr>
        <p:spPr>
          <a:xfrm>
            <a:off x="1952177" y="972959"/>
            <a:ext cx="83808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6: </a:t>
            </a:r>
            <a:r>
              <a:rPr lang="en-US" altLang="zh-CN" sz="4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Chia </a:t>
            </a:r>
            <a:r>
              <a:rPr lang="en-US" altLang="zh-CN" sz="44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sẻ</a:t>
            </a:r>
            <a:r>
              <a:rPr lang="en-US" altLang="zh-CN" sz="4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cảm</a:t>
            </a:r>
            <a:r>
              <a:rPr lang="en-US" altLang="zh-CN" sz="4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xúc</a:t>
            </a:r>
            <a:r>
              <a:rPr lang="en-US" altLang="zh-CN" sz="44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khi</a:t>
            </a:r>
            <a:r>
              <a:rPr lang="en-US" altLang="zh-CN" sz="44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:</a:t>
            </a:r>
            <a:endParaRPr lang="zh-CN" altLang="en-US" sz="4400" b="1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文本框 3"/>
          <p:cNvSpPr txBox="1"/>
          <p:nvPr/>
        </p:nvSpPr>
        <p:spPr>
          <a:xfrm>
            <a:off x="610463" y="2373161"/>
            <a:ext cx="10168168" cy="748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914377"/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mọi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người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.</a:t>
            </a:r>
          </a:p>
        </p:txBody>
      </p:sp>
      <p:sp>
        <p:nvSpPr>
          <p:cNvPr id="9" name="文本框 3"/>
          <p:cNvSpPr txBox="1"/>
          <p:nvPr/>
        </p:nvSpPr>
        <p:spPr>
          <a:xfrm>
            <a:off x="610463" y="3731770"/>
            <a:ext cx="10639451" cy="748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914377"/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-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Em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được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từ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người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khác</a:t>
            </a:r>
            <a:r>
              <a:rPr lang="en-US" altLang="zh-CN" sz="4267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0280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398302" y="1170139"/>
            <a:ext cx="94826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defTabSz="914377"/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cuộc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sống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hằng</a:t>
            </a:r>
            <a:r>
              <a:rPr lang="en-US" altLang="zh-CN" sz="32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ngày</a:t>
            </a:r>
            <a:r>
              <a:rPr lang="en-US" altLang="zh-CN" sz="3600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3600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7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319" y="1964608"/>
            <a:ext cx="7254996" cy="4255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2234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n Tay Mẹ - Ca Nhạc Thiếu Nhi Vui Nhộn [Official Full HD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9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90" y="1058092"/>
            <a:ext cx="4776949" cy="566928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89120" y="3383280"/>
            <a:ext cx="496388" cy="4702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1</a:t>
            </a:r>
            <a:endParaRPr lang="en-US" sz="2000" dirty="0"/>
          </a:p>
        </p:txBody>
      </p:sp>
      <p:sp>
        <p:nvSpPr>
          <p:cNvPr id="6" name="Oval 5"/>
          <p:cNvSpPr/>
          <p:nvPr/>
        </p:nvSpPr>
        <p:spPr>
          <a:xfrm>
            <a:off x="6542529" y="6048101"/>
            <a:ext cx="496388" cy="4702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4</a:t>
            </a:r>
            <a:endParaRPr lang="en-US" sz="2000" dirty="0"/>
          </a:p>
        </p:txBody>
      </p:sp>
      <p:sp>
        <p:nvSpPr>
          <p:cNvPr id="7" name="Oval 6"/>
          <p:cNvSpPr/>
          <p:nvPr/>
        </p:nvSpPr>
        <p:spPr>
          <a:xfrm>
            <a:off x="4371702" y="6095999"/>
            <a:ext cx="496388" cy="4702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3</a:t>
            </a:r>
            <a:endParaRPr lang="en-US" sz="2000" dirty="0"/>
          </a:p>
        </p:txBody>
      </p:sp>
      <p:sp>
        <p:nvSpPr>
          <p:cNvPr id="8" name="Oval 7"/>
          <p:cNvSpPr/>
          <p:nvPr/>
        </p:nvSpPr>
        <p:spPr>
          <a:xfrm>
            <a:off x="6542529" y="3435531"/>
            <a:ext cx="496388" cy="47026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2</a:t>
            </a:r>
            <a:endParaRPr lang="en-US" sz="2000" dirty="0"/>
          </a:p>
        </p:txBody>
      </p:sp>
      <p:sp>
        <p:nvSpPr>
          <p:cNvPr id="10" name="文本框 3"/>
          <p:cNvSpPr txBox="1"/>
          <p:nvPr/>
        </p:nvSpPr>
        <p:spPr>
          <a:xfrm>
            <a:off x="793343" y="167590"/>
            <a:ext cx="10387780" cy="748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914377"/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Những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hình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ảnh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nào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sự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045" y="3200195"/>
            <a:ext cx="692537" cy="69253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454" y="3200194"/>
            <a:ext cx="692537" cy="69253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207" y="5984861"/>
            <a:ext cx="692537" cy="6925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454" y="5984861"/>
            <a:ext cx="692537" cy="69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7014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646" y="1075331"/>
            <a:ext cx="7955251" cy="557366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879669" y="5325292"/>
            <a:ext cx="809897" cy="827314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5</a:t>
            </a:r>
          </a:p>
        </p:txBody>
      </p:sp>
      <p:sp>
        <p:nvSpPr>
          <p:cNvPr id="4" name="Oval 3"/>
          <p:cNvSpPr/>
          <p:nvPr/>
        </p:nvSpPr>
        <p:spPr>
          <a:xfrm>
            <a:off x="7598228" y="5312229"/>
            <a:ext cx="827315" cy="84037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6</a:t>
            </a:r>
            <a:endParaRPr lang="en-US" sz="2400" dirty="0"/>
          </a:p>
        </p:txBody>
      </p:sp>
      <p:sp>
        <p:nvSpPr>
          <p:cNvPr id="5" name="文本框 3"/>
          <p:cNvSpPr txBox="1"/>
          <p:nvPr/>
        </p:nvSpPr>
        <p:spPr>
          <a:xfrm>
            <a:off x="793343" y="167590"/>
            <a:ext cx="10387780" cy="7489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914377"/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Những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hình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ảnh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nào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sự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4267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9" y="5312229"/>
            <a:ext cx="840377" cy="8403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70" y="5208534"/>
            <a:ext cx="1060829" cy="106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7138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71" b="19753"/>
          <a:stretch>
            <a:fillRect/>
          </a:stretch>
        </p:blipFill>
        <p:spPr>
          <a:xfrm>
            <a:off x="3613" y="4501459"/>
            <a:ext cx="12188388" cy="235654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7837" y="1548809"/>
            <a:ext cx="11739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just" defTabSz="914377"/>
            <a:r>
              <a:rPr lang="en-US" altLang="zh-CN" sz="4800" b="1" dirty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   </a:t>
            </a:r>
            <a:endParaRPr lang="vi-VN" altLang="zh-CN" sz="4267" b="1" dirty="0">
              <a:solidFill>
                <a:srgbClr val="7030A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" name="文本框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45294" y="193905"/>
            <a:ext cx="3648811" cy="1213222"/>
          </a:xfrm>
          <a:prstGeom prst="doubleWave">
            <a:avLst>
              <a:gd name="adj1" fmla="val 6250"/>
              <a:gd name="adj2" fmla="val 2359"/>
            </a:avLst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defTabSz="914377"/>
            <a:r>
              <a:rPr lang="vi-VN" altLang="zh-CN" sz="5333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4267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600000">
                    <a:lumMod val="50000"/>
                    <a:lumOff val="50000"/>
                  </a:srgbClr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KẾT LUẬN</a:t>
            </a:r>
          </a:p>
        </p:txBody>
      </p:sp>
      <p:sp>
        <p:nvSpPr>
          <p:cNvPr id="5" name="文本框 6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0925" y="1454354"/>
            <a:ext cx="1124036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just" defTabSz="914377"/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Trong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cuộc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sống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chúng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ta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rất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cần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sự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chia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sẻ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.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Các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con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hãy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mạnh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dạn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tự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tin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để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hiện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mình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đối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với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mọi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người</a:t>
            </a:r>
            <a:r>
              <a:rPr lang="en-US" altLang="zh-CN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xung quanh. Đây cũng là phẩm chất cần có trong mỗi con người chúng ta! 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/>
            </a:r>
            <a:b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</a:b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  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Dân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tộc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Việt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Nam ta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có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“</a:t>
            </a:r>
            <a:r>
              <a:rPr lang="en-US" altLang="zh-CN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</a:t>
            </a:r>
            <a:r>
              <a:rPr lang="en-US" altLang="zh-CN" sz="28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hương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người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như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thể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thân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”,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chúng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ta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hãy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cho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đi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yêu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thương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sẽ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nhận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thấy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cuộc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sống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xung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quanh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trở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nên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tốt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đẹp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hơn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,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nhân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ái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hơn</a:t>
            </a:r>
            <a:r>
              <a:rPr lang="en-US" altLang="zh-CN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.</a:t>
            </a:r>
            <a:endParaRPr lang="zh-CN" alt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380964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" grpId="0" bldLvl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892" y="18466"/>
            <a:ext cx="12192000" cy="677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25" y="506860"/>
            <a:ext cx="7297848" cy="447515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760" y="684945"/>
            <a:ext cx="7561779" cy="327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891" y="4749902"/>
            <a:ext cx="12192000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574" y="2443168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368325" y="-364278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706" y="4666360"/>
            <a:ext cx="2354983" cy="158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602805" y="934708"/>
            <a:ext cx="531516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189">
              <a:spcBef>
                <a:spcPct val="0"/>
              </a:spcBef>
              <a:buClrTx/>
              <a:buNone/>
              <a:defRPr/>
            </a:pP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Củng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cố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-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Dặn</a:t>
            </a:r>
            <a:r>
              <a:rPr lang="en-US" altLang="en-US" sz="4800" b="1" dirty="0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800" b="1" dirty="0" err="1">
                <a:solidFill>
                  <a:srgbClr val="C00000"/>
                </a:solidFill>
                <a:latin typeface="Times New Roman" panose="02020603050405020304" charset="0"/>
                <a:cs typeface="Times New Roman" panose="02020603050405020304" charset="0"/>
              </a:rPr>
              <a:t>dò</a:t>
            </a:r>
            <a:endParaRPr lang="en-US" altLang="en-US" sz="4800" b="1" dirty="0">
              <a:solidFill>
                <a:srgbClr val="C0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3857963" y="1808890"/>
            <a:ext cx="4380180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189">
              <a:spcBef>
                <a:spcPct val="0"/>
              </a:spcBef>
              <a:buClrTx/>
              <a:buNone/>
              <a:defRPr/>
            </a:pPr>
            <a:r>
              <a:rPr lang="en-US" altLang="en-US" sz="3733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altLang="en-US" sz="3733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Nhận</a:t>
            </a:r>
            <a:r>
              <a:rPr lang="en-US" altLang="en-US" sz="3733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xét</a:t>
            </a:r>
            <a:r>
              <a:rPr lang="en-US" altLang="en-US" sz="3733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tiết</a:t>
            </a:r>
            <a:r>
              <a:rPr lang="en-US" altLang="en-US" sz="3733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học</a:t>
            </a:r>
            <a:r>
              <a:rPr lang="en-US" altLang="en-US" sz="3733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.</a:t>
            </a: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3287689" y="2480600"/>
            <a:ext cx="5962929" cy="1702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189">
              <a:spcBef>
                <a:spcPct val="0"/>
              </a:spcBef>
              <a:buClrTx/>
              <a:buNone/>
              <a:defRPr/>
            </a:pPr>
            <a:r>
              <a:rPr lang="en-US" altLang="en-US" sz="3733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    </a:t>
            </a:r>
            <a:r>
              <a:rPr lang="en-US" altLang="en-US" sz="3733" b="1" dirty="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- </a:t>
            </a:r>
            <a:r>
              <a:rPr lang="en-US" altLang="en-US" sz="3733" b="1" dirty="0" err="1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Chuẩn</a:t>
            </a:r>
            <a:r>
              <a:rPr lang="en-US" altLang="en-US" sz="3733" b="1" dirty="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bị</a:t>
            </a:r>
            <a:r>
              <a:rPr lang="en-US" altLang="en-US" sz="3733" b="1" dirty="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bài</a:t>
            </a:r>
            <a:r>
              <a:rPr lang="en-US" altLang="en-US" sz="3733" b="1" dirty="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sau</a:t>
            </a:r>
            <a:r>
              <a:rPr lang="en-US" altLang="en-US" sz="3733" b="1" dirty="0">
                <a:solidFill>
                  <a:srgbClr val="00B0F0"/>
                </a:solidFill>
                <a:latin typeface="Times New Roman" panose="02020603050405020304" charset="0"/>
                <a:cs typeface="Times New Roman" panose="02020603050405020304" charset="0"/>
              </a:rPr>
              <a:t>: </a:t>
            </a:r>
          </a:p>
          <a:p>
            <a:pPr defTabSz="457189">
              <a:spcBef>
                <a:spcPct val="0"/>
              </a:spcBef>
              <a:buClrTx/>
              <a:buNone/>
              <a:defRPr/>
            </a:pPr>
            <a:r>
              <a:rPr lang="en-US" altLang="en-US" sz="3733" b="1" dirty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 </a:t>
            </a:r>
            <a:r>
              <a:rPr lang="en-US" altLang="en-US" sz="3733" b="1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“</a:t>
            </a:r>
            <a:r>
              <a:rPr lang="en-US" altLang="en-US" sz="3733" b="1" dirty="0" err="1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Thân</a:t>
            </a:r>
            <a:r>
              <a:rPr lang="en-US" altLang="en-US" sz="3733" b="1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thiện</a:t>
            </a:r>
            <a:r>
              <a:rPr lang="en-US" altLang="en-US" sz="3733" b="1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với</a:t>
            </a:r>
            <a:r>
              <a:rPr lang="en-US" altLang="en-US" sz="3733" b="1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bạn</a:t>
            </a:r>
            <a:r>
              <a:rPr lang="en-US" altLang="en-US" sz="3733" b="1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733" b="1" dirty="0" err="1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bè</a:t>
            </a:r>
            <a:r>
              <a:rPr lang="en-US" altLang="en-US" sz="3733" b="1" dirty="0" smtClean="0">
                <a:solidFill>
                  <a:srgbClr val="7030A0"/>
                </a:solidFill>
                <a:latin typeface="Times New Roman" panose="02020603050405020304" charset="0"/>
                <a:cs typeface="Times New Roman" panose="02020603050405020304" charset="0"/>
              </a:rPr>
              <a:t>” </a:t>
            </a:r>
            <a:endParaRPr lang="en-US" altLang="en-US" sz="3733" b="1" dirty="0">
              <a:solidFill>
                <a:srgbClr val="7030A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defTabSz="457189">
              <a:spcBef>
                <a:spcPct val="0"/>
              </a:spcBef>
              <a:buClrTx/>
              <a:buNone/>
              <a:defRPr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25057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3851"/>
            <a:ext cx="12192000" cy="953428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799" y="869949"/>
            <a:ext cx="10590001" cy="53086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41" y="184150"/>
            <a:ext cx="2548038" cy="27501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9404" y="64868"/>
            <a:ext cx="1976659" cy="2441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7360" y="4478020"/>
            <a:ext cx="8202295" cy="20142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7866" y="3518099"/>
            <a:ext cx="9821917" cy="118110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8482666" y="2747802"/>
            <a:ext cx="1689788" cy="1154143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067800" y="2797017"/>
            <a:ext cx="7792473" cy="901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Bài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 </a:t>
            </a:r>
            <a:r>
              <a:rPr lang="en-US" altLang="zh-CN" sz="4800" b="1" dirty="0">
                <a:solidFill>
                  <a:srgbClr val="FF0000"/>
                </a:solidFill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4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: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Yêu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 </a:t>
            </a:r>
            <a:r>
              <a:rPr kumimoji="0" lang="en-US" altLang="zh-CN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thương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 con </a:t>
            </a:r>
            <a:r>
              <a:rPr kumimoji="0" lang="en-US" altLang="zh-CN" sz="48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charset="0"/>
                <a:ea typeface="Microsoft YaHei" panose="020B0503020204020204" charset="-122"/>
                <a:cs typeface="Times New Roman" panose="02020603050405020304" charset="0"/>
              </a:rPr>
              <a:t>người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charset="0"/>
              <a:ea typeface="Microsoft YaHei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6154" y="905979"/>
            <a:ext cx="6096000" cy="328359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</a:pPr>
            <a:r>
              <a:rPr lang="pt-BR" sz="4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 động 1: </a:t>
            </a:r>
            <a:r>
              <a:rPr lang="pt-BR" sz="48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 hiểu những hành động thể hiện tình yêu </a:t>
            </a:r>
            <a:r>
              <a:rPr lang="pt-BR" sz="4800" b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thương.</a:t>
            </a:r>
            <a:endParaRPr lang="en-US" sz="48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1A25CF9D-ECBA-411E-A019-9F3D03826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321" y="0"/>
            <a:ext cx="9338037" cy="6447692"/>
          </a:xfrm>
          <a:prstGeom prst="rect">
            <a:avLst/>
          </a:prstGeom>
        </p:spPr>
      </p:pic>
      <p:sp>
        <p:nvSpPr>
          <p:cNvPr id="3" name="Thought Bubble: Cloud 2">
            <a:extLst>
              <a:ext uri="{FF2B5EF4-FFF2-40B4-BE49-F238E27FC236}">
                <a16:creationId xmlns="" xmlns:a16="http://schemas.microsoft.com/office/drawing/2014/main" id="{8CFB2F72-01F4-4831-B0B8-6B939AAEA9AF}"/>
              </a:ext>
            </a:extLst>
          </p:cNvPr>
          <p:cNvSpPr/>
          <p:nvPr/>
        </p:nvSpPr>
        <p:spPr>
          <a:xfrm rot="20100729">
            <a:off x="1343291" y="859455"/>
            <a:ext cx="2371060" cy="164804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ngã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hought Bubble: Cloud 3">
            <a:extLst>
              <a:ext uri="{FF2B5EF4-FFF2-40B4-BE49-F238E27FC236}">
                <a16:creationId xmlns="" xmlns:a16="http://schemas.microsoft.com/office/drawing/2014/main" id="{E9639443-BE05-4239-9590-C1D01C143C50}"/>
              </a:ext>
            </a:extLst>
          </p:cNvPr>
          <p:cNvSpPr/>
          <p:nvPr/>
        </p:nvSpPr>
        <p:spPr>
          <a:xfrm rot="1112498">
            <a:off x="7051618" y="3964125"/>
            <a:ext cx="4034511" cy="1648046"/>
          </a:xfrm>
          <a:prstGeom prst="cloud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Đấm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lang="vi-V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="" xmlns:a16="http://schemas.microsoft.com/office/drawing/2014/main" id="{FBAA1008-31E5-49E1-B5D1-3387A6CD13A5}"/>
              </a:ext>
            </a:extLst>
          </p:cNvPr>
          <p:cNvSpPr/>
          <p:nvPr/>
        </p:nvSpPr>
        <p:spPr>
          <a:xfrm rot="1286503">
            <a:off x="9267315" y="1349155"/>
            <a:ext cx="2970191" cy="1648046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23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E6A69549-7921-454F-90DE-007D2BCD44CE}"/>
              </a:ext>
            </a:extLst>
          </p:cNvPr>
          <p:cNvSpPr/>
          <p:nvPr/>
        </p:nvSpPr>
        <p:spPr>
          <a:xfrm>
            <a:off x="138223" y="0"/>
            <a:ext cx="11449358" cy="9569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Chia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6CC2116-3025-45F8-8073-610A0B894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549" y="1724638"/>
            <a:ext cx="4969060" cy="29558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0528F11-108D-4B53-A18C-DCBFAECB9996}"/>
              </a:ext>
            </a:extLst>
          </p:cNvPr>
          <p:cNvSpPr txBox="1"/>
          <p:nvPr/>
        </p:nvSpPr>
        <p:spPr>
          <a:xfrm>
            <a:off x="138223" y="1818167"/>
            <a:ext cx="6251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</a:t>
            </a:r>
            <a:r>
              <a:rPr lang="vi-VN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83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68923" y="1782720"/>
            <a:ext cx="5598138" cy="2068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chemeClr val="accent4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66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7695" y="1453252"/>
            <a:ext cx="63766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tươi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4000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người.</a:t>
            </a:r>
            <a:endParaRPr lang="en-US" sz="4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476227" y="4022314"/>
            <a:ext cx="4902275" cy="4988316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20" name="Hình ảnh 1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6" t="58508" r="81513" b="35311"/>
          <a:stretch>
            <a:fillRect/>
          </a:stretch>
        </p:blipFill>
        <p:spPr>
          <a:xfrm>
            <a:off x="711499" y="662864"/>
            <a:ext cx="1429285" cy="1389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26142" y="866960"/>
            <a:ext cx="9482665" cy="74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algn="ctr" defTabSz="914377"/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Xử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lí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tình</a:t>
            </a:r>
            <a:r>
              <a:rPr lang="en-US" altLang="zh-CN" sz="4267" b="1" dirty="0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 smtClean="0">
                <a:solidFill>
                  <a:srgbClr val="83B40D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huống</a:t>
            </a:r>
            <a:endParaRPr lang="zh-CN" altLang="en-US" sz="4267" b="1" dirty="0">
              <a:solidFill>
                <a:srgbClr val="83B40D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3"/>
          <p:cNvSpPr txBox="1"/>
          <p:nvPr/>
        </p:nvSpPr>
        <p:spPr>
          <a:xfrm>
            <a:off x="4616622" y="273013"/>
            <a:ext cx="3046027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Hoạt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động</a:t>
            </a:r>
            <a:r>
              <a:rPr lang="en-US" altLang="zh-CN" sz="4267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267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3</a:t>
            </a:r>
            <a:endParaRPr lang="zh-CN" altLang="en-US" sz="4267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163" y="1615948"/>
            <a:ext cx="6517952" cy="21351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163" y="3751139"/>
            <a:ext cx="6517952" cy="243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155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365</Words>
  <Application>Microsoft Office PowerPoint</Application>
  <PresentationFormat>Custom</PresentationFormat>
  <Paragraphs>65</Paragraphs>
  <Slides>23</Slides>
  <Notes>15</Notes>
  <HiddenSlides>0</HiddenSlides>
  <MMClips>2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Office 主题​​</vt:lpstr>
      <vt:lpstr>2_Office Theme</vt:lpstr>
      <vt:lpstr>第一PPT，www.1ppt.com​</vt:lpstr>
      <vt:lpstr>1_第一PPT，www.1ppt.com​</vt:lpstr>
      <vt:lpstr>2_第一PPT，www.1ppt.com​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</dc:creator>
  <cp:lastModifiedBy>Admin</cp:lastModifiedBy>
  <cp:revision>46</cp:revision>
  <dcterms:created xsi:type="dcterms:W3CDTF">2020-09-06T03:13:56Z</dcterms:created>
  <dcterms:modified xsi:type="dcterms:W3CDTF">2021-10-21T15:29:36Z</dcterms:modified>
</cp:coreProperties>
</file>