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7" r:id="rId4"/>
    <p:sldMasterId id="2147483710" r:id="rId5"/>
  </p:sldMasterIdLst>
  <p:notesMasterIdLst>
    <p:notesMasterId r:id="rId30"/>
  </p:notesMasterIdLst>
  <p:sldIdLst>
    <p:sldId id="280" r:id="rId6"/>
    <p:sldId id="282" r:id="rId7"/>
    <p:sldId id="281" r:id="rId8"/>
    <p:sldId id="356" r:id="rId9"/>
    <p:sldId id="357" r:id="rId10"/>
    <p:sldId id="369" r:id="rId11"/>
    <p:sldId id="295" r:id="rId12"/>
    <p:sldId id="358" r:id="rId13"/>
    <p:sldId id="318" r:id="rId14"/>
    <p:sldId id="359" r:id="rId15"/>
    <p:sldId id="370" r:id="rId16"/>
    <p:sldId id="360" r:id="rId17"/>
    <p:sldId id="362" r:id="rId18"/>
    <p:sldId id="371" r:id="rId19"/>
    <p:sldId id="339" r:id="rId20"/>
    <p:sldId id="372" r:id="rId21"/>
    <p:sldId id="292" r:id="rId22"/>
    <p:sldId id="375" r:id="rId23"/>
    <p:sldId id="373" r:id="rId24"/>
    <p:sldId id="376" r:id="rId25"/>
    <p:sldId id="377" r:id="rId26"/>
    <p:sldId id="378" r:id="rId27"/>
    <p:sldId id="316" r:id="rId28"/>
    <p:sldId id="34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2E878B-E55F-49C2-9E0F-D9C812A52237}"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EAD528-C8FD-4DED-8538-1C051713D526}" type="slidenum">
              <a:rPr lang="en-US" smtClean="0"/>
              <a:t>‹#›</a:t>
            </a:fld>
            <a:endParaRPr lang="en-US"/>
          </a:p>
        </p:txBody>
      </p:sp>
    </p:spTree>
    <p:extLst>
      <p:ext uri="{BB962C8B-B14F-4D97-AF65-F5344CB8AC3E}">
        <p14:creationId xmlns:p14="http://schemas.microsoft.com/office/powerpoint/2010/main" val="2913324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08992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22048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27976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806018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59923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9787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17557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922386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SẮM</a:t>
            </a:r>
            <a:r>
              <a:rPr lang="en-US" baseline="0" dirty="0"/>
              <a:t> VAI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A121D-F963-41ED-B852-434E4157D1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941627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17381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058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066807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9960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011207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385412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309998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cs typeface="Times New Roman" panose="02020603050405020304" pitchFamily="18" charset="0"/>
              </a:rPr>
              <a:t>Hương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Thảo</a:t>
            </a:r>
            <a:r>
              <a:rPr lang="en-US" sz="1200" b="1" dirty="0">
                <a:solidFill>
                  <a:srgbClr val="FF0000"/>
                </a:solidFill>
                <a:latin typeface="Times New Roman" panose="02020603050405020304" pitchFamily="18" charset="0"/>
                <a:cs typeface="Times New Roman" panose="02020603050405020304" pitchFamily="18" charset="0"/>
              </a:rPr>
              <a:t>: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050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15845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099044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14904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63850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52457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83996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6674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11.png"/><Relationship Id="rId1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1.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17" Type="http://schemas.microsoft.com/office/2007/relationships/hdphoto" Target="../media/hdphoto1.wdp"/><Relationship Id="rId2" Type="http://schemas.openxmlformats.org/officeDocument/2006/relationships/image" Target="../media/image16.png"/><Relationship Id="rId16" Type="http://schemas.openxmlformats.org/officeDocument/2006/relationships/image" Target="../media/image30.png"/><Relationship Id="rId20" Type="http://schemas.openxmlformats.org/officeDocument/2006/relationships/image" Target="../media/image32.png"/><Relationship Id="rId1" Type="http://schemas.openxmlformats.org/officeDocument/2006/relationships/slideMaster" Target="../slideMasters/slideMaster4.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19" Type="http://schemas.microsoft.com/office/2007/relationships/hdphoto" Target="../media/hdphoto2.wdp"/><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4.png"/><Relationship Id="rId11" Type="http://schemas.openxmlformats.org/officeDocument/2006/relationships/image" Target="../media/image18.png"/><Relationship Id="rId5" Type="http://schemas.openxmlformats.org/officeDocument/2006/relationships/image" Target="../media/image23.pn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4.png"/><Relationship Id="rId11" Type="http://schemas.openxmlformats.org/officeDocument/2006/relationships/image" Target="../media/image18.png"/><Relationship Id="rId5" Type="http://schemas.openxmlformats.org/officeDocument/2006/relationships/image" Target="../media/image23.pn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1.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4.png"/><Relationship Id="rId11" Type="http://schemas.openxmlformats.org/officeDocument/2006/relationships/image" Target="../media/image18.png"/><Relationship Id="rId5" Type="http://schemas.openxmlformats.org/officeDocument/2006/relationships/image" Target="../media/image23.pn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1.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4.png"/><Relationship Id="rId11" Type="http://schemas.openxmlformats.org/officeDocument/2006/relationships/image" Target="../media/image18.png"/><Relationship Id="rId5" Type="http://schemas.openxmlformats.org/officeDocument/2006/relationships/image" Target="../media/image23.pn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1.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4.png"/><Relationship Id="rId11" Type="http://schemas.openxmlformats.org/officeDocument/2006/relationships/image" Target="../media/image18.png"/><Relationship Id="rId5" Type="http://schemas.openxmlformats.org/officeDocument/2006/relationships/image" Target="../media/image23.pn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1.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4.png"/><Relationship Id="rId11" Type="http://schemas.openxmlformats.org/officeDocument/2006/relationships/image" Target="../media/image18.png"/><Relationship Id="rId5" Type="http://schemas.openxmlformats.org/officeDocument/2006/relationships/image" Target="../media/image23.pn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1.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4.png"/><Relationship Id="rId11" Type="http://schemas.openxmlformats.org/officeDocument/2006/relationships/image" Target="../media/image18.png"/><Relationship Id="rId5" Type="http://schemas.openxmlformats.org/officeDocument/2006/relationships/image" Target="../media/image23.pn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1.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4.png"/><Relationship Id="rId11" Type="http://schemas.openxmlformats.org/officeDocument/2006/relationships/image" Target="../media/image18.png"/><Relationship Id="rId5" Type="http://schemas.openxmlformats.org/officeDocument/2006/relationships/image" Target="../media/image23.pn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EFCB49F5-E295-4CA3-AAB8-6147C82D97E7}"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3287519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EFCB49F5-E295-4CA3-AAB8-6147C82D97E7}"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5784394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EFCB49F5-E295-4CA3-AAB8-6147C82D97E7}"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13784170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09350-700E-4B0C-A3E5-C1D9554BB807}"/>
              </a:ext>
            </a:extLst>
          </p:cNvPr>
          <p:cNvSpPr>
            <a:spLocks noGrp="1"/>
          </p:cNvSpPr>
          <p:nvPr>
            <p:ph type="ctrTitle"/>
          </p:nvPr>
        </p:nvSpPr>
        <p:spPr>
          <a:xfrm>
            <a:off x="1524001" y="1122363"/>
            <a:ext cx="9144000" cy="2387600"/>
          </a:xfrm>
          <a:prstGeom prst="rect">
            <a:avLst/>
          </a:prstGeo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395FB096-5C12-4D67-9A50-27E1F7F99EC5}"/>
              </a:ext>
            </a:extLst>
          </p:cNvPr>
          <p:cNvSpPr>
            <a:spLocks noGrp="1"/>
          </p:cNvSpPr>
          <p:nvPr>
            <p:ph type="subTitle" idx="1"/>
          </p:nvPr>
        </p:nvSpPr>
        <p:spPr>
          <a:xfrm>
            <a:off x="1524001" y="3602038"/>
            <a:ext cx="9144000" cy="1655762"/>
          </a:xfrm>
          <a:prstGeom prst="rect">
            <a:avLst/>
          </a:prstGeo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5A4A05-0477-4D9E-A8DB-731A2BD50E6D}"/>
              </a:ext>
            </a:extLst>
          </p:cNvPr>
          <p:cNvSpPr>
            <a:spLocks noGrp="1"/>
          </p:cNvSpPr>
          <p:nvPr>
            <p:ph type="dt" sz="half" idx="10"/>
          </p:nvPr>
        </p:nvSpPr>
        <p:spPr>
          <a:xfrm>
            <a:off x="838200" y="6356352"/>
            <a:ext cx="2743200" cy="365125"/>
          </a:xfrm>
          <a:prstGeom prst="rect">
            <a:avLst/>
          </a:prstGeom>
        </p:spPr>
        <p:txBody>
          <a:bodyPr/>
          <a:lstStyle/>
          <a:p>
            <a:fld id="{AB6325E0-8F25-4BC0-ADD0-87EF17F80CAD}" type="datetimeFigureOut">
              <a:rPr lang="en-US" smtClean="0"/>
              <a:t>9/30/2022</a:t>
            </a:fld>
            <a:endParaRPr lang="en-US"/>
          </a:p>
        </p:txBody>
      </p:sp>
      <p:sp>
        <p:nvSpPr>
          <p:cNvPr id="5" name="Footer Placeholder 4">
            <a:extLst>
              <a:ext uri="{FF2B5EF4-FFF2-40B4-BE49-F238E27FC236}">
                <a16:creationId xmlns:a16="http://schemas.microsoft.com/office/drawing/2014/main" id="{BCC7CB5D-2637-421C-B549-485DE900B9DB}"/>
              </a:ext>
            </a:extLst>
          </p:cNvPr>
          <p:cNvSpPr>
            <a:spLocks noGrp="1"/>
          </p:cNvSpPr>
          <p:nvPr>
            <p:ph type="ftr" sz="quarter" idx="11"/>
          </p:nvPr>
        </p:nvSpPr>
        <p:spPr>
          <a:xfrm>
            <a:off x="4038601"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9F9F00F-B768-4068-B350-E434E40B8C74}"/>
              </a:ext>
            </a:extLst>
          </p:cNvPr>
          <p:cNvSpPr>
            <a:spLocks noGrp="1"/>
          </p:cNvSpPr>
          <p:nvPr>
            <p:ph type="sldNum" sz="quarter" idx="12"/>
          </p:nvPr>
        </p:nvSpPr>
        <p:spPr>
          <a:xfrm>
            <a:off x="8610600" y="6356352"/>
            <a:ext cx="2743200" cy="365125"/>
          </a:xfrm>
          <a:prstGeom prst="rect">
            <a:avLst/>
          </a:prstGeom>
        </p:spPr>
        <p:txBody>
          <a:bodyPr/>
          <a:lstStyle/>
          <a:p>
            <a:fld id="{AFAA58AF-24B6-4497-A32B-0C9CE7E8C99E}" type="slidenum">
              <a:rPr lang="en-US" smtClean="0"/>
              <a:t>‹#›</a:t>
            </a:fld>
            <a:endParaRPr lang="en-US"/>
          </a:p>
        </p:txBody>
      </p:sp>
    </p:spTree>
    <p:extLst>
      <p:ext uri="{BB962C8B-B14F-4D97-AF65-F5344CB8AC3E}">
        <p14:creationId xmlns:p14="http://schemas.microsoft.com/office/powerpoint/2010/main" val="27250426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9F497-ADE5-44AD-9B5C-12C5D94BEBDC}"/>
              </a:ext>
            </a:extLst>
          </p:cNvPr>
          <p:cNvSpPr>
            <a:spLocks noGrp="1"/>
          </p:cNvSpPr>
          <p:nvPr>
            <p:ph type="title"/>
          </p:nvPr>
        </p:nvSpPr>
        <p:spPr>
          <a:xfrm>
            <a:off x="838201"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9E5E7B7-14A7-4AEE-A40D-9DFA2CA5152F}"/>
              </a:ext>
            </a:extLst>
          </p:cNvPr>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13D514-E1C1-4667-91D0-8A7B2C58A7C8}"/>
              </a:ext>
            </a:extLst>
          </p:cNvPr>
          <p:cNvSpPr>
            <a:spLocks noGrp="1"/>
          </p:cNvSpPr>
          <p:nvPr>
            <p:ph type="dt" sz="half" idx="10"/>
          </p:nvPr>
        </p:nvSpPr>
        <p:spPr>
          <a:xfrm>
            <a:off x="838200" y="6356352"/>
            <a:ext cx="2743200" cy="365125"/>
          </a:xfrm>
          <a:prstGeom prst="rect">
            <a:avLst/>
          </a:prstGeom>
        </p:spPr>
        <p:txBody>
          <a:bodyPr/>
          <a:lstStyle/>
          <a:p>
            <a:fld id="{AB6325E0-8F25-4BC0-ADD0-87EF17F80CAD}" type="datetimeFigureOut">
              <a:rPr lang="en-US" smtClean="0"/>
              <a:t>9/30/2022</a:t>
            </a:fld>
            <a:endParaRPr lang="en-US"/>
          </a:p>
        </p:txBody>
      </p:sp>
      <p:sp>
        <p:nvSpPr>
          <p:cNvPr id="5" name="Footer Placeholder 4">
            <a:extLst>
              <a:ext uri="{FF2B5EF4-FFF2-40B4-BE49-F238E27FC236}">
                <a16:creationId xmlns:a16="http://schemas.microsoft.com/office/drawing/2014/main" id="{F67B63D8-9E4F-43DA-8B36-53E5D4405101}"/>
              </a:ext>
            </a:extLst>
          </p:cNvPr>
          <p:cNvSpPr>
            <a:spLocks noGrp="1"/>
          </p:cNvSpPr>
          <p:nvPr>
            <p:ph type="ftr" sz="quarter" idx="11"/>
          </p:nvPr>
        </p:nvSpPr>
        <p:spPr>
          <a:xfrm>
            <a:off x="4038601"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21707D3-F83F-45BB-86AA-F8CDC32CDA73}"/>
              </a:ext>
            </a:extLst>
          </p:cNvPr>
          <p:cNvSpPr>
            <a:spLocks noGrp="1"/>
          </p:cNvSpPr>
          <p:nvPr>
            <p:ph type="sldNum" sz="quarter" idx="12"/>
          </p:nvPr>
        </p:nvSpPr>
        <p:spPr>
          <a:xfrm>
            <a:off x="8610600" y="6356352"/>
            <a:ext cx="2743200" cy="365125"/>
          </a:xfrm>
          <a:prstGeom prst="rect">
            <a:avLst/>
          </a:prstGeom>
        </p:spPr>
        <p:txBody>
          <a:bodyPr/>
          <a:lstStyle/>
          <a:p>
            <a:fld id="{AFAA58AF-24B6-4497-A32B-0C9CE7E8C99E}" type="slidenum">
              <a:rPr lang="en-US" smtClean="0"/>
              <a:t>‹#›</a:t>
            </a:fld>
            <a:endParaRPr lang="en-US"/>
          </a:p>
        </p:txBody>
      </p:sp>
    </p:spTree>
    <p:extLst>
      <p:ext uri="{BB962C8B-B14F-4D97-AF65-F5344CB8AC3E}">
        <p14:creationId xmlns:p14="http://schemas.microsoft.com/office/powerpoint/2010/main" val="23370050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D43F2-68F2-451B-936B-7E740A9E024A}"/>
              </a:ext>
            </a:extLst>
          </p:cNvPr>
          <p:cNvSpPr>
            <a:spLocks noGrp="1"/>
          </p:cNvSpPr>
          <p:nvPr>
            <p:ph type="title"/>
          </p:nvPr>
        </p:nvSpPr>
        <p:spPr>
          <a:xfrm>
            <a:off x="831850" y="1709740"/>
            <a:ext cx="10515600" cy="2852737"/>
          </a:xfrm>
          <a:prstGeom prst="rect">
            <a:avLst/>
          </a:prstGeo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574629C5-A859-4AC2-B016-6B053451CADD}"/>
              </a:ext>
            </a:extLst>
          </p:cNvPr>
          <p:cNvSpPr>
            <a:spLocks noGrp="1"/>
          </p:cNvSpPr>
          <p:nvPr>
            <p:ph type="body" idx="1"/>
          </p:nvPr>
        </p:nvSpPr>
        <p:spPr>
          <a:xfrm>
            <a:off x="831850" y="4589465"/>
            <a:ext cx="10515600" cy="1500187"/>
          </a:xfrm>
          <a:prstGeom prst="rect">
            <a:avLst/>
          </a:prstGeo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E89A62-E802-4D13-8A76-2A7646437F48}"/>
              </a:ext>
            </a:extLst>
          </p:cNvPr>
          <p:cNvSpPr>
            <a:spLocks noGrp="1"/>
          </p:cNvSpPr>
          <p:nvPr>
            <p:ph type="dt" sz="half" idx="10"/>
          </p:nvPr>
        </p:nvSpPr>
        <p:spPr>
          <a:xfrm>
            <a:off x="838200" y="6356352"/>
            <a:ext cx="2743200" cy="365125"/>
          </a:xfrm>
          <a:prstGeom prst="rect">
            <a:avLst/>
          </a:prstGeom>
        </p:spPr>
        <p:txBody>
          <a:bodyPr/>
          <a:lstStyle/>
          <a:p>
            <a:fld id="{AB6325E0-8F25-4BC0-ADD0-87EF17F80CAD}" type="datetimeFigureOut">
              <a:rPr lang="en-US" smtClean="0"/>
              <a:t>9/30/2022</a:t>
            </a:fld>
            <a:endParaRPr lang="en-US"/>
          </a:p>
        </p:txBody>
      </p:sp>
      <p:sp>
        <p:nvSpPr>
          <p:cNvPr id="5" name="Footer Placeholder 4">
            <a:extLst>
              <a:ext uri="{FF2B5EF4-FFF2-40B4-BE49-F238E27FC236}">
                <a16:creationId xmlns:a16="http://schemas.microsoft.com/office/drawing/2014/main" id="{094A9199-291E-44A7-BED3-C6263BAC1C1E}"/>
              </a:ext>
            </a:extLst>
          </p:cNvPr>
          <p:cNvSpPr>
            <a:spLocks noGrp="1"/>
          </p:cNvSpPr>
          <p:nvPr>
            <p:ph type="ftr" sz="quarter" idx="11"/>
          </p:nvPr>
        </p:nvSpPr>
        <p:spPr>
          <a:xfrm>
            <a:off x="4038601"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3A6A6BC-FCBB-4D8C-AA6A-EA9B8E2FA93C}"/>
              </a:ext>
            </a:extLst>
          </p:cNvPr>
          <p:cNvSpPr>
            <a:spLocks noGrp="1"/>
          </p:cNvSpPr>
          <p:nvPr>
            <p:ph type="sldNum" sz="quarter" idx="12"/>
          </p:nvPr>
        </p:nvSpPr>
        <p:spPr>
          <a:xfrm>
            <a:off x="8610600" y="6356352"/>
            <a:ext cx="2743200" cy="365125"/>
          </a:xfrm>
          <a:prstGeom prst="rect">
            <a:avLst/>
          </a:prstGeom>
        </p:spPr>
        <p:txBody>
          <a:bodyPr/>
          <a:lstStyle/>
          <a:p>
            <a:fld id="{AFAA58AF-24B6-4497-A32B-0C9CE7E8C99E}" type="slidenum">
              <a:rPr lang="en-US" smtClean="0"/>
              <a:t>‹#›</a:t>
            </a:fld>
            <a:endParaRPr lang="en-US"/>
          </a:p>
        </p:txBody>
      </p:sp>
    </p:spTree>
    <p:extLst>
      <p:ext uri="{BB962C8B-B14F-4D97-AF65-F5344CB8AC3E}">
        <p14:creationId xmlns:p14="http://schemas.microsoft.com/office/powerpoint/2010/main" val="19776215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A10B5-DB23-4E33-B736-161657400EC0}"/>
              </a:ext>
            </a:extLst>
          </p:cNvPr>
          <p:cNvSpPr>
            <a:spLocks noGrp="1"/>
          </p:cNvSpPr>
          <p:nvPr>
            <p:ph type="title"/>
          </p:nvPr>
        </p:nvSpPr>
        <p:spPr>
          <a:xfrm>
            <a:off x="838201"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19C0811-2C17-492A-BE42-FB301509C438}"/>
              </a:ext>
            </a:extLst>
          </p:cNvPr>
          <p:cNvSpPr>
            <a:spLocks noGrp="1"/>
          </p:cNvSpPr>
          <p:nvPr>
            <p:ph sz="half" idx="1"/>
          </p:nvPr>
        </p:nvSpPr>
        <p:spPr>
          <a:xfrm>
            <a:off x="838201"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5FA9F3-2A5C-4E0E-B47B-0E6381F1B03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631903-ED01-49C1-A7AE-569F4B3530D0}"/>
              </a:ext>
            </a:extLst>
          </p:cNvPr>
          <p:cNvSpPr>
            <a:spLocks noGrp="1"/>
          </p:cNvSpPr>
          <p:nvPr>
            <p:ph type="dt" sz="half" idx="10"/>
          </p:nvPr>
        </p:nvSpPr>
        <p:spPr>
          <a:xfrm>
            <a:off x="838200" y="6356352"/>
            <a:ext cx="2743200" cy="365125"/>
          </a:xfrm>
          <a:prstGeom prst="rect">
            <a:avLst/>
          </a:prstGeom>
        </p:spPr>
        <p:txBody>
          <a:bodyPr/>
          <a:lstStyle/>
          <a:p>
            <a:fld id="{AB6325E0-8F25-4BC0-ADD0-87EF17F80CAD}" type="datetimeFigureOut">
              <a:rPr lang="en-US" smtClean="0"/>
              <a:t>9/30/2022</a:t>
            </a:fld>
            <a:endParaRPr lang="en-US"/>
          </a:p>
        </p:txBody>
      </p:sp>
      <p:sp>
        <p:nvSpPr>
          <p:cNvPr id="6" name="Footer Placeholder 5">
            <a:extLst>
              <a:ext uri="{FF2B5EF4-FFF2-40B4-BE49-F238E27FC236}">
                <a16:creationId xmlns:a16="http://schemas.microsoft.com/office/drawing/2014/main" id="{73563C52-21EF-4DC5-BA8A-FB7687386C86}"/>
              </a:ext>
            </a:extLst>
          </p:cNvPr>
          <p:cNvSpPr>
            <a:spLocks noGrp="1"/>
          </p:cNvSpPr>
          <p:nvPr>
            <p:ph type="ftr" sz="quarter" idx="11"/>
          </p:nvPr>
        </p:nvSpPr>
        <p:spPr>
          <a:xfrm>
            <a:off x="4038601"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18D0B79-BF35-4E75-B826-37157BC60014}"/>
              </a:ext>
            </a:extLst>
          </p:cNvPr>
          <p:cNvSpPr>
            <a:spLocks noGrp="1"/>
          </p:cNvSpPr>
          <p:nvPr>
            <p:ph type="sldNum" sz="quarter" idx="12"/>
          </p:nvPr>
        </p:nvSpPr>
        <p:spPr>
          <a:xfrm>
            <a:off x="8610600" y="6356352"/>
            <a:ext cx="2743200" cy="365125"/>
          </a:xfrm>
          <a:prstGeom prst="rect">
            <a:avLst/>
          </a:prstGeom>
        </p:spPr>
        <p:txBody>
          <a:bodyPr/>
          <a:lstStyle/>
          <a:p>
            <a:fld id="{AFAA58AF-24B6-4497-A32B-0C9CE7E8C99E}" type="slidenum">
              <a:rPr lang="en-US" smtClean="0"/>
              <a:t>‹#›</a:t>
            </a:fld>
            <a:endParaRPr lang="en-US"/>
          </a:p>
        </p:txBody>
      </p:sp>
    </p:spTree>
    <p:extLst>
      <p:ext uri="{BB962C8B-B14F-4D97-AF65-F5344CB8AC3E}">
        <p14:creationId xmlns:p14="http://schemas.microsoft.com/office/powerpoint/2010/main" val="21509476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9DE74-8031-4332-8E16-3409E2C7EC67}"/>
              </a:ext>
            </a:extLst>
          </p:cNvPr>
          <p:cNvSpPr>
            <a:spLocks noGrp="1"/>
          </p:cNvSpPr>
          <p:nvPr>
            <p:ph type="title"/>
          </p:nvPr>
        </p:nvSpPr>
        <p:spPr>
          <a:xfrm>
            <a:off x="839788" y="365127"/>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B19FDC92-24BF-48A5-AB77-35421E2D8409}"/>
              </a:ext>
            </a:extLst>
          </p:cNvPr>
          <p:cNvSpPr>
            <a:spLocks noGrp="1"/>
          </p:cNvSpPr>
          <p:nvPr>
            <p:ph type="body" idx="1"/>
          </p:nvPr>
        </p:nvSpPr>
        <p:spPr>
          <a:xfrm>
            <a:off x="839789" y="1681163"/>
            <a:ext cx="5157787" cy="823912"/>
          </a:xfrm>
          <a:prstGeom prst="rect">
            <a:avLst/>
          </a:prstGeo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C0D8D8-D2AD-4D40-A50E-F5FDC9765AF0}"/>
              </a:ext>
            </a:extLst>
          </p:cNvPr>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379F8E-2343-4787-8CB2-CA9F4B1BF6A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671229-BFD5-4122-8DEB-286482231E0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CD559C-289E-406C-A9F8-0B8D213EDC23}"/>
              </a:ext>
            </a:extLst>
          </p:cNvPr>
          <p:cNvSpPr>
            <a:spLocks noGrp="1"/>
          </p:cNvSpPr>
          <p:nvPr>
            <p:ph type="dt" sz="half" idx="10"/>
          </p:nvPr>
        </p:nvSpPr>
        <p:spPr>
          <a:xfrm>
            <a:off x="838200" y="6356352"/>
            <a:ext cx="2743200" cy="365125"/>
          </a:xfrm>
          <a:prstGeom prst="rect">
            <a:avLst/>
          </a:prstGeom>
        </p:spPr>
        <p:txBody>
          <a:bodyPr/>
          <a:lstStyle/>
          <a:p>
            <a:fld id="{AB6325E0-8F25-4BC0-ADD0-87EF17F80CAD}" type="datetimeFigureOut">
              <a:rPr lang="en-US" smtClean="0"/>
              <a:t>9/30/2022</a:t>
            </a:fld>
            <a:endParaRPr lang="en-US"/>
          </a:p>
        </p:txBody>
      </p:sp>
      <p:sp>
        <p:nvSpPr>
          <p:cNvPr id="8" name="Footer Placeholder 7">
            <a:extLst>
              <a:ext uri="{FF2B5EF4-FFF2-40B4-BE49-F238E27FC236}">
                <a16:creationId xmlns:a16="http://schemas.microsoft.com/office/drawing/2014/main" id="{018DC19D-B160-4B22-B4E6-7B87291FA9D3}"/>
              </a:ext>
            </a:extLst>
          </p:cNvPr>
          <p:cNvSpPr>
            <a:spLocks noGrp="1"/>
          </p:cNvSpPr>
          <p:nvPr>
            <p:ph type="ftr" sz="quarter" idx="11"/>
          </p:nvPr>
        </p:nvSpPr>
        <p:spPr>
          <a:xfrm>
            <a:off x="4038601" y="6356352"/>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4E00B05-62D7-4898-9CC6-471BC0294694}"/>
              </a:ext>
            </a:extLst>
          </p:cNvPr>
          <p:cNvSpPr>
            <a:spLocks noGrp="1"/>
          </p:cNvSpPr>
          <p:nvPr>
            <p:ph type="sldNum" sz="quarter" idx="12"/>
          </p:nvPr>
        </p:nvSpPr>
        <p:spPr>
          <a:xfrm>
            <a:off x="8610600" y="6356352"/>
            <a:ext cx="2743200" cy="365125"/>
          </a:xfrm>
          <a:prstGeom prst="rect">
            <a:avLst/>
          </a:prstGeom>
        </p:spPr>
        <p:txBody>
          <a:bodyPr/>
          <a:lstStyle/>
          <a:p>
            <a:fld id="{AFAA58AF-24B6-4497-A32B-0C9CE7E8C99E}" type="slidenum">
              <a:rPr lang="en-US" smtClean="0"/>
              <a:t>‹#›</a:t>
            </a:fld>
            <a:endParaRPr lang="en-US"/>
          </a:p>
        </p:txBody>
      </p:sp>
    </p:spTree>
    <p:extLst>
      <p:ext uri="{BB962C8B-B14F-4D97-AF65-F5344CB8AC3E}">
        <p14:creationId xmlns:p14="http://schemas.microsoft.com/office/powerpoint/2010/main" val="2582638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E807E-ECD4-4B27-A799-A20627211B52}"/>
              </a:ext>
            </a:extLst>
          </p:cNvPr>
          <p:cNvSpPr>
            <a:spLocks noGrp="1"/>
          </p:cNvSpPr>
          <p:nvPr>
            <p:ph type="title"/>
          </p:nvPr>
        </p:nvSpPr>
        <p:spPr>
          <a:xfrm>
            <a:off x="838201" y="365127"/>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90F5F57-B950-4801-9F75-A326E47F3AF1}"/>
              </a:ext>
            </a:extLst>
          </p:cNvPr>
          <p:cNvSpPr>
            <a:spLocks noGrp="1"/>
          </p:cNvSpPr>
          <p:nvPr>
            <p:ph type="dt" sz="half" idx="10"/>
          </p:nvPr>
        </p:nvSpPr>
        <p:spPr>
          <a:xfrm>
            <a:off x="838200" y="6356352"/>
            <a:ext cx="2743200" cy="365125"/>
          </a:xfrm>
          <a:prstGeom prst="rect">
            <a:avLst/>
          </a:prstGeom>
        </p:spPr>
        <p:txBody>
          <a:bodyPr/>
          <a:lstStyle/>
          <a:p>
            <a:fld id="{AB6325E0-8F25-4BC0-ADD0-87EF17F80CAD}" type="datetimeFigureOut">
              <a:rPr lang="en-US" smtClean="0"/>
              <a:t>9/30/2022</a:t>
            </a:fld>
            <a:endParaRPr lang="en-US"/>
          </a:p>
        </p:txBody>
      </p:sp>
      <p:sp>
        <p:nvSpPr>
          <p:cNvPr id="4" name="Footer Placeholder 3">
            <a:extLst>
              <a:ext uri="{FF2B5EF4-FFF2-40B4-BE49-F238E27FC236}">
                <a16:creationId xmlns:a16="http://schemas.microsoft.com/office/drawing/2014/main" id="{4B8A790C-CE61-4CFE-9EC7-F541DC9F4C19}"/>
              </a:ext>
            </a:extLst>
          </p:cNvPr>
          <p:cNvSpPr>
            <a:spLocks noGrp="1"/>
          </p:cNvSpPr>
          <p:nvPr>
            <p:ph type="ftr" sz="quarter" idx="11"/>
          </p:nvPr>
        </p:nvSpPr>
        <p:spPr>
          <a:xfrm>
            <a:off x="4038601" y="6356352"/>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DBEF2D-B19A-48C9-BB06-72983D20AB34}"/>
              </a:ext>
            </a:extLst>
          </p:cNvPr>
          <p:cNvSpPr>
            <a:spLocks noGrp="1"/>
          </p:cNvSpPr>
          <p:nvPr>
            <p:ph type="sldNum" sz="quarter" idx="12"/>
          </p:nvPr>
        </p:nvSpPr>
        <p:spPr>
          <a:xfrm>
            <a:off x="8610600" y="6356352"/>
            <a:ext cx="2743200" cy="365125"/>
          </a:xfrm>
          <a:prstGeom prst="rect">
            <a:avLst/>
          </a:prstGeom>
        </p:spPr>
        <p:txBody>
          <a:bodyPr/>
          <a:lstStyle/>
          <a:p>
            <a:fld id="{AFAA58AF-24B6-4497-A32B-0C9CE7E8C99E}" type="slidenum">
              <a:rPr lang="en-US" smtClean="0"/>
              <a:t>‹#›</a:t>
            </a:fld>
            <a:endParaRPr lang="en-US"/>
          </a:p>
        </p:txBody>
      </p:sp>
    </p:spTree>
    <p:extLst>
      <p:ext uri="{BB962C8B-B14F-4D97-AF65-F5344CB8AC3E}">
        <p14:creationId xmlns:p14="http://schemas.microsoft.com/office/powerpoint/2010/main" val="961510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C0122E-0E2E-46B0-A3DC-0A42EC85C2A4}"/>
              </a:ext>
            </a:extLst>
          </p:cNvPr>
          <p:cNvSpPr>
            <a:spLocks noGrp="1"/>
          </p:cNvSpPr>
          <p:nvPr>
            <p:ph type="dt" sz="half" idx="10"/>
          </p:nvPr>
        </p:nvSpPr>
        <p:spPr>
          <a:xfrm>
            <a:off x="838200" y="6356352"/>
            <a:ext cx="2743200" cy="365125"/>
          </a:xfrm>
          <a:prstGeom prst="rect">
            <a:avLst/>
          </a:prstGeom>
        </p:spPr>
        <p:txBody>
          <a:bodyPr/>
          <a:lstStyle/>
          <a:p>
            <a:fld id="{AB6325E0-8F25-4BC0-ADD0-87EF17F80CAD}" type="datetimeFigureOut">
              <a:rPr lang="en-US" smtClean="0"/>
              <a:t>9/30/2022</a:t>
            </a:fld>
            <a:endParaRPr lang="en-US"/>
          </a:p>
        </p:txBody>
      </p:sp>
      <p:sp>
        <p:nvSpPr>
          <p:cNvPr id="3" name="Footer Placeholder 2">
            <a:extLst>
              <a:ext uri="{FF2B5EF4-FFF2-40B4-BE49-F238E27FC236}">
                <a16:creationId xmlns:a16="http://schemas.microsoft.com/office/drawing/2014/main" id="{55FA9ECA-94A7-4F30-A71D-D8716A85BB82}"/>
              </a:ext>
            </a:extLst>
          </p:cNvPr>
          <p:cNvSpPr>
            <a:spLocks noGrp="1"/>
          </p:cNvSpPr>
          <p:nvPr>
            <p:ph type="ftr" sz="quarter" idx="11"/>
          </p:nvPr>
        </p:nvSpPr>
        <p:spPr>
          <a:xfrm>
            <a:off x="4038601" y="6356352"/>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CD885A-E635-4E4B-91BD-42210EBBFF2B}"/>
              </a:ext>
            </a:extLst>
          </p:cNvPr>
          <p:cNvSpPr>
            <a:spLocks noGrp="1"/>
          </p:cNvSpPr>
          <p:nvPr>
            <p:ph type="sldNum" sz="quarter" idx="12"/>
          </p:nvPr>
        </p:nvSpPr>
        <p:spPr>
          <a:xfrm>
            <a:off x="8610600" y="6356352"/>
            <a:ext cx="2743200" cy="365125"/>
          </a:xfrm>
          <a:prstGeom prst="rect">
            <a:avLst/>
          </a:prstGeom>
        </p:spPr>
        <p:txBody>
          <a:bodyPr/>
          <a:lstStyle/>
          <a:p>
            <a:fld id="{AFAA58AF-24B6-4497-A32B-0C9CE7E8C99E}" type="slidenum">
              <a:rPr lang="en-US" smtClean="0"/>
              <a:t>‹#›</a:t>
            </a:fld>
            <a:endParaRPr lang="en-US"/>
          </a:p>
        </p:txBody>
      </p:sp>
    </p:spTree>
    <p:extLst>
      <p:ext uri="{BB962C8B-B14F-4D97-AF65-F5344CB8AC3E}">
        <p14:creationId xmlns:p14="http://schemas.microsoft.com/office/powerpoint/2010/main" val="18699031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6D3D8-330B-40CF-BAA1-832D9582D3A5}"/>
              </a:ext>
            </a:extLst>
          </p:cNvPr>
          <p:cNvSpPr>
            <a:spLocks noGrp="1"/>
          </p:cNvSpPr>
          <p:nvPr>
            <p:ph type="title"/>
          </p:nvPr>
        </p:nvSpPr>
        <p:spPr>
          <a:xfrm>
            <a:off x="839789" y="457200"/>
            <a:ext cx="3932237" cy="1600200"/>
          </a:xfrm>
          <a:prstGeom prst="rect">
            <a:avLst/>
          </a:prstGeo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7D1E54ED-B6B5-49DC-ADF0-8B0B36BB4569}"/>
              </a:ext>
            </a:extLst>
          </p:cNvPr>
          <p:cNvSpPr>
            <a:spLocks noGrp="1"/>
          </p:cNvSpPr>
          <p:nvPr>
            <p:ph idx="1"/>
          </p:nvPr>
        </p:nvSpPr>
        <p:spPr>
          <a:xfrm>
            <a:off x="5183188" y="987427"/>
            <a:ext cx="6172200" cy="4873625"/>
          </a:xfrm>
          <a:prstGeom prst="rect">
            <a:avLst/>
          </a:prstGeo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36CEA5-8091-4C7C-B74E-6705BC2EBFE7}"/>
              </a:ext>
            </a:extLst>
          </p:cNvPr>
          <p:cNvSpPr>
            <a:spLocks noGrp="1"/>
          </p:cNvSpPr>
          <p:nvPr>
            <p:ph type="body" sz="half" idx="2"/>
          </p:nvPr>
        </p:nvSpPr>
        <p:spPr>
          <a:xfrm>
            <a:off x="839789" y="2057400"/>
            <a:ext cx="3932237" cy="3811588"/>
          </a:xfrm>
          <a:prstGeom prst="rect">
            <a:avLst/>
          </a:prstGeo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783EA5-A629-487C-9BE5-597FDEF32549}"/>
              </a:ext>
            </a:extLst>
          </p:cNvPr>
          <p:cNvSpPr>
            <a:spLocks noGrp="1"/>
          </p:cNvSpPr>
          <p:nvPr>
            <p:ph type="dt" sz="half" idx="10"/>
          </p:nvPr>
        </p:nvSpPr>
        <p:spPr>
          <a:xfrm>
            <a:off x="838200" y="6356352"/>
            <a:ext cx="2743200" cy="365125"/>
          </a:xfrm>
          <a:prstGeom prst="rect">
            <a:avLst/>
          </a:prstGeom>
        </p:spPr>
        <p:txBody>
          <a:bodyPr/>
          <a:lstStyle/>
          <a:p>
            <a:fld id="{AB6325E0-8F25-4BC0-ADD0-87EF17F80CAD}" type="datetimeFigureOut">
              <a:rPr lang="en-US" smtClean="0"/>
              <a:t>9/30/2022</a:t>
            </a:fld>
            <a:endParaRPr lang="en-US"/>
          </a:p>
        </p:txBody>
      </p:sp>
      <p:sp>
        <p:nvSpPr>
          <p:cNvPr id="6" name="Footer Placeholder 5">
            <a:extLst>
              <a:ext uri="{FF2B5EF4-FFF2-40B4-BE49-F238E27FC236}">
                <a16:creationId xmlns:a16="http://schemas.microsoft.com/office/drawing/2014/main" id="{539D0DD7-D414-4006-910E-3BF43BA79813}"/>
              </a:ext>
            </a:extLst>
          </p:cNvPr>
          <p:cNvSpPr>
            <a:spLocks noGrp="1"/>
          </p:cNvSpPr>
          <p:nvPr>
            <p:ph type="ftr" sz="quarter" idx="11"/>
          </p:nvPr>
        </p:nvSpPr>
        <p:spPr>
          <a:xfrm>
            <a:off x="4038601"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60D499A-5565-4E7B-A65F-AF9E5A16C57C}"/>
              </a:ext>
            </a:extLst>
          </p:cNvPr>
          <p:cNvSpPr>
            <a:spLocks noGrp="1"/>
          </p:cNvSpPr>
          <p:nvPr>
            <p:ph type="sldNum" sz="quarter" idx="12"/>
          </p:nvPr>
        </p:nvSpPr>
        <p:spPr>
          <a:xfrm>
            <a:off x="8610600" y="6356352"/>
            <a:ext cx="2743200" cy="365125"/>
          </a:xfrm>
          <a:prstGeom prst="rect">
            <a:avLst/>
          </a:prstGeom>
        </p:spPr>
        <p:txBody>
          <a:bodyPr/>
          <a:lstStyle/>
          <a:p>
            <a:fld id="{AFAA58AF-24B6-4497-A32B-0C9CE7E8C99E}" type="slidenum">
              <a:rPr lang="en-US" smtClean="0"/>
              <a:t>‹#›</a:t>
            </a:fld>
            <a:endParaRPr lang="en-US"/>
          </a:p>
        </p:txBody>
      </p:sp>
    </p:spTree>
    <p:extLst>
      <p:ext uri="{BB962C8B-B14F-4D97-AF65-F5344CB8AC3E}">
        <p14:creationId xmlns:p14="http://schemas.microsoft.com/office/powerpoint/2010/main" val="34709202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EFCB49F5-E295-4CA3-AAB8-6147C82D97E7}"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34169494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A9340-D308-4C9F-BFD3-B349FE80B005}"/>
              </a:ext>
            </a:extLst>
          </p:cNvPr>
          <p:cNvSpPr>
            <a:spLocks noGrp="1"/>
          </p:cNvSpPr>
          <p:nvPr>
            <p:ph type="title"/>
          </p:nvPr>
        </p:nvSpPr>
        <p:spPr>
          <a:xfrm>
            <a:off x="839789" y="457200"/>
            <a:ext cx="3932237" cy="1600200"/>
          </a:xfrm>
          <a:prstGeom prst="rect">
            <a:avLst/>
          </a:prstGeo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59A6672E-850B-4ADC-8B76-F56BB091F70D}"/>
              </a:ext>
            </a:extLst>
          </p:cNvPr>
          <p:cNvSpPr>
            <a:spLocks noGrp="1"/>
          </p:cNvSpPr>
          <p:nvPr>
            <p:ph type="pic" idx="1"/>
          </p:nvPr>
        </p:nvSpPr>
        <p:spPr>
          <a:xfrm>
            <a:off x="5183188" y="987427"/>
            <a:ext cx="6172200" cy="4873625"/>
          </a:xfrm>
          <a:prstGeom prst="rect">
            <a:avLst/>
          </a:prstGeo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D1921A86-6D7D-4587-A214-3230EB881B06}"/>
              </a:ext>
            </a:extLst>
          </p:cNvPr>
          <p:cNvSpPr>
            <a:spLocks noGrp="1"/>
          </p:cNvSpPr>
          <p:nvPr>
            <p:ph type="body" sz="half" idx="2"/>
          </p:nvPr>
        </p:nvSpPr>
        <p:spPr>
          <a:xfrm>
            <a:off x="839789" y="2057400"/>
            <a:ext cx="3932237" cy="3811588"/>
          </a:xfrm>
          <a:prstGeom prst="rect">
            <a:avLst/>
          </a:prstGeo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291C2F-4234-4789-AE81-88F08EEECFF8}"/>
              </a:ext>
            </a:extLst>
          </p:cNvPr>
          <p:cNvSpPr>
            <a:spLocks noGrp="1"/>
          </p:cNvSpPr>
          <p:nvPr>
            <p:ph type="dt" sz="half" idx="10"/>
          </p:nvPr>
        </p:nvSpPr>
        <p:spPr>
          <a:xfrm>
            <a:off x="838200" y="6356352"/>
            <a:ext cx="2743200" cy="365125"/>
          </a:xfrm>
          <a:prstGeom prst="rect">
            <a:avLst/>
          </a:prstGeom>
        </p:spPr>
        <p:txBody>
          <a:bodyPr/>
          <a:lstStyle/>
          <a:p>
            <a:fld id="{AB6325E0-8F25-4BC0-ADD0-87EF17F80CAD}" type="datetimeFigureOut">
              <a:rPr lang="en-US" smtClean="0"/>
              <a:t>9/30/2022</a:t>
            </a:fld>
            <a:endParaRPr lang="en-US"/>
          </a:p>
        </p:txBody>
      </p:sp>
      <p:sp>
        <p:nvSpPr>
          <p:cNvPr id="6" name="Footer Placeholder 5">
            <a:extLst>
              <a:ext uri="{FF2B5EF4-FFF2-40B4-BE49-F238E27FC236}">
                <a16:creationId xmlns:a16="http://schemas.microsoft.com/office/drawing/2014/main" id="{AEA54AAD-31FB-4CD5-B625-1A83C7D38404}"/>
              </a:ext>
            </a:extLst>
          </p:cNvPr>
          <p:cNvSpPr>
            <a:spLocks noGrp="1"/>
          </p:cNvSpPr>
          <p:nvPr>
            <p:ph type="ftr" sz="quarter" idx="11"/>
          </p:nvPr>
        </p:nvSpPr>
        <p:spPr>
          <a:xfrm>
            <a:off x="4038601"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CD839D6-E2CC-453D-A3DD-C7275902579D}"/>
              </a:ext>
            </a:extLst>
          </p:cNvPr>
          <p:cNvSpPr>
            <a:spLocks noGrp="1"/>
          </p:cNvSpPr>
          <p:nvPr>
            <p:ph type="sldNum" sz="quarter" idx="12"/>
          </p:nvPr>
        </p:nvSpPr>
        <p:spPr>
          <a:xfrm>
            <a:off x="8610600" y="6356352"/>
            <a:ext cx="2743200" cy="365125"/>
          </a:xfrm>
          <a:prstGeom prst="rect">
            <a:avLst/>
          </a:prstGeom>
        </p:spPr>
        <p:txBody>
          <a:bodyPr/>
          <a:lstStyle/>
          <a:p>
            <a:fld id="{AFAA58AF-24B6-4497-A32B-0C9CE7E8C99E}" type="slidenum">
              <a:rPr lang="en-US" smtClean="0"/>
              <a:t>‹#›</a:t>
            </a:fld>
            <a:endParaRPr lang="en-US"/>
          </a:p>
        </p:txBody>
      </p:sp>
    </p:spTree>
    <p:extLst>
      <p:ext uri="{BB962C8B-B14F-4D97-AF65-F5344CB8AC3E}">
        <p14:creationId xmlns:p14="http://schemas.microsoft.com/office/powerpoint/2010/main" val="28921481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17A70-5DF0-4706-BE97-83CEB6072475}"/>
              </a:ext>
            </a:extLst>
          </p:cNvPr>
          <p:cNvSpPr>
            <a:spLocks noGrp="1"/>
          </p:cNvSpPr>
          <p:nvPr>
            <p:ph type="title"/>
          </p:nvPr>
        </p:nvSpPr>
        <p:spPr>
          <a:xfrm>
            <a:off x="838201" y="365127"/>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79E524-5B41-4E0F-B34D-657C6152FC14}"/>
              </a:ext>
            </a:extLst>
          </p:cNvPr>
          <p:cNvSpPr>
            <a:spLocks noGrp="1"/>
          </p:cNvSpPr>
          <p:nvPr>
            <p:ph type="body" orient="vert" idx="1"/>
          </p:nvPr>
        </p:nvSpPr>
        <p:spPr>
          <a:xfrm>
            <a:off x="838201"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66EED4-FE8F-471A-B4C5-9F11D9177EF5}"/>
              </a:ext>
            </a:extLst>
          </p:cNvPr>
          <p:cNvSpPr>
            <a:spLocks noGrp="1"/>
          </p:cNvSpPr>
          <p:nvPr>
            <p:ph type="dt" sz="half" idx="10"/>
          </p:nvPr>
        </p:nvSpPr>
        <p:spPr>
          <a:xfrm>
            <a:off x="838200" y="6356352"/>
            <a:ext cx="2743200" cy="365125"/>
          </a:xfrm>
          <a:prstGeom prst="rect">
            <a:avLst/>
          </a:prstGeom>
        </p:spPr>
        <p:txBody>
          <a:bodyPr/>
          <a:lstStyle/>
          <a:p>
            <a:fld id="{AB6325E0-8F25-4BC0-ADD0-87EF17F80CAD}" type="datetimeFigureOut">
              <a:rPr lang="en-US" smtClean="0"/>
              <a:t>9/30/2022</a:t>
            </a:fld>
            <a:endParaRPr lang="en-US"/>
          </a:p>
        </p:txBody>
      </p:sp>
      <p:sp>
        <p:nvSpPr>
          <p:cNvPr id="5" name="Footer Placeholder 4">
            <a:extLst>
              <a:ext uri="{FF2B5EF4-FFF2-40B4-BE49-F238E27FC236}">
                <a16:creationId xmlns:a16="http://schemas.microsoft.com/office/drawing/2014/main" id="{D0CD0A23-611E-4FF7-A46E-75C1BA08A711}"/>
              </a:ext>
            </a:extLst>
          </p:cNvPr>
          <p:cNvSpPr>
            <a:spLocks noGrp="1"/>
          </p:cNvSpPr>
          <p:nvPr>
            <p:ph type="ftr" sz="quarter" idx="11"/>
          </p:nvPr>
        </p:nvSpPr>
        <p:spPr>
          <a:xfrm>
            <a:off x="4038601"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8C4916-7F47-4A0E-AFCA-3213F13F8558}"/>
              </a:ext>
            </a:extLst>
          </p:cNvPr>
          <p:cNvSpPr>
            <a:spLocks noGrp="1"/>
          </p:cNvSpPr>
          <p:nvPr>
            <p:ph type="sldNum" sz="quarter" idx="12"/>
          </p:nvPr>
        </p:nvSpPr>
        <p:spPr>
          <a:xfrm>
            <a:off x="8610600" y="6356352"/>
            <a:ext cx="2743200" cy="365125"/>
          </a:xfrm>
          <a:prstGeom prst="rect">
            <a:avLst/>
          </a:prstGeom>
        </p:spPr>
        <p:txBody>
          <a:bodyPr/>
          <a:lstStyle/>
          <a:p>
            <a:fld id="{AFAA58AF-24B6-4497-A32B-0C9CE7E8C99E}" type="slidenum">
              <a:rPr lang="en-US" smtClean="0"/>
              <a:t>‹#›</a:t>
            </a:fld>
            <a:endParaRPr lang="en-US"/>
          </a:p>
        </p:txBody>
      </p:sp>
    </p:spTree>
    <p:extLst>
      <p:ext uri="{BB962C8B-B14F-4D97-AF65-F5344CB8AC3E}">
        <p14:creationId xmlns:p14="http://schemas.microsoft.com/office/powerpoint/2010/main" val="34098824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23A9D7-7BB4-4421-88D5-027FE48D161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D12F70-FBF9-4564-8CBD-5D21E1650B8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7164B2-7A17-4FC3-95C7-182EBA991317}"/>
              </a:ext>
            </a:extLst>
          </p:cNvPr>
          <p:cNvSpPr>
            <a:spLocks noGrp="1"/>
          </p:cNvSpPr>
          <p:nvPr>
            <p:ph type="dt" sz="half" idx="10"/>
          </p:nvPr>
        </p:nvSpPr>
        <p:spPr>
          <a:xfrm>
            <a:off x="838200" y="6356352"/>
            <a:ext cx="2743200" cy="365125"/>
          </a:xfrm>
          <a:prstGeom prst="rect">
            <a:avLst/>
          </a:prstGeom>
        </p:spPr>
        <p:txBody>
          <a:bodyPr/>
          <a:lstStyle/>
          <a:p>
            <a:fld id="{AB6325E0-8F25-4BC0-ADD0-87EF17F80CAD}" type="datetimeFigureOut">
              <a:rPr lang="en-US" smtClean="0"/>
              <a:t>9/30/2022</a:t>
            </a:fld>
            <a:endParaRPr lang="en-US"/>
          </a:p>
        </p:txBody>
      </p:sp>
      <p:sp>
        <p:nvSpPr>
          <p:cNvPr id="5" name="Footer Placeholder 4">
            <a:extLst>
              <a:ext uri="{FF2B5EF4-FFF2-40B4-BE49-F238E27FC236}">
                <a16:creationId xmlns:a16="http://schemas.microsoft.com/office/drawing/2014/main" id="{E791C72C-44BD-44E1-9058-C64C8CB56E5D}"/>
              </a:ext>
            </a:extLst>
          </p:cNvPr>
          <p:cNvSpPr>
            <a:spLocks noGrp="1"/>
          </p:cNvSpPr>
          <p:nvPr>
            <p:ph type="ftr" sz="quarter" idx="11"/>
          </p:nvPr>
        </p:nvSpPr>
        <p:spPr>
          <a:xfrm>
            <a:off x="4038601"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0DDA14B-2151-42B8-A27C-F14E1DA47845}"/>
              </a:ext>
            </a:extLst>
          </p:cNvPr>
          <p:cNvSpPr>
            <a:spLocks noGrp="1"/>
          </p:cNvSpPr>
          <p:nvPr>
            <p:ph type="sldNum" sz="quarter" idx="12"/>
          </p:nvPr>
        </p:nvSpPr>
        <p:spPr>
          <a:xfrm>
            <a:off x="8610600" y="6356352"/>
            <a:ext cx="2743200" cy="365125"/>
          </a:xfrm>
          <a:prstGeom prst="rect">
            <a:avLst/>
          </a:prstGeom>
        </p:spPr>
        <p:txBody>
          <a:bodyPr/>
          <a:lstStyle/>
          <a:p>
            <a:fld id="{AFAA58AF-24B6-4497-A32B-0C9CE7E8C99E}" type="slidenum">
              <a:rPr lang="en-US" smtClean="0"/>
              <a:t>‹#›</a:t>
            </a:fld>
            <a:endParaRPr lang="en-US"/>
          </a:p>
        </p:txBody>
      </p:sp>
    </p:spTree>
    <p:extLst>
      <p:ext uri="{BB962C8B-B14F-4D97-AF65-F5344CB8AC3E}">
        <p14:creationId xmlns:p14="http://schemas.microsoft.com/office/powerpoint/2010/main" val="38035724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217792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238673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4916867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337106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7574404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13352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734189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EFCB49F5-E295-4CA3-AAB8-6147C82D97E7}"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171568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78453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756447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7502787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43578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73984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6" y="0"/>
            <a:ext cx="12188388" cy="6858000"/>
          </a:xfrm>
          <a:prstGeom prst="rect">
            <a:avLst/>
          </a:prstGeom>
        </p:spPr>
      </p:pic>
    </p:spTree>
    <p:extLst>
      <p:ext uri="{BB962C8B-B14F-4D97-AF65-F5344CB8AC3E}">
        <p14:creationId xmlns:p14="http://schemas.microsoft.com/office/powerpoint/2010/main" val="3333287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pic>
        <p:nvPicPr>
          <p:cNvPr id="3079" name="kite" descr="F:\1-原创素材\1_mm1102\PPT\PPT_014\materaials\contents_4.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397026" y="3034493"/>
            <a:ext cx="900740" cy="75851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p:cNvSpPr txBox="1"/>
          <p:nvPr userDrawn="1"/>
        </p:nvSpPr>
        <p:spPr>
          <a:xfrm>
            <a:off x="-3889109" y="7845491"/>
            <a:ext cx="1304075" cy="461665"/>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Contents</a:t>
            </a:r>
            <a:endParaRPr kumimoji="0" lang="zh-CN" altLang="en-US"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161716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anim calcmode="lin" valueType="num">
                                      <p:cBhvr>
                                        <p:cTn id="8" dur="2000" fill="hold"/>
                                        <p:tgtEl>
                                          <p:spTgt spid="3076"/>
                                        </p:tgtEl>
                                        <p:attrNameLst>
                                          <p:attrName>ppt_x</p:attrName>
                                        </p:attrNameLst>
                                      </p:cBhvr>
                                      <p:tavLst>
                                        <p:tav tm="0">
                                          <p:val>
                                            <p:strVal val="#ppt_x"/>
                                          </p:val>
                                        </p:tav>
                                        <p:tav tm="100000">
                                          <p:val>
                                            <p:strVal val="#ppt_x"/>
                                          </p:val>
                                        </p:tav>
                                      </p:tavLst>
                                    </p:anim>
                                    <p:anim calcmode="lin" valueType="num">
                                      <p:cBhvr>
                                        <p:cTn id="9" dur="2000" fill="hold"/>
                                        <p:tgtEl>
                                          <p:spTgt spid="3076"/>
                                        </p:tgtEl>
                                        <p:attrNameLst>
                                          <p:attrName>ppt_y</p:attrName>
                                        </p:attrNameLst>
                                      </p:cBhvr>
                                      <p:tavLst>
                                        <p:tav tm="0">
                                          <p:val>
                                            <p:strVal val="#ppt_y+.1"/>
                                          </p:val>
                                        </p:tav>
                                        <p:tav tm="100000">
                                          <p:val>
                                            <p:strVal val="#ppt_y"/>
                                          </p:val>
                                        </p:tav>
                                      </p:tavLst>
                                    </p:anim>
                                  </p:childTnLst>
                                </p:cTn>
                              </p:par>
                              <p:par>
                                <p:cTn id="10" presetID="42" presetClass="path" presetSubtype="0" fill="hold" nodeType="withEffect">
                                  <p:stCondLst>
                                    <p:cond delay="0"/>
                                  </p:stCondLst>
                                  <p:childTnLst>
                                    <p:animMotion origin="layout" path="M 4.16667E-6 4.93827E-7 L -0.64809 -0.37593 " pathEditMode="relative" rAng="0" ptsTypes="AA">
                                      <p:cBhvr>
                                        <p:cTn id="11" dur="12000" fill="hold"/>
                                        <p:tgtEl>
                                          <p:spTgt spid="3079"/>
                                        </p:tgtEl>
                                        <p:attrNameLst>
                                          <p:attrName>ppt_x</p:attrName>
                                          <p:attrName>ppt_y</p:attrName>
                                        </p:attrNameLst>
                                      </p:cBhvr>
                                      <p:rCtr x="-32413" y="-18796"/>
                                    </p:animMotion>
                                  </p:childTnLst>
                                </p:cTn>
                              </p:par>
                              <p:par>
                                <p:cTn id="12" presetID="10" presetClass="entr" presetSubtype="0" fill="hold" nodeType="withEffect">
                                  <p:stCondLst>
                                    <p:cond delay="1000"/>
                                  </p:stCondLst>
                                  <p:childTnLst>
                                    <p:set>
                                      <p:cBhvr>
                                        <p:cTn id="13" dur="1" fill="hold">
                                          <p:stCondLst>
                                            <p:cond delay="0"/>
                                          </p:stCondLst>
                                        </p:cTn>
                                        <p:tgtEl>
                                          <p:spTgt spid="3077"/>
                                        </p:tgtEl>
                                        <p:attrNameLst>
                                          <p:attrName>style.visibility</p:attrName>
                                        </p:attrNameLst>
                                      </p:cBhvr>
                                      <p:to>
                                        <p:strVal val="visible"/>
                                      </p:to>
                                    </p:set>
                                    <p:animEffect transition="in" filter="fade">
                                      <p:cBhvr>
                                        <p:cTn id="14" dur="2000"/>
                                        <p:tgtEl>
                                          <p:spTgt spid="3077"/>
                                        </p:tgtEl>
                                      </p:cBhvr>
                                    </p:animEffect>
                                  </p:childTnLst>
                                </p:cTn>
                              </p:par>
                              <p:par>
                                <p:cTn id="15" presetID="42" presetClass="entr" presetSubtype="0" fill="hold" nodeType="withEffect">
                                  <p:stCondLst>
                                    <p:cond delay="20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500"/>
                                        <p:tgtEl>
                                          <p:spTgt spid="3"/>
                                        </p:tgtEl>
                                      </p:cBhvr>
                                    </p:animEffect>
                                    <p:anim calcmode="lin" valueType="num">
                                      <p:cBhvr>
                                        <p:cTn id="18" dur="1500" fill="hold"/>
                                        <p:tgtEl>
                                          <p:spTgt spid="3"/>
                                        </p:tgtEl>
                                        <p:attrNameLst>
                                          <p:attrName>ppt_x</p:attrName>
                                        </p:attrNameLst>
                                      </p:cBhvr>
                                      <p:tavLst>
                                        <p:tav tm="0">
                                          <p:val>
                                            <p:strVal val="#ppt_x"/>
                                          </p:val>
                                        </p:tav>
                                        <p:tav tm="100000">
                                          <p:val>
                                            <p:strVal val="#ppt_x"/>
                                          </p:val>
                                        </p:tav>
                                      </p:tavLst>
                                    </p:anim>
                                    <p:anim calcmode="lin" valueType="num">
                                      <p:cBhvr>
                                        <p:cTn id="19" dur="1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3000"/>
                                  </p:stCondLst>
                                  <p:childTnLst>
                                    <p:set>
                                      <p:cBhvr>
                                        <p:cTn id="21" dur="1" fill="hold">
                                          <p:stCondLst>
                                            <p:cond delay="0"/>
                                          </p:stCondLst>
                                        </p:cTn>
                                        <p:tgtEl>
                                          <p:spTgt spid="3078"/>
                                        </p:tgtEl>
                                        <p:attrNameLst>
                                          <p:attrName>style.visibility</p:attrName>
                                        </p:attrNameLst>
                                      </p:cBhvr>
                                      <p:to>
                                        <p:strVal val="visible"/>
                                      </p:to>
                                    </p:set>
                                    <p:animEffect transition="in" filter="fade">
                                      <p:cBhvr>
                                        <p:cTn id="22" dur="3000"/>
                                        <p:tgtEl>
                                          <p:spTgt spid="3078"/>
                                        </p:tgtEl>
                                      </p:cBhvr>
                                    </p:animEffect>
                                    <p:anim calcmode="lin" valueType="num">
                                      <p:cBhvr>
                                        <p:cTn id="23" dur="3000" fill="hold"/>
                                        <p:tgtEl>
                                          <p:spTgt spid="3078"/>
                                        </p:tgtEl>
                                        <p:attrNameLst>
                                          <p:attrName>ppt_x</p:attrName>
                                        </p:attrNameLst>
                                      </p:cBhvr>
                                      <p:tavLst>
                                        <p:tav tm="0">
                                          <p:val>
                                            <p:strVal val="#ppt_x"/>
                                          </p:val>
                                        </p:tav>
                                        <p:tav tm="100000">
                                          <p:val>
                                            <p:strVal val="#ppt_x"/>
                                          </p:val>
                                        </p:tav>
                                      </p:tavLst>
                                    </p:anim>
                                    <p:anim calcmode="lin" valueType="num">
                                      <p:cBhvr>
                                        <p:cTn id="24" dur="3000" fill="hold"/>
                                        <p:tgtEl>
                                          <p:spTgt spid="3078"/>
                                        </p:tgtEl>
                                        <p:attrNameLst>
                                          <p:attrName>ppt_y</p:attrName>
                                        </p:attrNameLst>
                                      </p:cBhvr>
                                      <p:tavLst>
                                        <p:tav tm="0">
                                          <p:val>
                                            <p:strVal val="#ppt_y+.1"/>
                                          </p:val>
                                        </p:tav>
                                        <p:tav tm="100000">
                                          <p:val>
                                            <p:strVal val="#ppt_y"/>
                                          </p:val>
                                        </p:tav>
                                      </p:tavLst>
                                    </p:anim>
                                  </p:childTnLst>
                                </p:cTn>
                              </p:par>
                              <p:par>
                                <p:cTn id="25" presetID="8" presetClass="emph" presetSubtype="0" fill="hold" nodeType="withEffect">
                                  <p:stCondLst>
                                    <p:cond delay="6000"/>
                                  </p:stCondLst>
                                  <p:childTnLst>
                                    <p:animRot by="300000">
                                      <p:cBhvr>
                                        <p:cTn id="26" dur="2000" fill="hold"/>
                                        <p:tgtEl>
                                          <p:spTgt spid="3078"/>
                                        </p:tgtEl>
                                        <p:attrNameLst>
                                          <p:attrName>r</p:attrName>
                                        </p:attrNameLst>
                                      </p:cBhvr>
                                    </p:animRot>
                                  </p:childTnLst>
                                </p:cTn>
                              </p:par>
                              <p:par>
                                <p:cTn id="27" presetID="8" presetClass="emph" presetSubtype="0" fill="hold" nodeType="withEffect">
                                  <p:stCondLst>
                                    <p:cond delay="8000"/>
                                  </p:stCondLst>
                                  <p:childTnLst>
                                    <p:animRot by="-300000">
                                      <p:cBhvr>
                                        <p:cTn id="28" dur="2000" fill="hold"/>
                                        <p:tgtEl>
                                          <p:spTgt spid="3078"/>
                                        </p:tgtEl>
                                        <p:attrNameLst>
                                          <p:attrName>r</p:attrName>
                                        </p:attrNameLst>
                                      </p:cBhvr>
                                    </p:animRot>
                                  </p:childTnLst>
                                </p:cTn>
                              </p:par>
                              <p:par>
                                <p:cTn id="29" presetID="8" presetClass="emph" presetSubtype="0" fill="hold" nodeType="withEffect">
                                  <p:stCondLst>
                                    <p:cond delay="10000"/>
                                  </p:stCondLst>
                                  <p:childTnLst>
                                    <p:animRot by="300000">
                                      <p:cBhvr>
                                        <p:cTn id="30" dur="2000" fill="hold"/>
                                        <p:tgtEl>
                                          <p:spTgt spid="3078"/>
                                        </p:tgtEl>
                                        <p:attrNameLst>
                                          <p:attrName>r</p:attrName>
                                        </p:attrNameLst>
                                      </p:cBhvr>
                                    </p:animRot>
                                  </p:childTnLst>
                                </p:cTn>
                              </p:par>
                              <p:par>
                                <p:cTn id="31" presetID="42" presetClass="entr" presetSubtype="0" fill="hold" nodeType="withEffect">
                                  <p:stCondLst>
                                    <p:cond delay="500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3000"/>
                                        <p:tgtEl>
                                          <p:spTgt spid="18"/>
                                        </p:tgtEl>
                                      </p:cBhvr>
                                    </p:animEffect>
                                    <p:anim calcmode="lin" valueType="num">
                                      <p:cBhvr>
                                        <p:cTn id="34" dur="3000" fill="hold"/>
                                        <p:tgtEl>
                                          <p:spTgt spid="18"/>
                                        </p:tgtEl>
                                        <p:attrNameLst>
                                          <p:attrName>ppt_x</p:attrName>
                                        </p:attrNameLst>
                                      </p:cBhvr>
                                      <p:tavLst>
                                        <p:tav tm="0">
                                          <p:val>
                                            <p:strVal val="#ppt_x"/>
                                          </p:val>
                                        </p:tav>
                                        <p:tav tm="100000">
                                          <p:val>
                                            <p:strVal val="#ppt_x"/>
                                          </p:val>
                                        </p:tav>
                                      </p:tavLst>
                                    </p:anim>
                                    <p:anim calcmode="lin" valueType="num">
                                      <p:cBhvr>
                                        <p:cTn id="35" dur="3000" fill="hold"/>
                                        <p:tgtEl>
                                          <p:spTgt spid="18"/>
                                        </p:tgtEl>
                                        <p:attrNameLst>
                                          <p:attrName>ppt_y</p:attrName>
                                        </p:attrNameLst>
                                      </p:cBhvr>
                                      <p:tavLst>
                                        <p:tav tm="0">
                                          <p:val>
                                            <p:strVal val="#ppt_y+.1"/>
                                          </p:val>
                                        </p:tav>
                                        <p:tav tm="100000">
                                          <p:val>
                                            <p:strVal val="#ppt_y"/>
                                          </p:val>
                                        </p:tav>
                                      </p:tavLst>
                                    </p:anim>
                                  </p:childTnLst>
                                </p:cTn>
                              </p:par>
                              <p:par>
                                <p:cTn id="36" presetID="8" presetClass="emph" presetSubtype="0" fill="hold" nodeType="withEffect">
                                  <p:stCondLst>
                                    <p:cond delay="8000"/>
                                  </p:stCondLst>
                                  <p:childTnLst>
                                    <p:animRot by="600000">
                                      <p:cBhvr>
                                        <p:cTn id="37" dur="2000" fill="hold"/>
                                        <p:tgtEl>
                                          <p:spTgt spid="18"/>
                                        </p:tgtEl>
                                        <p:attrNameLst>
                                          <p:attrName>r</p:attrName>
                                        </p:attrNameLst>
                                      </p:cBhvr>
                                    </p:animRot>
                                  </p:childTnLst>
                                </p:cTn>
                              </p:par>
                              <p:par>
                                <p:cTn id="38" presetID="8" presetClass="emph" presetSubtype="0" fill="hold" nodeType="withEffect">
                                  <p:stCondLst>
                                    <p:cond delay="10000"/>
                                  </p:stCondLst>
                                  <p:childTnLst>
                                    <p:animRot by="-600000">
                                      <p:cBhvr>
                                        <p:cTn id="39" dur="2000" fill="hold"/>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p:cNvSpPr txBox="1"/>
          <p:nvPr userDrawn="1"/>
        </p:nvSpPr>
        <p:spPr>
          <a:xfrm>
            <a:off x="-3889109" y="7845491"/>
            <a:ext cx="1656736" cy="461665"/>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err="1">
                <a:ln>
                  <a:noFill/>
                </a:ln>
                <a:solidFill>
                  <a:prstClr val="white"/>
                </a:solidFill>
                <a:effectLst/>
                <a:uLnTx/>
                <a:uFillTx/>
                <a:latin typeface="Calibri"/>
                <a:ea typeface="宋体" panose="02010600030101010101" pitchFamily="2" charset="-122"/>
                <a:cs typeface="+mn-cs"/>
              </a:rPr>
              <a:t>Contents_N</a:t>
            </a:r>
            <a:endParaRPr kumimoji="0" lang="zh-CN" altLang="en-US"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nvGrpSpPr>
          <p:cNvPr id="4" name="kite_group"/>
          <p:cNvGrpSpPr/>
          <p:nvPr userDrawn="1"/>
        </p:nvGrpSpPr>
        <p:grpSpPr>
          <a:xfrm>
            <a:off x="-240704" y="-1580104"/>
            <a:ext cx="5808371" cy="2887303"/>
            <a:chOff x="-180528" y="-1185078"/>
            <a:chExt cx="4356278" cy="2165477"/>
          </a:xfrm>
        </p:grpSpPr>
        <p:pic>
          <p:nvPicPr>
            <p:cNvPr id="19" name="kite" descr="F:\1-原创素材\1_mm1102\PPT\PPT_014\materaials\contents_4.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500195" y="411510"/>
              <a:ext cx="675555" cy="568889"/>
            </a:xfrm>
            <a:prstGeom prst="rect">
              <a:avLst/>
            </a:prstGeom>
            <a:noFill/>
            <a:extLst>
              <a:ext uri="{909E8E84-426E-40DD-AFC4-6F175D3DCCD1}">
                <a14:hiddenFill xmlns:a14="http://schemas.microsoft.com/office/drawing/2010/main">
                  <a:solidFill>
                    <a:srgbClr val="FFFFFF"/>
                  </a:solidFill>
                </a14:hiddenFill>
              </a:ext>
            </a:extLst>
          </p:spPr>
        </p:pic>
        <p:sp>
          <p:nvSpPr>
            <p:cNvPr id="2" name="椭圆 1"/>
            <p:cNvSpPr/>
            <p:nvPr userDrawn="1"/>
          </p:nvSpPr>
          <p:spPr>
            <a:xfrm>
              <a:off x="-180528" y="-1185078"/>
              <a:ext cx="72008" cy="720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Tree>
    <p:extLst>
      <p:ext uri="{BB962C8B-B14F-4D97-AF65-F5344CB8AC3E}">
        <p14:creationId xmlns:p14="http://schemas.microsoft.com/office/powerpoint/2010/main" val="27555323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300000">
                                      <p:cBhvr>
                                        <p:cTn id="6" dur="2000" fill="hold"/>
                                        <p:tgtEl>
                                          <p:spTgt spid="3078"/>
                                        </p:tgtEl>
                                        <p:attrNameLst>
                                          <p:attrName>r</p:attrName>
                                        </p:attrNameLst>
                                      </p:cBhvr>
                                    </p:animRot>
                                  </p:childTnLst>
                                </p:cTn>
                              </p:par>
                              <p:par>
                                <p:cTn id="7" presetID="8" presetClass="emph" presetSubtype="0" fill="hold" nodeType="withEffect">
                                  <p:stCondLst>
                                    <p:cond delay="2000"/>
                                  </p:stCondLst>
                                  <p:childTnLst>
                                    <p:animRot by="300000">
                                      <p:cBhvr>
                                        <p:cTn id="8" dur="2000" fill="hold"/>
                                        <p:tgtEl>
                                          <p:spTgt spid="3078"/>
                                        </p:tgtEl>
                                        <p:attrNameLst>
                                          <p:attrName>r</p:attrName>
                                        </p:attrNameLst>
                                      </p:cBhvr>
                                    </p:animRot>
                                  </p:childTnLst>
                                </p:cTn>
                              </p:par>
                              <p:par>
                                <p:cTn id="9" presetID="8" presetClass="emph" presetSubtype="0" fill="hold" nodeType="withEffect">
                                  <p:stCondLst>
                                    <p:cond delay="4000"/>
                                  </p:stCondLst>
                                  <p:childTnLst>
                                    <p:animRot by="-300000">
                                      <p:cBhvr>
                                        <p:cTn id="10" dur="2000" fill="hold"/>
                                        <p:tgtEl>
                                          <p:spTgt spid="3078"/>
                                        </p:tgtEl>
                                        <p:attrNameLst>
                                          <p:attrName>r</p:attrName>
                                        </p:attrNameLst>
                                      </p:cBhvr>
                                    </p:animRot>
                                  </p:childTnLst>
                                </p:cTn>
                              </p:par>
                              <p:par>
                                <p:cTn id="11" presetID="8" presetClass="emph" presetSubtype="0" fill="hold" nodeType="withEffect">
                                  <p:stCondLst>
                                    <p:cond delay="6000"/>
                                  </p:stCondLst>
                                  <p:childTnLst>
                                    <p:animRot by="300000">
                                      <p:cBhvr>
                                        <p:cTn id="12" dur="2000" fill="hold"/>
                                        <p:tgtEl>
                                          <p:spTgt spid="3078"/>
                                        </p:tgtEl>
                                        <p:attrNameLst>
                                          <p:attrName>r</p:attrName>
                                        </p:attrNameLst>
                                      </p:cBhvr>
                                    </p:animRot>
                                  </p:childTnLst>
                                </p:cTn>
                              </p:par>
                              <p:par>
                                <p:cTn id="13" presetID="8" presetClass="emph" presetSubtype="0" fill="hold" nodeType="withEffect">
                                  <p:stCondLst>
                                    <p:cond delay="0"/>
                                  </p:stCondLst>
                                  <p:childTnLst>
                                    <p:animRot by="600000">
                                      <p:cBhvr>
                                        <p:cTn id="14" dur="2000" fill="hold"/>
                                        <p:tgtEl>
                                          <p:spTgt spid="18"/>
                                        </p:tgtEl>
                                        <p:attrNameLst>
                                          <p:attrName>r</p:attrName>
                                        </p:attrNameLst>
                                      </p:cBhvr>
                                    </p:animRot>
                                  </p:childTnLst>
                                </p:cTn>
                              </p:par>
                              <p:par>
                                <p:cTn id="15" presetID="8" presetClass="emph" presetSubtype="0" fill="hold" nodeType="withEffect">
                                  <p:stCondLst>
                                    <p:cond delay="2000"/>
                                  </p:stCondLst>
                                  <p:childTnLst>
                                    <p:animRot by="-600000">
                                      <p:cBhvr>
                                        <p:cTn id="16" dur="2000" fill="hold"/>
                                        <p:tgtEl>
                                          <p:spTgt spid="18"/>
                                        </p:tgtEl>
                                        <p:attrNameLst>
                                          <p:attrName>r</p:attrName>
                                        </p:attrNameLst>
                                      </p:cBhvr>
                                    </p:animRot>
                                  </p:childTnLst>
                                </p:cTn>
                              </p:par>
                              <p:par>
                                <p:cTn id="17" presetID="8" presetClass="emph" presetSubtype="0" fill="hold" nodeType="withEffect">
                                  <p:stCondLst>
                                    <p:cond delay="4000"/>
                                  </p:stCondLst>
                                  <p:childTnLst>
                                    <p:animRot by="600000">
                                      <p:cBhvr>
                                        <p:cTn id="18" dur="2000" fill="hold"/>
                                        <p:tgtEl>
                                          <p:spTgt spid="18"/>
                                        </p:tgtEl>
                                        <p:attrNameLst>
                                          <p:attrName>r</p:attrName>
                                        </p:attrNameLst>
                                      </p:cBhvr>
                                    </p:animRot>
                                  </p:childTnLst>
                                </p:cTn>
                              </p:par>
                              <p:par>
                                <p:cTn id="19" presetID="8" presetClass="emph" presetSubtype="0" fill="hold" nodeType="withEffect">
                                  <p:stCondLst>
                                    <p:cond delay="6000"/>
                                  </p:stCondLst>
                                  <p:childTnLst>
                                    <p:animRot by="-300000">
                                      <p:cBhvr>
                                        <p:cTn id="20" dur="2000" fill="hold"/>
                                        <p:tgtEl>
                                          <p:spTgt spid="18"/>
                                        </p:tgtEl>
                                        <p:attrNameLst>
                                          <p:attrName>r</p:attrName>
                                        </p:attrNameLst>
                                      </p:cBhvr>
                                    </p:animRot>
                                  </p:childTnLst>
                                </p:cTn>
                              </p:par>
                              <p:par>
                                <p:cTn id="21" presetID="8" presetClass="emph" presetSubtype="0" fill="hold" nodeType="withEffect">
                                  <p:stCondLst>
                                    <p:cond delay="0"/>
                                  </p:stCondLst>
                                  <p:childTnLst>
                                    <p:animRot by="-600000">
                                      <p:cBhvr>
                                        <p:cTn id="22" dur="4000" fill="hold"/>
                                        <p:tgtEl>
                                          <p:spTgt spid="4"/>
                                        </p:tgtEl>
                                        <p:attrNameLst>
                                          <p:attrName>r</p:attrName>
                                        </p:attrNameLst>
                                      </p:cBhvr>
                                    </p:animRot>
                                  </p:childTnLst>
                                </p:cTn>
                              </p:par>
                              <p:par>
                                <p:cTn id="23" presetID="8" presetClass="emph" presetSubtype="0" fill="hold" nodeType="withEffect">
                                  <p:stCondLst>
                                    <p:cond delay="4000"/>
                                  </p:stCondLst>
                                  <p:childTnLst>
                                    <p:animRot by="600000">
                                      <p:cBhvr>
                                        <p:cTn id="24" dur="4000" fill="hold"/>
                                        <p:tgtEl>
                                          <p:spTgt spid="4"/>
                                        </p:tgtEl>
                                        <p:attrNameLst>
                                          <p:attrName>r</p:attrName>
                                        </p:attrNameLst>
                                      </p:cBhvr>
                                    </p:animRot>
                                  </p:childTnLst>
                                </p:cTn>
                              </p:par>
                              <p:par>
                                <p:cTn id="25" presetID="42" presetClass="path" presetSubtype="0" accel="50000" decel="50000" fill="hold" nodeType="withEffect">
                                  <p:stCondLst>
                                    <p:cond delay="0"/>
                                  </p:stCondLst>
                                  <p:childTnLst>
                                    <p:animMotion origin="layout" path="M -2.77778E-6 3.08642E-6 L 0.0375 0.01975 " pathEditMode="relative" rAng="0" ptsTypes="AA">
                                      <p:cBhvr>
                                        <p:cTn id="26" dur="5000" fill="hold"/>
                                        <p:tgtEl>
                                          <p:spTgt spid="4"/>
                                        </p:tgtEl>
                                        <p:attrNameLst>
                                          <p:attrName>ppt_x</p:attrName>
                                          <p:attrName>ppt_y</p:attrName>
                                        </p:attrNameLst>
                                      </p:cBhvr>
                                      <p:rCtr x="1875" y="988"/>
                                    </p:animMotion>
                                  </p:childTnLst>
                                </p:cTn>
                              </p:par>
                              <p:par>
                                <p:cTn id="27" presetID="42" presetClass="path" presetSubtype="0" accel="50000" decel="50000" fill="hold" nodeType="withEffect">
                                  <p:stCondLst>
                                    <p:cond delay="5000"/>
                                  </p:stCondLst>
                                  <p:childTnLst>
                                    <p:animMotion origin="layout" path="M 0.0375 0.01975 L 0.02969 -0.01235 " pathEditMode="relative" rAng="0" ptsTypes="AA">
                                      <p:cBhvr>
                                        <p:cTn id="28" dur="3000" fill="hold"/>
                                        <p:tgtEl>
                                          <p:spTgt spid="4"/>
                                        </p:tgtEl>
                                        <p:attrNameLst>
                                          <p:attrName>ppt_x</p:attrName>
                                          <p:attrName>ppt_y</p:attrName>
                                        </p:attrNameLst>
                                      </p:cBhvr>
                                      <p:rCtr x="-399" y="-16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chemeClr val="bg1"/>
        </a:solidFill>
        <a:effectLst/>
      </p:bgPr>
    </p:bg>
    <p:spTree>
      <p:nvGrpSpPr>
        <p:cNvPr id="1" name=""/>
        <p:cNvGrpSpPr/>
        <p:nvPr/>
      </p:nvGrpSpPr>
      <p:grpSpPr>
        <a:xfrm>
          <a:off x="0" y="0"/>
          <a:ext cx="0" cy="0"/>
          <a:chOff x="0" y="0"/>
          <a:chExt cx="0" cy="0"/>
        </a:xfrm>
      </p:grpSpPr>
      <p:grpSp>
        <p:nvGrpSpPr>
          <p:cNvPr id="2" name="L_blue"/>
          <p:cNvGrpSpPr/>
          <p:nvPr userDrawn="1"/>
        </p:nvGrpSpPr>
        <p:grpSpPr>
          <a:xfrm>
            <a:off x="0" y="34210"/>
            <a:ext cx="647589" cy="6748492"/>
            <a:chOff x="0" y="25657"/>
            <a:chExt cx="485692" cy="5061369"/>
          </a:xfrm>
        </p:grpSpPr>
        <p:pic>
          <p:nvPicPr>
            <p:cNvPr id="3" name="Picture 2" descr="F:\1-原创素材\1_mm1102\PPT\PPT_014\materaials\page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657"/>
              <a:ext cx="485692" cy="43141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F:\1-原创素材\1_mm1102\PPT\PPT_014\materaials\page_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3703"/>
              <a:ext cx="350460" cy="2783323"/>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B2_green" descr="F:\1-原创素材\1_mm1102\PPT\PPT_014\materaials\page_10.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0800000">
            <a:off x="6149677" y="6008211"/>
            <a:ext cx="5524828" cy="849788"/>
          </a:xfrm>
          <a:prstGeom prst="rect">
            <a:avLst/>
          </a:prstGeom>
          <a:noFill/>
          <a:extLst>
            <a:ext uri="{909E8E84-426E-40DD-AFC4-6F175D3DCCD1}">
              <a14:hiddenFill xmlns:a14="http://schemas.microsoft.com/office/drawing/2010/main">
                <a:solidFill>
                  <a:srgbClr val="FFFFFF"/>
                </a:solidFill>
              </a14:hiddenFill>
            </a:ext>
          </a:extLst>
        </p:spPr>
      </p:pic>
      <p:pic>
        <p:nvPicPr>
          <p:cNvPr id="6" name="T1_green" descr="F:\1-原创素材\1_mm1102\PPT\PPT_014\materaials\page_3.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67688" y="39553"/>
            <a:ext cx="4469637" cy="763732"/>
          </a:xfrm>
          <a:prstGeom prst="rect">
            <a:avLst/>
          </a:prstGeom>
          <a:noFill/>
          <a:extLst>
            <a:ext uri="{909E8E84-426E-40DD-AFC4-6F175D3DCCD1}">
              <a14:hiddenFill xmlns:a14="http://schemas.microsoft.com/office/drawing/2010/main">
                <a:solidFill>
                  <a:srgbClr val="FFFFFF"/>
                </a:solidFill>
              </a14:hiddenFill>
            </a:ext>
          </a:extLst>
        </p:spPr>
      </p:pic>
      <p:pic>
        <p:nvPicPr>
          <p:cNvPr id="7" name="T3_red" descr="F:\1-原创素材\1_mm1102\PPT\PPT_014\materaials\page_1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135709" y="125607"/>
            <a:ext cx="5538796" cy="677677"/>
          </a:xfrm>
          <a:prstGeom prst="rect">
            <a:avLst/>
          </a:prstGeom>
          <a:noFill/>
          <a:extLst>
            <a:ext uri="{909E8E84-426E-40DD-AFC4-6F175D3DCCD1}">
              <a14:hiddenFill xmlns:a14="http://schemas.microsoft.com/office/drawing/2010/main">
                <a:solidFill>
                  <a:srgbClr val="FFFFFF"/>
                </a:solidFill>
              </a14:hiddenFill>
            </a:ext>
          </a:extLst>
        </p:spPr>
      </p:pic>
      <p:pic>
        <p:nvPicPr>
          <p:cNvPr id="8" name="T4_orange" descr="F:\1-原创素材\1_mm1102\PPT\PPT_014\materaials\page_5.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858077" y="1"/>
            <a:ext cx="2478617" cy="89281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R_blue"/>
          <p:cNvGrpSpPr/>
          <p:nvPr userDrawn="1"/>
        </p:nvGrpSpPr>
        <p:grpSpPr>
          <a:xfrm rot="10800000">
            <a:off x="11591762" y="423056"/>
            <a:ext cx="556165" cy="6405653"/>
            <a:chOff x="8693821" y="317292"/>
            <a:chExt cx="417124" cy="4804240"/>
          </a:xfrm>
        </p:grpSpPr>
        <p:grpSp>
          <p:nvGrpSpPr>
            <p:cNvPr id="10" name="组合 9"/>
            <p:cNvGrpSpPr/>
            <p:nvPr/>
          </p:nvGrpSpPr>
          <p:grpSpPr>
            <a:xfrm>
              <a:off x="8693821" y="573308"/>
              <a:ext cx="417124" cy="4548224"/>
              <a:chOff x="8693821" y="573308"/>
              <a:chExt cx="417124" cy="4548224"/>
            </a:xfrm>
          </p:grpSpPr>
          <p:pic>
            <p:nvPicPr>
              <p:cNvPr id="12" name="Picture 3" descr="F:\1-原创素材\1_mm1102\PPT\PPT_014\materaials\page_2.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4773" y="2572170"/>
                <a:ext cx="396172" cy="25493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F:\1-原创素材\1_mm1102\PPT\PPT_014\materaials\page_7.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93821" y="573308"/>
                <a:ext cx="417124"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9" descr="F:\1-原创素材\1_mm1102\PPT\PPT_014\materaials\page_8.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68104" y="317292"/>
              <a:ext cx="342841" cy="2791391"/>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T2_orange" descr="F:\1-原创素材\1_mm1102\PPT\PPT_014\materaials\page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3886596" y="263973"/>
            <a:ext cx="2986531" cy="763732"/>
          </a:xfrm>
          <a:prstGeom prst="rect">
            <a:avLst/>
          </a:prstGeom>
          <a:noFill/>
          <a:extLst>
            <a:ext uri="{909E8E84-426E-40DD-AFC4-6F175D3DCCD1}">
              <a14:hiddenFill xmlns:a14="http://schemas.microsoft.com/office/drawing/2010/main">
                <a:solidFill>
                  <a:srgbClr val="FFFFFF"/>
                </a:solidFill>
              </a14:hiddenFill>
            </a:ext>
          </a:extLst>
        </p:spPr>
      </p:pic>
      <p:pic>
        <p:nvPicPr>
          <p:cNvPr id="15" name="B1_red" descr="F:\1-原创素材\1_mm1102\PPT\PPT_014\materaials\page_4.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rot="10800000">
            <a:off x="200398" y="6083510"/>
            <a:ext cx="7200943" cy="774489"/>
          </a:xfrm>
          <a:prstGeom prst="rect">
            <a:avLst/>
          </a:prstGeom>
          <a:noFill/>
          <a:extLst>
            <a:ext uri="{909E8E84-426E-40DD-AFC4-6F175D3DCCD1}">
              <a14:hiddenFill xmlns:a14="http://schemas.microsoft.com/office/drawing/2010/main">
                <a:solidFill>
                  <a:srgbClr val="FFFFFF"/>
                </a:solidFill>
              </a14:hiddenFill>
            </a:ext>
          </a:extLst>
        </p:spPr>
      </p:pic>
      <p:pic>
        <p:nvPicPr>
          <p:cNvPr id="16" name="B1_brush" descr="F:\1-原创素材\1_mm1102\PPT\PPT_014\materaials\brush_2.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2844008">
            <a:off x="6141239" y="6048030"/>
            <a:ext cx="857919" cy="1469345"/>
          </a:xfrm>
          <a:prstGeom prst="rect">
            <a:avLst/>
          </a:prstGeom>
          <a:noFill/>
          <a:extLst>
            <a:ext uri="{909E8E84-426E-40DD-AFC4-6F175D3DCCD1}">
              <a14:hiddenFill xmlns:a14="http://schemas.microsoft.com/office/drawing/2010/main">
                <a:solidFill>
                  <a:srgbClr val="FFFFFF"/>
                </a:solidFill>
              </a14:hiddenFill>
            </a:ext>
          </a:extLst>
        </p:spPr>
      </p:pic>
      <p:pic>
        <p:nvPicPr>
          <p:cNvPr id="17" name="L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2816564">
            <a:off x="108742" y="5389649"/>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18" name="T4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10257143" y="-841371"/>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19" name="B2_brush" descr="F:\1-原创素材\1_mm1102\PPT\PPT_014\materaials\brush_1.png"/>
          <p:cNvPicPr>
            <a:picLocks noChangeAspect="1" noChangeArrowheads="1"/>
          </p:cNvPicPr>
          <p:nvPr userDrawn="1"/>
        </p:nvPicPr>
        <p:blipFill>
          <a:blip r:embed="rId16" cstate="print">
            <a:extLst>
              <a:ext uri="{BEBA8EAE-BF5A-486C-A8C5-ECC9F3942E4B}">
                <a14:imgProps xmlns:a14="http://schemas.microsoft.com/office/drawing/2010/main">
                  <a14:imgLayer r:embed="rId17">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4208201" flipH="1" flipV="1">
            <a:off x="10416623" y="5885135"/>
            <a:ext cx="851004" cy="1795133"/>
          </a:xfrm>
          <a:prstGeom prst="rect">
            <a:avLst/>
          </a:prstGeom>
          <a:noFill/>
          <a:extLst>
            <a:ext uri="{909E8E84-426E-40DD-AFC4-6F175D3DCCD1}">
              <a14:hiddenFill xmlns:a14="http://schemas.microsoft.com/office/drawing/2010/main">
                <a:solidFill>
                  <a:srgbClr val="FFFFFF"/>
                </a:solidFill>
              </a14:hiddenFill>
            </a:ext>
          </a:extLst>
        </p:spPr>
      </p:pic>
      <p:pic>
        <p:nvPicPr>
          <p:cNvPr id="20" name="T2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4328623" y="-637015"/>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21" name="T1_brush" descr="F:\1-原创素材\1_mm1102\PPT\PPT_014\materaials\brush_1.png"/>
          <p:cNvPicPr>
            <a:picLocks noChangeAspect="1" noChangeArrowheads="1"/>
          </p:cNvPicPr>
          <p:nvPr userDrawn="1"/>
        </p:nvPicPr>
        <p:blipFill>
          <a:blip r:embed="rId18" cstate="print">
            <a:extLst>
              <a:ext uri="{BEBA8EAE-BF5A-486C-A8C5-ECC9F3942E4B}">
                <a14:imgProps xmlns:a14="http://schemas.microsoft.com/office/drawing/2010/main">
                  <a14:imgLayer r:embed="rId19">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8291844" flipH="1">
            <a:off x="647804" y="-60616"/>
            <a:ext cx="889971" cy="1696216"/>
          </a:xfrm>
          <a:prstGeom prst="rect">
            <a:avLst/>
          </a:prstGeom>
          <a:noFill/>
          <a:extLst>
            <a:ext uri="{909E8E84-426E-40DD-AFC4-6F175D3DCCD1}">
              <a14:hiddenFill xmlns:a14="http://schemas.microsoft.com/office/drawing/2010/main">
                <a:solidFill>
                  <a:srgbClr val="FFFFFF"/>
                </a:solidFill>
              </a14:hiddenFill>
            </a:ext>
          </a:extLst>
        </p:spPr>
      </p:pic>
      <p:pic>
        <p:nvPicPr>
          <p:cNvPr id="22" name="R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627747">
            <a:off x="11319559" y="476841"/>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23" name="T3_brush" descr="F:\1-原创素材\1_mm1102\PPT\PPT_014\materaials\brush_2.pn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rot="18588548" flipH="1">
            <a:off x="6467289" y="-84369"/>
            <a:ext cx="811676" cy="1718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331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500"/>
                                        <p:tgtEl>
                                          <p:spTgt spid="21"/>
                                        </p:tgtEl>
                                      </p:cBhvr>
                                    </p:animEffect>
                                  </p:childTnLst>
                                </p:cTn>
                              </p:par>
                              <p:par>
                                <p:cTn id="8" presetID="42" presetClass="path" presetSubtype="0" fill="hold" nodeType="withEffect">
                                  <p:stCondLst>
                                    <p:cond delay="1000"/>
                                  </p:stCondLst>
                                  <p:childTnLst>
                                    <p:animMotion origin="layout" path="M -3.33333E-6 -2.62427E-7 L 0.3474 0.00864 " pathEditMode="relative" rAng="0" ptsTypes="AA">
                                      <p:cBhvr>
                                        <p:cTn id="9" dur="3500" fill="hold"/>
                                        <p:tgtEl>
                                          <p:spTgt spid="21"/>
                                        </p:tgtEl>
                                        <p:attrNameLst>
                                          <p:attrName>ppt_x</p:attrName>
                                          <p:attrName>ppt_y</p:attrName>
                                        </p:attrNameLst>
                                      </p:cBhvr>
                                      <p:rCtr x="17361" y="432"/>
                                    </p:animMotion>
                                  </p:childTnLst>
                                </p:cTn>
                              </p:par>
                              <p:par>
                                <p:cTn id="10" presetID="10" presetClass="exit" presetSubtype="0" fill="hold" nodeType="withEffect">
                                  <p:stCondLst>
                                    <p:cond delay="3500"/>
                                  </p:stCondLst>
                                  <p:childTnLst>
                                    <p:animEffect transition="out" filter="fade">
                                      <p:cBhvr>
                                        <p:cTn id="11" dur="1000"/>
                                        <p:tgtEl>
                                          <p:spTgt spid="21"/>
                                        </p:tgtEl>
                                      </p:cBhvr>
                                    </p:animEffect>
                                    <p:set>
                                      <p:cBhvr>
                                        <p:cTn id="12" dur="1" fill="hold">
                                          <p:stCondLst>
                                            <p:cond delay="999"/>
                                          </p:stCondLst>
                                        </p:cTn>
                                        <p:tgtEl>
                                          <p:spTgt spid="21"/>
                                        </p:tgtEl>
                                        <p:attrNameLst>
                                          <p:attrName>style.visibility</p:attrName>
                                        </p:attrNameLst>
                                      </p:cBhvr>
                                      <p:to>
                                        <p:strVal val="hidden"/>
                                      </p:to>
                                    </p:set>
                                  </p:childTnLst>
                                </p:cTn>
                              </p:par>
                              <p:par>
                                <p:cTn id="13" presetID="22" presetClass="entr" presetSubtype="8" fill="hold" nodeType="with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3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500"/>
                                        <p:tgtEl>
                                          <p:spTgt spid="19"/>
                                        </p:tgtEl>
                                      </p:cBhvr>
                                    </p:animEffect>
                                  </p:childTnLst>
                                </p:cTn>
                              </p:par>
                              <p:par>
                                <p:cTn id="19" presetID="42" presetClass="path" presetSubtype="0" fill="hold" nodeType="withEffect">
                                  <p:stCondLst>
                                    <p:cond delay="1000"/>
                                  </p:stCondLst>
                                  <p:childTnLst>
                                    <p:animMotion origin="layout" path="M 3.88889E-6 1.11111E-6 L -0.42049 0.00555 " pathEditMode="relative" rAng="0" ptsTypes="AA">
                                      <p:cBhvr>
                                        <p:cTn id="20" dur="3500" fill="hold"/>
                                        <p:tgtEl>
                                          <p:spTgt spid="19"/>
                                        </p:tgtEl>
                                        <p:attrNameLst>
                                          <p:attrName>ppt_x</p:attrName>
                                          <p:attrName>ppt_y</p:attrName>
                                        </p:attrNameLst>
                                      </p:cBhvr>
                                      <p:rCtr x="-21024" y="278"/>
                                    </p:animMotion>
                                  </p:childTnLst>
                                </p:cTn>
                              </p:par>
                              <p:par>
                                <p:cTn id="21" presetID="10" presetClass="exit" presetSubtype="0" fill="hold" nodeType="withEffect">
                                  <p:stCondLst>
                                    <p:cond delay="3500"/>
                                  </p:stCondLst>
                                  <p:childTnLst>
                                    <p:animEffect transition="out" filter="fade">
                                      <p:cBhvr>
                                        <p:cTn id="22" dur="1000"/>
                                        <p:tgtEl>
                                          <p:spTgt spid="19"/>
                                        </p:tgtEl>
                                      </p:cBhvr>
                                    </p:animEffect>
                                    <p:set>
                                      <p:cBhvr>
                                        <p:cTn id="23" dur="1" fill="hold">
                                          <p:stCondLst>
                                            <p:cond delay="999"/>
                                          </p:stCondLst>
                                        </p:cTn>
                                        <p:tgtEl>
                                          <p:spTgt spid="19"/>
                                        </p:tgtEl>
                                        <p:attrNameLst>
                                          <p:attrName>style.visibility</p:attrName>
                                        </p:attrNameLst>
                                      </p:cBhvr>
                                      <p:to>
                                        <p:strVal val="hidden"/>
                                      </p:to>
                                    </p:set>
                                  </p:childTnLst>
                                </p:cTn>
                              </p:par>
                              <p:par>
                                <p:cTn id="24" presetID="22" presetClass="entr" presetSubtype="2"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Effect transition="in" filter="wipe(right)">
                                      <p:cBhvr>
                                        <p:cTn id="26" dur="3500"/>
                                        <p:tgtEl>
                                          <p:spTgt spid="5"/>
                                        </p:tgtEl>
                                      </p:cBhvr>
                                    </p:animEffect>
                                  </p:childTnLst>
                                </p:cTn>
                              </p:par>
                              <p:par>
                                <p:cTn id="27" presetID="10" presetClass="entr" presetSubtype="0" fill="hold" nodeType="withEffect">
                                  <p:stCondLst>
                                    <p:cond delay="45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500"/>
                                        <p:tgtEl>
                                          <p:spTgt spid="22"/>
                                        </p:tgtEl>
                                      </p:cBhvr>
                                    </p:animEffect>
                                  </p:childTnLst>
                                </p:cTn>
                              </p:par>
                              <p:par>
                                <p:cTn id="30" presetID="42" presetClass="path" presetSubtype="0" fill="hold" nodeType="withEffect">
                                  <p:stCondLst>
                                    <p:cond delay="5500"/>
                                  </p:stCondLst>
                                  <p:childTnLst>
                                    <p:animMotion origin="layout" path="M -2.5E-6 2.80507E-6 L 0.01476 0.91813 " pathEditMode="relative" rAng="0" ptsTypes="AA">
                                      <p:cBhvr>
                                        <p:cTn id="31" dur="3500" fill="hold"/>
                                        <p:tgtEl>
                                          <p:spTgt spid="22"/>
                                        </p:tgtEl>
                                        <p:attrNameLst>
                                          <p:attrName>ppt_x</p:attrName>
                                          <p:attrName>ppt_y</p:attrName>
                                        </p:attrNameLst>
                                      </p:cBhvr>
                                      <p:rCtr x="729" y="45907"/>
                                    </p:animMotion>
                                  </p:childTnLst>
                                </p:cTn>
                              </p:par>
                              <p:par>
                                <p:cTn id="32" presetID="10" presetClass="exit" presetSubtype="0" fill="hold" nodeType="withEffect">
                                  <p:stCondLst>
                                    <p:cond delay="8000"/>
                                  </p:stCondLst>
                                  <p:childTnLst>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par>
                                <p:cTn id="35" presetID="10" presetClass="entr" presetSubtype="0" fill="hold" nodeType="withEffect">
                                  <p:stCondLst>
                                    <p:cond delay="450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500"/>
                                        <p:tgtEl>
                                          <p:spTgt spid="17"/>
                                        </p:tgtEl>
                                      </p:cBhvr>
                                    </p:animEffect>
                                  </p:childTnLst>
                                </p:cTn>
                              </p:par>
                              <p:par>
                                <p:cTn id="38" presetID="22" presetClass="entr" presetSubtype="1" fill="hold" nodeType="withEffect">
                                  <p:stCondLst>
                                    <p:cond delay="5500"/>
                                  </p:stCondLst>
                                  <p:childTnLst>
                                    <p:set>
                                      <p:cBhvr>
                                        <p:cTn id="39" dur="1" fill="hold">
                                          <p:stCondLst>
                                            <p:cond delay="0"/>
                                          </p:stCondLst>
                                        </p:cTn>
                                        <p:tgtEl>
                                          <p:spTgt spid="9"/>
                                        </p:tgtEl>
                                        <p:attrNameLst>
                                          <p:attrName>style.visibility</p:attrName>
                                        </p:attrNameLst>
                                      </p:cBhvr>
                                      <p:to>
                                        <p:strVal val="visible"/>
                                      </p:to>
                                    </p:set>
                                    <p:animEffect transition="in" filter="wipe(up)">
                                      <p:cBhvr>
                                        <p:cTn id="40" dur="3500"/>
                                        <p:tgtEl>
                                          <p:spTgt spid="9"/>
                                        </p:tgtEl>
                                      </p:cBhvr>
                                    </p:animEffect>
                                  </p:childTnLst>
                                </p:cTn>
                              </p:par>
                              <p:par>
                                <p:cTn id="41" presetID="22" presetClass="entr" presetSubtype="4" fill="hold" nodeType="withEffect">
                                  <p:stCondLst>
                                    <p:cond delay="550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3500"/>
                                        <p:tgtEl>
                                          <p:spTgt spid="2"/>
                                        </p:tgtEl>
                                      </p:cBhvr>
                                    </p:animEffect>
                                  </p:childTnLst>
                                </p:cTn>
                              </p:par>
                              <p:par>
                                <p:cTn id="44" presetID="42" presetClass="path" presetSubtype="0" fill="hold" nodeType="withEffect">
                                  <p:stCondLst>
                                    <p:cond delay="5500"/>
                                  </p:stCondLst>
                                  <p:childTnLst>
                                    <p:animMotion origin="layout" path="M -4.44444E-6 8.71177E-7 L 0.00261 -0.96633 " pathEditMode="relative" rAng="0" ptsTypes="AA">
                                      <p:cBhvr>
                                        <p:cTn id="45" dur="3500" fill="hold"/>
                                        <p:tgtEl>
                                          <p:spTgt spid="17"/>
                                        </p:tgtEl>
                                        <p:attrNameLst>
                                          <p:attrName>ppt_x</p:attrName>
                                          <p:attrName>ppt_y</p:attrName>
                                        </p:attrNameLst>
                                      </p:cBhvr>
                                      <p:rCtr x="122" y="-48316"/>
                                    </p:animMotion>
                                  </p:childTnLst>
                                </p:cTn>
                              </p:par>
                              <p:par>
                                <p:cTn id="46" presetID="10" presetClass="exit" presetSubtype="0" fill="hold" nodeType="withEffect">
                                  <p:stCondLst>
                                    <p:cond delay="8000"/>
                                  </p:stCondLst>
                                  <p:childTnLst>
                                    <p:animEffect transition="out" filter="fade">
                                      <p:cBhvr>
                                        <p:cTn id="47" dur="1000"/>
                                        <p:tgtEl>
                                          <p:spTgt spid="17"/>
                                        </p:tgtEl>
                                      </p:cBhvr>
                                    </p:animEffect>
                                    <p:set>
                                      <p:cBhvr>
                                        <p:cTn id="48" dur="1" fill="hold">
                                          <p:stCondLst>
                                            <p:cond delay="999"/>
                                          </p:stCondLst>
                                        </p:cTn>
                                        <p:tgtEl>
                                          <p:spTgt spid="17"/>
                                        </p:tgtEl>
                                        <p:attrNameLst>
                                          <p:attrName>style.visibility</p:attrName>
                                        </p:attrNameLst>
                                      </p:cBhvr>
                                      <p:to>
                                        <p:strVal val="hidden"/>
                                      </p:to>
                                    </p:set>
                                  </p:childTnLst>
                                </p:cTn>
                              </p:par>
                              <p:par>
                                <p:cTn id="49" presetID="22" presetClass="entr" presetSubtype="8" fill="hold" nodeType="withEffect">
                                  <p:stCondLst>
                                    <p:cond delay="1000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3500"/>
                                        <p:tgtEl>
                                          <p:spTgt spid="7"/>
                                        </p:tgtEl>
                                      </p:cBhvr>
                                    </p:animEffect>
                                  </p:childTnLst>
                                </p:cTn>
                              </p:par>
                              <p:par>
                                <p:cTn id="52" presetID="10" presetClass="entr" presetSubtype="0" fill="hold" nodeType="withEffect">
                                  <p:stCondLst>
                                    <p:cond delay="90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500"/>
                                        <p:tgtEl>
                                          <p:spTgt spid="23"/>
                                        </p:tgtEl>
                                      </p:cBhvr>
                                    </p:animEffect>
                                  </p:childTnLst>
                                </p:cTn>
                              </p:par>
                              <p:par>
                                <p:cTn id="55" presetID="42" presetClass="path" presetSubtype="0" fill="hold" nodeType="withEffect">
                                  <p:stCondLst>
                                    <p:cond delay="10000"/>
                                  </p:stCondLst>
                                  <p:childTnLst>
                                    <p:animMotion origin="layout" path="M 4.72222E-6 -2.96296E-6 L 0.42447 0.00895 " pathEditMode="relative" rAng="0" ptsTypes="AA">
                                      <p:cBhvr>
                                        <p:cTn id="56" dur="3500" fill="hold"/>
                                        <p:tgtEl>
                                          <p:spTgt spid="23"/>
                                        </p:tgtEl>
                                        <p:attrNameLst>
                                          <p:attrName>ppt_x</p:attrName>
                                          <p:attrName>ppt_y</p:attrName>
                                        </p:attrNameLst>
                                      </p:cBhvr>
                                      <p:rCtr x="21215" y="432"/>
                                    </p:animMotion>
                                  </p:childTnLst>
                                </p:cTn>
                              </p:par>
                              <p:par>
                                <p:cTn id="57" presetID="10" presetClass="exit" presetSubtype="0" fill="hold" nodeType="withEffect">
                                  <p:stCondLst>
                                    <p:cond delay="12500"/>
                                  </p:stCondLst>
                                  <p:childTnLst>
                                    <p:animEffect transition="out" filter="fade">
                                      <p:cBhvr>
                                        <p:cTn id="58" dur="1000"/>
                                        <p:tgtEl>
                                          <p:spTgt spid="23"/>
                                        </p:tgtEl>
                                      </p:cBhvr>
                                    </p:animEffect>
                                    <p:set>
                                      <p:cBhvr>
                                        <p:cTn id="59" dur="1" fill="hold">
                                          <p:stCondLst>
                                            <p:cond delay="999"/>
                                          </p:stCondLst>
                                        </p:cTn>
                                        <p:tgtEl>
                                          <p:spTgt spid="23"/>
                                        </p:tgtEl>
                                        <p:attrNameLst>
                                          <p:attrName>style.visibility</p:attrName>
                                        </p:attrNameLst>
                                      </p:cBhvr>
                                      <p:to>
                                        <p:strVal val="hidden"/>
                                      </p:to>
                                    </p:set>
                                  </p:childTnLst>
                                </p:cTn>
                              </p:par>
                              <p:par>
                                <p:cTn id="60" presetID="22" presetClass="entr" presetSubtype="2" fill="hold" nodeType="withEffect">
                                  <p:stCondLst>
                                    <p:cond delay="10000"/>
                                  </p:stCondLst>
                                  <p:childTnLst>
                                    <p:set>
                                      <p:cBhvr>
                                        <p:cTn id="61" dur="1" fill="hold">
                                          <p:stCondLst>
                                            <p:cond delay="0"/>
                                          </p:stCondLst>
                                        </p:cTn>
                                        <p:tgtEl>
                                          <p:spTgt spid="15"/>
                                        </p:tgtEl>
                                        <p:attrNameLst>
                                          <p:attrName>style.visibility</p:attrName>
                                        </p:attrNameLst>
                                      </p:cBhvr>
                                      <p:to>
                                        <p:strVal val="visible"/>
                                      </p:to>
                                    </p:set>
                                    <p:animEffect transition="in" filter="wipe(right)">
                                      <p:cBhvr>
                                        <p:cTn id="62" dur="3500"/>
                                        <p:tgtEl>
                                          <p:spTgt spid="15"/>
                                        </p:tgtEl>
                                      </p:cBhvr>
                                    </p:animEffect>
                                  </p:childTnLst>
                                </p:cTn>
                              </p:par>
                              <p:par>
                                <p:cTn id="63" presetID="10" presetClass="entr" presetSubtype="0" fill="hold" nodeType="withEffect">
                                  <p:stCondLst>
                                    <p:cond delay="900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500"/>
                                        <p:tgtEl>
                                          <p:spTgt spid="16"/>
                                        </p:tgtEl>
                                      </p:cBhvr>
                                    </p:animEffect>
                                  </p:childTnLst>
                                </p:cTn>
                              </p:par>
                              <p:par>
                                <p:cTn id="66" presetID="42" presetClass="path" presetSubtype="0" fill="hold" nodeType="withEffect">
                                  <p:stCondLst>
                                    <p:cond delay="10000"/>
                                  </p:stCondLst>
                                  <p:childTnLst>
                                    <p:animMotion origin="layout" path="M 1.11111E-6 1.11111E-6 L -0.57899 -0.01667 " pathEditMode="relative" rAng="0" ptsTypes="AA">
                                      <p:cBhvr>
                                        <p:cTn id="67" dur="3500" fill="hold"/>
                                        <p:tgtEl>
                                          <p:spTgt spid="16"/>
                                        </p:tgtEl>
                                        <p:attrNameLst>
                                          <p:attrName>ppt_x</p:attrName>
                                          <p:attrName>ppt_y</p:attrName>
                                        </p:attrNameLst>
                                      </p:cBhvr>
                                      <p:rCtr x="-28958" y="-833"/>
                                    </p:animMotion>
                                  </p:childTnLst>
                                </p:cTn>
                              </p:par>
                              <p:par>
                                <p:cTn id="68" presetID="10" presetClass="exit" presetSubtype="0" fill="hold" nodeType="withEffect">
                                  <p:stCondLst>
                                    <p:cond delay="12500"/>
                                  </p:stCondLst>
                                  <p:childTnLst>
                                    <p:animEffect transition="out" filter="fade">
                                      <p:cBhvr>
                                        <p:cTn id="69" dur="1000"/>
                                        <p:tgtEl>
                                          <p:spTgt spid="16"/>
                                        </p:tgtEl>
                                      </p:cBhvr>
                                    </p:animEffect>
                                    <p:set>
                                      <p:cBhvr>
                                        <p:cTn id="70" dur="1" fill="hold">
                                          <p:stCondLst>
                                            <p:cond delay="999"/>
                                          </p:stCondLst>
                                        </p:cTn>
                                        <p:tgtEl>
                                          <p:spTgt spid="16"/>
                                        </p:tgtEl>
                                        <p:attrNameLst>
                                          <p:attrName>style.visibility</p:attrName>
                                        </p:attrNameLst>
                                      </p:cBhvr>
                                      <p:to>
                                        <p:strVal val="hidden"/>
                                      </p:to>
                                    </p:set>
                                  </p:childTnLst>
                                </p:cTn>
                              </p:par>
                              <p:par>
                                <p:cTn id="71" presetID="22" presetClass="entr" presetSubtype="8" fill="hold" nodeType="withEffect">
                                  <p:stCondLst>
                                    <p:cond delay="14500"/>
                                  </p:stCondLst>
                                  <p:childTnLst>
                                    <p:set>
                                      <p:cBhvr>
                                        <p:cTn id="72" dur="1" fill="hold">
                                          <p:stCondLst>
                                            <p:cond delay="0"/>
                                          </p:stCondLst>
                                        </p:cTn>
                                        <p:tgtEl>
                                          <p:spTgt spid="14"/>
                                        </p:tgtEl>
                                        <p:attrNameLst>
                                          <p:attrName>style.visibility</p:attrName>
                                        </p:attrNameLst>
                                      </p:cBhvr>
                                      <p:to>
                                        <p:strVal val="visible"/>
                                      </p:to>
                                    </p:set>
                                    <p:animEffect transition="in" filter="wipe(left)">
                                      <p:cBhvr>
                                        <p:cTn id="73" dur="2500"/>
                                        <p:tgtEl>
                                          <p:spTgt spid="14"/>
                                        </p:tgtEl>
                                      </p:cBhvr>
                                    </p:animEffect>
                                  </p:childTnLst>
                                </p:cTn>
                              </p:par>
                              <p:par>
                                <p:cTn id="74" presetID="10" presetClass="entr" presetSubtype="0" fill="hold" nodeType="withEffect">
                                  <p:stCondLst>
                                    <p:cond delay="1350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500"/>
                                        <p:tgtEl>
                                          <p:spTgt spid="20"/>
                                        </p:tgtEl>
                                      </p:cBhvr>
                                    </p:animEffect>
                                  </p:childTnLst>
                                </p:cTn>
                              </p:par>
                              <p:par>
                                <p:cTn id="77" presetID="42" presetClass="path" presetSubtype="0" fill="hold" nodeType="withEffect">
                                  <p:stCondLst>
                                    <p:cond delay="14500"/>
                                  </p:stCondLst>
                                  <p:childTnLst>
                                    <p:animMotion origin="layout" path="M -3.05556E-6 -1.93091E-6 L 0.17934 0.00247 " pathEditMode="relative" rAng="0" ptsTypes="AA">
                                      <p:cBhvr>
                                        <p:cTn id="78" dur="2500" fill="hold"/>
                                        <p:tgtEl>
                                          <p:spTgt spid="20"/>
                                        </p:tgtEl>
                                        <p:attrNameLst>
                                          <p:attrName>ppt_x</p:attrName>
                                          <p:attrName>ppt_y</p:attrName>
                                        </p:attrNameLst>
                                      </p:cBhvr>
                                      <p:rCtr x="8958" y="123"/>
                                    </p:animMotion>
                                  </p:childTnLst>
                                </p:cTn>
                              </p:par>
                              <p:par>
                                <p:cTn id="79" presetID="10" presetClass="exit" presetSubtype="0" fill="hold" nodeType="withEffect">
                                  <p:stCondLst>
                                    <p:cond delay="16000"/>
                                  </p:stCondLst>
                                  <p:childTnLst>
                                    <p:animEffect transition="out" filter="fade">
                                      <p:cBhvr>
                                        <p:cTn id="80" dur="1000"/>
                                        <p:tgtEl>
                                          <p:spTgt spid="20"/>
                                        </p:tgtEl>
                                      </p:cBhvr>
                                    </p:animEffect>
                                    <p:set>
                                      <p:cBhvr>
                                        <p:cTn id="81" dur="1" fill="hold">
                                          <p:stCondLst>
                                            <p:cond delay="999"/>
                                          </p:stCondLst>
                                        </p:cTn>
                                        <p:tgtEl>
                                          <p:spTgt spid="20"/>
                                        </p:tgtEl>
                                        <p:attrNameLst>
                                          <p:attrName>style.visibility</p:attrName>
                                        </p:attrNameLst>
                                      </p:cBhvr>
                                      <p:to>
                                        <p:strVal val="hidden"/>
                                      </p:to>
                                    </p:set>
                                  </p:childTnLst>
                                </p:cTn>
                              </p:par>
                              <p:par>
                                <p:cTn id="82" presetID="22" presetClass="entr" presetSubtype="8" fill="hold" nodeType="withEffect">
                                  <p:stCondLst>
                                    <p:cond delay="14500"/>
                                  </p:stCondLst>
                                  <p:childTnLst>
                                    <p:set>
                                      <p:cBhvr>
                                        <p:cTn id="83" dur="1" fill="hold">
                                          <p:stCondLst>
                                            <p:cond delay="0"/>
                                          </p:stCondLst>
                                        </p:cTn>
                                        <p:tgtEl>
                                          <p:spTgt spid="8"/>
                                        </p:tgtEl>
                                        <p:attrNameLst>
                                          <p:attrName>style.visibility</p:attrName>
                                        </p:attrNameLst>
                                      </p:cBhvr>
                                      <p:to>
                                        <p:strVal val="visible"/>
                                      </p:to>
                                    </p:set>
                                    <p:animEffect transition="in" filter="wipe(left)">
                                      <p:cBhvr>
                                        <p:cTn id="84" dur="2500"/>
                                        <p:tgtEl>
                                          <p:spTgt spid="8"/>
                                        </p:tgtEl>
                                      </p:cBhvr>
                                    </p:animEffect>
                                  </p:childTnLst>
                                </p:cTn>
                              </p:par>
                              <p:par>
                                <p:cTn id="85" presetID="10" presetClass="entr" presetSubtype="0" fill="hold" nodeType="withEffect">
                                  <p:stCondLst>
                                    <p:cond delay="1350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1500"/>
                                        <p:tgtEl>
                                          <p:spTgt spid="18"/>
                                        </p:tgtEl>
                                      </p:cBhvr>
                                    </p:animEffect>
                                  </p:childTnLst>
                                </p:cTn>
                              </p:par>
                              <p:par>
                                <p:cTn id="88" presetID="42" presetClass="path" presetSubtype="0" fill="hold" nodeType="withEffect">
                                  <p:stCondLst>
                                    <p:cond delay="14500"/>
                                  </p:stCondLst>
                                  <p:childTnLst>
                                    <p:animMotion origin="layout" path="M 2.22222E-6 -5.79889E-7 L 0.14774 0.00401 " pathEditMode="relative" rAng="0" ptsTypes="AA">
                                      <p:cBhvr>
                                        <p:cTn id="89" dur="2500" fill="hold"/>
                                        <p:tgtEl>
                                          <p:spTgt spid="18"/>
                                        </p:tgtEl>
                                        <p:attrNameLst>
                                          <p:attrName>ppt_x</p:attrName>
                                          <p:attrName>ppt_y</p:attrName>
                                        </p:attrNameLst>
                                      </p:cBhvr>
                                      <p:rCtr x="7378" y="185"/>
                                    </p:animMotion>
                                  </p:childTnLst>
                                </p:cTn>
                              </p:par>
                              <p:par>
                                <p:cTn id="90" presetID="10" presetClass="exit" presetSubtype="0" fill="hold" nodeType="withEffect">
                                  <p:stCondLst>
                                    <p:cond delay="16000"/>
                                  </p:stCondLst>
                                  <p:childTnLst>
                                    <p:animEffect transition="out" filter="fade">
                                      <p:cBhvr>
                                        <p:cTn id="91" dur="1000"/>
                                        <p:tgtEl>
                                          <p:spTgt spid="18"/>
                                        </p:tgtEl>
                                      </p:cBhvr>
                                    </p:animEffect>
                                    <p:set>
                                      <p:cBhvr>
                                        <p:cTn id="92"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849132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EFCB49F5-E295-4CA3-AAB8-6147C82D97E7}"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36350077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8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251562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7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025291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6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64273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5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69040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4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76225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3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515416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966431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296235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29270534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52788898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EFCB49F5-E295-4CA3-AAB8-6147C82D97E7}" type="datetimeFigureOut">
              <a:rPr lang="zh-CN" altLang="en-US" smtClean="0"/>
              <a:t>2022/9/30</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3551589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322346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02656341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957928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30547377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64223074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8112548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29927584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20921037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079451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997631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EFCB49F5-E295-4CA3-AAB8-6147C82D97E7}"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464612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EFCB49F5-E295-4CA3-AAB8-6147C82D97E7}" type="datetimeFigureOut">
              <a:rPr lang="zh-CN" altLang="en-US" smtClean="0"/>
              <a:t>2022/9/30</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42730577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EFCB49F5-E295-4CA3-AAB8-6147C82D97E7}"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95835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EFCB49F5-E295-4CA3-AAB8-6147C82D97E7}"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13437164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33.png"/><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B582E9-4F3F-4026-9570-E934901A889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99592" y="245165"/>
            <a:ext cx="1430109" cy="1430109"/>
          </a:xfrm>
          <a:prstGeom prst="rect">
            <a:avLst/>
          </a:prstGeom>
        </p:spPr>
      </p:pic>
    </p:spTree>
    <p:extLst>
      <p:ext uri="{BB962C8B-B14F-4D97-AF65-F5344CB8AC3E}">
        <p14:creationId xmlns:p14="http://schemas.microsoft.com/office/powerpoint/2010/main" val="41336088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32116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FD2EC49A-03A4-47EF-BAA0-E91C31E2A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1113" y="96078"/>
            <a:ext cx="1131935" cy="1131935"/>
          </a:xfrm>
          <a:prstGeom prst="rect">
            <a:avLst/>
          </a:prstGeom>
        </p:spPr>
      </p:pic>
    </p:spTree>
    <p:extLst>
      <p:ext uri="{BB962C8B-B14F-4D97-AF65-F5344CB8AC3E}">
        <p14:creationId xmlns:p14="http://schemas.microsoft.com/office/powerpoint/2010/main" val="4077201503"/>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504335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2022/9/30</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pic>
        <p:nvPicPr>
          <p:cNvPr id="8" name="Picture 7" descr="Shape&#10;&#10;Description automatically generated with medium confidence">
            <a:extLst>
              <a:ext uri="{FF2B5EF4-FFF2-40B4-BE49-F238E27FC236}">
                <a16:creationId xmlns:a16="http://schemas.microsoft.com/office/drawing/2014/main" id="{E1D06FD8-A45C-4BE2-88F6-8971A690B6B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extLst>
      <p:ext uri="{BB962C8B-B14F-4D97-AF65-F5344CB8AC3E}">
        <p14:creationId xmlns:p14="http://schemas.microsoft.com/office/powerpoint/2010/main" val="285249058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63.png"/></Relationships>
</file>

<file path=ppt/slides/_rels/slide1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4.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emf"/><Relationship Id="rId2" Type="http://schemas.openxmlformats.org/officeDocument/2006/relationships/notesSlide" Target="../notesSlides/notesSlide14.xml"/><Relationship Id="rId1" Type="http://schemas.openxmlformats.org/officeDocument/2006/relationships/slideLayout" Target="../slideLayouts/slideLayout25.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jpg"/><Relationship Id="rId1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66.pn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6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8.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5.png"/></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70.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4.xml"/><Relationship Id="rId1" Type="http://schemas.openxmlformats.org/officeDocument/2006/relationships/slideLayout" Target="../slideLayouts/slideLayout47.xml"/><Relationship Id="rId5" Type="http://schemas.openxmlformats.org/officeDocument/2006/relationships/hyperlink" Target="https://www.facebook.com/huongthaoGADT" TargetMode="External"/><Relationship Id="rId4" Type="http://schemas.openxmlformats.org/officeDocument/2006/relationships/hyperlink" Target="mailto:tranthao121004@gmail.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42.jpg"/><Relationship Id="rId7"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2.jpg"/><Relationship Id="rId7"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2.jpg"/><Relationship Id="rId7"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9.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emf"/><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jpg"/><Relationship Id="rId1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56225"/>
          <a:stretch/>
        </p:blipFill>
        <p:spPr>
          <a:xfrm>
            <a:off x="0" y="4189859"/>
            <a:ext cx="12192000" cy="2668141"/>
          </a:xfrm>
          <a:prstGeom prst="rect">
            <a:avLst/>
          </a:prstGeom>
        </p:spPr>
      </p:pic>
      <p:pic>
        <p:nvPicPr>
          <p:cNvPr id="4" name="图片 3"/>
          <p:cNvPicPr>
            <a:picLocks noChangeAspect="1"/>
          </p:cNvPicPr>
          <p:nvPr/>
        </p:nvPicPr>
        <p:blipFill rotWithShape="1">
          <a:blip r:embed="rId5" cstate="print">
            <a:extLst>
              <a:ext uri="{28A0092B-C50C-407E-A947-70E740481C1C}">
                <a14:useLocalDpi xmlns:a14="http://schemas.microsoft.com/office/drawing/2010/main" val="0"/>
              </a:ext>
            </a:extLst>
          </a:blip>
          <a:srcRect l="54046"/>
          <a:stretch/>
        </p:blipFill>
        <p:spPr>
          <a:xfrm>
            <a:off x="5774090" y="0"/>
            <a:ext cx="6303886" cy="6858000"/>
          </a:xfrm>
          <a:prstGeom prst="rect">
            <a:avLst/>
          </a:prstGeom>
        </p:spPr>
      </p:pic>
      <p:sp>
        <p:nvSpPr>
          <p:cNvPr id="12" name="文本框 18">
            <a:extLst>
              <a:ext uri="{FF2B5EF4-FFF2-40B4-BE49-F238E27FC236}">
                <a16:creationId xmlns:a16="http://schemas.microsoft.com/office/drawing/2014/main" id="{7C97CEA5-623D-4D35-ADF3-D062A4B760DF}"/>
              </a:ext>
            </a:extLst>
          </p:cNvPr>
          <p:cNvSpPr txBox="1"/>
          <p:nvPr/>
        </p:nvSpPr>
        <p:spPr>
          <a:xfrm>
            <a:off x="328041" y="687262"/>
            <a:ext cx="7141383"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Thứ</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Ngày</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Tháng</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Năm</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2022</a:t>
            </a:r>
            <a:endPar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13" name="Picture 12">
            <a:extLst>
              <a:ext uri="{FF2B5EF4-FFF2-40B4-BE49-F238E27FC236}">
                <a16:creationId xmlns:a16="http://schemas.microsoft.com/office/drawing/2014/main" id="{B0E3B7AA-7EE6-415E-A131-8284F1CCD187}"/>
              </a:ext>
            </a:extLst>
          </p:cNvPr>
          <p:cNvPicPr>
            <a:picLocks noChangeAspect="1"/>
          </p:cNvPicPr>
          <p:nvPr/>
        </p:nvPicPr>
        <p:blipFill>
          <a:blip r:embed="rId6"/>
          <a:stretch>
            <a:fillRect/>
          </a:stretch>
        </p:blipFill>
        <p:spPr>
          <a:xfrm>
            <a:off x="199204" y="1394951"/>
            <a:ext cx="8047417" cy="749873"/>
          </a:xfrm>
          <a:prstGeom prst="rect">
            <a:avLst/>
          </a:prstGeom>
        </p:spPr>
      </p:pic>
      <p:pic>
        <p:nvPicPr>
          <p:cNvPr id="9" name="Picture 8">
            <a:extLst>
              <a:ext uri="{FF2B5EF4-FFF2-40B4-BE49-F238E27FC236}">
                <a16:creationId xmlns:a16="http://schemas.microsoft.com/office/drawing/2014/main" id="{A91C1DF9-FBE7-4EA4-8119-BE0F295B8133}"/>
              </a:ext>
            </a:extLst>
          </p:cNvPr>
          <p:cNvPicPr>
            <a:picLocks noChangeAspect="1"/>
          </p:cNvPicPr>
          <p:nvPr/>
        </p:nvPicPr>
        <p:blipFill>
          <a:blip r:embed="rId7"/>
          <a:stretch>
            <a:fillRect/>
          </a:stretch>
        </p:blipFill>
        <p:spPr>
          <a:xfrm>
            <a:off x="138584" y="2298515"/>
            <a:ext cx="7602371" cy="2194750"/>
          </a:xfrm>
          <a:prstGeom prst="rect">
            <a:avLst/>
          </a:prstGeom>
        </p:spPr>
      </p:pic>
    </p:spTree>
    <p:extLst>
      <p:ext uri="{BB962C8B-B14F-4D97-AF65-F5344CB8AC3E}">
        <p14:creationId xmlns:p14="http://schemas.microsoft.com/office/powerpoint/2010/main" val="42743234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4" fill="hold" nodeType="withEffect">
                                  <p:stCondLst>
                                    <p:cond delay="25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1000"/>
                                        <p:tgtEl>
                                          <p:spTgt spid="3"/>
                                        </p:tgtEl>
                                      </p:cBhvr>
                                    </p:animEffect>
                                  </p:childTnLst>
                                </p:cTn>
                              </p:par>
                              <p:par>
                                <p:cTn id="11" presetID="2" presetClass="entr" presetSubtype="2" fill="hold" nodeType="withEffect">
                                  <p:stCondLst>
                                    <p:cond delay="100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1+#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0" objId="1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2" descr="Feliz Menino Bonitinho Garoto Com Idéia De Luz | Art drawings for kids,  School art activities, Back to school art activity">
            <a:extLst>
              <a:ext uri="{FF2B5EF4-FFF2-40B4-BE49-F238E27FC236}">
                <a16:creationId xmlns:a16="http://schemas.microsoft.com/office/drawing/2014/main" id="{FDCE8C84-42D3-48C2-8042-B9D9F571011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7362267" y="2621391"/>
            <a:ext cx="3849227" cy="4236609"/>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ular Callout 18">
            <a:extLst>
              <a:ext uri="{FF2B5EF4-FFF2-40B4-BE49-F238E27FC236}">
                <a16:creationId xmlns:a16="http://schemas.microsoft.com/office/drawing/2014/main" id="{E2C95DA2-1070-4BF0-A68F-28FEAEB2BBB3}"/>
              </a:ext>
            </a:extLst>
          </p:cNvPr>
          <p:cNvSpPr/>
          <p:nvPr/>
        </p:nvSpPr>
        <p:spPr>
          <a:xfrm>
            <a:off x="1407560" y="1487474"/>
            <a:ext cx="7568285" cy="1533127"/>
          </a:xfrm>
          <a:prstGeom prst="wedgeRoundRectCallout">
            <a:avLst>
              <a:gd name="adj1" fmla="val 50323"/>
              <a:gd name="adj2" fmla="val 78389"/>
              <a:gd name="adj3" fmla="val 16667"/>
            </a:avLst>
          </a:prstGeom>
          <a:solidFill>
            <a:srgbClr val="FFC000"/>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chia </a:t>
            </a:r>
            <a:r>
              <a:rPr lang="en-US" sz="4000" dirty="0" err="1">
                <a:latin typeface="Arial" panose="020B0604020202020204" pitchFamily="34" charset="0"/>
                <a:cs typeface="Arial" panose="020B0604020202020204" pitchFamily="34" charset="0"/>
              </a:rPr>
              <a:t>sẻ</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đắp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cảm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khác</a:t>
            </a:r>
            <a:endParaRPr kumimoji="0" lang="vi-VN" sz="40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37096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8"/>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0" name="图片 3">
            <a:extLst>
              <a:ext uri="{FF2B5EF4-FFF2-40B4-BE49-F238E27FC236}">
                <a16:creationId xmlns:a16="http://schemas.microsoft.com/office/drawing/2014/main" id="{50B62283-F769-45A7-8C1E-0EFA9142B5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91" y="223520"/>
            <a:ext cx="10620991" cy="6331745"/>
          </a:xfrm>
          <a:prstGeom prst="rect">
            <a:avLst/>
          </a:prstGeom>
        </p:spPr>
      </p:pic>
      <p:pic>
        <p:nvPicPr>
          <p:cNvPr id="53" name="图片 3">
            <a:extLst>
              <a:ext uri="{FF2B5EF4-FFF2-40B4-BE49-F238E27FC236}">
                <a16:creationId xmlns:a16="http://schemas.microsoft.com/office/drawing/2014/main" id="{E967028A-1BFB-45A5-A429-78F219A93F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5592" y="3997"/>
            <a:ext cx="2276475" cy="1838325"/>
          </a:xfrm>
          <a:prstGeom prst="rect">
            <a:avLst/>
          </a:prstGeom>
        </p:spPr>
      </p:pic>
      <p:pic>
        <p:nvPicPr>
          <p:cNvPr id="55" name="Picture 54" descr="A picture containing toy, doll&#10;&#10;Description automatically generated">
            <a:extLst>
              <a:ext uri="{FF2B5EF4-FFF2-40B4-BE49-F238E27FC236}">
                <a16:creationId xmlns:a16="http://schemas.microsoft.com/office/drawing/2014/main" id="{84F2015D-EE9F-490B-B31E-D4819992323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36297" y="3599102"/>
            <a:ext cx="3855703" cy="3535680"/>
          </a:xfrm>
          <a:prstGeom prst="rect">
            <a:avLst/>
          </a:prstGeom>
        </p:spPr>
      </p:pic>
      <p:sp>
        <p:nvSpPr>
          <p:cNvPr id="9" name="TextBox 8">
            <a:extLst>
              <a:ext uri="{FF2B5EF4-FFF2-40B4-BE49-F238E27FC236}">
                <a16:creationId xmlns:a16="http://schemas.microsoft.com/office/drawing/2014/main" id="{C85708CA-E7C4-4399-8EDE-1B8E778B9C73}"/>
              </a:ext>
            </a:extLst>
          </p:cNvPr>
          <p:cNvSpPr txBox="1"/>
          <p:nvPr/>
        </p:nvSpPr>
        <p:spPr>
          <a:xfrm>
            <a:off x="1188721" y="1842322"/>
            <a:ext cx="4714239"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4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Lựa chọn cách giải quyết bất đồng giữa những người bạn</a:t>
            </a:r>
            <a:endParaRPr kumimoji="0" lang="en-US" sz="4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556123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ppt_x"/>
                                          </p:val>
                                        </p:tav>
                                        <p:tav tm="100000">
                                          <p:val>
                                            <p:strVal val="#ppt_x"/>
                                          </p:val>
                                        </p:tav>
                                      </p:tavLst>
                                    </p:anim>
                                    <p:anim calcmode="lin" valueType="num">
                                      <p:cBhvr additive="base">
                                        <p:cTn id="8" dur="500" fill="hold"/>
                                        <p:tgtEl>
                                          <p:spTgt spid="5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1000"/>
                                        <p:tgtEl>
                                          <p:spTgt spid="53"/>
                                        </p:tgtEl>
                                      </p:cBhvr>
                                    </p:animEffect>
                                    <p:anim calcmode="lin" valueType="num">
                                      <p:cBhvr>
                                        <p:cTn id="13" dur="1000" fill="hold"/>
                                        <p:tgtEl>
                                          <p:spTgt spid="53"/>
                                        </p:tgtEl>
                                        <p:attrNameLst>
                                          <p:attrName>ppt_x</p:attrName>
                                        </p:attrNameLst>
                                      </p:cBhvr>
                                      <p:tavLst>
                                        <p:tav tm="0">
                                          <p:val>
                                            <p:strVal val="#ppt_x"/>
                                          </p:val>
                                        </p:tav>
                                        <p:tav tm="100000">
                                          <p:val>
                                            <p:strVal val="#ppt_x"/>
                                          </p:val>
                                        </p:tav>
                                      </p:tavLst>
                                    </p:anim>
                                    <p:anim calcmode="lin" valueType="num">
                                      <p:cBhvr>
                                        <p:cTn id="14" dur="1000" fill="hold"/>
                                        <p:tgtEl>
                                          <p:spTgt spid="5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1000"/>
                                        <p:tgtEl>
                                          <p:spTgt spid="55"/>
                                        </p:tgtEl>
                                      </p:cBhvr>
                                    </p:animEffect>
                                    <p:anim calcmode="lin" valueType="num">
                                      <p:cBhvr>
                                        <p:cTn id="18" dur="1000" fill="hold"/>
                                        <p:tgtEl>
                                          <p:spTgt spid="55"/>
                                        </p:tgtEl>
                                        <p:attrNameLst>
                                          <p:attrName>ppt_x</p:attrName>
                                        </p:attrNameLst>
                                      </p:cBhvr>
                                      <p:tavLst>
                                        <p:tav tm="0">
                                          <p:val>
                                            <p:strVal val="#ppt_x"/>
                                          </p:val>
                                        </p:tav>
                                        <p:tav tm="100000">
                                          <p:val>
                                            <p:strVal val="#ppt_x"/>
                                          </p:val>
                                        </p:tav>
                                      </p:tavLst>
                                    </p:anim>
                                    <p:anim calcmode="lin" valueType="num">
                                      <p:cBhvr>
                                        <p:cTn id="1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圆角矩形 5">
            <a:extLst>
              <a:ext uri="{FF2B5EF4-FFF2-40B4-BE49-F238E27FC236}">
                <a16:creationId xmlns:a16="http://schemas.microsoft.com/office/drawing/2014/main" id="{C7DF2FF7-835C-4EA0-A319-8DBF963FFBD2}"/>
              </a:ext>
            </a:extLst>
          </p:cNvPr>
          <p:cNvSpPr/>
          <p:nvPr/>
        </p:nvSpPr>
        <p:spPr>
          <a:xfrm>
            <a:off x="1239520" y="228312"/>
            <a:ext cx="10109200" cy="1183928"/>
          </a:xfrm>
          <a:prstGeom prst="roundRect">
            <a:avLst/>
          </a:prstGeom>
          <a:solidFill>
            <a:srgbClr val="74AC4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lvl="0" algn="ctr">
              <a:defRPr/>
            </a:pPr>
            <a:r>
              <a:rPr lang="en-US" altLang="zh-CN" sz="4000" dirty="0" err="1">
                <a:solidFill>
                  <a:prstClr val="white"/>
                </a:solidFill>
                <a:latin typeface="Arial" panose="020B0604020202020204" pitchFamily="34" charset="0"/>
                <a:cs typeface="Arial" panose="020B0604020202020204" pitchFamily="34" charset="0"/>
              </a:rPr>
              <a:t>Suy</a:t>
            </a:r>
            <a:r>
              <a:rPr lang="en-US" altLang="zh-CN" sz="4000" dirty="0">
                <a:solidFill>
                  <a:prstClr val="white"/>
                </a:solidFill>
                <a:latin typeface="Arial" panose="020B0604020202020204" pitchFamily="34" charset="0"/>
                <a:cs typeface="Arial" panose="020B0604020202020204" pitchFamily="34" charset="0"/>
              </a:rPr>
              <a:t> </a:t>
            </a:r>
            <a:r>
              <a:rPr lang="vi-VN" altLang="zh-CN" sz="4000" dirty="0">
                <a:solidFill>
                  <a:prstClr val="white"/>
                </a:solidFill>
                <a:latin typeface="Arial" panose="020B0604020202020204" pitchFamily="34" charset="0"/>
                <a:cs typeface="Arial" panose="020B0604020202020204" pitchFamily="34" charset="0"/>
              </a:rPr>
              <a:t>nghĩ và nhớ lại một tình huống giận dỗi với bạn</a:t>
            </a:r>
            <a:endParaRPr kumimoji="0" lang="vi-VN" altLang="zh-CN" sz="4000" b="0" i="0" u="none" strike="noStrike" kern="1200" cap="none" spc="0" normalizeH="0" baseline="0" noProof="0" dirty="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endParaRPr>
          </a:p>
        </p:txBody>
      </p:sp>
      <p:pic>
        <p:nvPicPr>
          <p:cNvPr id="3" name="Picture 2">
            <a:extLst>
              <a:ext uri="{FF2B5EF4-FFF2-40B4-BE49-F238E27FC236}">
                <a16:creationId xmlns:a16="http://schemas.microsoft.com/office/drawing/2014/main" id="{5769AC8F-B477-4105-A143-2E87B291E8A0}"/>
              </a:ext>
            </a:extLst>
          </p:cNvPr>
          <p:cNvPicPr>
            <a:picLocks noChangeAspect="1"/>
          </p:cNvPicPr>
          <p:nvPr/>
        </p:nvPicPr>
        <p:blipFill>
          <a:blip r:embed="rId4"/>
          <a:stretch>
            <a:fillRect/>
          </a:stretch>
        </p:blipFill>
        <p:spPr>
          <a:xfrm>
            <a:off x="1495523" y="2027554"/>
            <a:ext cx="9200953" cy="3377565"/>
          </a:xfrm>
          <a:prstGeom prst="rect">
            <a:avLst/>
          </a:prstGeom>
        </p:spPr>
      </p:pic>
    </p:spTree>
    <p:extLst>
      <p:ext uri="{BB962C8B-B14F-4D97-AF65-F5344CB8AC3E}">
        <p14:creationId xmlns:p14="http://schemas.microsoft.com/office/powerpoint/2010/main" val="22222991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0" dur="1000" fill="hold"/>
                                        <p:tgtEl>
                                          <p:spTgt spid="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CF114DA-76DA-46BB-86F5-E88F414D8BE7}"/>
              </a:ext>
            </a:extLst>
          </p:cNvPr>
          <p:cNvGrpSpPr/>
          <p:nvPr/>
        </p:nvGrpSpPr>
        <p:grpSpPr>
          <a:xfrm>
            <a:off x="654685" y="3761329"/>
            <a:ext cx="3785235" cy="2085288"/>
            <a:chOff x="8416216" y="4844834"/>
            <a:chExt cx="3649410" cy="1874465"/>
          </a:xfrm>
        </p:grpSpPr>
        <p:pic>
          <p:nvPicPr>
            <p:cNvPr id="11" name="Picture 10" descr="A group of kids sitting at a table&#10;&#10;Description automatically generated with low confidence">
              <a:extLst>
                <a:ext uri="{FF2B5EF4-FFF2-40B4-BE49-F238E27FC236}">
                  <a16:creationId xmlns:a16="http://schemas.microsoft.com/office/drawing/2014/main" id="{C9A62DB2-B0BE-4993-BBA4-EACF3624A8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5082" y="4844834"/>
              <a:ext cx="3630544" cy="1848623"/>
            </a:xfrm>
            <a:prstGeom prst="rect">
              <a:avLst/>
            </a:prstGeom>
          </p:spPr>
        </p:pic>
        <p:sp>
          <p:nvSpPr>
            <p:cNvPr id="12" name="Rectangle: Rounded Corners 11">
              <a:extLst>
                <a:ext uri="{FF2B5EF4-FFF2-40B4-BE49-F238E27FC236}">
                  <a16:creationId xmlns:a16="http://schemas.microsoft.com/office/drawing/2014/main" id="{4EC7E386-BC62-4C68-BD67-A5045E7FF73B}"/>
                </a:ext>
              </a:extLst>
            </p:cNvPr>
            <p:cNvSpPr/>
            <p:nvPr/>
          </p:nvSpPr>
          <p:spPr>
            <a:xfrm>
              <a:off x="8416216" y="6133673"/>
              <a:ext cx="3649410" cy="5856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rgbClr val="002060"/>
                  </a:solidFill>
                  <a:latin typeface="Arial" panose="020B0604020202020204" pitchFamily="34" charset="0"/>
                  <a:cs typeface="Arial" panose="020B0604020202020204" pitchFamily="34" charset="0"/>
                </a:rPr>
                <a:t>Thảo</a:t>
              </a:r>
              <a:r>
                <a:rPr lang="en-US" sz="2800" b="1" dirty="0">
                  <a:solidFill>
                    <a:srgbClr val="002060"/>
                  </a:solidFill>
                  <a:latin typeface="Arial" panose="020B0604020202020204" pitchFamily="34" charset="0"/>
                  <a:cs typeface="Arial" panose="020B0604020202020204" pitchFamily="34" charset="0"/>
                </a:rPr>
                <a:t> </a:t>
              </a:r>
              <a:r>
                <a:rPr lang="en-US" sz="2800" b="1" dirty="0" err="1">
                  <a:solidFill>
                    <a:srgbClr val="002060"/>
                  </a:solidFill>
                  <a:latin typeface="Arial" panose="020B0604020202020204" pitchFamily="34" charset="0"/>
                  <a:cs typeface="Arial" panose="020B0604020202020204" pitchFamily="34" charset="0"/>
                </a:rPr>
                <a:t>luận</a:t>
              </a:r>
              <a:r>
                <a:rPr lang="en-US" sz="2800" b="1" dirty="0">
                  <a:solidFill>
                    <a:srgbClr val="002060"/>
                  </a:solidFill>
                  <a:latin typeface="Arial" panose="020B0604020202020204" pitchFamily="34" charset="0"/>
                  <a:cs typeface="Arial" panose="020B0604020202020204" pitchFamily="34" charset="0"/>
                </a:rPr>
                <a:t> </a:t>
              </a:r>
              <a:r>
                <a:rPr lang="en-US" sz="2800" b="1" dirty="0" err="1">
                  <a:solidFill>
                    <a:srgbClr val="002060"/>
                  </a:solidFill>
                  <a:latin typeface="Arial" panose="020B0604020202020204" pitchFamily="34" charset="0"/>
                  <a:cs typeface="Arial" panose="020B0604020202020204" pitchFamily="34" charset="0"/>
                </a:rPr>
                <a:t>nhóm</a:t>
              </a:r>
              <a:r>
                <a:rPr lang="en-US" sz="2800" b="1" dirty="0">
                  <a:solidFill>
                    <a:srgbClr val="002060"/>
                  </a:solidFill>
                  <a:latin typeface="Arial" panose="020B0604020202020204" pitchFamily="34" charset="0"/>
                  <a:cs typeface="Arial" panose="020B0604020202020204" pitchFamily="34" charset="0"/>
                </a:rPr>
                <a:t> 4</a:t>
              </a:r>
            </a:p>
          </p:txBody>
        </p:sp>
      </p:grpSp>
      <p:sp>
        <p:nvSpPr>
          <p:cNvPr id="13" name="Rounded Rectangular Callout 18">
            <a:extLst>
              <a:ext uri="{FF2B5EF4-FFF2-40B4-BE49-F238E27FC236}">
                <a16:creationId xmlns:a16="http://schemas.microsoft.com/office/drawing/2014/main" id="{945B725B-9F6F-4D04-BC17-DCDBE1F9BA0E}"/>
              </a:ext>
            </a:extLst>
          </p:cNvPr>
          <p:cNvSpPr/>
          <p:nvPr/>
        </p:nvSpPr>
        <p:spPr>
          <a:xfrm>
            <a:off x="3158762" y="832403"/>
            <a:ext cx="7184118" cy="1302027"/>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2800" dirty="0" err="1">
                <a:latin typeface="Arial" panose="020B0604020202020204" pitchFamily="34" charset="0"/>
                <a:cs typeface="Arial" panose="020B0604020202020204" pitchFamily="34" charset="0"/>
              </a:rPr>
              <a:t>Lý</a:t>
            </a:r>
            <a:r>
              <a:rPr lang="en-US" sz="2800" dirty="0">
                <a:latin typeface="Arial" panose="020B0604020202020204" pitchFamily="34" charset="0"/>
                <a:cs typeface="Arial" panose="020B0604020202020204" pitchFamily="34" charset="0"/>
              </a:rPr>
              <a:t> do </a:t>
            </a:r>
            <a:r>
              <a:rPr lang="en-US" sz="2800" dirty="0" err="1">
                <a:latin typeface="Arial" panose="020B0604020202020204" pitchFamily="34" charset="0"/>
                <a:cs typeface="Arial" panose="020B0604020202020204" pitchFamily="34" charset="0"/>
              </a:rPr>
              <a:t>xảy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ra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tranh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cãi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dỗi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với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bạn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gì</a:t>
            </a:r>
            <a:r>
              <a:rPr lang="en-US" sz="2800" dirty="0">
                <a:latin typeface="Arial" panose="020B0604020202020204" pitchFamily="34" charset="0"/>
                <a:cs typeface="Arial" panose="020B0604020202020204" pitchFamily="34" charset="0"/>
              </a:rPr>
              <a:t>?</a:t>
            </a:r>
            <a:endParaRPr kumimoji="0" lang="vi-VN" sz="28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
        <p:nvSpPr>
          <p:cNvPr id="16" name="Rounded Rectangular Callout 18">
            <a:extLst>
              <a:ext uri="{FF2B5EF4-FFF2-40B4-BE49-F238E27FC236}">
                <a16:creationId xmlns:a16="http://schemas.microsoft.com/office/drawing/2014/main" id="{A4BFACE4-AA2A-4300-BB2F-B1D93DE7728E}"/>
              </a:ext>
            </a:extLst>
          </p:cNvPr>
          <p:cNvSpPr/>
          <p:nvPr/>
        </p:nvSpPr>
        <p:spPr>
          <a:xfrm>
            <a:off x="4712458" y="2580640"/>
            <a:ext cx="6595621" cy="1016499"/>
          </a:xfrm>
          <a:prstGeom prst="wedgeRoundRectCallout">
            <a:avLst>
              <a:gd name="adj1" fmla="val -41116"/>
              <a:gd name="adj2" fmla="val 80371"/>
              <a:gd name="adj3" fmla="val 16667"/>
            </a:avLst>
          </a:prstGeom>
          <a:solidFill>
            <a:srgbClr val="FFC000"/>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2800" dirty="0">
                <a:latin typeface="Arial" panose="020B0604020202020204" pitchFamily="34" charset="0"/>
                <a:cs typeface="Arial" panose="020B0604020202020204" pitchFamily="34" charset="0"/>
              </a:rPr>
              <a:t> Cảm xúc khi đang giận dỗi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tranh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cãi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với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bạn</a:t>
            </a:r>
            <a:endParaRPr kumimoji="0" lang="vi-VN" sz="28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
        <p:nvSpPr>
          <p:cNvPr id="17" name="Rounded Rectangular Callout 18">
            <a:extLst>
              <a:ext uri="{FF2B5EF4-FFF2-40B4-BE49-F238E27FC236}">
                <a16:creationId xmlns:a16="http://schemas.microsoft.com/office/drawing/2014/main" id="{4D3B7568-3B68-4A1C-AC86-4048C93537BF}"/>
              </a:ext>
            </a:extLst>
          </p:cNvPr>
          <p:cNvSpPr/>
          <p:nvPr/>
        </p:nvSpPr>
        <p:spPr>
          <a:xfrm>
            <a:off x="4712458" y="4037000"/>
            <a:ext cx="6447019" cy="1160159"/>
          </a:xfrm>
          <a:prstGeom prst="wedgeRoundRectCallout">
            <a:avLst>
              <a:gd name="adj1" fmla="val -41116"/>
              <a:gd name="adj2" fmla="val 80371"/>
              <a:gd name="adj3" fmla="val 16667"/>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lang="en-US" sz="2800" dirty="0" err="1">
                <a:latin typeface="Arial" panose="020B0604020202020204" pitchFamily="34" charset="0"/>
                <a:cs typeface="Arial" panose="020B0604020202020204" pitchFamily="34" charset="0"/>
              </a:rPr>
              <a:t>Em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sẽ</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với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bạn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như</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thế</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nào</a:t>
            </a:r>
            <a:r>
              <a:rPr lang="en-US" sz="2800" dirty="0">
                <a:latin typeface="Arial" panose="020B0604020202020204" pitchFamily="34" charset="0"/>
                <a:cs typeface="Arial" panose="020B0604020202020204" pitchFamily="34" charset="0"/>
              </a:rPr>
              <a:t>?</a:t>
            </a:r>
            <a:endParaRPr kumimoji="0" lang="vi-VN" sz="28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19585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lt">
                                    <p:tmPct val="0"/>
                                  </p:iterate>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15" presetClass="emph" presetSubtype="0" grpId="1" nodeType="withEffect">
                                  <p:stCondLst>
                                    <p:cond delay="0"/>
                                  </p:stCondLst>
                                  <p:iterate type="lt">
                                    <p:tmAbs val="25"/>
                                  </p:iterate>
                                  <p:childTnLst>
                                    <p:set>
                                      <p:cBhvr override="childStyle">
                                        <p:cTn id="14" dur="indefinite"/>
                                        <p:tgtEl>
                                          <p:spTgt spid="13"/>
                                        </p:tgtEl>
                                        <p:attrNameLst>
                                          <p:attrName>style.fontWeight</p:attrName>
                                        </p:attrNameLst>
                                      </p:cBhvr>
                                      <p:to>
                                        <p:strVal val="bold"/>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iterate type="lt">
                                    <p:tmPct val="0"/>
                                  </p:iterate>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15" presetClass="emph" presetSubtype="0" grpId="1" nodeType="withEffect">
                                  <p:stCondLst>
                                    <p:cond delay="0"/>
                                  </p:stCondLst>
                                  <p:iterate type="lt">
                                    <p:tmAbs val="25"/>
                                  </p:iterate>
                                  <p:childTnLst>
                                    <p:set>
                                      <p:cBhvr override="childStyle">
                                        <p:cTn id="21" dur="indefinite"/>
                                        <p:tgtEl>
                                          <p:spTgt spid="16"/>
                                        </p:tgtEl>
                                        <p:attrNameLst>
                                          <p:attrName>style.fontWeight</p:attrName>
                                        </p:attrNameLst>
                                      </p:cBhvr>
                                      <p:to>
                                        <p:strVal val="bold"/>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iterate type="lt">
                                    <p:tmPct val="0"/>
                                  </p:iterate>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par>
                                <p:cTn id="27" presetID="15" presetClass="emph" presetSubtype="0" grpId="1" nodeType="withEffect">
                                  <p:stCondLst>
                                    <p:cond delay="0"/>
                                  </p:stCondLst>
                                  <p:iterate type="lt">
                                    <p:tmAbs val="25"/>
                                  </p:iterate>
                                  <p:childTnLst>
                                    <p:set>
                                      <p:cBhvr override="childStyle">
                                        <p:cTn id="28" dur="indefinite"/>
                                        <p:tgtEl>
                                          <p:spTgt spid="17"/>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6" grpId="0" animBg="1"/>
      <p:bldP spid="16" grpId="1" animBg="1"/>
      <p:bldP spid="17" grpId="0" animBg="1"/>
      <p:bldP spid="1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4972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4" name="Picture 43" descr="Shape, square&#10;&#10;Description automatically generated">
            <a:extLst>
              <a:ext uri="{FF2B5EF4-FFF2-40B4-BE49-F238E27FC236}">
                <a16:creationId xmlns:a16="http://schemas.microsoft.com/office/drawing/2014/main" id="{F3C3F74A-141C-41F5-869E-EC39B4642A6D}"/>
              </a:ext>
            </a:extLst>
          </p:cNvPr>
          <p:cNvPicPr>
            <a:picLocks noChangeAspect="1"/>
          </p:cNvPicPr>
          <p:nvPr/>
        </p:nvPicPr>
        <p:blipFill>
          <a:blip r:embed="rId4">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3860800" y="400803"/>
            <a:ext cx="7896859" cy="5428308"/>
          </a:xfrm>
          <a:prstGeom prst="rect">
            <a:avLst/>
          </a:prstGeom>
        </p:spPr>
      </p:pic>
      <p:pic>
        <p:nvPicPr>
          <p:cNvPr id="42" name="图片 2">
            <a:extLst>
              <a:ext uri="{FF2B5EF4-FFF2-40B4-BE49-F238E27FC236}">
                <a16:creationId xmlns:a16="http://schemas.microsoft.com/office/drawing/2014/main" id="{96C753BF-6E73-4537-848B-148989380FB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6225"/>
          <a:stretch/>
        </p:blipFill>
        <p:spPr>
          <a:xfrm>
            <a:off x="0" y="5097553"/>
            <a:ext cx="12192000" cy="1760447"/>
          </a:xfrm>
          <a:prstGeom prst="rect">
            <a:avLst/>
          </a:prstGeom>
        </p:spPr>
      </p:pic>
      <p:grpSp>
        <p:nvGrpSpPr>
          <p:cNvPr id="5" name="Group 4"/>
          <p:cNvGrpSpPr/>
          <p:nvPr/>
        </p:nvGrpSpPr>
        <p:grpSpPr>
          <a:xfrm>
            <a:off x="742608" y="871966"/>
            <a:ext cx="292103" cy="4261931"/>
            <a:chOff x="1374772" y="1213680"/>
            <a:chExt cx="274322" cy="5187394"/>
          </a:xfrm>
        </p:grpSpPr>
        <p:sp>
          <p:nvSpPr>
            <p:cNvPr id="6" name="Pentagon 21"/>
            <p:cNvSpPr/>
            <p:nvPr/>
          </p:nvSpPr>
          <p:spPr>
            <a:xfrm rot="5400000">
              <a:off x="1103752" y="5857228"/>
              <a:ext cx="814866" cy="272825"/>
            </a:xfrm>
            <a:prstGeom prst="homePlate">
              <a:avLst>
                <a:gd name="adj" fmla="val 281623"/>
              </a:avLst>
            </a:prstGeom>
            <a:gradFill flip="none" rotWithShape="1">
              <a:gsLst>
                <a:gs pos="100000">
                  <a:srgbClr val="B88954"/>
                </a:gs>
                <a:gs pos="0">
                  <a:srgbClr val="E1C9AF"/>
                </a:gs>
              </a:gsLst>
              <a:lin ang="540000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Rectangle 5"/>
            <p:cNvSpPr/>
            <p:nvPr/>
          </p:nvSpPr>
          <p:spPr>
            <a:xfrm>
              <a:off x="1374774" y="2007666"/>
              <a:ext cx="273845" cy="3776859"/>
            </a:xfrm>
            <a:custGeom>
              <a:avLst/>
              <a:gdLst>
                <a:gd name="connsiteX0" fmla="*/ 0 w 272825"/>
                <a:gd name="connsiteY0" fmla="*/ 0 h 3776662"/>
                <a:gd name="connsiteX1" fmla="*/ 272825 w 272825"/>
                <a:gd name="connsiteY1" fmla="*/ 0 h 3776662"/>
                <a:gd name="connsiteX2" fmla="*/ 272825 w 272825"/>
                <a:gd name="connsiteY2" fmla="*/ 3776662 h 3776662"/>
                <a:gd name="connsiteX3" fmla="*/ 0 w 272825"/>
                <a:gd name="connsiteY3" fmla="*/ 3776662 h 3776662"/>
                <a:gd name="connsiteX4" fmla="*/ 0 w 272825"/>
                <a:gd name="connsiteY4" fmla="*/ 0 h 3776662"/>
                <a:gd name="connsiteX0" fmla="*/ 0 w 272825"/>
                <a:gd name="connsiteY0" fmla="*/ 0 h 3776662"/>
                <a:gd name="connsiteX1" fmla="*/ 272825 w 272825"/>
                <a:gd name="connsiteY1" fmla="*/ 0 h 3776662"/>
                <a:gd name="connsiteX2" fmla="*/ 272825 w 272825"/>
                <a:gd name="connsiteY2" fmla="*/ 3776662 h 3776662"/>
                <a:gd name="connsiteX3" fmla="*/ 0 w 272825"/>
                <a:gd name="connsiteY3" fmla="*/ 3776662 h 3776662"/>
                <a:gd name="connsiteX4" fmla="*/ 1 w 272825"/>
                <a:gd name="connsiteY4" fmla="*/ 3609974 h 3776662"/>
                <a:gd name="connsiteX5" fmla="*/ 0 w 272825"/>
                <a:gd name="connsiteY5" fmla="*/ 0 h 3776662"/>
                <a:gd name="connsiteX0" fmla="*/ 0 w 272825"/>
                <a:gd name="connsiteY0" fmla="*/ 0 h 3776662"/>
                <a:gd name="connsiteX1" fmla="*/ 272825 w 272825"/>
                <a:gd name="connsiteY1" fmla="*/ 0 h 3776662"/>
                <a:gd name="connsiteX2" fmla="*/ 272825 w 272825"/>
                <a:gd name="connsiteY2" fmla="*/ 3776662 h 3776662"/>
                <a:gd name="connsiteX3" fmla="*/ 57151 w 272825"/>
                <a:gd name="connsiteY3" fmla="*/ 3776661 h 3776662"/>
                <a:gd name="connsiteX4" fmla="*/ 0 w 272825"/>
                <a:gd name="connsiteY4" fmla="*/ 3776662 h 3776662"/>
                <a:gd name="connsiteX5" fmla="*/ 1 w 272825"/>
                <a:gd name="connsiteY5" fmla="*/ 3609974 h 3776662"/>
                <a:gd name="connsiteX6" fmla="*/ 0 w 272825"/>
                <a:gd name="connsiteY6" fmla="*/ 0 h 3776662"/>
                <a:gd name="connsiteX0" fmla="*/ 0 w 272825"/>
                <a:gd name="connsiteY0" fmla="*/ 0 h 3776662"/>
                <a:gd name="connsiteX1" fmla="*/ 272825 w 272825"/>
                <a:gd name="connsiteY1" fmla="*/ 0 h 3776662"/>
                <a:gd name="connsiteX2" fmla="*/ 272825 w 272825"/>
                <a:gd name="connsiteY2" fmla="*/ 3776662 h 3776662"/>
                <a:gd name="connsiteX3" fmla="*/ 166689 w 272825"/>
                <a:gd name="connsiteY3" fmla="*/ 3776661 h 3776662"/>
                <a:gd name="connsiteX4" fmla="*/ 57151 w 272825"/>
                <a:gd name="connsiteY4" fmla="*/ 3776661 h 3776662"/>
                <a:gd name="connsiteX5" fmla="*/ 0 w 272825"/>
                <a:gd name="connsiteY5" fmla="*/ 3776662 h 3776662"/>
                <a:gd name="connsiteX6" fmla="*/ 1 w 272825"/>
                <a:gd name="connsiteY6" fmla="*/ 3609974 h 3776662"/>
                <a:gd name="connsiteX7" fmla="*/ 0 w 272825"/>
                <a:gd name="connsiteY7" fmla="*/ 0 h 3776662"/>
                <a:gd name="connsiteX0" fmla="*/ 0 w 272825"/>
                <a:gd name="connsiteY0" fmla="*/ 0 h 3776662"/>
                <a:gd name="connsiteX1" fmla="*/ 272825 w 272825"/>
                <a:gd name="connsiteY1" fmla="*/ 0 h 3776662"/>
                <a:gd name="connsiteX2" fmla="*/ 272825 w 272825"/>
                <a:gd name="connsiteY2" fmla="*/ 3776662 h 3776662"/>
                <a:gd name="connsiteX3" fmla="*/ 166689 w 272825"/>
                <a:gd name="connsiteY3" fmla="*/ 3776661 h 3776662"/>
                <a:gd name="connsiteX4" fmla="*/ 107157 w 272825"/>
                <a:gd name="connsiteY4" fmla="*/ 3774280 h 3776662"/>
                <a:gd name="connsiteX5" fmla="*/ 57151 w 272825"/>
                <a:gd name="connsiteY5" fmla="*/ 3776661 h 3776662"/>
                <a:gd name="connsiteX6" fmla="*/ 0 w 272825"/>
                <a:gd name="connsiteY6" fmla="*/ 3776662 h 3776662"/>
                <a:gd name="connsiteX7" fmla="*/ 1 w 272825"/>
                <a:gd name="connsiteY7" fmla="*/ 3609974 h 3776662"/>
                <a:gd name="connsiteX8" fmla="*/ 0 w 272825"/>
                <a:gd name="connsiteY8" fmla="*/ 0 h 3776662"/>
                <a:gd name="connsiteX0" fmla="*/ 0 w 272825"/>
                <a:gd name="connsiteY0" fmla="*/ 0 h 3776662"/>
                <a:gd name="connsiteX1" fmla="*/ 272825 w 272825"/>
                <a:gd name="connsiteY1" fmla="*/ 0 h 3776662"/>
                <a:gd name="connsiteX2" fmla="*/ 272825 w 272825"/>
                <a:gd name="connsiteY2" fmla="*/ 3776662 h 3776662"/>
                <a:gd name="connsiteX3" fmla="*/ 221457 w 272825"/>
                <a:gd name="connsiteY3" fmla="*/ 3774280 h 3776662"/>
                <a:gd name="connsiteX4" fmla="*/ 166689 w 272825"/>
                <a:gd name="connsiteY4" fmla="*/ 3776661 h 3776662"/>
                <a:gd name="connsiteX5" fmla="*/ 107157 w 272825"/>
                <a:gd name="connsiteY5" fmla="*/ 3774280 h 3776662"/>
                <a:gd name="connsiteX6" fmla="*/ 57151 w 272825"/>
                <a:gd name="connsiteY6" fmla="*/ 3776661 h 3776662"/>
                <a:gd name="connsiteX7" fmla="*/ 0 w 272825"/>
                <a:gd name="connsiteY7" fmla="*/ 3776662 h 3776662"/>
                <a:gd name="connsiteX8" fmla="*/ 1 w 272825"/>
                <a:gd name="connsiteY8" fmla="*/ 3609974 h 3776662"/>
                <a:gd name="connsiteX9" fmla="*/ 0 w 272825"/>
                <a:gd name="connsiteY9" fmla="*/ 0 h 3776662"/>
                <a:gd name="connsiteX0" fmla="*/ 0 w 272825"/>
                <a:gd name="connsiteY0" fmla="*/ 0 h 3776662"/>
                <a:gd name="connsiteX1" fmla="*/ 272825 w 272825"/>
                <a:gd name="connsiteY1" fmla="*/ 0 h 3776662"/>
                <a:gd name="connsiteX2" fmla="*/ 272825 w 272825"/>
                <a:gd name="connsiteY2" fmla="*/ 3776662 h 3776662"/>
                <a:gd name="connsiteX3" fmla="*/ 252414 w 272825"/>
                <a:gd name="connsiteY3" fmla="*/ 3776661 h 3776662"/>
                <a:gd name="connsiteX4" fmla="*/ 221457 w 272825"/>
                <a:gd name="connsiteY4" fmla="*/ 3774280 h 3776662"/>
                <a:gd name="connsiteX5" fmla="*/ 166689 w 272825"/>
                <a:gd name="connsiteY5" fmla="*/ 3776661 h 3776662"/>
                <a:gd name="connsiteX6" fmla="*/ 107157 w 272825"/>
                <a:gd name="connsiteY6" fmla="*/ 3774280 h 3776662"/>
                <a:gd name="connsiteX7" fmla="*/ 57151 w 272825"/>
                <a:gd name="connsiteY7" fmla="*/ 3776661 h 3776662"/>
                <a:gd name="connsiteX8" fmla="*/ 0 w 272825"/>
                <a:gd name="connsiteY8" fmla="*/ 3776662 h 3776662"/>
                <a:gd name="connsiteX9" fmla="*/ 1 w 272825"/>
                <a:gd name="connsiteY9" fmla="*/ 3609974 h 3776662"/>
                <a:gd name="connsiteX10" fmla="*/ 0 w 272825"/>
                <a:gd name="connsiteY10" fmla="*/ 0 h 3776662"/>
                <a:gd name="connsiteX0" fmla="*/ 0 w 273845"/>
                <a:gd name="connsiteY0" fmla="*/ 0 h 3776662"/>
                <a:gd name="connsiteX1" fmla="*/ 272825 w 273845"/>
                <a:gd name="connsiteY1" fmla="*/ 0 h 3776662"/>
                <a:gd name="connsiteX2" fmla="*/ 273845 w 273845"/>
                <a:gd name="connsiteY2" fmla="*/ 3581399 h 3776662"/>
                <a:gd name="connsiteX3" fmla="*/ 272825 w 273845"/>
                <a:gd name="connsiteY3" fmla="*/ 3776662 h 3776662"/>
                <a:gd name="connsiteX4" fmla="*/ 252414 w 273845"/>
                <a:gd name="connsiteY4" fmla="*/ 3776661 h 3776662"/>
                <a:gd name="connsiteX5" fmla="*/ 221457 w 273845"/>
                <a:gd name="connsiteY5" fmla="*/ 3774280 h 3776662"/>
                <a:gd name="connsiteX6" fmla="*/ 166689 w 273845"/>
                <a:gd name="connsiteY6" fmla="*/ 3776661 h 3776662"/>
                <a:gd name="connsiteX7" fmla="*/ 107157 w 273845"/>
                <a:gd name="connsiteY7" fmla="*/ 3774280 h 3776662"/>
                <a:gd name="connsiteX8" fmla="*/ 57151 w 273845"/>
                <a:gd name="connsiteY8" fmla="*/ 3776661 h 3776662"/>
                <a:gd name="connsiteX9" fmla="*/ 0 w 273845"/>
                <a:gd name="connsiteY9" fmla="*/ 3776662 h 3776662"/>
                <a:gd name="connsiteX10" fmla="*/ 1 w 273845"/>
                <a:gd name="connsiteY10" fmla="*/ 3609974 h 3776662"/>
                <a:gd name="connsiteX11" fmla="*/ 0 w 273845"/>
                <a:gd name="connsiteY11" fmla="*/ 0 h 3776662"/>
                <a:gd name="connsiteX0" fmla="*/ 0 w 273845"/>
                <a:gd name="connsiteY0" fmla="*/ 0 h 3776662"/>
                <a:gd name="connsiteX1" fmla="*/ 272825 w 273845"/>
                <a:gd name="connsiteY1" fmla="*/ 0 h 3776662"/>
                <a:gd name="connsiteX2" fmla="*/ 273845 w 273845"/>
                <a:gd name="connsiteY2" fmla="*/ 3581399 h 3776662"/>
                <a:gd name="connsiteX3" fmla="*/ 252414 w 273845"/>
                <a:gd name="connsiteY3" fmla="*/ 3776661 h 3776662"/>
                <a:gd name="connsiteX4" fmla="*/ 221457 w 273845"/>
                <a:gd name="connsiteY4" fmla="*/ 3774280 h 3776662"/>
                <a:gd name="connsiteX5" fmla="*/ 166689 w 273845"/>
                <a:gd name="connsiteY5" fmla="*/ 3776661 h 3776662"/>
                <a:gd name="connsiteX6" fmla="*/ 107157 w 273845"/>
                <a:gd name="connsiteY6" fmla="*/ 3774280 h 3776662"/>
                <a:gd name="connsiteX7" fmla="*/ 57151 w 273845"/>
                <a:gd name="connsiteY7" fmla="*/ 3776661 h 3776662"/>
                <a:gd name="connsiteX8" fmla="*/ 0 w 273845"/>
                <a:gd name="connsiteY8" fmla="*/ 3776662 h 3776662"/>
                <a:gd name="connsiteX9" fmla="*/ 1 w 273845"/>
                <a:gd name="connsiteY9" fmla="*/ 3609974 h 3776662"/>
                <a:gd name="connsiteX10" fmla="*/ 0 w 273845"/>
                <a:gd name="connsiteY10" fmla="*/ 0 h 3776662"/>
                <a:gd name="connsiteX0" fmla="*/ 0 w 273845"/>
                <a:gd name="connsiteY0" fmla="*/ 0 h 3776661"/>
                <a:gd name="connsiteX1" fmla="*/ 272825 w 273845"/>
                <a:gd name="connsiteY1" fmla="*/ 0 h 3776661"/>
                <a:gd name="connsiteX2" fmla="*/ 273845 w 273845"/>
                <a:gd name="connsiteY2" fmla="*/ 3581399 h 3776661"/>
                <a:gd name="connsiteX3" fmla="*/ 252414 w 273845"/>
                <a:gd name="connsiteY3" fmla="*/ 3776661 h 3776661"/>
                <a:gd name="connsiteX4" fmla="*/ 221457 w 273845"/>
                <a:gd name="connsiteY4" fmla="*/ 3774280 h 3776661"/>
                <a:gd name="connsiteX5" fmla="*/ 166689 w 273845"/>
                <a:gd name="connsiteY5" fmla="*/ 3776661 h 3776661"/>
                <a:gd name="connsiteX6" fmla="*/ 107157 w 273845"/>
                <a:gd name="connsiteY6" fmla="*/ 3774280 h 3776661"/>
                <a:gd name="connsiteX7" fmla="*/ 57151 w 273845"/>
                <a:gd name="connsiteY7" fmla="*/ 3776661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52414 w 273845"/>
                <a:gd name="connsiteY3" fmla="*/ 3776661 h 3776661"/>
                <a:gd name="connsiteX4" fmla="*/ 221457 w 273845"/>
                <a:gd name="connsiteY4" fmla="*/ 3774280 h 3776661"/>
                <a:gd name="connsiteX5" fmla="*/ 166689 w 273845"/>
                <a:gd name="connsiteY5" fmla="*/ 3776661 h 3776661"/>
                <a:gd name="connsiteX6" fmla="*/ 104776 w 273845"/>
                <a:gd name="connsiteY6" fmla="*/ 3664743 h 3776661"/>
                <a:gd name="connsiteX7" fmla="*/ 57151 w 273845"/>
                <a:gd name="connsiteY7" fmla="*/ 3776661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52414 w 273845"/>
                <a:gd name="connsiteY3" fmla="*/ 3776661 h 3776661"/>
                <a:gd name="connsiteX4" fmla="*/ 221457 w 273845"/>
                <a:gd name="connsiteY4" fmla="*/ 3774280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52414 w 273845"/>
                <a:gd name="connsiteY3" fmla="*/ 3776661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50032 w 273845"/>
                <a:gd name="connsiteY3" fmla="*/ 3695699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887"/>
                <a:gd name="connsiteX1" fmla="*/ 272825 w 273845"/>
                <a:gd name="connsiteY1" fmla="*/ 0 h 3776887"/>
                <a:gd name="connsiteX2" fmla="*/ 273845 w 273845"/>
                <a:gd name="connsiteY2" fmla="*/ 3581399 h 3776887"/>
                <a:gd name="connsiteX3" fmla="*/ 247651 w 273845"/>
                <a:gd name="connsiteY3" fmla="*/ 3702843 h 3776887"/>
                <a:gd name="connsiteX4" fmla="*/ 228601 w 273845"/>
                <a:gd name="connsiteY4" fmla="*/ 3629023 h 3776887"/>
                <a:gd name="connsiteX5" fmla="*/ 166689 w 273845"/>
                <a:gd name="connsiteY5" fmla="*/ 3776661 h 3776887"/>
                <a:gd name="connsiteX6" fmla="*/ 104776 w 273845"/>
                <a:gd name="connsiteY6" fmla="*/ 3664743 h 3776887"/>
                <a:gd name="connsiteX7" fmla="*/ 57151 w 273845"/>
                <a:gd name="connsiteY7" fmla="*/ 3750467 h 3776887"/>
                <a:gd name="connsiteX8" fmla="*/ 1 w 273845"/>
                <a:gd name="connsiteY8" fmla="*/ 3609974 h 3776887"/>
                <a:gd name="connsiteX9" fmla="*/ 0 w 273845"/>
                <a:gd name="connsiteY9" fmla="*/ 0 h 3776887"/>
                <a:gd name="connsiteX0" fmla="*/ 0 w 273845"/>
                <a:gd name="connsiteY0" fmla="*/ 0 h 3776887"/>
                <a:gd name="connsiteX1" fmla="*/ 272825 w 273845"/>
                <a:gd name="connsiteY1" fmla="*/ 0 h 3776887"/>
                <a:gd name="connsiteX2" fmla="*/ 273845 w 273845"/>
                <a:gd name="connsiteY2" fmla="*/ 3581399 h 3776887"/>
                <a:gd name="connsiteX3" fmla="*/ 247651 w 273845"/>
                <a:gd name="connsiteY3" fmla="*/ 3702843 h 3776887"/>
                <a:gd name="connsiteX4" fmla="*/ 228601 w 273845"/>
                <a:gd name="connsiteY4" fmla="*/ 3629023 h 3776887"/>
                <a:gd name="connsiteX5" fmla="*/ 166689 w 273845"/>
                <a:gd name="connsiteY5" fmla="*/ 3776661 h 3776887"/>
                <a:gd name="connsiteX6" fmla="*/ 104776 w 273845"/>
                <a:gd name="connsiteY6" fmla="*/ 3664743 h 3776887"/>
                <a:gd name="connsiteX7" fmla="*/ 57151 w 273845"/>
                <a:gd name="connsiteY7" fmla="*/ 3750467 h 3776887"/>
                <a:gd name="connsiteX8" fmla="*/ 1 w 273845"/>
                <a:gd name="connsiteY8" fmla="*/ 3609974 h 3776887"/>
                <a:gd name="connsiteX9" fmla="*/ 0 w 273845"/>
                <a:gd name="connsiteY9" fmla="*/ 0 h 3776887"/>
                <a:gd name="connsiteX0" fmla="*/ 0 w 273845"/>
                <a:gd name="connsiteY0" fmla="*/ 0 h 3776887"/>
                <a:gd name="connsiteX1" fmla="*/ 272825 w 273845"/>
                <a:gd name="connsiteY1" fmla="*/ 0 h 3776887"/>
                <a:gd name="connsiteX2" fmla="*/ 273845 w 273845"/>
                <a:gd name="connsiteY2" fmla="*/ 3581399 h 3776887"/>
                <a:gd name="connsiteX3" fmla="*/ 247651 w 273845"/>
                <a:gd name="connsiteY3" fmla="*/ 3702843 h 3776887"/>
                <a:gd name="connsiteX4" fmla="*/ 228601 w 273845"/>
                <a:gd name="connsiteY4" fmla="*/ 3629023 h 3776887"/>
                <a:gd name="connsiteX5" fmla="*/ 166689 w 273845"/>
                <a:gd name="connsiteY5" fmla="*/ 3776661 h 3776887"/>
                <a:gd name="connsiteX6" fmla="*/ 104776 w 273845"/>
                <a:gd name="connsiteY6" fmla="*/ 3664743 h 3776887"/>
                <a:gd name="connsiteX7" fmla="*/ 57151 w 273845"/>
                <a:gd name="connsiteY7" fmla="*/ 3750467 h 3776887"/>
                <a:gd name="connsiteX8" fmla="*/ 1 w 273845"/>
                <a:gd name="connsiteY8" fmla="*/ 3609974 h 3776887"/>
                <a:gd name="connsiteX9" fmla="*/ 0 w 273845"/>
                <a:gd name="connsiteY9" fmla="*/ 0 h 3776887"/>
                <a:gd name="connsiteX0" fmla="*/ 0 w 273845"/>
                <a:gd name="connsiteY0" fmla="*/ 0 h 3776859"/>
                <a:gd name="connsiteX1" fmla="*/ 272825 w 273845"/>
                <a:gd name="connsiteY1" fmla="*/ 0 h 3776859"/>
                <a:gd name="connsiteX2" fmla="*/ 273845 w 273845"/>
                <a:gd name="connsiteY2" fmla="*/ 3581399 h 3776859"/>
                <a:gd name="connsiteX3" fmla="*/ 247651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7651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94"/>
                <a:gd name="connsiteY0" fmla="*/ 0 h 3776859"/>
                <a:gd name="connsiteX1" fmla="*/ 272825 w 273894"/>
                <a:gd name="connsiteY1" fmla="*/ 0 h 3776859"/>
                <a:gd name="connsiteX2" fmla="*/ 273845 w 273894"/>
                <a:gd name="connsiteY2" fmla="*/ 3581399 h 3776859"/>
                <a:gd name="connsiteX3" fmla="*/ 247651 w 273894"/>
                <a:gd name="connsiteY3" fmla="*/ 3702843 h 3776859"/>
                <a:gd name="connsiteX4" fmla="*/ 223839 w 273894"/>
                <a:gd name="connsiteY4" fmla="*/ 3631404 h 3776859"/>
                <a:gd name="connsiteX5" fmla="*/ 166689 w 273894"/>
                <a:gd name="connsiteY5" fmla="*/ 3776661 h 3776859"/>
                <a:gd name="connsiteX6" fmla="*/ 104776 w 273894"/>
                <a:gd name="connsiteY6" fmla="*/ 3664743 h 3776859"/>
                <a:gd name="connsiteX7" fmla="*/ 57151 w 273894"/>
                <a:gd name="connsiteY7" fmla="*/ 3750467 h 3776859"/>
                <a:gd name="connsiteX8" fmla="*/ 1 w 273894"/>
                <a:gd name="connsiteY8" fmla="*/ 3609974 h 3776859"/>
                <a:gd name="connsiteX9" fmla="*/ 0 w 273894"/>
                <a:gd name="connsiteY9" fmla="*/ 0 h 3776859"/>
                <a:gd name="connsiteX0" fmla="*/ 0 w 273894"/>
                <a:gd name="connsiteY0" fmla="*/ 0 h 3776859"/>
                <a:gd name="connsiteX1" fmla="*/ 272825 w 273894"/>
                <a:gd name="connsiteY1" fmla="*/ 0 h 3776859"/>
                <a:gd name="connsiteX2" fmla="*/ 273845 w 273894"/>
                <a:gd name="connsiteY2" fmla="*/ 3581399 h 3776859"/>
                <a:gd name="connsiteX3" fmla="*/ 247651 w 273894"/>
                <a:gd name="connsiteY3" fmla="*/ 3702843 h 3776859"/>
                <a:gd name="connsiteX4" fmla="*/ 223839 w 273894"/>
                <a:gd name="connsiteY4" fmla="*/ 3631404 h 3776859"/>
                <a:gd name="connsiteX5" fmla="*/ 166689 w 273894"/>
                <a:gd name="connsiteY5" fmla="*/ 3776661 h 3776859"/>
                <a:gd name="connsiteX6" fmla="*/ 104776 w 273894"/>
                <a:gd name="connsiteY6" fmla="*/ 3664743 h 3776859"/>
                <a:gd name="connsiteX7" fmla="*/ 57151 w 273894"/>
                <a:gd name="connsiteY7" fmla="*/ 3750467 h 3776859"/>
                <a:gd name="connsiteX8" fmla="*/ 1 w 273894"/>
                <a:gd name="connsiteY8" fmla="*/ 3609974 h 3776859"/>
                <a:gd name="connsiteX9" fmla="*/ 0 w 273894"/>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7651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52414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52414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845" h="3776859">
                  <a:moveTo>
                    <a:pt x="0" y="0"/>
                  </a:moveTo>
                  <a:lnTo>
                    <a:pt x="272825" y="0"/>
                  </a:lnTo>
                  <a:lnTo>
                    <a:pt x="273845" y="3581399"/>
                  </a:lnTo>
                  <a:cubicBezTo>
                    <a:pt x="269876" y="3659980"/>
                    <a:pt x="258763" y="3688555"/>
                    <a:pt x="245270" y="3702843"/>
                  </a:cubicBezTo>
                  <a:cubicBezTo>
                    <a:pt x="228204" y="3675061"/>
                    <a:pt x="236936" y="3619101"/>
                    <a:pt x="223839" y="3631404"/>
                  </a:cubicBezTo>
                  <a:cubicBezTo>
                    <a:pt x="210742" y="3643707"/>
                    <a:pt x="186533" y="3771105"/>
                    <a:pt x="166689" y="3776661"/>
                  </a:cubicBezTo>
                  <a:cubicBezTo>
                    <a:pt x="146845" y="3782217"/>
                    <a:pt x="123032" y="3669109"/>
                    <a:pt x="104776" y="3664743"/>
                  </a:cubicBezTo>
                  <a:cubicBezTo>
                    <a:pt x="86520" y="3660377"/>
                    <a:pt x="74614" y="3759595"/>
                    <a:pt x="57151" y="3750467"/>
                  </a:cubicBezTo>
                  <a:cubicBezTo>
                    <a:pt x="28576" y="3725068"/>
                    <a:pt x="9527" y="3661568"/>
                    <a:pt x="1" y="3609974"/>
                  </a:cubicBezTo>
                  <a:cubicBezTo>
                    <a:pt x="1" y="2406649"/>
                    <a:pt x="0" y="1203325"/>
                    <a:pt x="0" y="0"/>
                  </a:cubicBezTo>
                  <a:close/>
                </a:path>
              </a:pathLst>
            </a:custGeom>
            <a:gradFill flip="none" rotWithShape="1">
              <a:gsLst>
                <a:gs pos="83000">
                  <a:schemeClr val="tx2"/>
                </a:gs>
                <a:gs pos="82000">
                  <a:schemeClr val="tx2"/>
                </a:gs>
                <a:gs pos="34000">
                  <a:schemeClr val="tx2">
                    <a:lumMod val="75000"/>
                  </a:schemeClr>
                </a:gs>
                <a:gs pos="0">
                  <a:schemeClr val="tx2"/>
                </a:gs>
                <a:gs pos="38000">
                  <a:schemeClr val="tx2"/>
                </a:gs>
                <a:gs pos="100000">
                  <a:schemeClr val="tx2"/>
                </a:gs>
              </a:gsLst>
              <a:lin ang="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Rectangle 23"/>
            <p:cNvSpPr/>
            <p:nvPr/>
          </p:nvSpPr>
          <p:spPr>
            <a:xfrm>
              <a:off x="1374774" y="1417118"/>
              <a:ext cx="272825" cy="590550"/>
            </a:xfrm>
            <a:prstGeom prst="rect">
              <a:avLst/>
            </a:prstGeom>
            <a:gradFill flip="none" rotWithShape="1">
              <a:gsLst>
                <a:gs pos="0">
                  <a:schemeClr val="bg1">
                    <a:lumMod val="75000"/>
                  </a:schemeClr>
                </a:gs>
                <a:gs pos="27000">
                  <a:srgbClr val="F2F2F2">
                    <a:lumMod val="0"/>
                    <a:lumOff val="100000"/>
                  </a:srgbClr>
                </a:gs>
                <a:gs pos="100000">
                  <a:schemeClr val="bg1">
                    <a:lumMod val="50000"/>
                  </a:schemeClr>
                </a:gs>
              </a:gsLst>
              <a:lin ang="1080000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Rectangle 24"/>
            <p:cNvSpPr/>
            <p:nvPr/>
          </p:nvSpPr>
          <p:spPr>
            <a:xfrm>
              <a:off x="1404710" y="1213680"/>
              <a:ext cx="212954" cy="203438"/>
            </a:xfrm>
            <a:prstGeom prst="rect">
              <a:avLst/>
            </a:prstGeom>
            <a:solidFill>
              <a:schemeClr val="tx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Freeform 25"/>
            <p:cNvSpPr/>
            <p:nvPr/>
          </p:nvSpPr>
          <p:spPr>
            <a:xfrm rot="5400000">
              <a:off x="1396885" y="6250198"/>
              <a:ext cx="228600" cy="73152"/>
            </a:xfrm>
            <a:custGeom>
              <a:avLst/>
              <a:gdLst>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544" h="70612">
                  <a:moveTo>
                    <a:pt x="0" y="35306"/>
                  </a:moveTo>
                  <a:cubicBezTo>
                    <a:pt x="1521" y="15316"/>
                    <a:pt x="12805" y="4576"/>
                    <a:pt x="27685" y="0"/>
                  </a:cubicBezTo>
                  <a:lnTo>
                    <a:pt x="226544" y="35306"/>
                  </a:lnTo>
                  <a:lnTo>
                    <a:pt x="27685" y="70612"/>
                  </a:lnTo>
                  <a:cubicBezTo>
                    <a:pt x="11264" y="65009"/>
                    <a:pt x="1007" y="52726"/>
                    <a:pt x="0" y="35306"/>
                  </a:cubicBezTo>
                  <a:close/>
                </a:path>
              </a:pathLst>
            </a:custGeom>
            <a:solidFill>
              <a:srgbClr val="4C504C"/>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cxnSp>
          <p:nvCxnSpPr>
            <p:cNvPr id="11" name="Straight Connector 26"/>
            <p:cNvCxnSpPr/>
            <p:nvPr/>
          </p:nvCxnSpPr>
          <p:spPr>
            <a:xfrm>
              <a:off x="1374774" y="1486648"/>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12" name="Straight Connector 27"/>
            <p:cNvCxnSpPr/>
            <p:nvPr/>
          </p:nvCxnSpPr>
          <p:spPr>
            <a:xfrm>
              <a:off x="1374774" y="1562425"/>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13" name="Straight Connector 28"/>
            <p:cNvCxnSpPr/>
            <p:nvPr/>
          </p:nvCxnSpPr>
          <p:spPr>
            <a:xfrm>
              <a:off x="1374774" y="1638202"/>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29"/>
            <p:cNvCxnSpPr/>
            <p:nvPr/>
          </p:nvCxnSpPr>
          <p:spPr>
            <a:xfrm>
              <a:off x="1374774" y="1713979"/>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30"/>
            <p:cNvCxnSpPr/>
            <p:nvPr/>
          </p:nvCxnSpPr>
          <p:spPr>
            <a:xfrm>
              <a:off x="1374774" y="1789756"/>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31"/>
            <p:cNvCxnSpPr/>
            <p:nvPr/>
          </p:nvCxnSpPr>
          <p:spPr>
            <a:xfrm>
              <a:off x="1374774" y="1865533"/>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32"/>
            <p:cNvCxnSpPr/>
            <p:nvPr/>
          </p:nvCxnSpPr>
          <p:spPr>
            <a:xfrm>
              <a:off x="1374774" y="1941308"/>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grpSp>
      <p:grpSp>
        <p:nvGrpSpPr>
          <p:cNvPr id="18" name="组合 17"/>
          <p:cNvGrpSpPr/>
          <p:nvPr/>
        </p:nvGrpSpPr>
        <p:grpSpPr>
          <a:xfrm>
            <a:off x="683081" y="2229158"/>
            <a:ext cx="2822119" cy="1277380"/>
            <a:chOff x="1912729" y="2317037"/>
            <a:chExt cx="3867389" cy="963186"/>
          </a:xfrm>
        </p:grpSpPr>
        <p:sp>
          <p:nvSpPr>
            <p:cNvPr id="19" name="Trapezoid 8"/>
            <p:cNvSpPr/>
            <p:nvPr/>
          </p:nvSpPr>
          <p:spPr>
            <a:xfrm rot="16200000">
              <a:off x="1594832" y="2634935"/>
              <a:ext cx="695326" cy="59529"/>
            </a:xfrm>
            <a:prstGeom prst="trapezoid">
              <a:avLst>
                <a:gd name="adj" fmla="val 69837"/>
              </a:avLst>
            </a:prstGeom>
            <a:solidFill>
              <a:schemeClr val="accent3">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entagon 9"/>
            <p:cNvSpPr/>
            <p:nvPr/>
          </p:nvSpPr>
          <p:spPr>
            <a:xfrm>
              <a:off x="1912729" y="2359899"/>
              <a:ext cx="3867389" cy="920324"/>
            </a:xfrm>
            <a:prstGeom prst="homePlate">
              <a:avLst>
                <a:gd name="adj" fmla="val 36274"/>
              </a:avLst>
            </a:prstGeom>
            <a:solidFill>
              <a:srgbClr val="74AC4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45" name="TextBox 44">
            <a:extLst>
              <a:ext uri="{FF2B5EF4-FFF2-40B4-BE49-F238E27FC236}">
                <a16:creationId xmlns:a16="http://schemas.microsoft.com/office/drawing/2014/main" id="{8680C6BF-7F10-4564-8729-40F4DB70C844}"/>
              </a:ext>
            </a:extLst>
          </p:cNvPr>
          <p:cNvSpPr txBox="1"/>
          <p:nvPr/>
        </p:nvSpPr>
        <p:spPr>
          <a:xfrm>
            <a:off x="4673600" y="1039109"/>
            <a:ext cx="6835319" cy="3878498"/>
          </a:xfrm>
          <a:prstGeom prst="rect">
            <a:avLst/>
          </a:prstGeom>
          <a:noFill/>
        </p:spPr>
        <p:txBody>
          <a:bodyPr wrap="square" rtlCol="0">
            <a:spAutoFit/>
          </a:bodyPr>
          <a:lstStyle/>
          <a:p>
            <a:pPr lvl="0" algn="just">
              <a:lnSpc>
                <a:spcPct val="130000"/>
              </a:lnSpc>
              <a:defRPr/>
            </a:pPr>
            <a:r>
              <a:rPr lang="vi-VN" sz="3200" b="1" dirty="0">
                <a:solidFill>
                  <a:prstClr val="black"/>
                </a:solidFill>
                <a:cs typeface="Arial" panose="020B0604020202020204" pitchFamily="34" charset="0"/>
              </a:rPr>
              <a:t>Nam và Thắng ngồi học cùng bàn, là đôi bạn thân thiết. Nhưng một hôm Nam đang viết chính tả, Thắng quơ tay đụng vào tay Nam làm Nam vạch một đường vào vở, thế là Nam giận Thắng</a:t>
            </a:r>
            <a:r>
              <a:rPr lang="en-US" sz="3200" b="1" dirty="0">
                <a:solidFill>
                  <a:prstClr val="black"/>
                </a:solidFill>
                <a:cs typeface="Arial" panose="020B0604020202020204" pitchFamily="34" charset="0"/>
              </a:rPr>
              <a:t>.</a:t>
            </a:r>
            <a:endParaRPr lang="vi-VN" sz="3200" b="1" dirty="0">
              <a:solidFill>
                <a:prstClr val="black"/>
              </a:solidFill>
              <a:cs typeface="Arial" panose="020B0604020202020204" pitchFamily="34" charset="0"/>
            </a:endParaRPr>
          </a:p>
        </p:txBody>
      </p:sp>
      <p:sp>
        <p:nvSpPr>
          <p:cNvPr id="2" name="TextBox 1">
            <a:extLst>
              <a:ext uri="{FF2B5EF4-FFF2-40B4-BE49-F238E27FC236}">
                <a16:creationId xmlns:a16="http://schemas.microsoft.com/office/drawing/2014/main" id="{AD657B9D-1D4F-4304-9641-56DBA8348638}"/>
              </a:ext>
            </a:extLst>
          </p:cNvPr>
          <p:cNvSpPr txBox="1"/>
          <p:nvPr/>
        </p:nvSpPr>
        <p:spPr>
          <a:xfrm>
            <a:off x="871098" y="2520673"/>
            <a:ext cx="2722880" cy="646331"/>
          </a:xfrm>
          <a:prstGeom prst="rect">
            <a:avLst/>
          </a:prstGeom>
          <a:noFill/>
        </p:spPr>
        <p:txBody>
          <a:bodyPr wrap="square" rtlCol="0">
            <a:spAutoFit/>
          </a:bodyPr>
          <a:lstStyle/>
          <a:p>
            <a:r>
              <a:rPr lang="en-US" sz="3600" b="1" dirty="0" err="1"/>
              <a:t>Tình</a:t>
            </a:r>
            <a:r>
              <a:rPr lang="en-US" sz="3600" b="1" dirty="0"/>
              <a:t> </a:t>
            </a:r>
            <a:r>
              <a:rPr lang="en-US" sz="3600" b="1" dirty="0" err="1"/>
              <a:t>huống</a:t>
            </a:r>
            <a:endParaRPr lang="en-US" sz="3600" b="1" dirty="0"/>
          </a:p>
        </p:txBody>
      </p:sp>
    </p:spTree>
    <p:extLst>
      <p:ext uri="{BB962C8B-B14F-4D97-AF65-F5344CB8AC3E}">
        <p14:creationId xmlns:p14="http://schemas.microsoft.com/office/powerpoint/2010/main" val="29179027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left)">
                                      <p:cBhvr>
                                        <p:cTn id="14" dur="500"/>
                                        <p:tgtEl>
                                          <p:spTgt spid="18"/>
                                        </p:tgtEl>
                                      </p:cBhvr>
                                    </p:animEffect>
                                  </p:childTnLst>
                                </p:cTn>
                              </p:par>
                            </p:childTnLst>
                          </p:cTn>
                        </p:par>
                        <p:par>
                          <p:cTn id="15" fill="hold">
                            <p:stCondLst>
                              <p:cond delay="1500"/>
                            </p:stCondLst>
                            <p:childTnLst>
                              <p:par>
                                <p:cTn id="16" presetID="53" presetClass="entr" presetSubtype="16" fill="hold" nodeType="afterEffect">
                                  <p:stCondLst>
                                    <p:cond delay="0"/>
                                  </p:stCondLst>
                                  <p:childTnLst>
                                    <p:set>
                                      <p:cBhvr>
                                        <p:cTn id="17" dur="1" fill="hold">
                                          <p:stCondLst>
                                            <p:cond delay="0"/>
                                          </p:stCondLst>
                                        </p:cTn>
                                        <p:tgtEl>
                                          <p:spTgt spid="44"/>
                                        </p:tgtEl>
                                        <p:attrNameLst>
                                          <p:attrName>style.visibility</p:attrName>
                                        </p:attrNameLst>
                                      </p:cBhvr>
                                      <p:to>
                                        <p:strVal val="visible"/>
                                      </p:to>
                                    </p:set>
                                    <p:anim calcmode="lin" valueType="num">
                                      <p:cBhvr>
                                        <p:cTn id="18" dur="500" fill="hold"/>
                                        <p:tgtEl>
                                          <p:spTgt spid="44"/>
                                        </p:tgtEl>
                                        <p:attrNameLst>
                                          <p:attrName>ppt_w</p:attrName>
                                        </p:attrNameLst>
                                      </p:cBhvr>
                                      <p:tavLst>
                                        <p:tav tm="0">
                                          <p:val>
                                            <p:fltVal val="0"/>
                                          </p:val>
                                        </p:tav>
                                        <p:tav tm="100000">
                                          <p:val>
                                            <p:strVal val="#ppt_w"/>
                                          </p:val>
                                        </p:tav>
                                      </p:tavLst>
                                    </p:anim>
                                    <p:anim calcmode="lin" valueType="num">
                                      <p:cBhvr>
                                        <p:cTn id="19" dur="500" fill="hold"/>
                                        <p:tgtEl>
                                          <p:spTgt spid="44"/>
                                        </p:tgtEl>
                                        <p:attrNameLst>
                                          <p:attrName>ppt_h</p:attrName>
                                        </p:attrNameLst>
                                      </p:cBhvr>
                                      <p:tavLst>
                                        <p:tav tm="0">
                                          <p:val>
                                            <p:fltVal val="0"/>
                                          </p:val>
                                        </p:tav>
                                        <p:tav tm="100000">
                                          <p:val>
                                            <p:strVal val="#ppt_h"/>
                                          </p:val>
                                        </p:tav>
                                      </p:tavLst>
                                    </p:anim>
                                    <p:animEffect transition="in" filter="fade">
                                      <p:cBhvr>
                                        <p:cTn id="20" dur="500"/>
                                        <p:tgtEl>
                                          <p:spTgt spid="44"/>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wipe(left)">
                                      <p:cBhvr>
                                        <p:cTn id="2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56225"/>
          <a:stretch/>
        </p:blipFill>
        <p:spPr>
          <a:xfrm>
            <a:off x="0" y="4189859"/>
            <a:ext cx="12192000" cy="2668141"/>
          </a:xfrm>
          <a:prstGeom prst="rect">
            <a:avLst/>
          </a:prstGeom>
        </p:spPr>
      </p:pic>
      <p:pic>
        <p:nvPicPr>
          <p:cNvPr id="20" name="图片 19"/>
          <p:cNvPicPr>
            <a:picLocks noChangeAspect="1"/>
          </p:cNvPicPr>
          <p:nvPr/>
        </p:nvPicPr>
        <p:blipFill rotWithShape="1">
          <a:blip r:embed="rId5" cstate="print">
            <a:extLst>
              <a:ext uri="{28A0092B-C50C-407E-A947-70E740481C1C}">
                <a14:useLocalDpi xmlns:a14="http://schemas.microsoft.com/office/drawing/2010/main" val="0"/>
              </a:ext>
            </a:extLst>
          </a:blip>
          <a:srcRect l="75237" t="56845" r="2381" b="7205"/>
          <a:stretch/>
        </p:blipFill>
        <p:spPr>
          <a:xfrm>
            <a:off x="5344998" y="1598063"/>
            <a:ext cx="6736572" cy="5410765"/>
          </a:xfrm>
          <a:prstGeom prst="rect">
            <a:avLst/>
          </a:prstGeom>
        </p:spPr>
      </p:pic>
      <p:pic>
        <p:nvPicPr>
          <p:cNvPr id="29" name="图片 28"/>
          <p:cNvPicPr>
            <a:picLocks noChangeAspect="1"/>
          </p:cNvPicPr>
          <p:nvPr/>
        </p:nvPicPr>
        <p:blipFill rotWithShape="1">
          <a:blip r:embed="rId6" cstate="print">
            <a:extLst>
              <a:ext uri="{28A0092B-C50C-407E-A947-70E740481C1C}">
                <a14:useLocalDpi xmlns:a14="http://schemas.microsoft.com/office/drawing/2010/main" val="0"/>
              </a:ext>
            </a:extLst>
          </a:blip>
          <a:srcRect l="35834" t="36608" r="53690" b="44822"/>
          <a:stretch/>
        </p:blipFill>
        <p:spPr>
          <a:xfrm>
            <a:off x="5650546" y="1598063"/>
            <a:ext cx="1277257" cy="1132115"/>
          </a:xfrm>
          <a:prstGeom prst="rect">
            <a:avLst/>
          </a:prstGeom>
        </p:spPr>
      </p:pic>
      <p:pic>
        <p:nvPicPr>
          <p:cNvPr id="5" name="Picture 4">
            <a:extLst>
              <a:ext uri="{FF2B5EF4-FFF2-40B4-BE49-F238E27FC236}">
                <a16:creationId xmlns:a16="http://schemas.microsoft.com/office/drawing/2014/main" id="{D9CBFE7A-9AA7-40BF-9B7F-25A02CBDF9E3}"/>
              </a:ext>
            </a:extLst>
          </p:cNvPr>
          <p:cNvPicPr>
            <a:picLocks noChangeAspect="1"/>
          </p:cNvPicPr>
          <p:nvPr/>
        </p:nvPicPr>
        <p:blipFill>
          <a:blip r:embed="rId7"/>
          <a:stretch>
            <a:fillRect/>
          </a:stretch>
        </p:blipFill>
        <p:spPr>
          <a:xfrm>
            <a:off x="1024867" y="2049978"/>
            <a:ext cx="6383065" cy="2139881"/>
          </a:xfrm>
          <a:prstGeom prst="rect">
            <a:avLst/>
          </a:prstGeom>
        </p:spPr>
      </p:pic>
    </p:spTree>
    <p:extLst>
      <p:ext uri="{BB962C8B-B14F-4D97-AF65-F5344CB8AC3E}">
        <p14:creationId xmlns:p14="http://schemas.microsoft.com/office/powerpoint/2010/main" val="13328778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1000"/>
                                        <p:tgtEl>
                                          <p:spTgt spid="3"/>
                                        </p:tgtEl>
                                      </p:cBhvr>
                                    </p:animEffect>
                                  </p:childTnLst>
                                </p:cTn>
                              </p:par>
                            </p:childTnLst>
                          </p:cTn>
                        </p:par>
                        <p:par>
                          <p:cTn id="12" fill="hold">
                            <p:stCondLst>
                              <p:cond delay="1500"/>
                            </p:stCondLst>
                            <p:childTnLst>
                              <p:par>
                                <p:cTn id="13" presetID="2" presetClass="entr" presetSubtype="2"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1000" fill="hold"/>
                                        <p:tgtEl>
                                          <p:spTgt spid="20"/>
                                        </p:tgtEl>
                                        <p:attrNameLst>
                                          <p:attrName>ppt_x</p:attrName>
                                        </p:attrNameLst>
                                      </p:cBhvr>
                                      <p:tavLst>
                                        <p:tav tm="0">
                                          <p:val>
                                            <p:strVal val="1+#ppt_w/2"/>
                                          </p:val>
                                        </p:tav>
                                        <p:tav tm="100000">
                                          <p:val>
                                            <p:strVal val="#ppt_x"/>
                                          </p:val>
                                        </p:tav>
                                      </p:tavLst>
                                    </p:anim>
                                    <p:anim calcmode="lin" valueType="num">
                                      <p:cBhvr additive="base">
                                        <p:cTn id="16" dur="1000" fill="hold"/>
                                        <p:tgtEl>
                                          <p:spTgt spid="20"/>
                                        </p:tgtEl>
                                        <p:attrNameLst>
                                          <p:attrName>ppt_y</p:attrName>
                                        </p:attrNameLst>
                                      </p:cBhvr>
                                      <p:tavLst>
                                        <p:tav tm="0">
                                          <p:val>
                                            <p:strVal val="#ppt_y"/>
                                          </p:val>
                                        </p:tav>
                                        <p:tav tm="100000">
                                          <p:val>
                                            <p:strVal val="#ppt_y"/>
                                          </p:val>
                                        </p:tav>
                                      </p:tavLst>
                                    </p:anim>
                                  </p:childTnLst>
                                </p:cTn>
                              </p:par>
                            </p:childTnLst>
                          </p:cTn>
                        </p:par>
                        <p:par>
                          <p:cTn id="17" fill="hold">
                            <p:stCondLst>
                              <p:cond delay="2500"/>
                            </p:stCondLst>
                            <p:childTnLst>
                              <p:par>
                                <p:cTn id="18" presetID="47" presetClass="entr" presetSubtype="0"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anim calcmode="lin" valueType="num">
                                      <p:cBhvr>
                                        <p:cTn id="21" dur="500" fill="hold"/>
                                        <p:tgtEl>
                                          <p:spTgt spid="29"/>
                                        </p:tgtEl>
                                        <p:attrNameLst>
                                          <p:attrName>ppt_x</p:attrName>
                                        </p:attrNameLst>
                                      </p:cBhvr>
                                      <p:tavLst>
                                        <p:tav tm="0">
                                          <p:val>
                                            <p:strVal val="#ppt_x"/>
                                          </p:val>
                                        </p:tav>
                                        <p:tav tm="100000">
                                          <p:val>
                                            <p:strVal val="#ppt_x"/>
                                          </p:val>
                                        </p:tav>
                                      </p:tavLst>
                                    </p:anim>
                                    <p:anim calcmode="lin" valueType="num">
                                      <p:cBhvr>
                                        <p:cTn id="22"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Đôi bạn tốt">
            <a:hlinkClick r:id="" action="ppaction://media"/>
            <a:extLst>
              <a:ext uri="{FF2B5EF4-FFF2-40B4-BE49-F238E27FC236}">
                <a16:creationId xmlns:a16="http://schemas.microsoft.com/office/drawing/2014/main" id="{716EE356-24AE-446B-A26F-232E0585C4F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37360" y="263767"/>
            <a:ext cx="9205552" cy="6330466"/>
          </a:xfrm>
          <a:prstGeom prst="rect">
            <a:avLst/>
          </a:prstGeom>
        </p:spPr>
      </p:pic>
    </p:spTree>
    <p:extLst>
      <p:ext uri="{BB962C8B-B14F-4D97-AF65-F5344CB8AC3E}">
        <p14:creationId xmlns:p14="http://schemas.microsoft.com/office/powerpoint/2010/main" val="31828072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09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CF114DA-76DA-46BB-86F5-E88F414D8BE7}"/>
              </a:ext>
            </a:extLst>
          </p:cNvPr>
          <p:cNvGrpSpPr/>
          <p:nvPr/>
        </p:nvGrpSpPr>
        <p:grpSpPr>
          <a:xfrm>
            <a:off x="400685" y="2863876"/>
            <a:ext cx="3785235" cy="2085288"/>
            <a:chOff x="8416216" y="4844834"/>
            <a:chExt cx="3649410" cy="1874465"/>
          </a:xfrm>
        </p:grpSpPr>
        <p:pic>
          <p:nvPicPr>
            <p:cNvPr id="11" name="Picture 10" descr="A group of kids sitting at a table&#10;&#10;Description automatically generated with low confidence">
              <a:extLst>
                <a:ext uri="{FF2B5EF4-FFF2-40B4-BE49-F238E27FC236}">
                  <a16:creationId xmlns:a16="http://schemas.microsoft.com/office/drawing/2014/main" id="{C9A62DB2-B0BE-4993-BBA4-EACF3624A8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5082" y="4844834"/>
              <a:ext cx="3630544" cy="1848623"/>
            </a:xfrm>
            <a:prstGeom prst="rect">
              <a:avLst/>
            </a:prstGeom>
          </p:spPr>
        </p:pic>
        <p:sp>
          <p:nvSpPr>
            <p:cNvPr id="12" name="Rectangle: Rounded Corners 11">
              <a:extLst>
                <a:ext uri="{FF2B5EF4-FFF2-40B4-BE49-F238E27FC236}">
                  <a16:creationId xmlns:a16="http://schemas.microsoft.com/office/drawing/2014/main" id="{4EC7E386-BC62-4C68-BD67-A5045E7FF73B}"/>
                </a:ext>
              </a:extLst>
            </p:cNvPr>
            <p:cNvSpPr/>
            <p:nvPr/>
          </p:nvSpPr>
          <p:spPr>
            <a:xfrm>
              <a:off x="8416216" y="6133673"/>
              <a:ext cx="3649410" cy="5856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Thảo</a:t>
              </a:r>
              <a:r>
                <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luận</a:t>
              </a:r>
              <a:r>
                <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nhóm</a:t>
              </a:r>
              <a:r>
                <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4</a:t>
              </a:r>
            </a:p>
          </p:txBody>
        </p:sp>
      </p:grpSp>
      <p:sp>
        <p:nvSpPr>
          <p:cNvPr id="13" name="Rounded Rectangular Callout 18">
            <a:extLst>
              <a:ext uri="{FF2B5EF4-FFF2-40B4-BE49-F238E27FC236}">
                <a16:creationId xmlns:a16="http://schemas.microsoft.com/office/drawing/2014/main" id="{945B725B-9F6F-4D04-BC17-DCDBE1F9BA0E}"/>
              </a:ext>
            </a:extLst>
          </p:cNvPr>
          <p:cNvSpPr/>
          <p:nvPr/>
        </p:nvSpPr>
        <p:spPr>
          <a:xfrm>
            <a:off x="2904762" y="358814"/>
            <a:ext cx="7184118" cy="1302027"/>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Gà</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vịt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3600" b="0" i="0" u="none" strike="noStrike" kern="0" cap="none" spc="0" normalizeH="0" baseline="0" noProof="0" dirty="0">
              <a:ln>
                <a:noFill/>
              </a:ln>
              <a:solidFill>
                <a:srgbClr val="6E4F2B"/>
              </a:solidFill>
              <a:effectLst/>
              <a:uLnTx/>
              <a:uFillTx/>
              <a:latin typeface="Arial" panose="020B0604020202020204" pitchFamily="34" charset="0"/>
              <a:ea typeface="+mn-ea"/>
              <a:cs typeface="Arial" panose="020B0604020202020204" pitchFamily="34" charset="0"/>
            </a:endParaRPr>
          </a:p>
        </p:txBody>
      </p:sp>
      <p:sp>
        <p:nvSpPr>
          <p:cNvPr id="16" name="Rounded Rectangular Callout 18">
            <a:extLst>
              <a:ext uri="{FF2B5EF4-FFF2-40B4-BE49-F238E27FC236}">
                <a16:creationId xmlns:a16="http://schemas.microsoft.com/office/drawing/2014/main" id="{A4BFACE4-AA2A-4300-BB2F-B1D93DE7728E}"/>
              </a:ext>
            </a:extLst>
          </p:cNvPr>
          <p:cNvSpPr/>
          <p:nvPr/>
        </p:nvSpPr>
        <p:spPr>
          <a:xfrm>
            <a:off x="4306058" y="2027932"/>
            <a:ext cx="7073142" cy="1016499"/>
          </a:xfrm>
          <a:prstGeom prst="wedgeRoundRectCallout">
            <a:avLst>
              <a:gd name="adj1" fmla="val -41116"/>
              <a:gd name="adj2" fmla="val 80371"/>
              <a:gd name="adj3" fmla="val 16667"/>
            </a:avLst>
          </a:prstGeom>
          <a:solidFill>
            <a:srgbClr val="FFC000"/>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Sau khi vịt đi, gà gặp chuyện gì?</a:t>
            </a:r>
            <a:endParaRPr kumimoji="0" lang="vi-VN" sz="3600" b="0" i="0" u="none" strike="noStrike" kern="0" cap="none" spc="0" normalizeH="0" baseline="0" noProof="0" dirty="0">
              <a:ln>
                <a:noFill/>
              </a:ln>
              <a:solidFill>
                <a:srgbClr val="6E4F2B"/>
              </a:solidFill>
              <a:effectLst/>
              <a:uLnTx/>
              <a:uFillTx/>
              <a:latin typeface="Arial" panose="020B0604020202020204" pitchFamily="34" charset="0"/>
              <a:ea typeface="+mn-ea"/>
              <a:cs typeface="Arial" panose="020B0604020202020204" pitchFamily="34" charset="0"/>
            </a:endParaRPr>
          </a:p>
        </p:txBody>
      </p:sp>
      <p:sp>
        <p:nvSpPr>
          <p:cNvPr id="17" name="Rounded Rectangular Callout 18">
            <a:extLst>
              <a:ext uri="{FF2B5EF4-FFF2-40B4-BE49-F238E27FC236}">
                <a16:creationId xmlns:a16="http://schemas.microsoft.com/office/drawing/2014/main" id="{4D3B7568-3B68-4A1C-AC86-4048C93537BF}"/>
              </a:ext>
            </a:extLst>
          </p:cNvPr>
          <p:cNvSpPr/>
          <p:nvPr/>
        </p:nvSpPr>
        <p:spPr>
          <a:xfrm>
            <a:off x="4641338" y="3539698"/>
            <a:ext cx="6447019" cy="1160159"/>
          </a:xfrm>
          <a:prstGeom prst="wedgeRoundRectCallout">
            <a:avLst>
              <a:gd name="adj1" fmla="val -41116"/>
              <a:gd name="adj2" fmla="val 80371"/>
              <a:gd name="adj3" fmla="val 16667"/>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Vịt xử sự thế nào với gà?</a:t>
            </a:r>
            <a:endParaRPr kumimoji="0" lang="vi-VN" sz="3600" b="0" i="0" u="none" strike="noStrike" kern="0" cap="none" spc="0" normalizeH="0" baseline="0" noProof="0" dirty="0">
              <a:ln>
                <a:noFill/>
              </a:ln>
              <a:solidFill>
                <a:srgbClr val="6E4F2B"/>
              </a:solidFill>
              <a:effectLst/>
              <a:uLnTx/>
              <a:uFillTx/>
              <a:latin typeface="Arial" panose="020B0604020202020204" pitchFamily="34" charset="0"/>
              <a:ea typeface="+mn-ea"/>
              <a:cs typeface="Arial" panose="020B0604020202020204" pitchFamily="34" charset="0"/>
            </a:endParaRPr>
          </a:p>
        </p:txBody>
      </p:sp>
      <p:sp>
        <p:nvSpPr>
          <p:cNvPr id="8" name="Rounded Rectangular Callout 18">
            <a:extLst>
              <a:ext uri="{FF2B5EF4-FFF2-40B4-BE49-F238E27FC236}">
                <a16:creationId xmlns:a16="http://schemas.microsoft.com/office/drawing/2014/main" id="{B8DB602F-7AAD-426B-89E4-A377C5489C4E}"/>
              </a:ext>
            </a:extLst>
          </p:cNvPr>
          <p:cNvSpPr/>
          <p:nvPr/>
        </p:nvSpPr>
        <p:spPr>
          <a:xfrm>
            <a:off x="4641337" y="5266537"/>
            <a:ext cx="6447019" cy="1160159"/>
          </a:xfrm>
          <a:prstGeom prst="wedgeRoundRectCallout">
            <a:avLst>
              <a:gd name="adj1" fmla="val -41116"/>
              <a:gd name="adj2" fmla="val 80371"/>
              <a:gd name="adj3" fmla="val 16667"/>
            </a:avLst>
          </a:prstGeom>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Gà đã nhận ra điều gì?</a:t>
            </a:r>
            <a:endParaRPr kumimoji="0" lang="vi-VN" sz="3600" b="0" i="0" u="none" strike="noStrike" kern="0" cap="none" spc="0" normalizeH="0" baseline="0" noProof="0" dirty="0">
              <a:ln>
                <a:noFill/>
              </a:ln>
              <a:solidFill>
                <a:srgbClr val="6E4F2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59069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lt">
                                    <p:tmPct val="0"/>
                                  </p:iterate>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15" presetClass="emph" presetSubtype="0" grpId="1" nodeType="withEffect">
                                  <p:stCondLst>
                                    <p:cond delay="0"/>
                                  </p:stCondLst>
                                  <p:iterate type="lt">
                                    <p:tmAbs val="25"/>
                                  </p:iterate>
                                  <p:childTnLst>
                                    <p:set>
                                      <p:cBhvr override="childStyle">
                                        <p:cTn id="14" dur="indefinite"/>
                                        <p:tgtEl>
                                          <p:spTgt spid="13"/>
                                        </p:tgtEl>
                                        <p:attrNameLst>
                                          <p:attrName>style.fontWeight</p:attrName>
                                        </p:attrNameLst>
                                      </p:cBhvr>
                                      <p:to>
                                        <p:strVal val="bold"/>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iterate type="lt">
                                    <p:tmPct val="0"/>
                                  </p:iterate>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15" presetClass="emph" presetSubtype="0" grpId="1" nodeType="withEffect">
                                  <p:stCondLst>
                                    <p:cond delay="0"/>
                                  </p:stCondLst>
                                  <p:iterate type="lt">
                                    <p:tmAbs val="25"/>
                                  </p:iterate>
                                  <p:childTnLst>
                                    <p:set>
                                      <p:cBhvr override="childStyle">
                                        <p:cTn id="21" dur="indefinite"/>
                                        <p:tgtEl>
                                          <p:spTgt spid="16"/>
                                        </p:tgtEl>
                                        <p:attrNameLst>
                                          <p:attrName>style.fontWeight</p:attrName>
                                        </p:attrNameLst>
                                      </p:cBhvr>
                                      <p:to>
                                        <p:strVal val="bold"/>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iterate type="lt">
                                    <p:tmPct val="0"/>
                                  </p:iterate>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par>
                                <p:cTn id="27" presetID="15" presetClass="emph" presetSubtype="0" grpId="1" nodeType="withEffect">
                                  <p:stCondLst>
                                    <p:cond delay="0"/>
                                  </p:stCondLst>
                                  <p:iterate type="lt">
                                    <p:tmAbs val="25"/>
                                  </p:iterate>
                                  <p:childTnLst>
                                    <p:set>
                                      <p:cBhvr override="childStyle">
                                        <p:cTn id="28" dur="indefinite"/>
                                        <p:tgtEl>
                                          <p:spTgt spid="17"/>
                                        </p:tgtEl>
                                        <p:attrNameLst>
                                          <p:attrName>style.fontWeight</p:attrName>
                                        </p:attrNameLst>
                                      </p:cBhvr>
                                      <p:to>
                                        <p:strVal val="bold"/>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iterate type="lt">
                                    <p:tmPct val="0"/>
                                  </p:iterate>
                                  <p:childTnLst>
                                    <p:set>
                                      <p:cBhvr>
                                        <p:cTn id="32" dur="1" fill="hold">
                                          <p:stCondLst>
                                            <p:cond delay="0"/>
                                          </p:stCondLst>
                                        </p:cTn>
                                        <p:tgtEl>
                                          <p:spTgt spid="8"/>
                                        </p:tgtEl>
                                        <p:attrNameLst>
                                          <p:attrName>style.visibility</p:attrName>
                                        </p:attrNameLst>
                                      </p:cBhvr>
                                      <p:to>
                                        <p:strVal val="visible"/>
                                      </p:to>
                                    </p:set>
                                    <p:animEffect transition="in" filter="wipe(left)">
                                      <p:cBhvr>
                                        <p:cTn id="33" dur="500"/>
                                        <p:tgtEl>
                                          <p:spTgt spid="8"/>
                                        </p:tgtEl>
                                      </p:cBhvr>
                                    </p:animEffect>
                                  </p:childTnLst>
                                </p:cTn>
                              </p:par>
                              <p:par>
                                <p:cTn id="34" presetID="15" presetClass="emph" presetSubtype="0" grpId="1" nodeType="withEffect">
                                  <p:stCondLst>
                                    <p:cond delay="0"/>
                                  </p:stCondLst>
                                  <p:iterate type="lt">
                                    <p:tmAbs val="25"/>
                                  </p:iterate>
                                  <p:childTnLst>
                                    <p:set>
                                      <p:cBhvr override="childStyle">
                                        <p:cTn id="35" dur="indefinite"/>
                                        <p:tgtEl>
                                          <p:spTgt spid="8"/>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6" grpId="0" animBg="1"/>
      <p:bldP spid="16" grpId="1" animBg="1"/>
      <p:bldP spid="17" grpId="0" animBg="1"/>
      <p:bldP spid="17" grpId="1" animBg="1"/>
      <p:bldP spid="8" grpId="0" animBg="1"/>
      <p:bldP spid="8"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3D06DEE3-AC14-494E-A31A-22659DDC7A7F}"/>
              </a:ext>
            </a:extLst>
          </p:cNvPr>
          <p:cNvPicPr>
            <a:picLocks noChangeAspect="1"/>
          </p:cNvPicPr>
          <p:nvPr/>
        </p:nvPicPr>
        <p:blipFill>
          <a:blip r:embed="rId4">
            <a:clrChange>
              <a:clrFrom>
                <a:srgbClr val="FEFEFE"/>
              </a:clrFrom>
              <a:clrTo>
                <a:srgbClr val="FEFEFE">
                  <a:alpha val="0"/>
                </a:srgbClr>
              </a:clrTo>
            </a:clrChange>
            <a:extLst>
              <a:ext uri="{BEBA8EAE-BF5A-486C-A8C5-ECC9F3942E4B}">
                <a14:imgProps xmlns:a14="http://schemas.microsoft.com/office/drawing/2010/main">
                  <a14:imgLayer r:embed="rId5">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12546" y="2214160"/>
            <a:ext cx="3817855" cy="3817855"/>
          </a:xfrm>
          <a:prstGeom prst="rect">
            <a:avLst/>
          </a:prstGeom>
        </p:spPr>
      </p:pic>
      <p:sp>
        <p:nvSpPr>
          <p:cNvPr id="49" name="Rounded Rectangular Callout 16">
            <a:extLst>
              <a:ext uri="{FF2B5EF4-FFF2-40B4-BE49-F238E27FC236}">
                <a16:creationId xmlns:a16="http://schemas.microsoft.com/office/drawing/2014/main" id="{426E2F5F-A8BC-4AF7-B8DE-C0C83B208CC7}"/>
              </a:ext>
            </a:extLst>
          </p:cNvPr>
          <p:cNvSpPr/>
          <p:nvPr/>
        </p:nvSpPr>
        <p:spPr>
          <a:xfrm>
            <a:off x="1338410" y="763490"/>
            <a:ext cx="76938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dirty="0">
                <a:solidFill>
                  <a:srgbClr val="005279"/>
                </a:solidFill>
                <a:cs typeface="Arial" panose="020B0604020202020204" pitchFamily="34" charset="0"/>
              </a:rPr>
              <a:t>Gà đã là gì với vịt?</a:t>
            </a:r>
          </a:p>
        </p:txBody>
      </p:sp>
      <p:sp>
        <p:nvSpPr>
          <p:cNvPr id="50" name="Rounded Rectangular Callout 18">
            <a:extLst>
              <a:ext uri="{FF2B5EF4-FFF2-40B4-BE49-F238E27FC236}">
                <a16:creationId xmlns:a16="http://schemas.microsoft.com/office/drawing/2014/main" id="{13EABE7A-0DA2-4B86-88AE-A317F0BBE7F4}"/>
              </a:ext>
            </a:extLst>
          </p:cNvPr>
          <p:cNvSpPr/>
          <p:nvPr/>
        </p:nvSpPr>
        <p:spPr>
          <a:xfrm>
            <a:off x="3636282" y="2163838"/>
            <a:ext cx="7602735"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200" kern="0">
                <a:solidFill>
                  <a:srgbClr val="6E4F2B"/>
                </a:solidFill>
                <a:latin typeface="Arial" panose="020B0604020202020204" pitchFamily="34" charset="0"/>
                <a:cs typeface="Arial" panose="020B0604020202020204" pitchFamily="34" charset="0"/>
              </a:rPr>
              <a:t>Gà đã chê vịt bới thức ăn kém nên đuổi vịt đi.</a:t>
            </a:r>
            <a:endParaRPr kumimoji="0" lang="vi-VN" sz="32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28924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9"/>
                                        </p:tgtEl>
                                        <p:attrNameLst>
                                          <p:attrName>style.visibility</p:attrName>
                                        </p:attrNameLst>
                                      </p:cBhvr>
                                      <p:to>
                                        <p:strVal val="visible"/>
                                      </p:to>
                                    </p:set>
                                    <p:animEffect transition="in" filter="wipe(left)">
                                      <p:cBhvr>
                                        <p:cTn id="7" dur="500"/>
                                        <p:tgtEl>
                                          <p:spTgt spid="49"/>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49"/>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0"/>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9" grpId="1" animBg="1"/>
      <p:bldP spid="50" grpId="0" animBg="1"/>
      <p:bldP spid="50"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56225"/>
          <a:stretch/>
        </p:blipFill>
        <p:spPr>
          <a:xfrm>
            <a:off x="0" y="4189859"/>
            <a:ext cx="12192000" cy="2668141"/>
          </a:xfrm>
          <a:prstGeom prst="rect">
            <a:avLst/>
          </a:prstGeom>
        </p:spPr>
      </p:pic>
      <p:pic>
        <p:nvPicPr>
          <p:cNvPr id="20" name="图片 19"/>
          <p:cNvPicPr>
            <a:picLocks noChangeAspect="1"/>
          </p:cNvPicPr>
          <p:nvPr/>
        </p:nvPicPr>
        <p:blipFill rotWithShape="1">
          <a:blip r:embed="rId5" cstate="print">
            <a:extLst>
              <a:ext uri="{28A0092B-C50C-407E-A947-70E740481C1C}">
                <a14:useLocalDpi xmlns:a14="http://schemas.microsoft.com/office/drawing/2010/main" val="0"/>
              </a:ext>
            </a:extLst>
          </a:blip>
          <a:srcRect l="75237" t="56845" r="2381" b="7205"/>
          <a:stretch/>
        </p:blipFill>
        <p:spPr>
          <a:xfrm>
            <a:off x="5344998" y="1598063"/>
            <a:ext cx="6736572" cy="5410765"/>
          </a:xfrm>
          <a:prstGeom prst="rect">
            <a:avLst/>
          </a:prstGeom>
        </p:spPr>
      </p:pic>
      <p:pic>
        <p:nvPicPr>
          <p:cNvPr id="29" name="图片 28"/>
          <p:cNvPicPr>
            <a:picLocks noChangeAspect="1"/>
          </p:cNvPicPr>
          <p:nvPr/>
        </p:nvPicPr>
        <p:blipFill rotWithShape="1">
          <a:blip r:embed="rId6" cstate="print">
            <a:extLst>
              <a:ext uri="{28A0092B-C50C-407E-A947-70E740481C1C}">
                <a14:useLocalDpi xmlns:a14="http://schemas.microsoft.com/office/drawing/2010/main" val="0"/>
              </a:ext>
            </a:extLst>
          </a:blip>
          <a:srcRect l="35834" t="36608" r="53690" b="44822"/>
          <a:stretch/>
        </p:blipFill>
        <p:spPr>
          <a:xfrm>
            <a:off x="5650546" y="1598063"/>
            <a:ext cx="1277257" cy="1132115"/>
          </a:xfrm>
          <a:prstGeom prst="rect">
            <a:avLst/>
          </a:prstGeom>
        </p:spPr>
      </p:pic>
      <p:pic>
        <p:nvPicPr>
          <p:cNvPr id="5" name="Picture 4" descr="Logo&#10;&#10;Description automatically generated">
            <a:extLst>
              <a:ext uri="{FF2B5EF4-FFF2-40B4-BE49-F238E27FC236}">
                <a16:creationId xmlns:a16="http://schemas.microsoft.com/office/drawing/2014/main" id="{22D54E32-CDA4-4FE9-A6AF-B3CF247B2FD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6779" y="1223139"/>
            <a:ext cx="5520335" cy="2236879"/>
          </a:xfrm>
          <a:prstGeom prst="rect">
            <a:avLst/>
          </a:prstGeom>
        </p:spPr>
      </p:pic>
    </p:spTree>
    <p:extLst>
      <p:ext uri="{BB962C8B-B14F-4D97-AF65-F5344CB8AC3E}">
        <p14:creationId xmlns:p14="http://schemas.microsoft.com/office/powerpoint/2010/main" val="1399875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1000"/>
                                        <p:tgtEl>
                                          <p:spTgt spid="3"/>
                                        </p:tgtEl>
                                      </p:cBhvr>
                                    </p:animEffect>
                                  </p:childTnLst>
                                </p:cTn>
                              </p:par>
                            </p:childTnLst>
                          </p:cTn>
                        </p:par>
                        <p:par>
                          <p:cTn id="12" fill="hold">
                            <p:stCondLst>
                              <p:cond delay="1500"/>
                            </p:stCondLst>
                            <p:childTnLst>
                              <p:par>
                                <p:cTn id="13" presetID="2" presetClass="entr" presetSubtype="2"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1000" fill="hold"/>
                                        <p:tgtEl>
                                          <p:spTgt spid="20"/>
                                        </p:tgtEl>
                                        <p:attrNameLst>
                                          <p:attrName>ppt_x</p:attrName>
                                        </p:attrNameLst>
                                      </p:cBhvr>
                                      <p:tavLst>
                                        <p:tav tm="0">
                                          <p:val>
                                            <p:strVal val="1+#ppt_w/2"/>
                                          </p:val>
                                        </p:tav>
                                        <p:tav tm="100000">
                                          <p:val>
                                            <p:strVal val="#ppt_x"/>
                                          </p:val>
                                        </p:tav>
                                      </p:tavLst>
                                    </p:anim>
                                    <p:anim calcmode="lin" valueType="num">
                                      <p:cBhvr additive="base">
                                        <p:cTn id="16" dur="1000" fill="hold"/>
                                        <p:tgtEl>
                                          <p:spTgt spid="20"/>
                                        </p:tgtEl>
                                        <p:attrNameLst>
                                          <p:attrName>ppt_y</p:attrName>
                                        </p:attrNameLst>
                                      </p:cBhvr>
                                      <p:tavLst>
                                        <p:tav tm="0">
                                          <p:val>
                                            <p:strVal val="#ppt_y"/>
                                          </p:val>
                                        </p:tav>
                                        <p:tav tm="100000">
                                          <p:val>
                                            <p:strVal val="#ppt_y"/>
                                          </p:val>
                                        </p:tav>
                                      </p:tavLst>
                                    </p:anim>
                                  </p:childTnLst>
                                </p:cTn>
                              </p:par>
                            </p:childTnLst>
                          </p:cTn>
                        </p:par>
                        <p:par>
                          <p:cTn id="17" fill="hold">
                            <p:stCondLst>
                              <p:cond delay="2500"/>
                            </p:stCondLst>
                            <p:childTnLst>
                              <p:par>
                                <p:cTn id="18" presetID="47" presetClass="entr" presetSubtype="0"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anim calcmode="lin" valueType="num">
                                      <p:cBhvr>
                                        <p:cTn id="21" dur="500" fill="hold"/>
                                        <p:tgtEl>
                                          <p:spTgt spid="29"/>
                                        </p:tgtEl>
                                        <p:attrNameLst>
                                          <p:attrName>ppt_x</p:attrName>
                                        </p:attrNameLst>
                                      </p:cBhvr>
                                      <p:tavLst>
                                        <p:tav tm="0">
                                          <p:val>
                                            <p:strVal val="#ppt_x"/>
                                          </p:val>
                                        </p:tav>
                                        <p:tav tm="100000">
                                          <p:val>
                                            <p:strVal val="#ppt_x"/>
                                          </p:val>
                                        </p:tav>
                                      </p:tavLst>
                                    </p:anim>
                                    <p:anim calcmode="lin" valueType="num">
                                      <p:cBhvr>
                                        <p:cTn id="22" dur="500" fill="hold"/>
                                        <p:tgtEl>
                                          <p:spTgt spid="29"/>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53" presetClass="entr" presetSubtype="16"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3D06DEE3-AC14-494E-A31A-22659DDC7A7F}"/>
              </a:ext>
            </a:extLst>
          </p:cNvPr>
          <p:cNvPicPr>
            <a:picLocks noChangeAspect="1"/>
          </p:cNvPicPr>
          <p:nvPr/>
        </p:nvPicPr>
        <p:blipFill>
          <a:blip r:embed="rId4">
            <a:clrChange>
              <a:clrFrom>
                <a:srgbClr val="FEFEFE"/>
              </a:clrFrom>
              <a:clrTo>
                <a:srgbClr val="FEFEFE">
                  <a:alpha val="0"/>
                </a:srgbClr>
              </a:clrTo>
            </a:clrChange>
            <a:extLst>
              <a:ext uri="{BEBA8EAE-BF5A-486C-A8C5-ECC9F3942E4B}">
                <a14:imgProps xmlns:a14="http://schemas.microsoft.com/office/drawing/2010/main">
                  <a14:imgLayer r:embed="rId5">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12546" y="2214160"/>
            <a:ext cx="3817855" cy="3817855"/>
          </a:xfrm>
          <a:prstGeom prst="rect">
            <a:avLst/>
          </a:prstGeom>
        </p:spPr>
      </p:pic>
      <p:sp>
        <p:nvSpPr>
          <p:cNvPr id="49" name="Rounded Rectangular Callout 16">
            <a:extLst>
              <a:ext uri="{FF2B5EF4-FFF2-40B4-BE49-F238E27FC236}">
                <a16:creationId xmlns:a16="http://schemas.microsoft.com/office/drawing/2014/main" id="{426E2F5F-A8BC-4AF7-B8DE-C0C83B208CC7}"/>
              </a:ext>
            </a:extLst>
          </p:cNvPr>
          <p:cNvSpPr/>
          <p:nvPr/>
        </p:nvSpPr>
        <p:spPr>
          <a:xfrm>
            <a:off x="1338410" y="763490"/>
            <a:ext cx="803927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a:solidFill>
                  <a:srgbClr val="005279"/>
                </a:solidFill>
                <a:cs typeface="Arial" panose="020B0604020202020204" pitchFamily="34" charset="0"/>
              </a:rPr>
              <a:t>Sau khi vịt đi, gà gặp chuyện gì?</a:t>
            </a:r>
            <a:endParaRPr lang="vi-VN" sz="4000" kern="0" dirty="0">
              <a:solidFill>
                <a:srgbClr val="005279"/>
              </a:solidFill>
              <a:cs typeface="Arial" panose="020B0604020202020204" pitchFamily="34" charset="0"/>
            </a:endParaRPr>
          </a:p>
        </p:txBody>
      </p:sp>
      <p:sp>
        <p:nvSpPr>
          <p:cNvPr id="50" name="Rounded Rectangular Callout 18">
            <a:extLst>
              <a:ext uri="{FF2B5EF4-FFF2-40B4-BE49-F238E27FC236}">
                <a16:creationId xmlns:a16="http://schemas.microsoft.com/office/drawing/2014/main" id="{13EABE7A-0DA2-4B86-88AE-A317F0BBE7F4}"/>
              </a:ext>
            </a:extLst>
          </p:cNvPr>
          <p:cNvSpPr/>
          <p:nvPr/>
        </p:nvSpPr>
        <p:spPr>
          <a:xfrm>
            <a:off x="3636282" y="2163838"/>
            <a:ext cx="7602735"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200" kern="0">
                <a:solidFill>
                  <a:srgbClr val="6E4F2B"/>
                </a:solidFill>
                <a:latin typeface="Arial" panose="020B0604020202020204" pitchFamily="34" charset="0"/>
                <a:cs typeface="Arial" panose="020B0604020202020204" pitchFamily="34" charset="0"/>
              </a:rPr>
              <a:t>Gà đã gặp sói đuổi ăn thịt.</a:t>
            </a:r>
            <a:endParaRPr kumimoji="0" lang="vi-VN" sz="3200" b="0" i="0" u="none" strike="noStrike" kern="0" cap="none" spc="0" normalizeH="0" baseline="0" noProof="0" dirty="0">
              <a:ln>
                <a:noFill/>
              </a:ln>
              <a:solidFill>
                <a:srgbClr val="6E4F2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58897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9"/>
                                        </p:tgtEl>
                                        <p:attrNameLst>
                                          <p:attrName>style.visibility</p:attrName>
                                        </p:attrNameLst>
                                      </p:cBhvr>
                                      <p:to>
                                        <p:strVal val="visible"/>
                                      </p:to>
                                    </p:set>
                                    <p:animEffect transition="in" filter="wipe(left)">
                                      <p:cBhvr>
                                        <p:cTn id="7" dur="500"/>
                                        <p:tgtEl>
                                          <p:spTgt spid="49"/>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49"/>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0"/>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9" grpId="1" animBg="1"/>
      <p:bldP spid="50" grpId="0" animBg="1"/>
      <p:bldP spid="50"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3D06DEE3-AC14-494E-A31A-22659DDC7A7F}"/>
              </a:ext>
            </a:extLst>
          </p:cNvPr>
          <p:cNvPicPr>
            <a:picLocks noChangeAspect="1"/>
          </p:cNvPicPr>
          <p:nvPr/>
        </p:nvPicPr>
        <p:blipFill>
          <a:blip r:embed="rId4">
            <a:clrChange>
              <a:clrFrom>
                <a:srgbClr val="FEFEFE"/>
              </a:clrFrom>
              <a:clrTo>
                <a:srgbClr val="FEFEFE">
                  <a:alpha val="0"/>
                </a:srgbClr>
              </a:clrTo>
            </a:clrChange>
            <a:extLst>
              <a:ext uri="{BEBA8EAE-BF5A-486C-A8C5-ECC9F3942E4B}">
                <a14:imgProps xmlns:a14="http://schemas.microsoft.com/office/drawing/2010/main">
                  <a14:imgLayer r:embed="rId5">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433426" y="2276655"/>
            <a:ext cx="3817855" cy="3817855"/>
          </a:xfrm>
          <a:prstGeom prst="rect">
            <a:avLst/>
          </a:prstGeom>
        </p:spPr>
      </p:pic>
      <p:sp>
        <p:nvSpPr>
          <p:cNvPr id="49" name="Rounded Rectangular Callout 16">
            <a:extLst>
              <a:ext uri="{FF2B5EF4-FFF2-40B4-BE49-F238E27FC236}">
                <a16:creationId xmlns:a16="http://schemas.microsoft.com/office/drawing/2014/main" id="{426E2F5F-A8BC-4AF7-B8DE-C0C83B208CC7}"/>
              </a:ext>
            </a:extLst>
          </p:cNvPr>
          <p:cNvSpPr/>
          <p:nvPr/>
        </p:nvSpPr>
        <p:spPr>
          <a:xfrm>
            <a:off x="1338410" y="763490"/>
            <a:ext cx="803927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dirty="0">
                <a:solidFill>
                  <a:srgbClr val="005279"/>
                </a:solidFill>
                <a:cs typeface="Arial" panose="020B0604020202020204" pitchFamily="34" charset="0"/>
              </a:rPr>
              <a:t>Vịt xử sự thế nào với gà?</a:t>
            </a:r>
            <a:endParaRPr kumimoji="0" lang="vi-VN" sz="40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50" name="Rounded Rectangular Callout 18">
            <a:extLst>
              <a:ext uri="{FF2B5EF4-FFF2-40B4-BE49-F238E27FC236}">
                <a16:creationId xmlns:a16="http://schemas.microsoft.com/office/drawing/2014/main" id="{13EABE7A-0DA2-4B86-88AE-A317F0BBE7F4}"/>
              </a:ext>
            </a:extLst>
          </p:cNvPr>
          <p:cNvSpPr/>
          <p:nvPr/>
        </p:nvSpPr>
        <p:spPr>
          <a:xfrm>
            <a:off x="3636282" y="2163838"/>
            <a:ext cx="7602735" cy="1503922"/>
          </a:xfrm>
          <a:prstGeom prst="wedgeRoundRectCallout">
            <a:avLst>
              <a:gd name="adj1" fmla="val -40448"/>
              <a:gd name="adj2" fmla="val 57402"/>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3200" kern="0">
                <a:solidFill>
                  <a:srgbClr val="6E4F2B"/>
                </a:solidFill>
                <a:cs typeface="Arial" panose="020B0604020202020204" pitchFamily="34" charset="0"/>
              </a:rPr>
              <a:t>Vịt giúp gà ngồi lên lưng và bơi ra giữa hồ để cáo không bắt được.</a:t>
            </a:r>
            <a:endParaRPr kumimoji="0" lang="vi-VN" sz="3200" b="0" i="0" u="none" strike="noStrike" kern="0" cap="none" spc="0" normalizeH="0" baseline="0" noProof="0" dirty="0">
              <a:ln>
                <a:noFill/>
              </a:ln>
              <a:solidFill>
                <a:srgbClr val="6E4F2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686630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9"/>
                                        </p:tgtEl>
                                        <p:attrNameLst>
                                          <p:attrName>style.visibility</p:attrName>
                                        </p:attrNameLst>
                                      </p:cBhvr>
                                      <p:to>
                                        <p:strVal val="visible"/>
                                      </p:to>
                                    </p:set>
                                    <p:animEffect transition="in" filter="wipe(left)">
                                      <p:cBhvr>
                                        <p:cTn id="7" dur="500"/>
                                        <p:tgtEl>
                                          <p:spTgt spid="49"/>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49"/>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0"/>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9" grpId="1" animBg="1"/>
      <p:bldP spid="50" grpId="0" animBg="1"/>
      <p:bldP spid="50"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3D06DEE3-AC14-494E-A31A-22659DDC7A7F}"/>
              </a:ext>
            </a:extLst>
          </p:cNvPr>
          <p:cNvPicPr>
            <a:picLocks noChangeAspect="1"/>
          </p:cNvPicPr>
          <p:nvPr/>
        </p:nvPicPr>
        <p:blipFill>
          <a:blip r:embed="rId4">
            <a:clrChange>
              <a:clrFrom>
                <a:srgbClr val="FEFEFE"/>
              </a:clrFrom>
              <a:clrTo>
                <a:srgbClr val="FEFEFE">
                  <a:alpha val="0"/>
                </a:srgbClr>
              </a:clrTo>
            </a:clrChange>
            <a:extLst>
              <a:ext uri="{BEBA8EAE-BF5A-486C-A8C5-ECC9F3942E4B}">
                <a14:imgProps xmlns:a14="http://schemas.microsoft.com/office/drawing/2010/main">
                  <a14:imgLayer r:embed="rId5">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423266" y="2276655"/>
            <a:ext cx="3817855" cy="3817855"/>
          </a:xfrm>
          <a:prstGeom prst="rect">
            <a:avLst/>
          </a:prstGeom>
        </p:spPr>
      </p:pic>
      <p:sp>
        <p:nvSpPr>
          <p:cNvPr id="49" name="Rounded Rectangular Callout 16">
            <a:extLst>
              <a:ext uri="{FF2B5EF4-FFF2-40B4-BE49-F238E27FC236}">
                <a16:creationId xmlns:a16="http://schemas.microsoft.com/office/drawing/2014/main" id="{426E2F5F-A8BC-4AF7-B8DE-C0C83B208CC7}"/>
              </a:ext>
            </a:extLst>
          </p:cNvPr>
          <p:cNvSpPr/>
          <p:nvPr/>
        </p:nvSpPr>
        <p:spPr>
          <a:xfrm>
            <a:off x="1338410" y="763490"/>
            <a:ext cx="803927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a:solidFill>
                  <a:srgbClr val="005279"/>
                </a:solidFill>
                <a:cs typeface="Arial" panose="020B0604020202020204" pitchFamily="34" charset="0"/>
              </a:rPr>
              <a:t>Gà đã nhận ra điều gì?</a:t>
            </a:r>
            <a:endParaRPr kumimoji="0" lang="vi-VN" sz="40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50" name="Rounded Rectangular Callout 18">
            <a:extLst>
              <a:ext uri="{FF2B5EF4-FFF2-40B4-BE49-F238E27FC236}">
                <a16:creationId xmlns:a16="http://schemas.microsoft.com/office/drawing/2014/main" id="{13EABE7A-0DA2-4B86-88AE-A317F0BBE7F4}"/>
              </a:ext>
            </a:extLst>
          </p:cNvPr>
          <p:cNvSpPr/>
          <p:nvPr/>
        </p:nvSpPr>
        <p:spPr>
          <a:xfrm>
            <a:off x="3636282" y="2163838"/>
            <a:ext cx="7602735" cy="1422642"/>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200" kern="0">
                <a:solidFill>
                  <a:srgbClr val="6E4F2B"/>
                </a:solidFill>
                <a:latin typeface="Arial" panose="020B0604020202020204" pitchFamily="34" charset="0"/>
                <a:cs typeface="Arial" panose="020B0604020202020204" pitchFamily="34" charset="0"/>
              </a:rPr>
              <a:t>Mỗi con vật có một đặc điểm riêng và nhận ra mình sai, xin lỗi vịt.</a:t>
            </a:r>
            <a:endParaRPr kumimoji="0" lang="vi-VN" sz="3200" b="0" i="0" u="none" strike="noStrike" kern="0" cap="none" spc="0" normalizeH="0" baseline="0" noProof="0" dirty="0">
              <a:ln>
                <a:noFill/>
              </a:ln>
              <a:solidFill>
                <a:srgbClr val="6E4F2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685473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9"/>
                                        </p:tgtEl>
                                        <p:attrNameLst>
                                          <p:attrName>style.visibility</p:attrName>
                                        </p:attrNameLst>
                                      </p:cBhvr>
                                      <p:to>
                                        <p:strVal val="visible"/>
                                      </p:to>
                                    </p:set>
                                    <p:animEffect transition="in" filter="wipe(left)">
                                      <p:cBhvr>
                                        <p:cTn id="7" dur="500"/>
                                        <p:tgtEl>
                                          <p:spTgt spid="49"/>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49"/>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0"/>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9" grpId="1" animBg="1"/>
      <p:bldP spid="50" grpId="0" animBg="1"/>
      <p:bldP spid="5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56225"/>
          <a:stretch/>
        </p:blipFill>
        <p:spPr>
          <a:xfrm>
            <a:off x="0" y="4189859"/>
            <a:ext cx="12192000" cy="2668141"/>
          </a:xfrm>
          <a:prstGeom prst="rect">
            <a:avLst/>
          </a:prstGeom>
        </p:spPr>
      </p:pic>
      <p:pic>
        <p:nvPicPr>
          <p:cNvPr id="20" name="图片 19"/>
          <p:cNvPicPr>
            <a:picLocks noChangeAspect="1"/>
          </p:cNvPicPr>
          <p:nvPr/>
        </p:nvPicPr>
        <p:blipFill rotWithShape="1">
          <a:blip r:embed="rId5" cstate="print">
            <a:extLst>
              <a:ext uri="{28A0092B-C50C-407E-A947-70E740481C1C}">
                <a14:useLocalDpi xmlns:a14="http://schemas.microsoft.com/office/drawing/2010/main" val="0"/>
              </a:ext>
            </a:extLst>
          </a:blip>
          <a:srcRect l="75237" t="56845" r="2381" b="7205"/>
          <a:stretch/>
        </p:blipFill>
        <p:spPr>
          <a:xfrm>
            <a:off x="5344998" y="1598063"/>
            <a:ext cx="6736572" cy="5410765"/>
          </a:xfrm>
          <a:prstGeom prst="rect">
            <a:avLst/>
          </a:prstGeom>
        </p:spPr>
      </p:pic>
      <p:pic>
        <p:nvPicPr>
          <p:cNvPr id="29" name="图片 28"/>
          <p:cNvPicPr>
            <a:picLocks noChangeAspect="1"/>
          </p:cNvPicPr>
          <p:nvPr/>
        </p:nvPicPr>
        <p:blipFill rotWithShape="1">
          <a:blip r:embed="rId6" cstate="print">
            <a:extLst>
              <a:ext uri="{28A0092B-C50C-407E-A947-70E740481C1C}">
                <a14:useLocalDpi xmlns:a14="http://schemas.microsoft.com/office/drawing/2010/main" val="0"/>
              </a:ext>
            </a:extLst>
          </a:blip>
          <a:srcRect l="35834" t="36608" r="53690" b="44822"/>
          <a:stretch/>
        </p:blipFill>
        <p:spPr>
          <a:xfrm>
            <a:off x="5650546" y="1598063"/>
            <a:ext cx="1277257" cy="1132115"/>
          </a:xfrm>
          <a:prstGeom prst="rect">
            <a:avLst/>
          </a:prstGeom>
        </p:spPr>
      </p:pic>
      <p:pic>
        <p:nvPicPr>
          <p:cNvPr id="6" name="Picture 5">
            <a:extLst>
              <a:ext uri="{FF2B5EF4-FFF2-40B4-BE49-F238E27FC236}">
                <a16:creationId xmlns:a16="http://schemas.microsoft.com/office/drawing/2014/main" id="{4759944D-FF4F-4BB3-AB70-E505465A8DD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4543" y="1303842"/>
            <a:ext cx="8853828" cy="2380636"/>
          </a:xfrm>
          <a:prstGeom prst="rect">
            <a:avLst/>
          </a:prstGeom>
        </p:spPr>
      </p:pic>
    </p:spTree>
    <p:extLst>
      <p:ext uri="{BB962C8B-B14F-4D97-AF65-F5344CB8AC3E}">
        <p14:creationId xmlns:p14="http://schemas.microsoft.com/office/powerpoint/2010/main" val="883663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1000"/>
                                        <p:tgtEl>
                                          <p:spTgt spid="3"/>
                                        </p:tgtEl>
                                      </p:cBhvr>
                                    </p:animEffect>
                                  </p:childTnLst>
                                </p:cTn>
                              </p:par>
                            </p:childTnLst>
                          </p:cTn>
                        </p:par>
                        <p:par>
                          <p:cTn id="12" fill="hold">
                            <p:stCondLst>
                              <p:cond delay="1500"/>
                            </p:stCondLst>
                            <p:childTnLst>
                              <p:par>
                                <p:cTn id="13" presetID="2" presetClass="entr" presetSubtype="2"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1000" fill="hold"/>
                                        <p:tgtEl>
                                          <p:spTgt spid="20"/>
                                        </p:tgtEl>
                                        <p:attrNameLst>
                                          <p:attrName>ppt_x</p:attrName>
                                        </p:attrNameLst>
                                      </p:cBhvr>
                                      <p:tavLst>
                                        <p:tav tm="0">
                                          <p:val>
                                            <p:strVal val="1+#ppt_w/2"/>
                                          </p:val>
                                        </p:tav>
                                        <p:tav tm="100000">
                                          <p:val>
                                            <p:strVal val="#ppt_x"/>
                                          </p:val>
                                        </p:tav>
                                      </p:tavLst>
                                    </p:anim>
                                    <p:anim calcmode="lin" valueType="num">
                                      <p:cBhvr additive="base">
                                        <p:cTn id="16" dur="1000" fill="hold"/>
                                        <p:tgtEl>
                                          <p:spTgt spid="20"/>
                                        </p:tgtEl>
                                        <p:attrNameLst>
                                          <p:attrName>ppt_y</p:attrName>
                                        </p:attrNameLst>
                                      </p:cBhvr>
                                      <p:tavLst>
                                        <p:tav tm="0">
                                          <p:val>
                                            <p:strVal val="#ppt_y"/>
                                          </p:val>
                                        </p:tav>
                                        <p:tav tm="100000">
                                          <p:val>
                                            <p:strVal val="#ppt_y"/>
                                          </p:val>
                                        </p:tav>
                                      </p:tavLst>
                                    </p:anim>
                                  </p:childTnLst>
                                </p:cTn>
                              </p:par>
                            </p:childTnLst>
                          </p:cTn>
                        </p:par>
                        <p:par>
                          <p:cTn id="17" fill="hold">
                            <p:stCondLst>
                              <p:cond delay="2500"/>
                            </p:stCondLst>
                            <p:childTnLst>
                              <p:par>
                                <p:cTn id="18" presetID="47" presetClass="entr" presetSubtype="0"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anim calcmode="lin" valueType="num">
                                      <p:cBhvr>
                                        <p:cTn id="21" dur="500" fill="hold"/>
                                        <p:tgtEl>
                                          <p:spTgt spid="29"/>
                                        </p:tgtEl>
                                        <p:attrNameLst>
                                          <p:attrName>ppt_x</p:attrName>
                                        </p:attrNameLst>
                                      </p:cBhvr>
                                      <p:tavLst>
                                        <p:tav tm="0">
                                          <p:val>
                                            <p:strVal val="#ppt_x"/>
                                          </p:val>
                                        </p:tav>
                                        <p:tav tm="100000">
                                          <p:val>
                                            <p:strVal val="#ppt_x"/>
                                          </p:val>
                                        </p:tav>
                                      </p:tavLst>
                                    </p:anim>
                                    <p:anim calcmode="lin" valueType="num">
                                      <p:cBhvr>
                                        <p:cTn id="22" dur="500" fill="hold"/>
                                        <p:tgtEl>
                                          <p:spTgt spid="29"/>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53" presetClass="entr" presetSubtype="16"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437298" y="6281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extLst>
                    <a:ext uri="{A12FA001-AC4F-418D-AE19-62706E023703}">
                      <ahyp:hlinkClr xmlns:ahyp="http://schemas.microsoft.com/office/drawing/2018/hyperlinkcolor" val="tx"/>
                    </a:ext>
                  </a:extLst>
                </a:hlinkClick>
              </a:rPr>
              <a:t>tranthao121004@gmail.com</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3" name="TextBox 2">
            <a:extLst>
              <a:ext uri="{FF2B5EF4-FFF2-40B4-BE49-F238E27FC236}">
                <a16:creationId xmlns:a16="http://schemas.microsoft.com/office/drawing/2014/main" id="{C2A59B40-B15C-4776-A6D0-1307B8D21002}"/>
              </a:ext>
            </a:extLst>
          </p:cNvPr>
          <p:cNvSpPr txBox="1"/>
          <p:nvPr/>
        </p:nvSpPr>
        <p:spPr>
          <a:xfrm>
            <a:off x="2211521" y="2076669"/>
            <a:ext cx="7743022"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Hiện nay có rất nhiều nick giả mạo, chuyên buôn bán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ăn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cắp</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bài trên công sức, chất xám của người khác.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nick giả mạo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dùng</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sdt: 0328667364 và</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0325525487</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ố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khoản</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dịch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mạo</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0328667364</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Ngân hàng MB quân đội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Chủ </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TK</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Lê Bá Linh</a:t>
            </a:r>
          </a:p>
        </p:txBody>
      </p:sp>
    </p:spTree>
    <p:extLst>
      <p:ext uri="{BB962C8B-B14F-4D97-AF65-F5344CB8AC3E}">
        <p14:creationId xmlns:p14="http://schemas.microsoft.com/office/powerpoint/2010/main" val="935159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56225"/>
          <a:stretch/>
        </p:blipFill>
        <p:spPr>
          <a:xfrm>
            <a:off x="0" y="4189859"/>
            <a:ext cx="12192000" cy="2668141"/>
          </a:xfrm>
          <a:prstGeom prst="rect">
            <a:avLst/>
          </a:prstGeom>
        </p:spPr>
      </p:pic>
      <p:pic>
        <p:nvPicPr>
          <p:cNvPr id="15" name="图片 14"/>
          <p:cNvPicPr>
            <a:picLocks noChangeAspect="1"/>
          </p:cNvPicPr>
          <p:nvPr/>
        </p:nvPicPr>
        <p:blipFill rotWithShape="1">
          <a:blip r:embed="rId5" cstate="print">
            <a:extLst>
              <a:ext uri="{28A0092B-C50C-407E-A947-70E740481C1C}">
                <a14:useLocalDpi xmlns:a14="http://schemas.microsoft.com/office/drawing/2010/main" val="0"/>
              </a:ext>
            </a:extLst>
          </a:blip>
          <a:srcRect t="56845" r="78333"/>
          <a:stretch/>
        </p:blipFill>
        <p:spPr>
          <a:xfrm>
            <a:off x="0" y="2419431"/>
            <a:ext cx="4688114" cy="4669176"/>
          </a:xfrm>
          <a:prstGeom prst="rect">
            <a:avLst/>
          </a:prstGeom>
        </p:spPr>
      </p:pic>
      <p:pic>
        <p:nvPicPr>
          <p:cNvPr id="16" name="图片 15"/>
          <p:cNvPicPr>
            <a:picLocks noChangeAspect="1"/>
          </p:cNvPicPr>
          <p:nvPr/>
        </p:nvPicPr>
        <p:blipFill rotWithShape="1">
          <a:blip r:embed="rId6" cstate="print">
            <a:extLst>
              <a:ext uri="{28A0092B-C50C-407E-A947-70E740481C1C}">
                <a14:useLocalDpi xmlns:a14="http://schemas.microsoft.com/office/drawing/2010/main" val="0"/>
              </a:ext>
            </a:extLst>
          </a:blip>
          <a:srcRect l="58928" t="64821" r="20360" b="-295"/>
          <a:stretch/>
        </p:blipFill>
        <p:spPr>
          <a:xfrm>
            <a:off x="10598810" y="4669419"/>
            <a:ext cx="2525486" cy="2162629"/>
          </a:xfrm>
          <a:prstGeom prst="rect">
            <a:avLst/>
          </a:prstGeom>
        </p:spPr>
      </p:pic>
      <p:pic>
        <p:nvPicPr>
          <p:cNvPr id="5" name="Picture 4" descr="White text on a black background&#10;&#10;Description automatically generated">
            <a:extLst>
              <a:ext uri="{FF2B5EF4-FFF2-40B4-BE49-F238E27FC236}">
                <a16:creationId xmlns:a16="http://schemas.microsoft.com/office/drawing/2014/main" id="{E7E17881-61FB-499E-83D4-012F48697AE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1725" t="16044" r="10897" b="11184"/>
          <a:stretch/>
        </p:blipFill>
        <p:spPr>
          <a:xfrm>
            <a:off x="70410" y="1102663"/>
            <a:ext cx="5450889" cy="927102"/>
          </a:xfrm>
          <a:prstGeom prst="rect">
            <a:avLst/>
          </a:prstGeom>
        </p:spPr>
      </p:pic>
      <p:sp>
        <p:nvSpPr>
          <p:cNvPr id="42" name="矩形: 圆角 1">
            <a:extLst>
              <a:ext uri="{FF2B5EF4-FFF2-40B4-BE49-F238E27FC236}">
                <a16:creationId xmlns:a16="http://schemas.microsoft.com/office/drawing/2014/main" id="{9F89991F-A1ED-461E-8020-1B96E97BF19A}"/>
              </a:ext>
            </a:extLst>
          </p:cNvPr>
          <p:cNvSpPr/>
          <p:nvPr/>
        </p:nvSpPr>
        <p:spPr>
          <a:xfrm>
            <a:off x="6364224" y="4535213"/>
            <a:ext cx="4408119" cy="1089428"/>
          </a:xfrm>
          <a:prstGeom prst="roundRect">
            <a:avLst/>
          </a:prstGeom>
          <a:solidFill>
            <a:schemeClr val="bg1"/>
          </a:solidFill>
          <a:ln w="19050">
            <a:solidFill>
              <a:srgbClr val="FBF4DC"/>
            </a:solidFill>
          </a:ln>
          <a:effectLst>
            <a:outerShdw blurRad="1143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err="1">
                <a:ln>
                  <a:noFill/>
                </a:ln>
                <a:solidFill>
                  <a:srgbClr val="C00000"/>
                </a:solidFill>
                <a:effectLst/>
                <a:uLnTx/>
                <a:uFillTx/>
                <a:latin typeface="Calibri" panose="020F0502020204030204"/>
                <a:ea typeface="华文细黑" panose="02010600040101010101" pitchFamily="2" charset="-122"/>
                <a:cs typeface="+mn-cs"/>
              </a:rPr>
              <a:t>Công</a:t>
            </a:r>
            <a:r>
              <a:rPr kumimoji="0" lang="en-US" altLang="zh-CN" sz="6000" b="1" i="0" u="none" strike="noStrike" kern="1200" cap="none" spc="0" normalizeH="0" noProof="0" dirty="0">
                <a:ln>
                  <a:noFill/>
                </a:ln>
                <a:solidFill>
                  <a:srgbClr val="C00000"/>
                </a:solidFill>
                <a:effectLst/>
                <a:uLnTx/>
                <a:uFillTx/>
                <a:latin typeface="Calibri" panose="020F0502020204030204"/>
                <a:ea typeface="华文细黑" panose="02010600040101010101" pitchFamily="2" charset="-122"/>
                <a:cs typeface="+mn-cs"/>
              </a:rPr>
              <a:t> </a:t>
            </a:r>
            <a:r>
              <a:rPr kumimoji="0" lang="en-US" altLang="zh-CN" sz="6000" b="1" i="0" u="none" strike="noStrike" kern="1200" cap="none" spc="0" normalizeH="0" noProof="0" dirty="0" err="1">
                <a:ln>
                  <a:noFill/>
                </a:ln>
                <a:solidFill>
                  <a:srgbClr val="C00000"/>
                </a:solidFill>
                <a:effectLst/>
                <a:uLnTx/>
                <a:uFillTx/>
                <a:latin typeface="Calibri" panose="020F0502020204030204"/>
                <a:ea typeface="华文细黑" panose="02010600040101010101" pitchFamily="2" charset="-122"/>
                <a:cs typeface="+mn-cs"/>
              </a:rPr>
              <a:t>trường</a:t>
            </a:r>
            <a:endParaRPr kumimoji="0" lang="zh-CN" altLang="en-US" sz="6000" b="1" i="0" u="none" strike="noStrike" kern="1200" cap="none" spc="0" normalizeH="0" baseline="0" noProof="0" dirty="0">
              <a:ln>
                <a:noFill/>
              </a:ln>
              <a:solidFill>
                <a:srgbClr val="C00000"/>
              </a:solidFill>
              <a:effectLst/>
              <a:uLnTx/>
              <a:uFillTx/>
              <a:latin typeface="Calibri" panose="020F0502020204030204"/>
              <a:ea typeface="华文细黑" panose="02010600040101010101" pitchFamily="2" charset="-122"/>
              <a:cs typeface="+mn-cs"/>
            </a:endParaRPr>
          </a:p>
        </p:txBody>
      </p:sp>
      <p:pic>
        <p:nvPicPr>
          <p:cNvPr id="1026" name="Picture 2">
            <a:extLst>
              <a:ext uri="{FF2B5EF4-FFF2-40B4-BE49-F238E27FC236}">
                <a16:creationId xmlns:a16="http://schemas.microsoft.com/office/drawing/2014/main" id="{EBAFEBAF-9C51-4E98-963A-78E20CB5166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01040" y="264919"/>
            <a:ext cx="5920550" cy="4039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9797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750"/>
                                        <p:tgtEl>
                                          <p:spTgt spid="15"/>
                                        </p:tgtEl>
                                      </p:cBhvr>
                                    </p:animEffect>
                                    <p:anim calcmode="lin" valueType="num">
                                      <p:cBhvr>
                                        <p:cTn id="8" dur="750" fill="hold"/>
                                        <p:tgtEl>
                                          <p:spTgt spid="15"/>
                                        </p:tgtEl>
                                        <p:attrNameLst>
                                          <p:attrName>ppt_x</p:attrName>
                                        </p:attrNameLst>
                                      </p:cBhvr>
                                      <p:tavLst>
                                        <p:tav tm="0">
                                          <p:val>
                                            <p:strVal val="#ppt_x"/>
                                          </p:val>
                                        </p:tav>
                                        <p:tav tm="100000">
                                          <p:val>
                                            <p:strVal val="#ppt_x"/>
                                          </p:val>
                                        </p:tav>
                                      </p:tavLst>
                                    </p:anim>
                                    <p:anim calcmode="lin" valueType="num">
                                      <p:cBhvr>
                                        <p:cTn id="9" dur="75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31" presetClass="entr" presetSubtype="0" fill="hold" nodeType="withEffect">
                                  <p:stCondLst>
                                    <p:cond delay="25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500"/>
                                        <p:tgtEl>
                                          <p:spTgt spid="1026"/>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42"/>
                                        </p:tgtEl>
                                        <p:attrNameLst>
                                          <p:attrName>style.visibility</p:attrName>
                                        </p:attrNameLst>
                                      </p:cBhvr>
                                      <p:to>
                                        <p:strVal val="visible"/>
                                      </p:to>
                                    </p:set>
                                    <p:anim calcmode="lin" valueType="num">
                                      <p:cBhvr>
                                        <p:cTn id="30" dur="500" fill="hold"/>
                                        <p:tgtEl>
                                          <p:spTgt spid="42"/>
                                        </p:tgtEl>
                                        <p:attrNameLst>
                                          <p:attrName>ppt_w</p:attrName>
                                        </p:attrNameLst>
                                      </p:cBhvr>
                                      <p:tavLst>
                                        <p:tav tm="0">
                                          <p:val>
                                            <p:fltVal val="0"/>
                                          </p:val>
                                        </p:tav>
                                        <p:tav tm="100000">
                                          <p:val>
                                            <p:strVal val="#ppt_w"/>
                                          </p:val>
                                        </p:tav>
                                      </p:tavLst>
                                    </p:anim>
                                    <p:anim calcmode="lin" valueType="num">
                                      <p:cBhvr>
                                        <p:cTn id="31" dur="500" fill="hold"/>
                                        <p:tgtEl>
                                          <p:spTgt spid="42"/>
                                        </p:tgtEl>
                                        <p:attrNameLst>
                                          <p:attrName>ppt_h</p:attrName>
                                        </p:attrNameLst>
                                      </p:cBhvr>
                                      <p:tavLst>
                                        <p:tav tm="0">
                                          <p:val>
                                            <p:fltVal val="0"/>
                                          </p:val>
                                        </p:tav>
                                        <p:tav tm="100000">
                                          <p:val>
                                            <p:strVal val="#ppt_h"/>
                                          </p:val>
                                        </p:tav>
                                      </p:tavLst>
                                    </p:anim>
                                    <p:animEffect transition="in" filter="fade">
                                      <p:cBhvr>
                                        <p:cTn id="3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56225"/>
          <a:stretch/>
        </p:blipFill>
        <p:spPr>
          <a:xfrm>
            <a:off x="0" y="4189859"/>
            <a:ext cx="12192000" cy="2668141"/>
          </a:xfrm>
          <a:prstGeom prst="rect">
            <a:avLst/>
          </a:prstGeom>
        </p:spPr>
      </p:pic>
      <p:pic>
        <p:nvPicPr>
          <p:cNvPr id="15" name="图片 14"/>
          <p:cNvPicPr>
            <a:picLocks noChangeAspect="1"/>
          </p:cNvPicPr>
          <p:nvPr/>
        </p:nvPicPr>
        <p:blipFill rotWithShape="1">
          <a:blip r:embed="rId5" cstate="print">
            <a:extLst>
              <a:ext uri="{28A0092B-C50C-407E-A947-70E740481C1C}">
                <a14:useLocalDpi xmlns:a14="http://schemas.microsoft.com/office/drawing/2010/main" val="0"/>
              </a:ext>
            </a:extLst>
          </a:blip>
          <a:srcRect t="56845" r="78333"/>
          <a:stretch/>
        </p:blipFill>
        <p:spPr>
          <a:xfrm>
            <a:off x="0" y="2419431"/>
            <a:ext cx="4688114" cy="4669176"/>
          </a:xfrm>
          <a:prstGeom prst="rect">
            <a:avLst/>
          </a:prstGeom>
        </p:spPr>
      </p:pic>
      <p:pic>
        <p:nvPicPr>
          <p:cNvPr id="16" name="图片 15"/>
          <p:cNvPicPr>
            <a:picLocks noChangeAspect="1"/>
          </p:cNvPicPr>
          <p:nvPr/>
        </p:nvPicPr>
        <p:blipFill rotWithShape="1">
          <a:blip r:embed="rId6" cstate="print">
            <a:extLst>
              <a:ext uri="{28A0092B-C50C-407E-A947-70E740481C1C}">
                <a14:useLocalDpi xmlns:a14="http://schemas.microsoft.com/office/drawing/2010/main" val="0"/>
              </a:ext>
            </a:extLst>
          </a:blip>
          <a:srcRect l="58928" t="64821" r="20360" b="-295"/>
          <a:stretch/>
        </p:blipFill>
        <p:spPr>
          <a:xfrm>
            <a:off x="10598810" y="4669419"/>
            <a:ext cx="2525486" cy="2162629"/>
          </a:xfrm>
          <a:prstGeom prst="rect">
            <a:avLst/>
          </a:prstGeom>
        </p:spPr>
      </p:pic>
      <p:pic>
        <p:nvPicPr>
          <p:cNvPr id="5" name="Picture 4" descr="White text on a black background&#10;&#10;Description automatically generated">
            <a:extLst>
              <a:ext uri="{FF2B5EF4-FFF2-40B4-BE49-F238E27FC236}">
                <a16:creationId xmlns:a16="http://schemas.microsoft.com/office/drawing/2014/main" id="{E7E17881-61FB-499E-83D4-012F48697AE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1725" t="16044" r="10897" b="11184"/>
          <a:stretch/>
        </p:blipFill>
        <p:spPr>
          <a:xfrm>
            <a:off x="70410" y="1102663"/>
            <a:ext cx="5450889" cy="927102"/>
          </a:xfrm>
          <a:prstGeom prst="rect">
            <a:avLst/>
          </a:prstGeom>
        </p:spPr>
      </p:pic>
      <p:sp>
        <p:nvSpPr>
          <p:cNvPr id="42" name="矩形: 圆角 1">
            <a:extLst>
              <a:ext uri="{FF2B5EF4-FFF2-40B4-BE49-F238E27FC236}">
                <a16:creationId xmlns:a16="http://schemas.microsoft.com/office/drawing/2014/main" id="{9F89991F-A1ED-461E-8020-1B96E97BF19A}"/>
              </a:ext>
            </a:extLst>
          </p:cNvPr>
          <p:cNvSpPr/>
          <p:nvPr/>
        </p:nvSpPr>
        <p:spPr>
          <a:xfrm>
            <a:off x="6981683" y="4557288"/>
            <a:ext cx="3771610" cy="1089428"/>
          </a:xfrm>
          <a:prstGeom prst="roundRect">
            <a:avLst/>
          </a:prstGeom>
          <a:solidFill>
            <a:schemeClr val="bg1"/>
          </a:solidFill>
          <a:ln w="19050">
            <a:solidFill>
              <a:srgbClr val="FBF4DC"/>
            </a:solidFill>
          </a:ln>
          <a:effectLst>
            <a:outerShdw blurRad="1143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err="1">
                <a:ln>
                  <a:noFill/>
                </a:ln>
                <a:solidFill>
                  <a:srgbClr val="C00000"/>
                </a:solidFill>
                <a:effectLst/>
                <a:uLnTx/>
                <a:uFillTx/>
                <a:latin typeface="Calibri" panose="020F0502020204030204"/>
                <a:ea typeface="华文细黑" panose="02010600040101010101" pitchFamily="2" charset="-122"/>
                <a:cs typeface="+mn-cs"/>
              </a:rPr>
              <a:t>Báo</a:t>
            </a:r>
            <a:r>
              <a:rPr kumimoji="0" lang="en-US" altLang="zh-CN" sz="6000" b="1" i="0" u="none" strike="noStrike" kern="1200" cap="none" spc="0" normalizeH="0" noProof="0" dirty="0">
                <a:ln>
                  <a:noFill/>
                </a:ln>
                <a:solidFill>
                  <a:srgbClr val="C00000"/>
                </a:solidFill>
                <a:effectLst/>
                <a:uLnTx/>
                <a:uFillTx/>
                <a:latin typeface="Calibri" panose="020F0502020204030204"/>
                <a:ea typeface="华文细黑" panose="02010600040101010101" pitchFamily="2" charset="-122"/>
                <a:cs typeface="+mn-cs"/>
              </a:rPr>
              <a:t> </a:t>
            </a:r>
            <a:r>
              <a:rPr kumimoji="0" lang="en-US" altLang="zh-CN" sz="6000" b="1" i="0" u="none" strike="noStrike" kern="1200" cap="none" spc="0" normalizeH="0" noProof="0" dirty="0" err="1">
                <a:ln>
                  <a:noFill/>
                </a:ln>
                <a:solidFill>
                  <a:srgbClr val="C00000"/>
                </a:solidFill>
                <a:effectLst/>
                <a:uLnTx/>
                <a:uFillTx/>
                <a:latin typeface="Calibri" panose="020F0502020204030204"/>
                <a:ea typeface="华文细黑" panose="02010600040101010101" pitchFamily="2" charset="-122"/>
                <a:cs typeface="+mn-cs"/>
              </a:rPr>
              <a:t>thức</a:t>
            </a:r>
            <a:endParaRPr kumimoji="0" lang="zh-CN" altLang="en-US" sz="6000" b="1" i="0" u="none" strike="noStrike" kern="1200" cap="none" spc="0" normalizeH="0" baseline="0" noProof="0" dirty="0">
              <a:ln>
                <a:noFill/>
              </a:ln>
              <a:solidFill>
                <a:srgbClr val="C00000"/>
              </a:solidFill>
              <a:effectLst/>
              <a:uLnTx/>
              <a:uFillTx/>
              <a:latin typeface="Calibri" panose="020F0502020204030204"/>
              <a:ea typeface="华文细黑" panose="02010600040101010101" pitchFamily="2" charset="-122"/>
              <a:cs typeface="+mn-cs"/>
            </a:endParaRPr>
          </a:p>
        </p:txBody>
      </p:sp>
      <p:pic>
        <p:nvPicPr>
          <p:cNvPr id="3074" name="Picture 2">
            <a:extLst>
              <a:ext uri="{FF2B5EF4-FFF2-40B4-BE49-F238E27FC236}">
                <a16:creationId xmlns:a16="http://schemas.microsoft.com/office/drawing/2014/main" id="{3AC2456A-5333-422A-B36C-BCE4161C4F1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00216" y="591821"/>
            <a:ext cx="5384483" cy="3655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5192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2"/>
                                        </p:tgtEl>
                                        <p:attrNameLst>
                                          <p:attrName>style.visibility</p:attrName>
                                        </p:attrNameLst>
                                      </p:cBhvr>
                                      <p:to>
                                        <p:strVal val="visible"/>
                                      </p:to>
                                    </p:set>
                                    <p:anim calcmode="lin" valueType="num">
                                      <p:cBhvr>
                                        <p:cTn id="14" dur="500" fill="hold"/>
                                        <p:tgtEl>
                                          <p:spTgt spid="42"/>
                                        </p:tgtEl>
                                        <p:attrNameLst>
                                          <p:attrName>ppt_w</p:attrName>
                                        </p:attrNameLst>
                                      </p:cBhvr>
                                      <p:tavLst>
                                        <p:tav tm="0">
                                          <p:val>
                                            <p:fltVal val="0"/>
                                          </p:val>
                                        </p:tav>
                                        <p:tav tm="100000">
                                          <p:val>
                                            <p:strVal val="#ppt_w"/>
                                          </p:val>
                                        </p:tav>
                                      </p:tavLst>
                                    </p:anim>
                                    <p:anim calcmode="lin" valueType="num">
                                      <p:cBhvr>
                                        <p:cTn id="15" dur="500" fill="hold"/>
                                        <p:tgtEl>
                                          <p:spTgt spid="42"/>
                                        </p:tgtEl>
                                        <p:attrNameLst>
                                          <p:attrName>ppt_h</p:attrName>
                                        </p:attrNameLst>
                                      </p:cBhvr>
                                      <p:tavLst>
                                        <p:tav tm="0">
                                          <p:val>
                                            <p:fltVal val="0"/>
                                          </p:val>
                                        </p:tav>
                                        <p:tav tm="100000">
                                          <p:val>
                                            <p:strVal val="#ppt_h"/>
                                          </p:val>
                                        </p:tav>
                                      </p:tavLst>
                                    </p:anim>
                                    <p:animEffect transition="in" filter="fade">
                                      <p:cBhvr>
                                        <p:cTn id="1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56225"/>
          <a:stretch/>
        </p:blipFill>
        <p:spPr>
          <a:xfrm>
            <a:off x="0" y="4189859"/>
            <a:ext cx="12192000" cy="2668141"/>
          </a:xfrm>
          <a:prstGeom prst="rect">
            <a:avLst/>
          </a:prstGeom>
        </p:spPr>
      </p:pic>
      <p:pic>
        <p:nvPicPr>
          <p:cNvPr id="15" name="图片 14"/>
          <p:cNvPicPr>
            <a:picLocks noChangeAspect="1"/>
          </p:cNvPicPr>
          <p:nvPr/>
        </p:nvPicPr>
        <p:blipFill rotWithShape="1">
          <a:blip r:embed="rId5" cstate="print">
            <a:extLst>
              <a:ext uri="{28A0092B-C50C-407E-A947-70E740481C1C}">
                <a14:useLocalDpi xmlns:a14="http://schemas.microsoft.com/office/drawing/2010/main" val="0"/>
              </a:ext>
            </a:extLst>
          </a:blip>
          <a:srcRect t="56845" r="78333"/>
          <a:stretch/>
        </p:blipFill>
        <p:spPr>
          <a:xfrm>
            <a:off x="0" y="2419431"/>
            <a:ext cx="4688114" cy="4669176"/>
          </a:xfrm>
          <a:prstGeom prst="rect">
            <a:avLst/>
          </a:prstGeom>
        </p:spPr>
      </p:pic>
      <p:pic>
        <p:nvPicPr>
          <p:cNvPr id="16" name="图片 15"/>
          <p:cNvPicPr>
            <a:picLocks noChangeAspect="1"/>
          </p:cNvPicPr>
          <p:nvPr/>
        </p:nvPicPr>
        <p:blipFill rotWithShape="1">
          <a:blip r:embed="rId6" cstate="print">
            <a:extLst>
              <a:ext uri="{28A0092B-C50C-407E-A947-70E740481C1C}">
                <a14:useLocalDpi xmlns:a14="http://schemas.microsoft.com/office/drawing/2010/main" val="0"/>
              </a:ext>
            </a:extLst>
          </a:blip>
          <a:srcRect l="58928" t="64821" r="20360" b="-295"/>
          <a:stretch/>
        </p:blipFill>
        <p:spPr>
          <a:xfrm>
            <a:off x="10598810" y="4669419"/>
            <a:ext cx="2525486" cy="2162629"/>
          </a:xfrm>
          <a:prstGeom prst="rect">
            <a:avLst/>
          </a:prstGeom>
        </p:spPr>
      </p:pic>
      <p:pic>
        <p:nvPicPr>
          <p:cNvPr id="5" name="Picture 4" descr="White text on a black background&#10;&#10;Description automatically generated">
            <a:extLst>
              <a:ext uri="{FF2B5EF4-FFF2-40B4-BE49-F238E27FC236}">
                <a16:creationId xmlns:a16="http://schemas.microsoft.com/office/drawing/2014/main" id="{E7E17881-61FB-499E-83D4-012F48697AE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1725" t="16044" r="10897" b="11184"/>
          <a:stretch/>
        </p:blipFill>
        <p:spPr>
          <a:xfrm>
            <a:off x="70410" y="1102663"/>
            <a:ext cx="5450889" cy="927102"/>
          </a:xfrm>
          <a:prstGeom prst="rect">
            <a:avLst/>
          </a:prstGeom>
        </p:spPr>
      </p:pic>
      <p:sp>
        <p:nvSpPr>
          <p:cNvPr id="42" name="矩形: 圆角 1">
            <a:extLst>
              <a:ext uri="{FF2B5EF4-FFF2-40B4-BE49-F238E27FC236}">
                <a16:creationId xmlns:a16="http://schemas.microsoft.com/office/drawing/2014/main" id="{9F89991F-A1ED-461E-8020-1B96E97BF19A}"/>
              </a:ext>
            </a:extLst>
          </p:cNvPr>
          <p:cNvSpPr/>
          <p:nvPr/>
        </p:nvSpPr>
        <p:spPr>
          <a:xfrm>
            <a:off x="6981683" y="4557288"/>
            <a:ext cx="3771610" cy="1089428"/>
          </a:xfrm>
          <a:prstGeom prst="roundRect">
            <a:avLst/>
          </a:prstGeom>
          <a:solidFill>
            <a:schemeClr val="bg1"/>
          </a:solidFill>
          <a:ln w="19050">
            <a:solidFill>
              <a:srgbClr val="FBF4DC"/>
            </a:solidFill>
          </a:ln>
          <a:effectLst>
            <a:outerShdw blurRad="1143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err="1">
                <a:ln>
                  <a:noFill/>
                </a:ln>
                <a:solidFill>
                  <a:srgbClr val="C00000"/>
                </a:solidFill>
                <a:effectLst/>
                <a:uLnTx/>
                <a:uFillTx/>
                <a:latin typeface="Calibri" panose="020F0502020204030204"/>
                <a:ea typeface="华文细黑" panose="02010600040101010101" pitchFamily="2" charset="-122"/>
                <a:cs typeface="+mn-cs"/>
              </a:rPr>
              <a:t>Hành</a:t>
            </a:r>
            <a:r>
              <a:rPr kumimoji="0" lang="en-US" altLang="zh-CN" sz="6000" b="1" i="0" u="none" strike="noStrike" kern="1200" cap="none" spc="0" normalizeH="0" noProof="0" dirty="0">
                <a:ln>
                  <a:noFill/>
                </a:ln>
                <a:solidFill>
                  <a:srgbClr val="C00000"/>
                </a:solidFill>
                <a:effectLst/>
                <a:uLnTx/>
                <a:uFillTx/>
                <a:latin typeface="Calibri" panose="020F0502020204030204"/>
                <a:ea typeface="华文细黑" panose="02010600040101010101" pitchFamily="2" charset="-122"/>
                <a:cs typeface="+mn-cs"/>
              </a:rPr>
              <a:t> </a:t>
            </a:r>
            <a:r>
              <a:rPr kumimoji="0" lang="en-US" altLang="zh-CN" sz="6000" b="1" i="0" u="none" strike="noStrike" kern="1200" cap="none" spc="0" normalizeH="0" noProof="0" dirty="0" err="1">
                <a:ln>
                  <a:noFill/>
                </a:ln>
                <a:solidFill>
                  <a:srgbClr val="C00000"/>
                </a:solidFill>
                <a:effectLst/>
                <a:uLnTx/>
                <a:uFillTx/>
                <a:latin typeface="Calibri" panose="020F0502020204030204"/>
                <a:ea typeface="华文细黑" panose="02010600040101010101" pitchFamily="2" charset="-122"/>
                <a:cs typeface="+mn-cs"/>
              </a:rPr>
              <a:t>lý</a:t>
            </a:r>
            <a:endParaRPr kumimoji="0" lang="zh-CN" altLang="en-US" sz="6000" b="1" i="0" u="none" strike="noStrike" kern="1200" cap="none" spc="0" normalizeH="0" baseline="0" noProof="0" dirty="0">
              <a:ln>
                <a:noFill/>
              </a:ln>
              <a:solidFill>
                <a:srgbClr val="C00000"/>
              </a:solidFill>
              <a:effectLst/>
              <a:uLnTx/>
              <a:uFillTx/>
              <a:latin typeface="Calibri" panose="020F0502020204030204"/>
              <a:ea typeface="华文细黑" panose="02010600040101010101" pitchFamily="2" charset="-122"/>
              <a:cs typeface="+mn-cs"/>
            </a:endParaRPr>
          </a:p>
        </p:txBody>
      </p:sp>
      <p:pic>
        <p:nvPicPr>
          <p:cNvPr id="2050" name="Picture 2">
            <a:extLst>
              <a:ext uri="{FF2B5EF4-FFF2-40B4-BE49-F238E27FC236}">
                <a16:creationId xmlns:a16="http://schemas.microsoft.com/office/drawing/2014/main" id="{BEDAB571-DBBA-4C41-96AD-1EC55E9380D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10663" y="660453"/>
            <a:ext cx="5450890" cy="3778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4676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2"/>
                                        </p:tgtEl>
                                        <p:attrNameLst>
                                          <p:attrName>style.visibility</p:attrName>
                                        </p:attrNameLst>
                                      </p:cBhvr>
                                      <p:to>
                                        <p:strVal val="visible"/>
                                      </p:to>
                                    </p:set>
                                    <p:anim calcmode="lin" valueType="num">
                                      <p:cBhvr>
                                        <p:cTn id="14" dur="500" fill="hold"/>
                                        <p:tgtEl>
                                          <p:spTgt spid="42"/>
                                        </p:tgtEl>
                                        <p:attrNameLst>
                                          <p:attrName>ppt_w</p:attrName>
                                        </p:attrNameLst>
                                      </p:cBhvr>
                                      <p:tavLst>
                                        <p:tav tm="0">
                                          <p:val>
                                            <p:fltVal val="0"/>
                                          </p:val>
                                        </p:tav>
                                        <p:tav tm="100000">
                                          <p:val>
                                            <p:strVal val="#ppt_w"/>
                                          </p:val>
                                        </p:tav>
                                      </p:tavLst>
                                    </p:anim>
                                    <p:anim calcmode="lin" valueType="num">
                                      <p:cBhvr>
                                        <p:cTn id="15" dur="500" fill="hold"/>
                                        <p:tgtEl>
                                          <p:spTgt spid="42"/>
                                        </p:tgtEl>
                                        <p:attrNameLst>
                                          <p:attrName>ppt_h</p:attrName>
                                        </p:attrNameLst>
                                      </p:cBhvr>
                                      <p:tavLst>
                                        <p:tav tm="0">
                                          <p:val>
                                            <p:fltVal val="0"/>
                                          </p:val>
                                        </p:tav>
                                        <p:tav tm="100000">
                                          <p:val>
                                            <p:strVal val="#ppt_h"/>
                                          </p:val>
                                        </p:tav>
                                      </p:tavLst>
                                    </p:anim>
                                    <p:animEffect transition="in" filter="fade">
                                      <p:cBhvr>
                                        <p:cTn id="1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56225"/>
          <a:stretch/>
        </p:blipFill>
        <p:spPr>
          <a:xfrm>
            <a:off x="0" y="4189859"/>
            <a:ext cx="12192000" cy="2668141"/>
          </a:xfrm>
          <a:prstGeom prst="rect">
            <a:avLst/>
          </a:prstGeom>
        </p:spPr>
      </p:pic>
      <p:pic>
        <p:nvPicPr>
          <p:cNvPr id="20" name="图片 19"/>
          <p:cNvPicPr>
            <a:picLocks noChangeAspect="1"/>
          </p:cNvPicPr>
          <p:nvPr/>
        </p:nvPicPr>
        <p:blipFill rotWithShape="1">
          <a:blip r:embed="rId5" cstate="print">
            <a:extLst>
              <a:ext uri="{28A0092B-C50C-407E-A947-70E740481C1C}">
                <a14:useLocalDpi xmlns:a14="http://schemas.microsoft.com/office/drawing/2010/main" val="0"/>
              </a:ext>
            </a:extLst>
          </a:blip>
          <a:srcRect l="75237" t="56845" r="2381" b="7205"/>
          <a:stretch/>
        </p:blipFill>
        <p:spPr>
          <a:xfrm>
            <a:off x="5344998" y="1598063"/>
            <a:ext cx="6736572" cy="5410765"/>
          </a:xfrm>
          <a:prstGeom prst="rect">
            <a:avLst/>
          </a:prstGeom>
        </p:spPr>
      </p:pic>
      <p:pic>
        <p:nvPicPr>
          <p:cNvPr id="29" name="图片 28"/>
          <p:cNvPicPr>
            <a:picLocks noChangeAspect="1"/>
          </p:cNvPicPr>
          <p:nvPr/>
        </p:nvPicPr>
        <p:blipFill rotWithShape="1">
          <a:blip r:embed="rId6" cstate="print">
            <a:extLst>
              <a:ext uri="{28A0092B-C50C-407E-A947-70E740481C1C}">
                <a14:useLocalDpi xmlns:a14="http://schemas.microsoft.com/office/drawing/2010/main" val="0"/>
              </a:ext>
            </a:extLst>
          </a:blip>
          <a:srcRect l="35834" t="36608" r="53690" b="44822"/>
          <a:stretch/>
        </p:blipFill>
        <p:spPr>
          <a:xfrm>
            <a:off x="5650546" y="1598063"/>
            <a:ext cx="1277257" cy="1132115"/>
          </a:xfrm>
          <a:prstGeom prst="rect">
            <a:avLst/>
          </a:prstGeom>
        </p:spPr>
      </p:pic>
      <p:pic>
        <p:nvPicPr>
          <p:cNvPr id="7" name="Picture 6">
            <a:extLst>
              <a:ext uri="{FF2B5EF4-FFF2-40B4-BE49-F238E27FC236}">
                <a16:creationId xmlns:a16="http://schemas.microsoft.com/office/drawing/2014/main" id="{637F78C1-D8E7-4657-B8EB-9CDC6D869879}"/>
              </a:ext>
            </a:extLst>
          </p:cNvPr>
          <p:cNvPicPr>
            <a:picLocks noChangeAspect="1"/>
          </p:cNvPicPr>
          <p:nvPr/>
        </p:nvPicPr>
        <p:blipFill>
          <a:blip r:embed="rId7"/>
          <a:stretch>
            <a:fillRect/>
          </a:stretch>
        </p:blipFill>
        <p:spPr>
          <a:xfrm>
            <a:off x="429311" y="2213951"/>
            <a:ext cx="6943946" cy="2347163"/>
          </a:xfrm>
          <a:prstGeom prst="rect">
            <a:avLst/>
          </a:prstGeom>
        </p:spPr>
      </p:pic>
    </p:spTree>
    <p:extLst>
      <p:ext uri="{BB962C8B-B14F-4D97-AF65-F5344CB8AC3E}">
        <p14:creationId xmlns:p14="http://schemas.microsoft.com/office/powerpoint/2010/main" val="687188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1000"/>
                                        <p:tgtEl>
                                          <p:spTgt spid="3"/>
                                        </p:tgtEl>
                                      </p:cBhvr>
                                    </p:animEffect>
                                  </p:childTnLst>
                                </p:cTn>
                              </p:par>
                            </p:childTnLst>
                          </p:cTn>
                        </p:par>
                        <p:par>
                          <p:cTn id="12" fill="hold">
                            <p:stCondLst>
                              <p:cond delay="1500"/>
                            </p:stCondLst>
                            <p:childTnLst>
                              <p:par>
                                <p:cTn id="13" presetID="2" presetClass="entr" presetSubtype="2"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1000" fill="hold"/>
                                        <p:tgtEl>
                                          <p:spTgt spid="20"/>
                                        </p:tgtEl>
                                        <p:attrNameLst>
                                          <p:attrName>ppt_x</p:attrName>
                                        </p:attrNameLst>
                                      </p:cBhvr>
                                      <p:tavLst>
                                        <p:tav tm="0">
                                          <p:val>
                                            <p:strVal val="1+#ppt_w/2"/>
                                          </p:val>
                                        </p:tav>
                                        <p:tav tm="100000">
                                          <p:val>
                                            <p:strVal val="#ppt_x"/>
                                          </p:val>
                                        </p:tav>
                                      </p:tavLst>
                                    </p:anim>
                                    <p:anim calcmode="lin" valueType="num">
                                      <p:cBhvr additive="base">
                                        <p:cTn id="16" dur="1000" fill="hold"/>
                                        <p:tgtEl>
                                          <p:spTgt spid="20"/>
                                        </p:tgtEl>
                                        <p:attrNameLst>
                                          <p:attrName>ppt_y</p:attrName>
                                        </p:attrNameLst>
                                      </p:cBhvr>
                                      <p:tavLst>
                                        <p:tav tm="0">
                                          <p:val>
                                            <p:strVal val="#ppt_y"/>
                                          </p:val>
                                        </p:tav>
                                        <p:tav tm="100000">
                                          <p:val>
                                            <p:strVal val="#ppt_y"/>
                                          </p:val>
                                        </p:tav>
                                      </p:tavLst>
                                    </p:anim>
                                  </p:childTnLst>
                                </p:cTn>
                              </p:par>
                            </p:childTnLst>
                          </p:cTn>
                        </p:par>
                        <p:par>
                          <p:cTn id="17" fill="hold">
                            <p:stCondLst>
                              <p:cond delay="2500"/>
                            </p:stCondLst>
                            <p:childTnLst>
                              <p:par>
                                <p:cTn id="18" presetID="47" presetClass="entr" presetSubtype="0"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anim calcmode="lin" valueType="num">
                                      <p:cBhvr>
                                        <p:cTn id="21" dur="500" fill="hold"/>
                                        <p:tgtEl>
                                          <p:spTgt spid="29"/>
                                        </p:tgtEl>
                                        <p:attrNameLst>
                                          <p:attrName>ppt_x</p:attrName>
                                        </p:attrNameLst>
                                      </p:cBhvr>
                                      <p:tavLst>
                                        <p:tav tm="0">
                                          <p:val>
                                            <p:strVal val="#ppt_x"/>
                                          </p:val>
                                        </p:tav>
                                        <p:tav tm="100000">
                                          <p:val>
                                            <p:strVal val="#ppt_x"/>
                                          </p:val>
                                        </p:tav>
                                      </p:tavLst>
                                    </p:anim>
                                    <p:anim calcmode="lin" valueType="num">
                                      <p:cBhvr>
                                        <p:cTn id="22"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80">
                                          <p:stCondLst>
                                            <p:cond delay="0"/>
                                          </p:stCondLst>
                                        </p:cTn>
                                        <p:tgtEl>
                                          <p:spTgt spid="7"/>
                                        </p:tgtEl>
                                      </p:cBhvr>
                                    </p:animEffect>
                                    <p:anim calcmode="lin" valueType="num">
                                      <p:cBhvr>
                                        <p:cTn id="2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3" dur="26">
                                          <p:stCondLst>
                                            <p:cond delay="650"/>
                                          </p:stCondLst>
                                        </p:cTn>
                                        <p:tgtEl>
                                          <p:spTgt spid="7"/>
                                        </p:tgtEl>
                                      </p:cBhvr>
                                      <p:to x="100000" y="60000"/>
                                    </p:animScale>
                                    <p:animScale>
                                      <p:cBhvr>
                                        <p:cTn id="34" dur="166" decel="50000">
                                          <p:stCondLst>
                                            <p:cond delay="676"/>
                                          </p:stCondLst>
                                        </p:cTn>
                                        <p:tgtEl>
                                          <p:spTgt spid="7"/>
                                        </p:tgtEl>
                                      </p:cBhvr>
                                      <p:to x="100000" y="100000"/>
                                    </p:animScale>
                                    <p:animScale>
                                      <p:cBhvr>
                                        <p:cTn id="35" dur="26">
                                          <p:stCondLst>
                                            <p:cond delay="1312"/>
                                          </p:stCondLst>
                                        </p:cTn>
                                        <p:tgtEl>
                                          <p:spTgt spid="7"/>
                                        </p:tgtEl>
                                      </p:cBhvr>
                                      <p:to x="100000" y="80000"/>
                                    </p:animScale>
                                    <p:animScale>
                                      <p:cBhvr>
                                        <p:cTn id="36" dur="166" decel="50000">
                                          <p:stCondLst>
                                            <p:cond delay="1338"/>
                                          </p:stCondLst>
                                        </p:cTn>
                                        <p:tgtEl>
                                          <p:spTgt spid="7"/>
                                        </p:tgtEl>
                                      </p:cBhvr>
                                      <p:to x="100000" y="100000"/>
                                    </p:animScale>
                                    <p:animScale>
                                      <p:cBhvr>
                                        <p:cTn id="37" dur="26">
                                          <p:stCondLst>
                                            <p:cond delay="1642"/>
                                          </p:stCondLst>
                                        </p:cTn>
                                        <p:tgtEl>
                                          <p:spTgt spid="7"/>
                                        </p:tgtEl>
                                      </p:cBhvr>
                                      <p:to x="100000" y="90000"/>
                                    </p:animScale>
                                    <p:animScale>
                                      <p:cBhvr>
                                        <p:cTn id="38" dur="166" decel="50000">
                                          <p:stCondLst>
                                            <p:cond delay="1668"/>
                                          </p:stCondLst>
                                        </p:cTn>
                                        <p:tgtEl>
                                          <p:spTgt spid="7"/>
                                        </p:tgtEl>
                                      </p:cBhvr>
                                      <p:to x="100000" y="100000"/>
                                    </p:animScale>
                                    <p:animScale>
                                      <p:cBhvr>
                                        <p:cTn id="39" dur="26">
                                          <p:stCondLst>
                                            <p:cond delay="1808"/>
                                          </p:stCondLst>
                                        </p:cTn>
                                        <p:tgtEl>
                                          <p:spTgt spid="7"/>
                                        </p:tgtEl>
                                      </p:cBhvr>
                                      <p:to x="100000" y="95000"/>
                                    </p:animScale>
                                    <p:animScale>
                                      <p:cBhvr>
                                        <p:cTn id="4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0" name="图片 3">
            <a:extLst>
              <a:ext uri="{FF2B5EF4-FFF2-40B4-BE49-F238E27FC236}">
                <a16:creationId xmlns:a16="http://schemas.microsoft.com/office/drawing/2014/main" id="{50B62283-F769-45A7-8C1E-0EFA9142B5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697" y="923159"/>
            <a:ext cx="9447403" cy="5632106"/>
          </a:xfrm>
          <a:prstGeom prst="rect">
            <a:avLst/>
          </a:prstGeom>
        </p:spPr>
      </p:pic>
      <p:pic>
        <p:nvPicPr>
          <p:cNvPr id="53" name="图片 3">
            <a:extLst>
              <a:ext uri="{FF2B5EF4-FFF2-40B4-BE49-F238E27FC236}">
                <a16:creationId xmlns:a16="http://schemas.microsoft.com/office/drawing/2014/main" id="{E967028A-1BFB-45A5-A429-78F219A93F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5592" y="3997"/>
            <a:ext cx="2276475" cy="1838325"/>
          </a:xfrm>
          <a:prstGeom prst="rect">
            <a:avLst/>
          </a:prstGeom>
        </p:spPr>
      </p:pic>
      <p:pic>
        <p:nvPicPr>
          <p:cNvPr id="55" name="Picture 54" descr="A picture containing toy, doll&#10;&#10;Description automatically generated">
            <a:extLst>
              <a:ext uri="{FF2B5EF4-FFF2-40B4-BE49-F238E27FC236}">
                <a16:creationId xmlns:a16="http://schemas.microsoft.com/office/drawing/2014/main" id="{84F2015D-EE9F-490B-B31E-D4819992323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36297" y="3599102"/>
            <a:ext cx="3855703" cy="3535680"/>
          </a:xfrm>
          <a:prstGeom prst="rect">
            <a:avLst/>
          </a:prstGeom>
        </p:spPr>
      </p:pic>
      <p:sp>
        <p:nvSpPr>
          <p:cNvPr id="9" name="TextBox 8">
            <a:extLst>
              <a:ext uri="{FF2B5EF4-FFF2-40B4-BE49-F238E27FC236}">
                <a16:creationId xmlns:a16="http://schemas.microsoft.com/office/drawing/2014/main" id="{C85708CA-E7C4-4399-8EDE-1B8E778B9C73}"/>
              </a:ext>
            </a:extLst>
          </p:cNvPr>
          <p:cNvSpPr txBox="1"/>
          <p:nvPr/>
        </p:nvSpPr>
        <p:spPr>
          <a:xfrm>
            <a:off x="2308391" y="2705725"/>
            <a:ext cx="4216212"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 </a:t>
            </a:r>
            <a:r>
              <a:rPr kumimoji="0" lang="en-US" sz="54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Vẽ</a:t>
            </a: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sơ</a:t>
            </a: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đồ</a:t>
            </a: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tình</a:t>
            </a: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bạn</a:t>
            </a:r>
            <a:endPar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78685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ppt_x"/>
                                          </p:val>
                                        </p:tav>
                                        <p:tav tm="100000">
                                          <p:val>
                                            <p:strVal val="#ppt_x"/>
                                          </p:val>
                                        </p:tav>
                                      </p:tavLst>
                                    </p:anim>
                                    <p:anim calcmode="lin" valueType="num">
                                      <p:cBhvr additive="base">
                                        <p:cTn id="8" dur="500" fill="hold"/>
                                        <p:tgtEl>
                                          <p:spTgt spid="5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1000"/>
                                        <p:tgtEl>
                                          <p:spTgt spid="53"/>
                                        </p:tgtEl>
                                      </p:cBhvr>
                                    </p:animEffect>
                                    <p:anim calcmode="lin" valueType="num">
                                      <p:cBhvr>
                                        <p:cTn id="13" dur="1000" fill="hold"/>
                                        <p:tgtEl>
                                          <p:spTgt spid="53"/>
                                        </p:tgtEl>
                                        <p:attrNameLst>
                                          <p:attrName>ppt_x</p:attrName>
                                        </p:attrNameLst>
                                      </p:cBhvr>
                                      <p:tavLst>
                                        <p:tav tm="0">
                                          <p:val>
                                            <p:strVal val="#ppt_x"/>
                                          </p:val>
                                        </p:tav>
                                        <p:tav tm="100000">
                                          <p:val>
                                            <p:strVal val="#ppt_x"/>
                                          </p:val>
                                        </p:tav>
                                      </p:tavLst>
                                    </p:anim>
                                    <p:anim calcmode="lin" valueType="num">
                                      <p:cBhvr>
                                        <p:cTn id="14" dur="1000" fill="hold"/>
                                        <p:tgtEl>
                                          <p:spTgt spid="5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1000"/>
                                        <p:tgtEl>
                                          <p:spTgt spid="55"/>
                                        </p:tgtEl>
                                      </p:cBhvr>
                                    </p:animEffect>
                                    <p:anim calcmode="lin" valueType="num">
                                      <p:cBhvr>
                                        <p:cTn id="18" dur="1000" fill="hold"/>
                                        <p:tgtEl>
                                          <p:spTgt spid="55"/>
                                        </p:tgtEl>
                                        <p:attrNameLst>
                                          <p:attrName>ppt_x</p:attrName>
                                        </p:attrNameLst>
                                      </p:cBhvr>
                                      <p:tavLst>
                                        <p:tav tm="0">
                                          <p:val>
                                            <p:strVal val="#ppt_x"/>
                                          </p:val>
                                        </p:tav>
                                        <p:tav tm="100000">
                                          <p:val>
                                            <p:strVal val="#ppt_x"/>
                                          </p:val>
                                        </p:tav>
                                      </p:tavLst>
                                    </p:anim>
                                    <p:anim calcmode="lin" valueType="num">
                                      <p:cBhvr>
                                        <p:cTn id="1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2" name="图片 2">
            <a:extLst>
              <a:ext uri="{FF2B5EF4-FFF2-40B4-BE49-F238E27FC236}">
                <a16:creationId xmlns:a16="http://schemas.microsoft.com/office/drawing/2014/main" id="{96C753BF-6E73-4537-848B-148989380F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6225"/>
          <a:stretch/>
        </p:blipFill>
        <p:spPr>
          <a:xfrm>
            <a:off x="0" y="5097553"/>
            <a:ext cx="12192000" cy="1760447"/>
          </a:xfrm>
          <a:prstGeom prst="rect">
            <a:avLst/>
          </a:prstGeom>
        </p:spPr>
      </p:pic>
      <p:sp>
        <p:nvSpPr>
          <p:cNvPr id="24" name="TextBox 23">
            <a:extLst>
              <a:ext uri="{FF2B5EF4-FFF2-40B4-BE49-F238E27FC236}">
                <a16:creationId xmlns:a16="http://schemas.microsoft.com/office/drawing/2014/main" id="{CAE5144A-5CD4-49FF-8E3F-EE4B88E30DE2}"/>
              </a:ext>
            </a:extLst>
          </p:cNvPr>
          <p:cNvSpPr txBox="1"/>
          <p:nvPr/>
        </p:nvSpPr>
        <p:spPr>
          <a:xfrm>
            <a:off x="1625600" y="144595"/>
            <a:ext cx="9315450"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Vẽ</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sơ</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đồ</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kết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nối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từ</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ngôi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sao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có</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tên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em</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đến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ngôi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sao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có</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tên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bạn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thân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của</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em</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pic>
        <p:nvPicPr>
          <p:cNvPr id="21" name="Picture 20">
            <a:extLst>
              <a:ext uri="{FF2B5EF4-FFF2-40B4-BE49-F238E27FC236}">
                <a16:creationId xmlns:a16="http://schemas.microsoft.com/office/drawing/2014/main" id="{63676BDF-CF53-4AF7-A6CF-F0F4CD6373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2302" y="275349"/>
            <a:ext cx="938822" cy="938822"/>
          </a:xfrm>
          <a:prstGeom prst="rect">
            <a:avLst/>
          </a:prstGeom>
        </p:spPr>
      </p:pic>
      <p:grpSp>
        <p:nvGrpSpPr>
          <p:cNvPr id="6" name="Group 5">
            <a:extLst>
              <a:ext uri="{FF2B5EF4-FFF2-40B4-BE49-F238E27FC236}">
                <a16:creationId xmlns:a16="http://schemas.microsoft.com/office/drawing/2014/main" id="{D65C72E4-A955-441D-9545-99BD7688B403}"/>
              </a:ext>
            </a:extLst>
          </p:cNvPr>
          <p:cNvGrpSpPr/>
          <p:nvPr/>
        </p:nvGrpSpPr>
        <p:grpSpPr>
          <a:xfrm>
            <a:off x="1223393" y="1503677"/>
            <a:ext cx="2971538" cy="2253973"/>
            <a:chOff x="1223393" y="1503677"/>
            <a:chExt cx="2971538" cy="2253973"/>
          </a:xfrm>
        </p:grpSpPr>
        <p:grpSp>
          <p:nvGrpSpPr>
            <p:cNvPr id="4" name="Group 3">
              <a:extLst>
                <a:ext uri="{FF2B5EF4-FFF2-40B4-BE49-F238E27FC236}">
                  <a16:creationId xmlns:a16="http://schemas.microsoft.com/office/drawing/2014/main" id="{C73271F2-E508-44B2-A3B6-C50337340887}"/>
                </a:ext>
              </a:extLst>
            </p:cNvPr>
            <p:cNvGrpSpPr/>
            <p:nvPr/>
          </p:nvGrpSpPr>
          <p:grpSpPr>
            <a:xfrm>
              <a:off x="1223393" y="1503677"/>
              <a:ext cx="2971538" cy="2253973"/>
              <a:chOff x="1223393" y="1503677"/>
              <a:chExt cx="2971538" cy="2253973"/>
            </a:xfrm>
          </p:grpSpPr>
          <p:sp>
            <p:nvSpPr>
              <p:cNvPr id="5" name="Google Shape;200;p27">
                <a:extLst>
                  <a:ext uri="{FF2B5EF4-FFF2-40B4-BE49-F238E27FC236}">
                    <a16:creationId xmlns:a16="http://schemas.microsoft.com/office/drawing/2014/main" id="{7A5065FB-D2F3-4DB7-807B-E56A486854A6}"/>
                  </a:ext>
                </a:extLst>
              </p:cNvPr>
              <p:cNvSpPr/>
              <p:nvPr/>
            </p:nvSpPr>
            <p:spPr>
              <a:xfrm rot="18038119">
                <a:off x="1582175" y="1144895"/>
                <a:ext cx="2253973" cy="2971538"/>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ln/>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a:cs typeface="Arial"/>
                  <a:sym typeface="Arial"/>
                </a:endParaRPr>
              </a:p>
            </p:txBody>
          </p:sp>
          <p:sp>
            <p:nvSpPr>
              <p:cNvPr id="2" name="TextBox 1">
                <a:extLst>
                  <a:ext uri="{FF2B5EF4-FFF2-40B4-BE49-F238E27FC236}">
                    <a16:creationId xmlns:a16="http://schemas.microsoft.com/office/drawing/2014/main" id="{320D5011-B2FC-45CE-9605-E4BA43D03D61}"/>
                  </a:ext>
                </a:extLst>
              </p:cNvPr>
              <p:cNvSpPr txBox="1"/>
              <p:nvPr/>
            </p:nvSpPr>
            <p:spPr>
              <a:xfrm>
                <a:off x="1423921" y="2296160"/>
                <a:ext cx="2570480" cy="584775"/>
              </a:xfrm>
              <a:prstGeom prst="rect">
                <a:avLst/>
              </a:prstGeom>
              <a:noFill/>
            </p:spPr>
            <p:txBody>
              <a:bodyPr wrap="square" rtlCol="0">
                <a:spAutoFit/>
              </a:bodyPr>
              <a:lstStyle/>
              <a:p>
                <a:r>
                  <a:rPr lang="en-US" sz="3200" dirty="0" err="1"/>
                  <a:t>Hòa</a:t>
                </a:r>
                <a:r>
                  <a:rPr lang="en-US" sz="3200" dirty="0"/>
                  <a:t> </a:t>
                </a:r>
                <a:r>
                  <a:rPr lang="en-US" sz="3200" dirty="0" err="1"/>
                  <a:t>thuận</a:t>
                </a:r>
                <a:endParaRPr lang="en-US" sz="3200" dirty="0"/>
              </a:p>
            </p:txBody>
          </p:sp>
        </p:grpSp>
        <p:sp>
          <p:nvSpPr>
            <p:cNvPr id="3" name="Heart 2">
              <a:extLst>
                <a:ext uri="{FF2B5EF4-FFF2-40B4-BE49-F238E27FC236}">
                  <a16:creationId xmlns:a16="http://schemas.microsoft.com/office/drawing/2014/main" id="{A110BED9-BDC6-43EC-ACCA-1DED688516C4}"/>
                </a:ext>
              </a:extLst>
            </p:cNvPr>
            <p:cNvSpPr/>
            <p:nvPr/>
          </p:nvSpPr>
          <p:spPr>
            <a:xfrm>
              <a:off x="3333241" y="2296160"/>
              <a:ext cx="629920" cy="558800"/>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 name="Group 8">
            <a:extLst>
              <a:ext uri="{FF2B5EF4-FFF2-40B4-BE49-F238E27FC236}">
                <a16:creationId xmlns:a16="http://schemas.microsoft.com/office/drawing/2014/main" id="{24E75490-99C3-41FC-A4BC-2E48B440864C}"/>
              </a:ext>
            </a:extLst>
          </p:cNvPr>
          <p:cNvGrpSpPr/>
          <p:nvPr/>
        </p:nvGrpSpPr>
        <p:grpSpPr>
          <a:xfrm>
            <a:off x="1335153" y="2876054"/>
            <a:ext cx="2971538" cy="2253973"/>
            <a:chOff x="1223393" y="1503677"/>
            <a:chExt cx="2971538" cy="2253973"/>
          </a:xfrm>
        </p:grpSpPr>
        <p:sp>
          <p:nvSpPr>
            <p:cNvPr id="10" name="Google Shape;200;p27">
              <a:extLst>
                <a:ext uri="{FF2B5EF4-FFF2-40B4-BE49-F238E27FC236}">
                  <a16:creationId xmlns:a16="http://schemas.microsoft.com/office/drawing/2014/main" id="{9DE04BC4-4877-4738-9B52-F015424E41C7}"/>
                </a:ext>
              </a:extLst>
            </p:cNvPr>
            <p:cNvSpPr/>
            <p:nvPr/>
          </p:nvSpPr>
          <p:spPr>
            <a:xfrm rot="18038119">
              <a:off x="1582175" y="1144895"/>
              <a:ext cx="2253973" cy="2971538"/>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ln/>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a:cs typeface="Arial"/>
                <a:sym typeface="Arial"/>
              </a:endParaRPr>
            </a:p>
          </p:txBody>
        </p:sp>
        <p:sp>
          <p:nvSpPr>
            <p:cNvPr id="11" name="TextBox 10">
              <a:extLst>
                <a:ext uri="{FF2B5EF4-FFF2-40B4-BE49-F238E27FC236}">
                  <a16:creationId xmlns:a16="http://schemas.microsoft.com/office/drawing/2014/main" id="{92557883-F04C-49F6-906B-E29FEA87A6CF}"/>
                </a:ext>
              </a:extLst>
            </p:cNvPr>
            <p:cNvSpPr txBox="1"/>
            <p:nvPr/>
          </p:nvSpPr>
          <p:spPr>
            <a:xfrm>
              <a:off x="1513840" y="2154087"/>
              <a:ext cx="2570480" cy="830997"/>
            </a:xfrm>
            <a:prstGeom prst="rect">
              <a:avLst/>
            </a:prstGeom>
            <a:noFill/>
          </p:spPr>
          <p:txBody>
            <a:bodyPr wrap="square" rtlCol="0">
              <a:spAutoFit/>
            </a:bodyPr>
            <a:lstStyle/>
            <a:p>
              <a:r>
                <a:rPr lang="en-US" sz="3200" dirty="0" err="1"/>
                <a:t>Bất</a:t>
              </a:r>
              <a:r>
                <a:rPr lang="en-US" sz="3200" dirty="0"/>
                <a:t> </a:t>
              </a:r>
              <a:r>
                <a:rPr lang="en-US" sz="3200" dirty="0" err="1"/>
                <a:t>đồng</a:t>
              </a:r>
              <a:r>
                <a:rPr lang="en-US" sz="3200" dirty="0"/>
                <a:t> </a:t>
              </a:r>
              <a:r>
                <a:rPr lang="en-US" sz="4800" dirty="0"/>
                <a:t>!</a:t>
              </a:r>
            </a:p>
          </p:txBody>
        </p:sp>
      </p:grpSp>
      <p:grpSp>
        <p:nvGrpSpPr>
          <p:cNvPr id="12" name="Group 11">
            <a:extLst>
              <a:ext uri="{FF2B5EF4-FFF2-40B4-BE49-F238E27FC236}">
                <a16:creationId xmlns:a16="http://schemas.microsoft.com/office/drawing/2014/main" id="{44D173E3-37DC-4B81-B40F-0B97E48A8184}"/>
              </a:ext>
            </a:extLst>
          </p:cNvPr>
          <p:cNvGrpSpPr/>
          <p:nvPr/>
        </p:nvGrpSpPr>
        <p:grpSpPr>
          <a:xfrm>
            <a:off x="5017518" y="2094278"/>
            <a:ext cx="1291842" cy="1200329"/>
            <a:chOff x="5017518" y="2094278"/>
            <a:chExt cx="1291842" cy="1200329"/>
          </a:xfrm>
        </p:grpSpPr>
        <p:sp>
          <p:nvSpPr>
            <p:cNvPr id="7" name="Star: 5 Points 6">
              <a:extLst>
                <a:ext uri="{FF2B5EF4-FFF2-40B4-BE49-F238E27FC236}">
                  <a16:creationId xmlns:a16="http://schemas.microsoft.com/office/drawing/2014/main" id="{1C9862AC-1129-451D-8A42-9D7FDF07BF58}"/>
                </a:ext>
              </a:extLst>
            </p:cNvPr>
            <p:cNvSpPr/>
            <p:nvPr/>
          </p:nvSpPr>
          <p:spPr>
            <a:xfrm>
              <a:off x="5017518" y="2094278"/>
              <a:ext cx="1291842" cy="1200329"/>
            </a:xfrm>
            <a:prstGeom prst="star5">
              <a:avLst>
                <a:gd name="adj" fmla="val 27972"/>
                <a:gd name="hf" fmla="val 105146"/>
                <a:gd name="vf" fmla="val 11055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2800" dirty="0"/>
            </a:p>
          </p:txBody>
        </p:sp>
        <p:sp>
          <p:nvSpPr>
            <p:cNvPr id="8" name="TextBox 7">
              <a:extLst>
                <a:ext uri="{FF2B5EF4-FFF2-40B4-BE49-F238E27FC236}">
                  <a16:creationId xmlns:a16="http://schemas.microsoft.com/office/drawing/2014/main" id="{A3C91EA8-AE63-4EF8-81F0-7D2C5C9F5CAC}"/>
                </a:ext>
              </a:extLst>
            </p:cNvPr>
            <p:cNvSpPr txBox="1"/>
            <p:nvPr/>
          </p:nvSpPr>
          <p:spPr>
            <a:xfrm>
              <a:off x="5129278" y="2509520"/>
              <a:ext cx="966722" cy="461665"/>
            </a:xfrm>
            <a:prstGeom prst="rect">
              <a:avLst/>
            </a:prstGeom>
            <a:noFill/>
          </p:spPr>
          <p:txBody>
            <a:bodyPr wrap="square" rtlCol="0">
              <a:spAutoFit/>
            </a:bodyPr>
            <a:lstStyle/>
            <a:p>
              <a:pPr algn="ctr"/>
              <a:r>
                <a:rPr lang="en-US" sz="2400" dirty="0" err="1"/>
                <a:t>Giang</a:t>
              </a:r>
              <a:endParaRPr lang="en-US" sz="2400" dirty="0"/>
            </a:p>
          </p:txBody>
        </p:sp>
      </p:grpSp>
      <p:sp>
        <p:nvSpPr>
          <p:cNvPr id="13" name="Freeform: Shape 12">
            <a:extLst>
              <a:ext uri="{FF2B5EF4-FFF2-40B4-BE49-F238E27FC236}">
                <a16:creationId xmlns:a16="http://schemas.microsoft.com/office/drawing/2014/main" id="{48D7B4F8-BC25-44FD-8F69-081FC1DAE471}"/>
              </a:ext>
            </a:extLst>
          </p:cNvPr>
          <p:cNvSpPr/>
          <p:nvPr/>
        </p:nvSpPr>
        <p:spPr>
          <a:xfrm>
            <a:off x="6045200" y="2956560"/>
            <a:ext cx="670560" cy="325120"/>
          </a:xfrm>
          <a:custGeom>
            <a:avLst/>
            <a:gdLst>
              <a:gd name="connsiteX0" fmla="*/ 0 w 670560"/>
              <a:gd name="connsiteY0" fmla="*/ 0 h 325120"/>
              <a:gd name="connsiteX1" fmla="*/ 670560 w 670560"/>
              <a:gd name="connsiteY1" fmla="*/ 325120 h 325120"/>
            </a:gdLst>
            <a:ahLst/>
            <a:cxnLst>
              <a:cxn ang="0">
                <a:pos x="connsiteX0" y="connsiteY0"/>
              </a:cxn>
              <a:cxn ang="0">
                <a:pos x="connsiteX1" y="connsiteY1"/>
              </a:cxn>
            </a:cxnLst>
            <a:rect l="l" t="t" r="r" b="b"/>
            <a:pathLst>
              <a:path w="670560" h="325120">
                <a:moveTo>
                  <a:pt x="0" y="0"/>
                </a:moveTo>
                <a:cubicBezTo>
                  <a:pt x="269240" y="140546"/>
                  <a:pt x="538480" y="281093"/>
                  <a:pt x="670560" y="32512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Heart 16">
            <a:extLst>
              <a:ext uri="{FF2B5EF4-FFF2-40B4-BE49-F238E27FC236}">
                <a16:creationId xmlns:a16="http://schemas.microsoft.com/office/drawing/2014/main" id="{8B166573-C079-45A9-953B-40A096E3532B}"/>
              </a:ext>
            </a:extLst>
          </p:cNvPr>
          <p:cNvSpPr/>
          <p:nvPr/>
        </p:nvSpPr>
        <p:spPr>
          <a:xfrm>
            <a:off x="6595362" y="2928612"/>
            <a:ext cx="629920" cy="558800"/>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940AE844-EC4C-45B2-B7FB-31E7E9E6BF60}"/>
              </a:ext>
            </a:extLst>
          </p:cNvPr>
          <p:cNvSpPr/>
          <p:nvPr/>
        </p:nvSpPr>
        <p:spPr>
          <a:xfrm>
            <a:off x="7080884" y="3361779"/>
            <a:ext cx="629921" cy="164685"/>
          </a:xfrm>
          <a:custGeom>
            <a:avLst/>
            <a:gdLst>
              <a:gd name="connsiteX0" fmla="*/ 0 w 670560"/>
              <a:gd name="connsiteY0" fmla="*/ 0 h 325120"/>
              <a:gd name="connsiteX1" fmla="*/ 670560 w 670560"/>
              <a:gd name="connsiteY1" fmla="*/ 325120 h 325120"/>
            </a:gdLst>
            <a:ahLst/>
            <a:cxnLst>
              <a:cxn ang="0">
                <a:pos x="connsiteX0" y="connsiteY0"/>
              </a:cxn>
              <a:cxn ang="0">
                <a:pos x="connsiteX1" y="connsiteY1"/>
              </a:cxn>
            </a:cxnLst>
            <a:rect l="l" t="t" r="r" b="b"/>
            <a:pathLst>
              <a:path w="670560" h="325120">
                <a:moveTo>
                  <a:pt x="0" y="0"/>
                </a:moveTo>
                <a:cubicBezTo>
                  <a:pt x="269240" y="140546"/>
                  <a:pt x="538480" y="281093"/>
                  <a:pt x="670560" y="32512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BB721541-4266-4EF3-9323-A066D891D3D7}"/>
              </a:ext>
            </a:extLst>
          </p:cNvPr>
          <p:cNvGrpSpPr/>
          <p:nvPr/>
        </p:nvGrpSpPr>
        <p:grpSpPr>
          <a:xfrm>
            <a:off x="7506721" y="2802712"/>
            <a:ext cx="1291842" cy="1200329"/>
            <a:chOff x="5017518" y="2094278"/>
            <a:chExt cx="1291842" cy="1200329"/>
          </a:xfrm>
        </p:grpSpPr>
        <p:sp>
          <p:nvSpPr>
            <p:cNvPr id="20" name="Star: 5 Points 19">
              <a:extLst>
                <a:ext uri="{FF2B5EF4-FFF2-40B4-BE49-F238E27FC236}">
                  <a16:creationId xmlns:a16="http://schemas.microsoft.com/office/drawing/2014/main" id="{A4AFD2C9-F5E2-47A6-818D-1DD6097A1F2D}"/>
                </a:ext>
              </a:extLst>
            </p:cNvPr>
            <p:cNvSpPr/>
            <p:nvPr/>
          </p:nvSpPr>
          <p:spPr>
            <a:xfrm>
              <a:off x="5017518" y="2094278"/>
              <a:ext cx="1291842" cy="1200329"/>
            </a:xfrm>
            <a:prstGeom prst="star5">
              <a:avLst>
                <a:gd name="adj" fmla="val 27972"/>
                <a:gd name="hf" fmla="val 105146"/>
                <a:gd name="vf" fmla="val 11055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800" dirty="0"/>
            </a:p>
          </p:txBody>
        </p:sp>
        <p:sp>
          <p:nvSpPr>
            <p:cNvPr id="22" name="TextBox 21">
              <a:extLst>
                <a:ext uri="{FF2B5EF4-FFF2-40B4-BE49-F238E27FC236}">
                  <a16:creationId xmlns:a16="http://schemas.microsoft.com/office/drawing/2014/main" id="{C84859DC-B1CC-4799-B953-DBBF1CF7A721}"/>
                </a:ext>
              </a:extLst>
            </p:cNvPr>
            <p:cNvSpPr txBox="1"/>
            <p:nvPr/>
          </p:nvSpPr>
          <p:spPr>
            <a:xfrm>
              <a:off x="5164078" y="2620317"/>
              <a:ext cx="966722" cy="461665"/>
            </a:xfrm>
            <a:prstGeom prst="rect">
              <a:avLst/>
            </a:prstGeom>
            <a:noFill/>
          </p:spPr>
          <p:txBody>
            <a:bodyPr wrap="square" rtlCol="0">
              <a:spAutoFit/>
            </a:bodyPr>
            <a:lstStyle/>
            <a:p>
              <a:pPr algn="ctr"/>
              <a:r>
                <a:rPr lang="en-US" sz="2400" dirty="0" err="1"/>
                <a:t>Tôi</a:t>
              </a:r>
              <a:endParaRPr lang="en-US" sz="2400" dirty="0"/>
            </a:p>
          </p:txBody>
        </p:sp>
      </p:grpSp>
      <p:sp>
        <p:nvSpPr>
          <p:cNvPr id="23" name="Freeform: Shape 22">
            <a:extLst>
              <a:ext uri="{FF2B5EF4-FFF2-40B4-BE49-F238E27FC236}">
                <a16:creationId xmlns:a16="http://schemas.microsoft.com/office/drawing/2014/main" id="{0860FD3F-8267-4805-8511-38672622D56C}"/>
              </a:ext>
            </a:extLst>
          </p:cNvPr>
          <p:cNvSpPr/>
          <p:nvPr/>
        </p:nvSpPr>
        <p:spPr>
          <a:xfrm>
            <a:off x="8517006" y="3616215"/>
            <a:ext cx="428117" cy="174201"/>
          </a:xfrm>
          <a:custGeom>
            <a:avLst/>
            <a:gdLst>
              <a:gd name="connsiteX0" fmla="*/ 0 w 670560"/>
              <a:gd name="connsiteY0" fmla="*/ 0 h 325120"/>
              <a:gd name="connsiteX1" fmla="*/ 670560 w 670560"/>
              <a:gd name="connsiteY1" fmla="*/ 325120 h 325120"/>
            </a:gdLst>
            <a:ahLst/>
            <a:cxnLst>
              <a:cxn ang="0">
                <a:pos x="connsiteX0" y="connsiteY0"/>
              </a:cxn>
              <a:cxn ang="0">
                <a:pos x="connsiteX1" y="connsiteY1"/>
              </a:cxn>
            </a:cxnLst>
            <a:rect l="l" t="t" r="r" b="b"/>
            <a:pathLst>
              <a:path w="670560" h="325120">
                <a:moveTo>
                  <a:pt x="0" y="0"/>
                </a:moveTo>
                <a:cubicBezTo>
                  <a:pt x="269240" y="140546"/>
                  <a:pt x="538480" y="281093"/>
                  <a:pt x="670560" y="32512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93E93EA-813A-4B54-BEEC-E91D964B52F3}"/>
              </a:ext>
            </a:extLst>
          </p:cNvPr>
          <p:cNvSpPr txBox="1"/>
          <p:nvPr/>
        </p:nvSpPr>
        <p:spPr>
          <a:xfrm rot="569907">
            <a:off x="8759447" y="3418759"/>
            <a:ext cx="538605" cy="707886"/>
          </a:xfrm>
          <a:prstGeom prst="rect">
            <a:avLst/>
          </a:prstGeom>
          <a:noFill/>
        </p:spPr>
        <p:txBody>
          <a:bodyPr wrap="square" rtlCol="0">
            <a:spAutoFit/>
          </a:bodyPr>
          <a:lstStyle/>
          <a:p>
            <a:r>
              <a:rPr lang="en-US" sz="4000" dirty="0"/>
              <a:t>!</a:t>
            </a:r>
          </a:p>
        </p:txBody>
      </p:sp>
      <p:sp>
        <p:nvSpPr>
          <p:cNvPr id="25" name="Freeform: Shape 24">
            <a:extLst>
              <a:ext uri="{FF2B5EF4-FFF2-40B4-BE49-F238E27FC236}">
                <a16:creationId xmlns:a16="http://schemas.microsoft.com/office/drawing/2014/main" id="{7379A059-B042-4EA7-8EFF-A36441859679}"/>
              </a:ext>
            </a:extLst>
          </p:cNvPr>
          <p:cNvSpPr/>
          <p:nvPr/>
        </p:nvSpPr>
        <p:spPr>
          <a:xfrm>
            <a:off x="8986288" y="3787937"/>
            <a:ext cx="428117" cy="174201"/>
          </a:xfrm>
          <a:custGeom>
            <a:avLst/>
            <a:gdLst>
              <a:gd name="connsiteX0" fmla="*/ 0 w 670560"/>
              <a:gd name="connsiteY0" fmla="*/ 0 h 325120"/>
              <a:gd name="connsiteX1" fmla="*/ 670560 w 670560"/>
              <a:gd name="connsiteY1" fmla="*/ 325120 h 325120"/>
            </a:gdLst>
            <a:ahLst/>
            <a:cxnLst>
              <a:cxn ang="0">
                <a:pos x="connsiteX0" y="connsiteY0"/>
              </a:cxn>
              <a:cxn ang="0">
                <a:pos x="connsiteX1" y="connsiteY1"/>
              </a:cxn>
            </a:cxnLst>
            <a:rect l="l" t="t" r="r" b="b"/>
            <a:pathLst>
              <a:path w="670560" h="325120">
                <a:moveTo>
                  <a:pt x="0" y="0"/>
                </a:moveTo>
                <a:cubicBezTo>
                  <a:pt x="269240" y="140546"/>
                  <a:pt x="538480" y="281093"/>
                  <a:pt x="670560" y="32512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D177B027-1195-4573-B315-C0F581282E3E}"/>
              </a:ext>
            </a:extLst>
          </p:cNvPr>
          <p:cNvGrpSpPr/>
          <p:nvPr/>
        </p:nvGrpSpPr>
        <p:grpSpPr>
          <a:xfrm>
            <a:off x="9267324" y="3079341"/>
            <a:ext cx="1291842" cy="1200329"/>
            <a:chOff x="5017518" y="2094278"/>
            <a:chExt cx="1291842" cy="1200329"/>
          </a:xfrm>
        </p:grpSpPr>
        <p:sp>
          <p:nvSpPr>
            <p:cNvPr id="27" name="Star: 5 Points 26">
              <a:extLst>
                <a:ext uri="{FF2B5EF4-FFF2-40B4-BE49-F238E27FC236}">
                  <a16:creationId xmlns:a16="http://schemas.microsoft.com/office/drawing/2014/main" id="{5CCD3C10-543E-4956-91A8-F47622E28877}"/>
                </a:ext>
              </a:extLst>
            </p:cNvPr>
            <p:cNvSpPr/>
            <p:nvPr/>
          </p:nvSpPr>
          <p:spPr>
            <a:xfrm>
              <a:off x="5017518" y="2094278"/>
              <a:ext cx="1291842" cy="1200329"/>
            </a:xfrm>
            <a:prstGeom prst="star5">
              <a:avLst>
                <a:gd name="adj" fmla="val 27972"/>
                <a:gd name="hf" fmla="val 105146"/>
                <a:gd name="vf" fmla="val 11055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800" dirty="0"/>
            </a:p>
          </p:txBody>
        </p:sp>
        <p:sp>
          <p:nvSpPr>
            <p:cNvPr id="28" name="TextBox 27">
              <a:extLst>
                <a:ext uri="{FF2B5EF4-FFF2-40B4-BE49-F238E27FC236}">
                  <a16:creationId xmlns:a16="http://schemas.microsoft.com/office/drawing/2014/main" id="{ADED5DE7-DD52-41F1-93ED-30A5685CF8FE}"/>
                </a:ext>
              </a:extLst>
            </p:cNvPr>
            <p:cNvSpPr txBox="1"/>
            <p:nvPr/>
          </p:nvSpPr>
          <p:spPr>
            <a:xfrm>
              <a:off x="5164078" y="2620317"/>
              <a:ext cx="966722" cy="461665"/>
            </a:xfrm>
            <a:prstGeom prst="rect">
              <a:avLst/>
            </a:prstGeom>
            <a:noFill/>
          </p:spPr>
          <p:txBody>
            <a:bodyPr wrap="square" rtlCol="0">
              <a:spAutoFit/>
            </a:bodyPr>
            <a:lstStyle/>
            <a:p>
              <a:pPr algn="ctr"/>
              <a:r>
                <a:rPr lang="en-US" sz="2400" dirty="0" err="1"/>
                <a:t>Tuệ</a:t>
              </a:r>
              <a:endParaRPr lang="en-US" sz="2400" dirty="0"/>
            </a:p>
          </p:txBody>
        </p:sp>
      </p:grpSp>
      <p:sp>
        <p:nvSpPr>
          <p:cNvPr id="16" name="Freeform: Shape 15">
            <a:extLst>
              <a:ext uri="{FF2B5EF4-FFF2-40B4-BE49-F238E27FC236}">
                <a16:creationId xmlns:a16="http://schemas.microsoft.com/office/drawing/2014/main" id="{57C94B46-64D1-4723-86BC-7FF005AA78CF}"/>
              </a:ext>
            </a:extLst>
          </p:cNvPr>
          <p:cNvSpPr/>
          <p:nvPr/>
        </p:nvSpPr>
        <p:spPr>
          <a:xfrm>
            <a:off x="7639002" y="2639518"/>
            <a:ext cx="274119" cy="458309"/>
          </a:xfrm>
          <a:custGeom>
            <a:avLst/>
            <a:gdLst>
              <a:gd name="connsiteX0" fmla="*/ 255318 w 255318"/>
              <a:gd name="connsiteY0" fmla="*/ 863600 h 863600"/>
              <a:gd name="connsiteX1" fmla="*/ 1318 w 255318"/>
              <a:gd name="connsiteY1" fmla="*/ 203200 h 863600"/>
              <a:gd name="connsiteX2" fmla="*/ 174038 w 255318"/>
              <a:gd name="connsiteY2" fmla="*/ 0 h 863600"/>
            </a:gdLst>
            <a:ahLst/>
            <a:cxnLst>
              <a:cxn ang="0">
                <a:pos x="connsiteX0" y="connsiteY0"/>
              </a:cxn>
              <a:cxn ang="0">
                <a:pos x="connsiteX1" y="connsiteY1"/>
              </a:cxn>
              <a:cxn ang="0">
                <a:pos x="connsiteX2" y="connsiteY2"/>
              </a:cxn>
            </a:cxnLst>
            <a:rect l="l" t="t" r="r" b="b"/>
            <a:pathLst>
              <a:path w="255318" h="863600">
                <a:moveTo>
                  <a:pt x="255318" y="863600"/>
                </a:moveTo>
                <a:cubicBezTo>
                  <a:pt x="135091" y="605366"/>
                  <a:pt x="14865" y="347133"/>
                  <a:pt x="1318" y="203200"/>
                </a:cubicBezTo>
                <a:cubicBezTo>
                  <a:pt x="-12229" y="59267"/>
                  <a:pt x="80904" y="29633"/>
                  <a:pt x="17403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Heart 29">
            <a:extLst>
              <a:ext uri="{FF2B5EF4-FFF2-40B4-BE49-F238E27FC236}">
                <a16:creationId xmlns:a16="http://schemas.microsoft.com/office/drawing/2014/main" id="{E2A91642-1643-4F08-810B-AEA0331DA879}"/>
              </a:ext>
            </a:extLst>
          </p:cNvPr>
          <p:cNvSpPr/>
          <p:nvPr/>
        </p:nvSpPr>
        <p:spPr>
          <a:xfrm>
            <a:off x="7663642" y="2217956"/>
            <a:ext cx="629920" cy="558800"/>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 name="Group 30">
            <a:extLst>
              <a:ext uri="{FF2B5EF4-FFF2-40B4-BE49-F238E27FC236}">
                <a16:creationId xmlns:a16="http://schemas.microsoft.com/office/drawing/2014/main" id="{3C2CE725-A35C-4BB2-98DC-90AF724CAA22}"/>
              </a:ext>
            </a:extLst>
          </p:cNvPr>
          <p:cNvGrpSpPr/>
          <p:nvPr/>
        </p:nvGrpSpPr>
        <p:grpSpPr>
          <a:xfrm>
            <a:off x="8382828" y="1208631"/>
            <a:ext cx="1291842" cy="1200329"/>
            <a:chOff x="5017518" y="2094278"/>
            <a:chExt cx="1291842" cy="1200329"/>
          </a:xfrm>
        </p:grpSpPr>
        <p:sp>
          <p:nvSpPr>
            <p:cNvPr id="32" name="Star: 5 Points 31">
              <a:extLst>
                <a:ext uri="{FF2B5EF4-FFF2-40B4-BE49-F238E27FC236}">
                  <a16:creationId xmlns:a16="http://schemas.microsoft.com/office/drawing/2014/main" id="{4240CDCE-F996-4078-B2AD-B3B88D7EE217}"/>
                </a:ext>
              </a:extLst>
            </p:cNvPr>
            <p:cNvSpPr/>
            <p:nvPr/>
          </p:nvSpPr>
          <p:spPr>
            <a:xfrm>
              <a:off x="5017518" y="2094278"/>
              <a:ext cx="1291842" cy="1200329"/>
            </a:xfrm>
            <a:prstGeom prst="star5">
              <a:avLst>
                <a:gd name="adj" fmla="val 27972"/>
                <a:gd name="hf" fmla="val 105146"/>
                <a:gd name="vf" fmla="val 110557"/>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2800" dirty="0"/>
            </a:p>
          </p:txBody>
        </p:sp>
        <p:sp>
          <p:nvSpPr>
            <p:cNvPr id="33" name="TextBox 32">
              <a:extLst>
                <a:ext uri="{FF2B5EF4-FFF2-40B4-BE49-F238E27FC236}">
                  <a16:creationId xmlns:a16="http://schemas.microsoft.com/office/drawing/2014/main" id="{AFF18518-73BE-44F7-93A9-8EBD5F93C924}"/>
                </a:ext>
              </a:extLst>
            </p:cNvPr>
            <p:cNvSpPr txBox="1"/>
            <p:nvPr/>
          </p:nvSpPr>
          <p:spPr>
            <a:xfrm>
              <a:off x="5164078" y="2620317"/>
              <a:ext cx="966722" cy="461665"/>
            </a:xfrm>
            <a:prstGeom prst="rect">
              <a:avLst/>
            </a:prstGeom>
            <a:noFill/>
          </p:spPr>
          <p:txBody>
            <a:bodyPr wrap="square" rtlCol="0">
              <a:spAutoFit/>
            </a:bodyPr>
            <a:lstStyle/>
            <a:p>
              <a:pPr algn="ctr"/>
              <a:r>
                <a:rPr lang="en-US" sz="2400" dirty="0"/>
                <a:t>Nam</a:t>
              </a:r>
            </a:p>
          </p:txBody>
        </p:sp>
      </p:grpSp>
      <p:sp>
        <p:nvSpPr>
          <p:cNvPr id="29" name="Freeform: Shape 28">
            <a:extLst>
              <a:ext uri="{FF2B5EF4-FFF2-40B4-BE49-F238E27FC236}">
                <a16:creationId xmlns:a16="http://schemas.microsoft.com/office/drawing/2014/main" id="{16DCAA80-79D3-44A0-A440-EBC967F5CCC5}"/>
              </a:ext>
            </a:extLst>
          </p:cNvPr>
          <p:cNvSpPr/>
          <p:nvPr/>
        </p:nvSpPr>
        <p:spPr>
          <a:xfrm>
            <a:off x="8016240" y="1991360"/>
            <a:ext cx="629920" cy="304800"/>
          </a:xfrm>
          <a:custGeom>
            <a:avLst/>
            <a:gdLst>
              <a:gd name="connsiteX0" fmla="*/ 0 w 650240"/>
              <a:gd name="connsiteY0" fmla="*/ 264160 h 264160"/>
              <a:gd name="connsiteX1" fmla="*/ 650240 w 650240"/>
              <a:gd name="connsiteY1" fmla="*/ 0 h 264160"/>
            </a:gdLst>
            <a:ahLst/>
            <a:cxnLst>
              <a:cxn ang="0">
                <a:pos x="connsiteX0" y="connsiteY0"/>
              </a:cxn>
              <a:cxn ang="0">
                <a:pos x="connsiteX1" y="connsiteY1"/>
              </a:cxn>
            </a:cxnLst>
            <a:rect l="l" t="t" r="r" b="b"/>
            <a:pathLst>
              <a:path w="650240" h="264160">
                <a:moveTo>
                  <a:pt x="0" y="264160"/>
                </a:moveTo>
                <a:cubicBezTo>
                  <a:pt x="270933" y="147320"/>
                  <a:pt x="541867" y="30480"/>
                  <a:pt x="65024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70023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down)">
                                      <p:cBhvr>
                                        <p:cTn id="38" dur="500"/>
                                        <p:tgtEl>
                                          <p:spTgt spid="23"/>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down)">
                                      <p:cBhvr>
                                        <p:cTn id="41" dur="500"/>
                                        <p:tgtEl>
                                          <p:spTgt spid="14"/>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down)">
                                      <p:cBhvr>
                                        <p:cTn id="44" dur="5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wipe(down)">
                                      <p:cBhvr>
                                        <p:cTn id="54" dur="500"/>
                                        <p:tgtEl>
                                          <p:spTgt spid="16"/>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wipe(down)">
                                      <p:cBhvr>
                                        <p:cTn id="57" dur="500"/>
                                        <p:tgtEl>
                                          <p:spTgt spid="30"/>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down)">
                                      <p:cBhvr>
                                        <p:cTn id="60" dur="500"/>
                                        <p:tgtEl>
                                          <p:spTgt spid="29"/>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fade">
                                      <p:cBhvr>
                                        <p:cTn id="6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18" grpId="0" animBg="1"/>
      <p:bldP spid="23" grpId="0" animBg="1"/>
      <p:bldP spid="14" grpId="0"/>
      <p:bldP spid="25" grpId="0" animBg="1"/>
      <p:bldP spid="16" grpId="0" animBg="1"/>
      <p:bldP spid="30" grpId="0" animBg="1"/>
      <p:bldP spid="2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70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447</Words>
  <Application>Microsoft Office PowerPoint</Application>
  <PresentationFormat>Widescreen</PresentationFormat>
  <Paragraphs>64</Paragraphs>
  <Slides>24</Slides>
  <Notes>24</Notes>
  <HiddenSlides>0</HiddenSlides>
  <MMClips>1</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24</vt:i4>
      </vt:variant>
    </vt:vector>
  </HeadingPairs>
  <TitlesOfParts>
    <vt:vector size="34" baseType="lpstr">
      <vt:lpstr>Arial</vt:lpstr>
      <vt:lpstr>Calibri</vt:lpstr>
      <vt:lpstr>Calibri Light</vt:lpstr>
      <vt:lpstr>Georgia</vt:lpstr>
      <vt:lpstr>Times New Roman</vt:lpstr>
      <vt:lpstr>Office 主题</vt:lpstr>
      <vt:lpstr>2_Office Theme</vt:lpstr>
      <vt:lpstr>1_Simple Light</vt:lpstr>
      <vt:lpstr>5_Office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27</cp:revision>
  <dcterms:created xsi:type="dcterms:W3CDTF">2022-08-04T03:07:46Z</dcterms:created>
  <dcterms:modified xsi:type="dcterms:W3CDTF">2022-09-30T09:57:20Z</dcterms:modified>
</cp:coreProperties>
</file>