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7.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3.xml" ContentType="application/vnd.openxmlformats-officedocument.presentationml.tags+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6" r:id="rId3"/>
    <p:sldMasterId id="2147483708" r:id="rId4"/>
    <p:sldMasterId id="2147483728" r:id="rId5"/>
    <p:sldMasterId id="2147483745" r:id="rId6"/>
    <p:sldMasterId id="2147483774" r:id="rId7"/>
    <p:sldMasterId id="2147483786" r:id="rId8"/>
  </p:sldMasterIdLst>
  <p:notesMasterIdLst>
    <p:notesMasterId r:id="rId30"/>
  </p:notesMasterIdLst>
  <p:sldIdLst>
    <p:sldId id="8692" r:id="rId9"/>
    <p:sldId id="8694" r:id="rId10"/>
    <p:sldId id="8784" r:id="rId11"/>
    <p:sldId id="8785" r:id="rId12"/>
    <p:sldId id="292" r:id="rId13"/>
    <p:sldId id="925" r:id="rId14"/>
    <p:sldId id="910" r:id="rId15"/>
    <p:sldId id="11703" r:id="rId16"/>
    <p:sldId id="11704" r:id="rId17"/>
    <p:sldId id="11705" r:id="rId18"/>
    <p:sldId id="761" r:id="rId19"/>
    <p:sldId id="309" r:id="rId20"/>
    <p:sldId id="305" r:id="rId21"/>
    <p:sldId id="297" r:id="rId22"/>
    <p:sldId id="298" r:id="rId23"/>
    <p:sldId id="299" r:id="rId24"/>
    <p:sldId id="300" r:id="rId25"/>
    <p:sldId id="301" r:id="rId26"/>
    <p:sldId id="302" r:id="rId27"/>
    <p:sldId id="346" r:id="rId28"/>
    <p:sldId id="27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0F7904-4EF0-43B5-B234-DD61D9055183}" type="datetimeFigureOut">
              <a:rPr lang="en-US" smtClean="0"/>
              <a:t>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D4EEC-7E97-4596-9800-53ED31DCC820}" type="slidenum">
              <a:rPr lang="en-US" smtClean="0"/>
              <a:t>‹#›</a:t>
            </a:fld>
            <a:endParaRPr lang="en-US"/>
          </a:p>
        </p:txBody>
      </p:sp>
    </p:spTree>
    <p:extLst>
      <p:ext uri="{BB962C8B-B14F-4D97-AF65-F5344CB8AC3E}">
        <p14:creationId xmlns:p14="http://schemas.microsoft.com/office/powerpoint/2010/main" val="1426341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09931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525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92795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0689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66537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1516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0" name="Google Shape;1210;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buFontTx/>
              <a:buChar char="-"/>
            </a:pPr>
            <a:r>
              <a:rPr lang="en-US" baseline="0" dirty="0"/>
              <a:t>GV </a:t>
            </a:r>
            <a:r>
              <a:rPr lang="en-US" baseline="0" dirty="0" err="1"/>
              <a:t>cho</a:t>
            </a:r>
            <a:r>
              <a:rPr lang="en-US" baseline="0" dirty="0"/>
              <a:t> HS </a:t>
            </a:r>
            <a:r>
              <a:rPr lang="en-US" baseline="0" dirty="0" err="1"/>
              <a:t>chọn</a:t>
            </a:r>
            <a:r>
              <a:rPr lang="en-US" baseline="0" dirty="0"/>
              <a:t> </a:t>
            </a:r>
            <a:r>
              <a:rPr lang="en-US" baseline="0" dirty="0" err="1"/>
              <a:t>số</a:t>
            </a:r>
            <a:r>
              <a:rPr lang="en-US" baseline="0" dirty="0"/>
              <a:t>, </a:t>
            </a:r>
            <a:r>
              <a:rPr lang="en-US" baseline="0" dirty="0" err="1"/>
              <a:t>sau</a:t>
            </a:r>
            <a:r>
              <a:rPr lang="en-US" baseline="0" dirty="0"/>
              <a:t> </a:t>
            </a:r>
            <a:r>
              <a:rPr lang="en-US" baseline="0" dirty="0" err="1"/>
              <a:t>đó</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tròn</a:t>
            </a:r>
            <a:r>
              <a:rPr lang="en-US" baseline="0" dirty="0"/>
              <a:t> </a:t>
            </a:r>
            <a:r>
              <a:rPr lang="en-US" baseline="0" dirty="0" err="1"/>
              <a:t>số</a:t>
            </a:r>
            <a:r>
              <a:rPr lang="en-US" baseline="0" dirty="0"/>
              <a:t> </a:t>
            </a:r>
            <a:r>
              <a:rPr lang="en-US" baseline="0" dirty="0" err="1"/>
              <a:t>để</a:t>
            </a:r>
            <a:r>
              <a:rPr lang="en-US" baseline="0" dirty="0"/>
              <a:t> </a:t>
            </a:r>
            <a:r>
              <a:rPr lang="en-US" baseline="0" dirty="0" err="1"/>
              <a:t>đến</a:t>
            </a:r>
            <a:r>
              <a:rPr lang="en-US" baseline="0" dirty="0"/>
              <a:t> slide </a:t>
            </a:r>
            <a:r>
              <a:rPr lang="en-US" baseline="0" dirty="0" err="1"/>
              <a:t>câu</a:t>
            </a:r>
            <a:r>
              <a:rPr lang="en-US" baseline="0" dirty="0"/>
              <a:t> </a:t>
            </a:r>
            <a:r>
              <a:rPr lang="en-US" baseline="0" dirty="0" err="1"/>
              <a:t>hỏi</a:t>
            </a:r>
            <a:r>
              <a:rPr lang="en-US" baseline="0" dirty="0"/>
              <a:t>. </a:t>
            </a:r>
            <a:r>
              <a:rPr lang="en-US" baseline="0" dirty="0" err="1"/>
              <a:t>Khi</a:t>
            </a:r>
            <a:r>
              <a:rPr lang="en-US" baseline="0" dirty="0"/>
              <a:t> quay </a:t>
            </a:r>
            <a:r>
              <a:rPr lang="en-US" baseline="0" dirty="0" err="1"/>
              <a:t>lại</a:t>
            </a:r>
            <a:r>
              <a:rPr lang="en-US" baseline="0" dirty="0"/>
              <a:t>, GV </a:t>
            </a:r>
            <a:r>
              <a:rPr lang="en-US" baseline="0" dirty="0" err="1"/>
              <a:t>bấm</a:t>
            </a:r>
            <a:r>
              <a:rPr lang="en-US" baseline="0" dirty="0"/>
              <a:t> </a:t>
            </a:r>
            <a:r>
              <a:rPr lang="en-US" baseline="0" dirty="0" err="1"/>
              <a:t>vào</a:t>
            </a:r>
            <a:r>
              <a:rPr lang="en-US" baseline="0" dirty="0"/>
              <a:t> </a:t>
            </a:r>
            <a:r>
              <a:rPr lang="en-US" baseline="0" dirty="0" err="1"/>
              <a:t>hộp</a:t>
            </a:r>
            <a:r>
              <a:rPr lang="en-US" baseline="0" dirty="0"/>
              <a:t> </a:t>
            </a:r>
            <a:r>
              <a:rPr lang="en-US" baseline="0" dirty="0" err="1"/>
              <a:t>quà</a:t>
            </a:r>
            <a:r>
              <a:rPr lang="en-US" baseline="0" dirty="0"/>
              <a:t> </a:t>
            </a:r>
            <a:r>
              <a:rPr lang="en-US" baseline="0" dirty="0" err="1"/>
              <a:t>đê</a:t>
            </a:r>
            <a:r>
              <a:rPr lang="en-US" baseline="0" dirty="0"/>
              <a:t> HS </a:t>
            </a:r>
            <a:r>
              <a:rPr lang="en-US" baseline="0" dirty="0" err="1"/>
              <a:t>chọn</a:t>
            </a:r>
            <a:r>
              <a:rPr lang="en-US" baseline="0" dirty="0"/>
              <a:t> </a:t>
            </a:r>
            <a:r>
              <a:rPr lang="en-US" baseline="0" dirty="0" err="1"/>
              <a:t>quà</a:t>
            </a:r>
            <a:endParaRPr lang="en-US" baseline="0" dirty="0"/>
          </a:p>
          <a:p>
            <a:pPr marL="171450" lvl="0" indent="-171450" algn="l" rtl="0">
              <a:spcBef>
                <a:spcPts val="0"/>
              </a:spcBef>
              <a:spcAft>
                <a:spcPts val="0"/>
              </a:spcAft>
              <a:buFontTx/>
              <a:buChar char="-"/>
            </a:pPr>
            <a:r>
              <a:rPr lang="en-US" baseline="0" dirty="0"/>
              <a:t>NẾU KHÔNG ĐỦ THỜI GIAN, GV </a:t>
            </a:r>
            <a:r>
              <a:rPr lang="en-US" baseline="0" dirty="0" err="1"/>
              <a:t>có</a:t>
            </a:r>
            <a:r>
              <a:rPr lang="en-US" baseline="0" dirty="0"/>
              <a:t> </a:t>
            </a:r>
            <a:r>
              <a:rPr lang="en-US" baseline="0" dirty="0" err="1"/>
              <a:t>thể</a:t>
            </a:r>
            <a:r>
              <a:rPr lang="en-US" baseline="0" dirty="0"/>
              <a:t> </a:t>
            </a:r>
            <a:r>
              <a:rPr lang="en-US" baseline="0" dirty="0" err="1"/>
              <a:t>bấm</a:t>
            </a:r>
            <a:r>
              <a:rPr lang="en-US" baseline="0" dirty="0"/>
              <a:t> </a:t>
            </a:r>
            <a:r>
              <a:rPr lang="en-US" baseline="0" dirty="0" err="1"/>
              <a:t>vào</a:t>
            </a:r>
            <a:r>
              <a:rPr lang="en-US" baseline="0" dirty="0"/>
              <a:t> ô KẾT THÚC TRÒ </a:t>
            </a:r>
            <a:r>
              <a:rPr lang="en-US" baseline="0"/>
              <a:t>CHƠI </a:t>
            </a:r>
            <a:endParaRPr dirty="0"/>
          </a:p>
        </p:txBody>
      </p:sp>
    </p:spTree>
    <p:extLst>
      <p:ext uri="{BB962C8B-B14F-4D97-AF65-F5344CB8AC3E}">
        <p14:creationId xmlns:p14="http://schemas.microsoft.com/office/powerpoint/2010/main" val="4209842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baseline="0" dirty="0"/>
              <a:t> </a:t>
            </a:r>
            <a:r>
              <a:rPr lang="en-US" baseline="0" dirty="0" err="1"/>
              <a:t>hộp</a:t>
            </a:r>
            <a:r>
              <a:rPr lang="en-US" baseline="0" dirty="0"/>
              <a:t> </a:t>
            </a:r>
            <a:r>
              <a:rPr lang="en-US" baseline="0" dirty="0" err="1"/>
              <a:t>quà</a:t>
            </a:r>
            <a:r>
              <a:rPr lang="en-US" baseline="0" dirty="0"/>
              <a:t> </a:t>
            </a:r>
            <a:r>
              <a:rPr lang="en-US" baseline="0" dirty="0" err="1"/>
              <a:t>hiện</a:t>
            </a:r>
            <a:r>
              <a:rPr lang="en-US" baseline="0" dirty="0"/>
              <a:t> </a:t>
            </a:r>
            <a:r>
              <a:rPr lang="en-US" baseline="0" dirty="0" err="1"/>
              <a:t>ra</a:t>
            </a:r>
            <a:r>
              <a:rPr lang="en-US" baseline="0" dirty="0"/>
              <a:t> </a:t>
            </a:r>
            <a:r>
              <a:rPr lang="en-US" baseline="0" dirty="0" err="1"/>
              <a:t>phần</a:t>
            </a:r>
            <a:r>
              <a:rPr lang="en-US" baseline="0" dirty="0"/>
              <a:t> </a:t>
            </a:r>
            <a:r>
              <a:rPr lang="en-US" baseline="0" dirty="0" err="1"/>
              <a:t>thưởng</a:t>
            </a:r>
            <a:endParaRPr lang="en-US" baseline="0" dirty="0"/>
          </a:p>
          <a:p>
            <a:r>
              <a:rPr lang="en-US" baseline="0" dirty="0" err="1"/>
              <a:t>Bấm</a:t>
            </a:r>
            <a:r>
              <a:rPr lang="en-US" baseline="0" dirty="0"/>
              <a:t> </a:t>
            </a:r>
            <a:r>
              <a:rPr lang="en-US" baseline="0" dirty="0" err="1"/>
              <a:t>vào</a:t>
            </a:r>
            <a:r>
              <a:rPr lang="en-US" baseline="0" dirty="0"/>
              <a:t> </a:t>
            </a:r>
            <a:r>
              <a:rPr lang="en-US" baseline="0" dirty="0" err="1"/>
              <a:t>nút</a:t>
            </a:r>
            <a:r>
              <a:rPr lang="en-US" baseline="0" dirty="0"/>
              <a:t> </a:t>
            </a:r>
            <a:r>
              <a:rPr lang="en-US" baseline="0" dirty="0" err="1"/>
              <a:t>màu</a:t>
            </a:r>
            <a:r>
              <a:rPr lang="en-US" baseline="0" dirty="0"/>
              <a:t> </a:t>
            </a:r>
            <a:r>
              <a:rPr lang="en-US" baseline="0" dirty="0" err="1"/>
              <a:t>đỏ</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a:t>
            </a:r>
            <a:r>
              <a:rPr lang="en-US" baseline="0" dirty="0" err="1"/>
              <a:t>trò</a:t>
            </a:r>
            <a:r>
              <a:rPr lang="en-US" baseline="0" dirty="0"/>
              <a:t> </a:t>
            </a:r>
            <a:r>
              <a:rPr lang="en-US" baseline="0" dirty="0" err="1"/>
              <a:t>chơi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A83FEF-F871-4550-80F2-EE30A8C186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8361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A83FEF-F871-4550-80F2-EE30A8C186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024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giáo</a:t>
            </a:r>
            <a:r>
              <a:rPr lang="en-US" dirty="0"/>
              <a:t> </a:t>
            </a:r>
            <a:r>
              <a:rPr lang="en-US" dirty="0" err="1"/>
              <a:t>dục</a:t>
            </a:r>
            <a:r>
              <a:rPr lang="en-US" dirty="0"/>
              <a:t> </a:t>
            </a:r>
            <a:r>
              <a:rPr lang="en-US" dirty="0" err="1"/>
              <a:t>lòng</a:t>
            </a:r>
            <a:r>
              <a:rPr lang="en-US" dirty="0"/>
              <a:t> </a:t>
            </a:r>
            <a:r>
              <a:rPr lang="en-US" dirty="0" err="1"/>
              <a:t>yêu</a:t>
            </a:r>
            <a:r>
              <a:rPr lang="en-US" dirty="0"/>
              <a:t> n</a:t>
            </a:r>
            <a:r>
              <a:rPr lang="vi-VN" dirty="0"/>
              <a:t>ư</a:t>
            </a:r>
            <a:r>
              <a:rPr lang="en-US" dirty="0" err="1"/>
              <a:t>ớc</a:t>
            </a:r>
            <a:r>
              <a:rPr lang="en-US" dirty="0"/>
              <a:t> </a:t>
            </a:r>
            <a:r>
              <a:rPr lang="en-US" dirty="0" err="1"/>
              <a:t>của</a:t>
            </a:r>
            <a:r>
              <a:rPr lang="en-US" dirty="0"/>
              <a:t> </a:t>
            </a:r>
            <a:r>
              <a:rPr lang="en-US" dirty="0" err="1"/>
              <a:t>Hồ</a:t>
            </a:r>
            <a:r>
              <a:rPr lang="en-US" dirty="0"/>
              <a:t> </a:t>
            </a:r>
            <a:r>
              <a:rPr lang="en-US" dirty="0" err="1"/>
              <a:t>Chí</a:t>
            </a:r>
            <a:r>
              <a:rPr lang="en-US" dirty="0"/>
              <a:t> Minh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A83FEF-F871-4550-80F2-EE30A8C186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499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11.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11.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13.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3.xml"/><Relationship Id="rId5" Type="http://schemas.openxmlformats.org/officeDocument/2006/relationships/tags" Target="../tags/tag11.xml"/><Relationship Id="rId4" Type="http://schemas.openxmlformats.org/officeDocument/2006/relationships/tags" Target="../tags/tag10.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3.xml"/><Relationship Id="rId5" Type="http://schemas.openxmlformats.org/officeDocument/2006/relationships/tags" Target="../tags/tag16.xml"/><Relationship Id="rId4" Type="http://schemas.openxmlformats.org/officeDocument/2006/relationships/tags" Target="../tags/tag15.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3.xml"/><Relationship Id="rId5" Type="http://schemas.openxmlformats.org/officeDocument/2006/relationships/tags" Target="../tags/tag21.xml"/><Relationship Id="rId4" Type="http://schemas.openxmlformats.org/officeDocument/2006/relationships/tags" Target="../tags/tag20.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3.xml"/><Relationship Id="rId4" Type="http://schemas.openxmlformats.org/officeDocument/2006/relationships/tags" Target="../tags/tag39.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3.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3.xml"/><Relationship Id="rId5" Type="http://schemas.openxmlformats.org/officeDocument/2006/relationships/tags" Target="../tags/tag53.xml"/><Relationship Id="rId4" Type="http://schemas.openxmlformats.org/officeDocument/2006/relationships/tags" Target="../tags/tag52.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3.xml"/><Relationship Id="rId4" Type="http://schemas.openxmlformats.org/officeDocument/2006/relationships/tags" Target="../tags/tag57.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3.xml"/><Relationship Id="rId5" Type="http://schemas.openxmlformats.org/officeDocument/2006/relationships/tags" Target="../tags/tag62.xml"/><Relationship Id="rId4" Type="http://schemas.openxmlformats.org/officeDocument/2006/relationships/tags" Target="../tags/tag6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6.xml"/><Relationship Id="rId4" Type="http://schemas.openxmlformats.org/officeDocument/2006/relationships/hyperlink" Target="http://bit.ly/2TtBDfr" TargetMode="Externa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9E6307-B339-4BB6-917D-3C23473274C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072071-EDC3-4497-9CF5-D380D82635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60F51E2-6110-42B6-AD1C-2A061E700915}"/>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0FB077BF-E70D-46F2-806A-019D5E9D853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90F3DE-A7B7-4C33-862E-179405C3ACF5}"/>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3100217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F56CA-60B2-41D2-9BC1-9F491180B7C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D036413-0D1F-49C6-ABC3-E88B00AA9D1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90967AC-5B2E-4CE5-B02B-28F41E919F81}"/>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8E7432D6-B28E-4415-90A8-1491910D2A2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FD1B169-DE41-4C59-B264-6376E14F05E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77167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419500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473358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4865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31217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17263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Slide bìa">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CA212C29-8C70-AE77-57EB-4449A323DB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 t="10077" r="1214" b="11938"/>
          <a:stretch/>
        </p:blipFill>
        <p:spPr>
          <a:xfrm>
            <a:off x="3338624" y="-238452"/>
            <a:ext cx="8761228" cy="7096452"/>
          </a:xfrm>
          <a:prstGeom prst="rect">
            <a:avLst/>
          </a:prstGeom>
        </p:spPr>
      </p:pic>
      <p:pic>
        <p:nvPicPr>
          <p:cNvPr id="3" name="图片 4">
            <a:extLst>
              <a:ext uri="{FF2B5EF4-FFF2-40B4-BE49-F238E27FC236}">
                <a16:creationId xmlns:a16="http://schemas.microsoft.com/office/drawing/2014/main" id="{36C20E64-D616-16D8-E7B1-5831A7B3B19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418" t="2880" r="872" b="2717"/>
          <a:stretch/>
        </p:blipFill>
        <p:spPr>
          <a:xfrm>
            <a:off x="-353642" y="-101010"/>
            <a:ext cx="6722544" cy="7230140"/>
          </a:xfrm>
          <a:prstGeom prst="rect">
            <a:avLst/>
          </a:prstGeom>
        </p:spPr>
      </p:pic>
      <p:pic>
        <p:nvPicPr>
          <p:cNvPr id="4" name="图片 12">
            <a:extLst>
              <a:ext uri="{FF2B5EF4-FFF2-40B4-BE49-F238E27FC236}">
                <a16:creationId xmlns:a16="http://schemas.microsoft.com/office/drawing/2014/main" id="{153142AE-7DF4-20D7-2E6E-3EBF0DC31636}"/>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16305" t="18450" r="20439" b="16744"/>
          <a:stretch/>
        </p:blipFill>
        <p:spPr>
          <a:xfrm flipH="1">
            <a:off x="9946036" y="1062845"/>
            <a:ext cx="2234285" cy="2289049"/>
          </a:xfrm>
          <a:prstGeom prst="rect">
            <a:avLst/>
          </a:prstGeom>
        </p:spPr>
      </p:pic>
    </p:spTree>
    <p:extLst>
      <p:ext uri="{BB962C8B-B14F-4D97-AF65-F5344CB8AC3E}">
        <p14:creationId xmlns:p14="http://schemas.microsoft.com/office/powerpoint/2010/main" val="382118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_Slide bìa">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CA212C29-8C70-AE77-57EB-4449A323DB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 t="10077" r="1214" b="11938"/>
          <a:stretch/>
        </p:blipFill>
        <p:spPr>
          <a:xfrm>
            <a:off x="3338624" y="13716000"/>
            <a:ext cx="8761228" cy="7096452"/>
          </a:xfrm>
          <a:prstGeom prst="rect">
            <a:avLst/>
          </a:prstGeom>
        </p:spPr>
      </p:pic>
      <p:pic>
        <p:nvPicPr>
          <p:cNvPr id="3" name="图片 4">
            <a:extLst>
              <a:ext uri="{FF2B5EF4-FFF2-40B4-BE49-F238E27FC236}">
                <a16:creationId xmlns:a16="http://schemas.microsoft.com/office/drawing/2014/main" id="{36C20E64-D616-16D8-E7B1-5831A7B3B19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418" t="2880" r="872" b="2717"/>
          <a:stretch/>
        </p:blipFill>
        <p:spPr>
          <a:xfrm>
            <a:off x="-353642" y="13716000"/>
            <a:ext cx="6722544" cy="7230140"/>
          </a:xfrm>
          <a:prstGeom prst="rect">
            <a:avLst/>
          </a:prstGeom>
        </p:spPr>
      </p:pic>
      <p:pic>
        <p:nvPicPr>
          <p:cNvPr id="4" name="图片 12">
            <a:extLst>
              <a:ext uri="{FF2B5EF4-FFF2-40B4-BE49-F238E27FC236}">
                <a16:creationId xmlns:a16="http://schemas.microsoft.com/office/drawing/2014/main" id="{153142AE-7DF4-20D7-2E6E-3EBF0DC31636}"/>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16305" t="18450" r="20439" b="16744"/>
          <a:stretch/>
        </p:blipFill>
        <p:spPr>
          <a:xfrm flipH="1">
            <a:off x="9946036" y="13716000"/>
            <a:ext cx="2234285" cy="2289049"/>
          </a:xfrm>
          <a:prstGeom prst="rect">
            <a:avLst/>
          </a:prstGeom>
        </p:spPr>
      </p:pic>
    </p:spTree>
    <p:extLst>
      <p:ext uri="{BB962C8B-B14F-4D97-AF65-F5344CB8AC3E}">
        <p14:creationId xmlns:p14="http://schemas.microsoft.com/office/powerpoint/2010/main" val="42812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4C24649-FB60-2477-AF89-A2FF4ACAD4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 t="10077" r="1214" b="11938"/>
          <a:stretch/>
        </p:blipFill>
        <p:spPr>
          <a:xfrm flipH="1">
            <a:off x="-334925" y="-1846588"/>
            <a:ext cx="12099852" cy="9800683"/>
          </a:xfrm>
          <a:prstGeom prst="rect">
            <a:avLst/>
          </a:prstGeom>
        </p:spPr>
      </p:pic>
      <p:pic>
        <p:nvPicPr>
          <p:cNvPr id="8" name="图片 4">
            <a:extLst>
              <a:ext uri="{FF2B5EF4-FFF2-40B4-BE49-F238E27FC236}">
                <a16:creationId xmlns:a16="http://schemas.microsoft.com/office/drawing/2014/main" id="{411F3838-1A08-D686-1970-F64C2AD6EAB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4418" t="2880" r="872" b="2717"/>
          <a:stretch/>
        </p:blipFill>
        <p:spPr>
          <a:xfrm flipH="1">
            <a:off x="7830881" y="2023234"/>
            <a:ext cx="4688958" cy="5043005"/>
          </a:xfrm>
          <a:prstGeom prst="rect">
            <a:avLst/>
          </a:prstGeom>
        </p:spPr>
      </p:pic>
    </p:spTree>
    <p:extLst>
      <p:ext uri="{BB962C8B-B14F-4D97-AF65-F5344CB8AC3E}">
        <p14:creationId xmlns:p14="http://schemas.microsoft.com/office/powerpoint/2010/main" val="84227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Slide 2">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4C24649-FB60-2477-AF89-A2FF4ACAD4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 t="10077" r="1214" b="11938"/>
          <a:stretch/>
        </p:blipFill>
        <p:spPr>
          <a:xfrm flipH="1">
            <a:off x="-334925" y="13716000"/>
            <a:ext cx="12099852" cy="9800683"/>
          </a:xfrm>
          <a:prstGeom prst="rect">
            <a:avLst/>
          </a:prstGeom>
        </p:spPr>
      </p:pic>
      <p:pic>
        <p:nvPicPr>
          <p:cNvPr id="8" name="图片 4">
            <a:extLst>
              <a:ext uri="{FF2B5EF4-FFF2-40B4-BE49-F238E27FC236}">
                <a16:creationId xmlns:a16="http://schemas.microsoft.com/office/drawing/2014/main" id="{411F3838-1A08-D686-1970-F64C2AD6EAB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4418" t="2880" r="872" b="2717"/>
          <a:stretch/>
        </p:blipFill>
        <p:spPr>
          <a:xfrm flipH="1">
            <a:off x="7830881" y="13716000"/>
            <a:ext cx="4688958" cy="5043005"/>
          </a:xfrm>
          <a:prstGeom prst="rect">
            <a:avLst/>
          </a:prstGeom>
        </p:spPr>
      </p:pic>
    </p:spTree>
    <p:extLst>
      <p:ext uri="{BB962C8B-B14F-4D97-AF65-F5344CB8AC3E}">
        <p14:creationId xmlns:p14="http://schemas.microsoft.com/office/powerpoint/2010/main" val="24615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Mục">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AEF5D8-5DB5-451D-850C-AFB6107AF5E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vi-VN" altLang="zh-CN"/>
              <a:t>Bấm để sửa kiểu tiêu đề Bản cái</a:t>
            </a:r>
            <a:endParaRPr lang="zh-CN" altLang="en-US"/>
          </a:p>
        </p:txBody>
      </p:sp>
      <p:sp>
        <p:nvSpPr>
          <p:cNvPr id="3" name="文本占位符 2">
            <a:extLst>
              <a:ext uri="{FF2B5EF4-FFF2-40B4-BE49-F238E27FC236}">
                <a16:creationId xmlns:a16="http://schemas.microsoft.com/office/drawing/2014/main" id="{0CF460D0-172E-46E4-8CBB-D62D5CA180D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ltLang="zh-CN"/>
              <a:t>Bấm để chỉnh sửa kiểu văn bản của Bản cái</a:t>
            </a:r>
          </a:p>
        </p:txBody>
      </p:sp>
      <p:sp>
        <p:nvSpPr>
          <p:cNvPr id="4" name="日期占位符 3">
            <a:extLst>
              <a:ext uri="{FF2B5EF4-FFF2-40B4-BE49-F238E27FC236}">
                <a16:creationId xmlns:a16="http://schemas.microsoft.com/office/drawing/2014/main" id="{C44A0456-73A7-4E82-9CFC-98B717B0A35C}"/>
              </a:ext>
            </a:extLst>
          </p:cNvPr>
          <p:cNvSpPr>
            <a:spLocks noGrp="1"/>
          </p:cNvSpPr>
          <p:nvPr>
            <p:ph type="dt" sz="half" idx="10"/>
          </p:nvPr>
        </p:nvSpPr>
        <p:spPr>
          <a:xfrm>
            <a:off x="838200" y="6356350"/>
            <a:ext cx="2743200" cy="365125"/>
          </a:xfrm>
          <a:prstGeom prst="rect">
            <a:avLst/>
          </a:prstGeom>
        </p:spPr>
        <p:txBody>
          <a:bodyPr/>
          <a:lstStyle/>
          <a:p>
            <a:fld id="{0D28869A-535E-4AAF-A710-B1C800AA18AA}" type="datetimeFigureOut">
              <a:rPr lang="en-US" smtClean="0"/>
              <a:t>1/15/2023</a:t>
            </a:fld>
            <a:endParaRPr lang="en-US"/>
          </a:p>
        </p:txBody>
      </p:sp>
      <p:sp>
        <p:nvSpPr>
          <p:cNvPr id="5" name="页脚占位符 4">
            <a:extLst>
              <a:ext uri="{FF2B5EF4-FFF2-40B4-BE49-F238E27FC236}">
                <a16:creationId xmlns:a16="http://schemas.microsoft.com/office/drawing/2014/main" id="{E647556D-F397-4AF4-A91A-0EA8BC26D8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灯片编号占位符 5">
            <a:extLst>
              <a:ext uri="{FF2B5EF4-FFF2-40B4-BE49-F238E27FC236}">
                <a16:creationId xmlns:a16="http://schemas.microsoft.com/office/drawing/2014/main" id="{8EE28F62-CB8C-4956-A162-4DB9D28EFBE8}"/>
              </a:ext>
            </a:extLst>
          </p:cNvPr>
          <p:cNvSpPr>
            <a:spLocks noGrp="1"/>
          </p:cNvSpPr>
          <p:nvPr>
            <p:ph type="sldNum" sz="quarter" idx="12"/>
          </p:nvPr>
        </p:nvSpPr>
        <p:spPr>
          <a:xfrm>
            <a:off x="8610600" y="6356350"/>
            <a:ext cx="2743200" cy="365125"/>
          </a:xfrm>
          <a:prstGeom prst="rect">
            <a:avLst/>
          </a:prstGeom>
        </p:spPr>
        <p:txBody>
          <a:bodyPr/>
          <a:lstStyle/>
          <a:p>
            <a:fld id="{3F7AA20C-D13A-40B4-ABDB-62C48F8A088C}" type="slidenum">
              <a:rPr lang="en-US" smtClean="0"/>
              <a:t>‹#›</a:t>
            </a:fld>
            <a:endParaRPr lang="en-US"/>
          </a:p>
        </p:txBody>
      </p:sp>
      <p:pic>
        <p:nvPicPr>
          <p:cNvPr id="7" name="图片 6">
            <a:extLst>
              <a:ext uri="{FF2B5EF4-FFF2-40B4-BE49-F238E27FC236}">
                <a16:creationId xmlns:a16="http://schemas.microsoft.com/office/drawing/2014/main" id="{A2BD0520-57A6-DAD8-BD5B-436C3C256D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 t="10077" r="1214" b="11938"/>
          <a:stretch/>
        </p:blipFill>
        <p:spPr>
          <a:xfrm>
            <a:off x="669849" y="-837417"/>
            <a:ext cx="10350797" cy="8383977"/>
          </a:xfrm>
          <a:prstGeom prst="rect">
            <a:avLst/>
          </a:prstGeom>
        </p:spPr>
      </p:pic>
      <p:pic>
        <p:nvPicPr>
          <p:cNvPr id="8" name="图片 4">
            <a:extLst>
              <a:ext uri="{FF2B5EF4-FFF2-40B4-BE49-F238E27FC236}">
                <a16:creationId xmlns:a16="http://schemas.microsoft.com/office/drawing/2014/main" id="{2AC2DBF8-B6BC-9F18-6983-CFB743BB9249}"/>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4418" t="2880" r="872" b="2717"/>
          <a:stretch/>
        </p:blipFill>
        <p:spPr>
          <a:xfrm flipH="1">
            <a:off x="4950287" y="-418753"/>
            <a:ext cx="3821031" cy="4109544"/>
          </a:xfrm>
          <a:prstGeom prst="rect">
            <a:avLst/>
          </a:prstGeom>
        </p:spPr>
      </p:pic>
      <p:pic>
        <p:nvPicPr>
          <p:cNvPr id="9" name="图片 33">
            <a:extLst>
              <a:ext uri="{FF2B5EF4-FFF2-40B4-BE49-F238E27FC236}">
                <a16:creationId xmlns:a16="http://schemas.microsoft.com/office/drawing/2014/main" id="{5ED663F2-DFEC-77A7-7008-166A73A8A1D4}"/>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16305" t="18450" r="20439" b="16744"/>
          <a:stretch/>
        </p:blipFill>
        <p:spPr>
          <a:xfrm rot="2647756">
            <a:off x="2159547" y="2287451"/>
            <a:ext cx="2777454" cy="2845530"/>
          </a:xfrm>
          <a:prstGeom prst="rect">
            <a:avLst/>
          </a:prstGeom>
        </p:spPr>
      </p:pic>
    </p:spTree>
    <p:extLst>
      <p:ext uri="{BB962C8B-B14F-4D97-AF65-F5344CB8AC3E}">
        <p14:creationId xmlns:p14="http://schemas.microsoft.com/office/powerpoint/2010/main" val="23111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randombar(horizontal)">
                                      <p:cBhvr>
                                        <p:cTn id="11" dur="500"/>
                                        <p:tgtEl>
                                          <p:spTgt spid="8"/>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F2B3E7E-5BF0-4A59-8E75-85A611782CB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8194D29-58BB-4975-B376-EF1A5BC29E8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08C711-39DA-4EF0-8F62-5B958554AD34}"/>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E334A974-65FE-4464-B01A-02E8F7EFEA5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20632-8296-4676-AD40-600AE63B59EE}"/>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7819483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1_Mục">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AEF5D8-5DB5-451D-850C-AFB6107AF5E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vi-VN" altLang="zh-CN"/>
              <a:t>Bấm để sửa kiểu tiêu đề Bản cái</a:t>
            </a:r>
            <a:endParaRPr lang="zh-CN" altLang="en-US"/>
          </a:p>
        </p:txBody>
      </p:sp>
      <p:sp>
        <p:nvSpPr>
          <p:cNvPr id="3" name="文本占位符 2">
            <a:extLst>
              <a:ext uri="{FF2B5EF4-FFF2-40B4-BE49-F238E27FC236}">
                <a16:creationId xmlns:a16="http://schemas.microsoft.com/office/drawing/2014/main" id="{0CF460D0-172E-46E4-8CBB-D62D5CA180D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ltLang="zh-CN"/>
              <a:t>Bấm để chỉnh sửa kiểu văn bản của Bản cái</a:t>
            </a:r>
          </a:p>
        </p:txBody>
      </p:sp>
      <p:sp>
        <p:nvSpPr>
          <p:cNvPr id="4" name="日期占位符 3">
            <a:extLst>
              <a:ext uri="{FF2B5EF4-FFF2-40B4-BE49-F238E27FC236}">
                <a16:creationId xmlns:a16="http://schemas.microsoft.com/office/drawing/2014/main" id="{C44A0456-73A7-4E82-9CFC-98B717B0A35C}"/>
              </a:ext>
            </a:extLst>
          </p:cNvPr>
          <p:cNvSpPr>
            <a:spLocks noGrp="1"/>
          </p:cNvSpPr>
          <p:nvPr>
            <p:ph type="dt" sz="half" idx="10"/>
          </p:nvPr>
        </p:nvSpPr>
        <p:spPr>
          <a:xfrm>
            <a:off x="838200" y="6356350"/>
            <a:ext cx="2743200" cy="365125"/>
          </a:xfrm>
          <a:prstGeom prst="rect">
            <a:avLst/>
          </a:prstGeom>
        </p:spPr>
        <p:txBody>
          <a:bodyPr/>
          <a:lstStyle/>
          <a:p>
            <a:fld id="{0D28869A-535E-4AAF-A710-B1C800AA18AA}" type="datetimeFigureOut">
              <a:rPr lang="en-US" smtClean="0"/>
              <a:t>1/15/2023</a:t>
            </a:fld>
            <a:endParaRPr lang="en-US"/>
          </a:p>
        </p:txBody>
      </p:sp>
      <p:sp>
        <p:nvSpPr>
          <p:cNvPr id="5" name="页脚占位符 4">
            <a:extLst>
              <a:ext uri="{FF2B5EF4-FFF2-40B4-BE49-F238E27FC236}">
                <a16:creationId xmlns:a16="http://schemas.microsoft.com/office/drawing/2014/main" id="{E647556D-F397-4AF4-A91A-0EA8BC26D8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灯片编号占位符 5">
            <a:extLst>
              <a:ext uri="{FF2B5EF4-FFF2-40B4-BE49-F238E27FC236}">
                <a16:creationId xmlns:a16="http://schemas.microsoft.com/office/drawing/2014/main" id="{8EE28F62-CB8C-4956-A162-4DB9D28EFBE8}"/>
              </a:ext>
            </a:extLst>
          </p:cNvPr>
          <p:cNvSpPr>
            <a:spLocks noGrp="1"/>
          </p:cNvSpPr>
          <p:nvPr>
            <p:ph type="sldNum" sz="quarter" idx="12"/>
          </p:nvPr>
        </p:nvSpPr>
        <p:spPr>
          <a:xfrm>
            <a:off x="8610600" y="6356350"/>
            <a:ext cx="2743200" cy="365125"/>
          </a:xfrm>
          <a:prstGeom prst="rect">
            <a:avLst/>
          </a:prstGeom>
        </p:spPr>
        <p:txBody>
          <a:bodyPr/>
          <a:lstStyle/>
          <a:p>
            <a:fld id="{3F7AA20C-D13A-40B4-ABDB-62C48F8A088C}" type="slidenum">
              <a:rPr lang="en-US" smtClean="0"/>
              <a:t>‹#›</a:t>
            </a:fld>
            <a:endParaRPr lang="en-US"/>
          </a:p>
        </p:txBody>
      </p:sp>
      <p:pic>
        <p:nvPicPr>
          <p:cNvPr id="7" name="图片 6">
            <a:extLst>
              <a:ext uri="{FF2B5EF4-FFF2-40B4-BE49-F238E27FC236}">
                <a16:creationId xmlns:a16="http://schemas.microsoft.com/office/drawing/2014/main" id="{A2BD0520-57A6-DAD8-BD5B-436C3C256D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 t="10077" r="1214" b="11938"/>
          <a:stretch/>
        </p:blipFill>
        <p:spPr>
          <a:xfrm>
            <a:off x="669849" y="13716000"/>
            <a:ext cx="10350797" cy="8383977"/>
          </a:xfrm>
          <a:prstGeom prst="rect">
            <a:avLst/>
          </a:prstGeom>
        </p:spPr>
      </p:pic>
      <p:pic>
        <p:nvPicPr>
          <p:cNvPr id="8" name="图片 4">
            <a:extLst>
              <a:ext uri="{FF2B5EF4-FFF2-40B4-BE49-F238E27FC236}">
                <a16:creationId xmlns:a16="http://schemas.microsoft.com/office/drawing/2014/main" id="{2AC2DBF8-B6BC-9F18-6983-CFB743BB9249}"/>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4418" t="2880" r="872" b="2717"/>
          <a:stretch/>
        </p:blipFill>
        <p:spPr>
          <a:xfrm flipH="1">
            <a:off x="4950287" y="13716000"/>
            <a:ext cx="3821031" cy="4109544"/>
          </a:xfrm>
          <a:prstGeom prst="rect">
            <a:avLst/>
          </a:prstGeom>
        </p:spPr>
      </p:pic>
      <p:pic>
        <p:nvPicPr>
          <p:cNvPr id="9" name="图片 33">
            <a:extLst>
              <a:ext uri="{FF2B5EF4-FFF2-40B4-BE49-F238E27FC236}">
                <a16:creationId xmlns:a16="http://schemas.microsoft.com/office/drawing/2014/main" id="{5ED663F2-DFEC-77A7-7008-166A73A8A1D4}"/>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16305" t="18450" r="20439" b="16744"/>
          <a:stretch/>
        </p:blipFill>
        <p:spPr>
          <a:xfrm rot="2647756">
            <a:off x="2159547" y="13716000"/>
            <a:ext cx="2777454" cy="2845530"/>
          </a:xfrm>
          <a:prstGeom prst="rect">
            <a:avLst/>
          </a:prstGeom>
        </p:spPr>
      </p:pic>
    </p:spTree>
    <p:extLst>
      <p:ext uri="{BB962C8B-B14F-4D97-AF65-F5344CB8AC3E}">
        <p14:creationId xmlns:p14="http://schemas.microsoft.com/office/powerpoint/2010/main" val="317327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randombar(horizontal)">
                                      <p:cBhvr>
                                        <p:cTn id="11" dur="500"/>
                                        <p:tgtEl>
                                          <p:spTgt spid="8"/>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nội dung">
    <p:spTree>
      <p:nvGrpSpPr>
        <p:cNvPr id="1" name=""/>
        <p:cNvGrpSpPr/>
        <p:nvPr/>
      </p:nvGrpSpPr>
      <p:grpSpPr>
        <a:xfrm>
          <a:off x="0" y="0"/>
          <a:ext cx="0" cy="0"/>
          <a:chOff x="0" y="0"/>
          <a:chExt cx="0" cy="0"/>
        </a:xfrm>
      </p:grpSpPr>
      <p:sp>
        <p:nvSpPr>
          <p:cNvPr id="8" name="矩形: 对角圆角 6">
            <a:extLst>
              <a:ext uri="{FF2B5EF4-FFF2-40B4-BE49-F238E27FC236}">
                <a16:creationId xmlns:a16="http://schemas.microsoft.com/office/drawing/2014/main" id="{06D4B522-FD6B-9DD5-856C-444501362725}"/>
              </a:ext>
            </a:extLst>
          </p:cNvPr>
          <p:cNvSpPr/>
          <p:nvPr userDrawn="1"/>
        </p:nvSpPr>
        <p:spPr>
          <a:xfrm>
            <a:off x="609600" y="563525"/>
            <a:ext cx="10972800" cy="5730949"/>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683479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Tiêu đề Bản chiếu">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6724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200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垂直排列标题与&#10;文本">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88119F5A-AD65-4B0E-9FC3-A3BA1274EC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5" name="矩形 4">
            <a:extLst>
              <a:ext uri="{FF2B5EF4-FFF2-40B4-BE49-F238E27FC236}">
                <a16:creationId xmlns:a16="http://schemas.microsoft.com/office/drawing/2014/main" id="{F592397F-5CF4-41CA-BFBF-162359753C44}"/>
              </a:ext>
            </a:extLst>
          </p:cNvPr>
          <p:cNvSpPr/>
          <p:nvPr userDrawn="1"/>
        </p:nvSpPr>
        <p:spPr>
          <a:xfrm>
            <a:off x="335279" y="411479"/>
            <a:ext cx="11521442" cy="6035040"/>
          </a:xfrm>
          <a:prstGeom prst="rect">
            <a:avLst/>
          </a:prstGeom>
          <a:solidFill>
            <a:schemeClr val="bg1"/>
          </a:solidFill>
          <a:ln>
            <a:noFill/>
          </a:ln>
          <a:effectLst>
            <a:outerShdw blurRad="3937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692710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6839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2023/1/15</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spTree>
    <p:extLst>
      <p:ext uri="{BB962C8B-B14F-4D97-AF65-F5344CB8AC3E}">
        <p14:creationId xmlns:p14="http://schemas.microsoft.com/office/powerpoint/2010/main" val="1593254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9" name="矩形 8"/>
          <p:cNvSpPr/>
          <p:nvPr userDrawn="1"/>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749938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81906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206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1016000" y="540918"/>
            <a:ext cx="10160000" cy="5776164"/>
          </a:xfrm>
          <a:prstGeom prst="rect">
            <a:avLst/>
          </a:prstGeom>
        </p:spPr>
      </p:pic>
      <p:sp>
        <p:nvSpPr>
          <p:cNvPr id="8" name="图文框 7"/>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801798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1016000" y="540918"/>
            <a:ext cx="10160000" cy="5776164"/>
          </a:xfrm>
          <a:prstGeom prst="rect">
            <a:avLst/>
          </a:prstGeom>
        </p:spPr>
      </p:pic>
      <p:sp>
        <p:nvSpPr>
          <p:cNvPr id="8" name="图文框 7"/>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402769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F77EB-7B1C-4797-B807-1B765A21622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7EB334-C061-42FA-A5AE-07BFA35371E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47535A-CA5C-4FEB-8741-595DAEBF8813}"/>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0E5168A3-DC42-4431-B2A4-33DDF8F9422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8EB0B5-8941-4C75-B707-5940D44EDB0D}"/>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1735724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
        <p:nvSpPr>
          <p:cNvPr id="3" name="图文框 2"/>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p:cNvPicPr>
            <a:picLocks noChangeAspect="1"/>
          </p:cNvPicPr>
          <p:nvPr userDrawn="1"/>
        </p:nvPicPr>
        <p:blipFill rotWithShape="1">
          <a:blip r:embed="rId2"/>
          <a:srcRect l="40850" t="7222" r="7067" b="14722"/>
          <a:stretch/>
        </p:blipFill>
        <p:spPr>
          <a:xfrm>
            <a:off x="6096000" y="1070919"/>
            <a:ext cx="6096000" cy="5787081"/>
          </a:xfrm>
          <a:prstGeom prst="rect">
            <a:avLst/>
          </a:prstGeom>
        </p:spPr>
      </p:pic>
    </p:spTree>
    <p:extLst>
      <p:ext uri="{BB962C8B-B14F-4D97-AF65-F5344CB8AC3E}">
        <p14:creationId xmlns:p14="http://schemas.microsoft.com/office/powerpoint/2010/main" val="37252159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8213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9" name="任意多边形: 形状 8"/>
          <p:cNvSpPr>
            <a:spLocks noGrp="1"/>
          </p:cNvSpPr>
          <p:nvPr>
            <p:ph type="pic" sz="quarter" idx="10"/>
          </p:nvPr>
        </p:nvSpPr>
        <p:spPr>
          <a:xfrm>
            <a:off x="3729567" y="2036763"/>
            <a:ext cx="2273300" cy="3505200"/>
          </a:xfrm>
          <a:custGeom>
            <a:avLst/>
            <a:gdLst>
              <a:gd name="connsiteX0" fmla="*/ 0 w 2273300"/>
              <a:gd name="connsiteY0" fmla="*/ 0 h 3505200"/>
              <a:gd name="connsiteX1" fmla="*/ 2273300 w 2273300"/>
              <a:gd name="connsiteY1" fmla="*/ 0 h 3505200"/>
              <a:gd name="connsiteX2" fmla="*/ 2273300 w 2273300"/>
              <a:gd name="connsiteY2" fmla="*/ 3505200 h 3505200"/>
              <a:gd name="connsiteX3" fmla="*/ 0 w 2273300"/>
              <a:gd name="connsiteY3" fmla="*/ 3505200 h 3505200"/>
            </a:gdLst>
            <a:ahLst/>
            <a:cxnLst>
              <a:cxn ang="0">
                <a:pos x="connsiteX0" y="connsiteY0"/>
              </a:cxn>
              <a:cxn ang="0">
                <a:pos x="connsiteX1" y="connsiteY1"/>
              </a:cxn>
              <a:cxn ang="0">
                <a:pos x="connsiteX2" y="connsiteY2"/>
              </a:cxn>
              <a:cxn ang="0">
                <a:pos x="connsiteX3" y="connsiteY3"/>
              </a:cxn>
            </a:cxnLst>
            <a:rect l="l" t="t" r="r" b="b"/>
            <a:pathLst>
              <a:path w="2273300" h="3505200">
                <a:moveTo>
                  <a:pt x="0" y="0"/>
                </a:moveTo>
                <a:lnTo>
                  <a:pt x="2273300" y="0"/>
                </a:lnTo>
                <a:lnTo>
                  <a:pt x="2273300" y="3505200"/>
                </a:lnTo>
                <a:lnTo>
                  <a:pt x="0" y="3505200"/>
                </a:lnTo>
                <a:close/>
              </a:path>
            </a:pathLst>
          </a:custGeom>
        </p:spPr>
        <p:txBody>
          <a:bodyPr wrap="square">
            <a:noAutofit/>
          </a:bodyPr>
          <a:lstStyle/>
          <a:p>
            <a:endParaRPr lang="zh-CN" altLang="en-US"/>
          </a:p>
        </p:txBody>
      </p:sp>
      <p:sp>
        <p:nvSpPr>
          <p:cNvPr id="8" name="任意多边形: 形状 7"/>
          <p:cNvSpPr>
            <a:spLocks noGrp="1"/>
          </p:cNvSpPr>
          <p:nvPr>
            <p:ph type="pic" sz="quarter" idx="11"/>
          </p:nvPr>
        </p:nvSpPr>
        <p:spPr>
          <a:xfrm>
            <a:off x="8648700" y="2036763"/>
            <a:ext cx="2273300" cy="3505200"/>
          </a:xfrm>
          <a:custGeom>
            <a:avLst/>
            <a:gdLst>
              <a:gd name="connsiteX0" fmla="*/ 0 w 2273300"/>
              <a:gd name="connsiteY0" fmla="*/ 0 h 3505200"/>
              <a:gd name="connsiteX1" fmla="*/ 2273300 w 2273300"/>
              <a:gd name="connsiteY1" fmla="*/ 0 h 3505200"/>
              <a:gd name="connsiteX2" fmla="*/ 2273300 w 2273300"/>
              <a:gd name="connsiteY2" fmla="*/ 3505200 h 3505200"/>
              <a:gd name="connsiteX3" fmla="*/ 0 w 2273300"/>
              <a:gd name="connsiteY3" fmla="*/ 3505200 h 3505200"/>
            </a:gdLst>
            <a:ahLst/>
            <a:cxnLst>
              <a:cxn ang="0">
                <a:pos x="connsiteX0" y="connsiteY0"/>
              </a:cxn>
              <a:cxn ang="0">
                <a:pos x="connsiteX1" y="connsiteY1"/>
              </a:cxn>
              <a:cxn ang="0">
                <a:pos x="connsiteX2" y="connsiteY2"/>
              </a:cxn>
              <a:cxn ang="0">
                <a:pos x="connsiteX3" y="connsiteY3"/>
              </a:cxn>
            </a:cxnLst>
            <a:rect l="l" t="t" r="r" b="b"/>
            <a:pathLst>
              <a:path w="2273300" h="3505200">
                <a:moveTo>
                  <a:pt x="0" y="0"/>
                </a:moveTo>
                <a:lnTo>
                  <a:pt x="2273300" y="0"/>
                </a:lnTo>
                <a:lnTo>
                  <a:pt x="2273300" y="3505200"/>
                </a:lnTo>
                <a:lnTo>
                  <a:pt x="0" y="350520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90531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10" name="任意多边形: 形状 9"/>
          <p:cNvSpPr>
            <a:spLocks noGrp="1"/>
          </p:cNvSpPr>
          <p:nvPr>
            <p:ph type="pic" sz="quarter" idx="10"/>
          </p:nvPr>
        </p:nvSpPr>
        <p:spPr>
          <a:xfrm>
            <a:off x="21844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
        <p:nvSpPr>
          <p:cNvPr id="11" name="任意多边形: 形状 10"/>
          <p:cNvSpPr>
            <a:spLocks noGrp="1"/>
          </p:cNvSpPr>
          <p:nvPr>
            <p:ph type="pic" sz="quarter" idx="11"/>
          </p:nvPr>
        </p:nvSpPr>
        <p:spPr>
          <a:xfrm>
            <a:off x="50419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
        <p:nvSpPr>
          <p:cNvPr id="12" name="任意多边形: 形状 11"/>
          <p:cNvSpPr>
            <a:spLocks noGrp="1"/>
          </p:cNvSpPr>
          <p:nvPr>
            <p:ph type="pic" sz="quarter" idx="12"/>
          </p:nvPr>
        </p:nvSpPr>
        <p:spPr>
          <a:xfrm>
            <a:off x="78994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07380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3" name="任意多边形: 形状 12"/>
          <p:cNvSpPr>
            <a:spLocks noGrp="1"/>
          </p:cNvSpPr>
          <p:nvPr>
            <p:ph type="pic" sz="quarter" idx="10"/>
          </p:nvPr>
        </p:nvSpPr>
        <p:spPr>
          <a:xfrm>
            <a:off x="1479550"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4" name="任意多边形: 形状 13"/>
          <p:cNvSpPr>
            <a:spLocks noGrp="1"/>
          </p:cNvSpPr>
          <p:nvPr>
            <p:ph type="pic" sz="quarter" idx="11"/>
          </p:nvPr>
        </p:nvSpPr>
        <p:spPr>
          <a:xfrm>
            <a:off x="3985683"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5" name="任意多边形: 形状 14"/>
          <p:cNvSpPr>
            <a:spLocks noGrp="1"/>
          </p:cNvSpPr>
          <p:nvPr>
            <p:ph type="pic" sz="quarter" idx="12"/>
          </p:nvPr>
        </p:nvSpPr>
        <p:spPr>
          <a:xfrm>
            <a:off x="6491816"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6" name="任意多边形: 形状 15"/>
          <p:cNvSpPr>
            <a:spLocks noGrp="1"/>
          </p:cNvSpPr>
          <p:nvPr>
            <p:ph type="pic" sz="quarter" idx="13"/>
          </p:nvPr>
        </p:nvSpPr>
        <p:spPr>
          <a:xfrm>
            <a:off x="8997950"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82305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1550564" y="1970736"/>
            <a:ext cx="3442038" cy="3439796"/>
          </a:xfrm>
          <a:custGeom>
            <a:avLst/>
            <a:gdLst>
              <a:gd name="connsiteX0" fmla="*/ 1721019 w 3442038"/>
              <a:gd name="connsiteY0" fmla="*/ 0 h 3439796"/>
              <a:gd name="connsiteX1" fmla="*/ 3442038 w 3442038"/>
              <a:gd name="connsiteY1" fmla="*/ 1719898 h 3439796"/>
              <a:gd name="connsiteX2" fmla="*/ 1721019 w 3442038"/>
              <a:gd name="connsiteY2" fmla="*/ 3439796 h 3439796"/>
              <a:gd name="connsiteX3" fmla="*/ 0 w 3442038"/>
              <a:gd name="connsiteY3" fmla="*/ 1719898 h 3439796"/>
              <a:gd name="connsiteX4" fmla="*/ 1721019 w 3442038"/>
              <a:gd name="connsiteY4" fmla="*/ 0 h 3439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2038" h="3439796">
                <a:moveTo>
                  <a:pt x="1721019" y="0"/>
                </a:moveTo>
                <a:cubicBezTo>
                  <a:pt x="2671512" y="0"/>
                  <a:pt x="3442038" y="770025"/>
                  <a:pt x="3442038" y="1719898"/>
                </a:cubicBezTo>
                <a:cubicBezTo>
                  <a:pt x="3442038" y="2669771"/>
                  <a:pt x="2671512" y="3439796"/>
                  <a:pt x="1721019" y="3439796"/>
                </a:cubicBezTo>
                <a:cubicBezTo>
                  <a:pt x="770526" y="3439796"/>
                  <a:pt x="0" y="2669771"/>
                  <a:pt x="0" y="1719898"/>
                </a:cubicBezTo>
                <a:cubicBezTo>
                  <a:pt x="0" y="770025"/>
                  <a:pt x="770526" y="0"/>
                  <a:pt x="1721019"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68695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9" name="任意多边形: 形状 8"/>
          <p:cNvSpPr>
            <a:spLocks noGrp="1"/>
          </p:cNvSpPr>
          <p:nvPr>
            <p:ph type="pic" sz="quarter" idx="10"/>
          </p:nvPr>
        </p:nvSpPr>
        <p:spPr>
          <a:xfrm>
            <a:off x="1796387" y="2516067"/>
            <a:ext cx="1784837" cy="1784838"/>
          </a:xfrm>
          <a:custGeom>
            <a:avLst/>
            <a:gdLst>
              <a:gd name="connsiteX0" fmla="*/ 0 w 1784837"/>
              <a:gd name="connsiteY0" fmla="*/ 0 h 1784838"/>
              <a:gd name="connsiteX1" fmla="*/ 1784837 w 1784837"/>
              <a:gd name="connsiteY1" fmla="*/ 0 h 1784838"/>
              <a:gd name="connsiteX2" fmla="*/ 1784837 w 1784837"/>
              <a:gd name="connsiteY2" fmla="*/ 1784838 h 1784838"/>
              <a:gd name="connsiteX3" fmla="*/ 0 w 1784837"/>
              <a:gd name="connsiteY3" fmla="*/ 1784838 h 1784838"/>
            </a:gdLst>
            <a:ahLst/>
            <a:cxnLst>
              <a:cxn ang="0">
                <a:pos x="connsiteX0" y="connsiteY0"/>
              </a:cxn>
              <a:cxn ang="0">
                <a:pos x="connsiteX1" y="connsiteY1"/>
              </a:cxn>
              <a:cxn ang="0">
                <a:pos x="connsiteX2" y="connsiteY2"/>
              </a:cxn>
              <a:cxn ang="0">
                <a:pos x="connsiteX3" y="connsiteY3"/>
              </a:cxn>
            </a:cxnLst>
            <a:rect l="l" t="t" r="r" b="b"/>
            <a:pathLst>
              <a:path w="1784837" h="1784838">
                <a:moveTo>
                  <a:pt x="0" y="0"/>
                </a:moveTo>
                <a:lnTo>
                  <a:pt x="1784837" y="0"/>
                </a:lnTo>
                <a:lnTo>
                  <a:pt x="1784837" y="1784838"/>
                </a:lnTo>
                <a:lnTo>
                  <a:pt x="0" y="1784838"/>
                </a:lnTo>
                <a:close/>
              </a:path>
            </a:pathLst>
          </a:custGeom>
        </p:spPr>
        <p:txBody>
          <a:bodyPr wrap="square">
            <a:noAutofit/>
          </a:bodyPr>
          <a:lstStyle/>
          <a:p>
            <a:endParaRPr lang="zh-CN" altLang="en-US"/>
          </a:p>
        </p:txBody>
      </p:sp>
      <p:sp>
        <p:nvSpPr>
          <p:cNvPr id="10" name="任意多边形: 形状 9"/>
          <p:cNvSpPr>
            <a:spLocks noGrp="1"/>
          </p:cNvSpPr>
          <p:nvPr>
            <p:ph type="pic" sz="quarter" idx="11"/>
          </p:nvPr>
        </p:nvSpPr>
        <p:spPr>
          <a:xfrm>
            <a:off x="8579652" y="2516067"/>
            <a:ext cx="1784837" cy="1784838"/>
          </a:xfrm>
          <a:custGeom>
            <a:avLst/>
            <a:gdLst>
              <a:gd name="connsiteX0" fmla="*/ 0 w 1784837"/>
              <a:gd name="connsiteY0" fmla="*/ 0 h 1784838"/>
              <a:gd name="connsiteX1" fmla="*/ 1784837 w 1784837"/>
              <a:gd name="connsiteY1" fmla="*/ 0 h 1784838"/>
              <a:gd name="connsiteX2" fmla="*/ 1784837 w 1784837"/>
              <a:gd name="connsiteY2" fmla="*/ 1784838 h 1784838"/>
              <a:gd name="connsiteX3" fmla="*/ 0 w 1784837"/>
              <a:gd name="connsiteY3" fmla="*/ 1784838 h 1784838"/>
            </a:gdLst>
            <a:ahLst/>
            <a:cxnLst>
              <a:cxn ang="0">
                <a:pos x="connsiteX0" y="connsiteY0"/>
              </a:cxn>
              <a:cxn ang="0">
                <a:pos x="connsiteX1" y="connsiteY1"/>
              </a:cxn>
              <a:cxn ang="0">
                <a:pos x="connsiteX2" y="connsiteY2"/>
              </a:cxn>
              <a:cxn ang="0">
                <a:pos x="connsiteX3" y="connsiteY3"/>
              </a:cxn>
            </a:cxnLst>
            <a:rect l="l" t="t" r="r" b="b"/>
            <a:pathLst>
              <a:path w="1784837" h="1784838">
                <a:moveTo>
                  <a:pt x="0" y="0"/>
                </a:moveTo>
                <a:lnTo>
                  <a:pt x="1784837" y="0"/>
                </a:lnTo>
                <a:lnTo>
                  <a:pt x="1784837" y="1784838"/>
                </a:lnTo>
                <a:lnTo>
                  <a:pt x="0" y="1784838"/>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43934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7809712" y="2115445"/>
            <a:ext cx="2508205" cy="3368459"/>
          </a:xfrm>
          <a:custGeom>
            <a:avLst/>
            <a:gdLst>
              <a:gd name="connsiteX0" fmla="*/ 0 w 2508205"/>
              <a:gd name="connsiteY0" fmla="*/ 0 h 3368459"/>
              <a:gd name="connsiteX1" fmla="*/ 2508205 w 2508205"/>
              <a:gd name="connsiteY1" fmla="*/ 0 h 3368459"/>
              <a:gd name="connsiteX2" fmla="*/ 2508205 w 2508205"/>
              <a:gd name="connsiteY2" fmla="*/ 3368459 h 3368459"/>
              <a:gd name="connsiteX3" fmla="*/ 0 w 2508205"/>
              <a:gd name="connsiteY3" fmla="*/ 3368459 h 3368459"/>
            </a:gdLst>
            <a:ahLst/>
            <a:cxnLst>
              <a:cxn ang="0">
                <a:pos x="connsiteX0" y="connsiteY0"/>
              </a:cxn>
              <a:cxn ang="0">
                <a:pos x="connsiteX1" y="connsiteY1"/>
              </a:cxn>
              <a:cxn ang="0">
                <a:pos x="connsiteX2" y="connsiteY2"/>
              </a:cxn>
              <a:cxn ang="0">
                <a:pos x="connsiteX3" y="connsiteY3"/>
              </a:cxn>
            </a:cxnLst>
            <a:rect l="l" t="t" r="r" b="b"/>
            <a:pathLst>
              <a:path w="2508205" h="3368459">
                <a:moveTo>
                  <a:pt x="0" y="0"/>
                </a:moveTo>
                <a:lnTo>
                  <a:pt x="2508205" y="0"/>
                </a:lnTo>
                <a:lnTo>
                  <a:pt x="2508205" y="3368459"/>
                </a:lnTo>
                <a:lnTo>
                  <a:pt x="0" y="3368459"/>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26890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4837305" y="2840525"/>
            <a:ext cx="2527630" cy="2526790"/>
          </a:xfrm>
          <a:custGeom>
            <a:avLst/>
            <a:gdLst>
              <a:gd name="connsiteX0" fmla="*/ 1263815 w 2527630"/>
              <a:gd name="connsiteY0" fmla="*/ 0 h 2526790"/>
              <a:gd name="connsiteX1" fmla="*/ 2527630 w 2527630"/>
              <a:gd name="connsiteY1" fmla="*/ 1263395 h 2526790"/>
              <a:gd name="connsiteX2" fmla="*/ 1263815 w 2527630"/>
              <a:gd name="connsiteY2" fmla="*/ 2526790 h 2526790"/>
              <a:gd name="connsiteX3" fmla="*/ 0 w 2527630"/>
              <a:gd name="connsiteY3" fmla="*/ 1263395 h 2526790"/>
              <a:gd name="connsiteX4" fmla="*/ 1263815 w 2527630"/>
              <a:gd name="connsiteY4" fmla="*/ 0 h 2526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30" h="2526790">
                <a:moveTo>
                  <a:pt x="1263815" y="0"/>
                </a:moveTo>
                <a:cubicBezTo>
                  <a:pt x="1961801" y="0"/>
                  <a:pt x="2527630" y="565641"/>
                  <a:pt x="2527630" y="1263395"/>
                </a:cubicBezTo>
                <a:cubicBezTo>
                  <a:pt x="2527630" y="1961149"/>
                  <a:pt x="1961801" y="2526790"/>
                  <a:pt x="1263815" y="2526790"/>
                </a:cubicBezTo>
                <a:cubicBezTo>
                  <a:pt x="565829" y="2526790"/>
                  <a:pt x="0" y="1961149"/>
                  <a:pt x="0" y="1263395"/>
                </a:cubicBezTo>
                <a:cubicBezTo>
                  <a:pt x="0" y="565641"/>
                  <a:pt x="565829" y="0"/>
                  <a:pt x="1263815"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77895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888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05127F-20D8-4068-878F-48890575BF3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B98F518-0D22-4132-8C68-ED1D54680E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A1F2D2F-B897-46FD-A83C-A03ED06B7A11}"/>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BE6671F4-D60B-47B4-BB35-3100C47437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E45399D-A2E8-4CAD-B3BB-26E911D8EAC7}"/>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1455574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4912726" y="2638278"/>
            <a:ext cx="2353652" cy="2353650"/>
          </a:xfrm>
          <a:custGeom>
            <a:avLst/>
            <a:gdLst>
              <a:gd name="connsiteX0" fmla="*/ 1176826 w 2353652"/>
              <a:gd name="connsiteY0" fmla="*/ 0 h 2353650"/>
              <a:gd name="connsiteX1" fmla="*/ 2353652 w 2353652"/>
              <a:gd name="connsiteY1" fmla="*/ 1176825 h 2353650"/>
              <a:gd name="connsiteX2" fmla="*/ 1176826 w 2353652"/>
              <a:gd name="connsiteY2" fmla="*/ 2353650 h 2353650"/>
              <a:gd name="connsiteX3" fmla="*/ 0 w 2353652"/>
              <a:gd name="connsiteY3" fmla="*/ 1176825 h 2353650"/>
              <a:gd name="connsiteX4" fmla="*/ 1176826 w 2353652"/>
              <a:gd name="connsiteY4" fmla="*/ 0 h 2353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652" h="2353650">
                <a:moveTo>
                  <a:pt x="1176826" y="0"/>
                </a:moveTo>
                <a:cubicBezTo>
                  <a:pt x="1826769" y="0"/>
                  <a:pt x="2353652" y="526882"/>
                  <a:pt x="2353652" y="1176825"/>
                </a:cubicBezTo>
                <a:cubicBezTo>
                  <a:pt x="2353652" y="1826768"/>
                  <a:pt x="1826769" y="2353650"/>
                  <a:pt x="1176826" y="2353650"/>
                </a:cubicBezTo>
                <a:cubicBezTo>
                  <a:pt x="526883" y="2353650"/>
                  <a:pt x="0" y="1826768"/>
                  <a:pt x="0" y="1176825"/>
                </a:cubicBezTo>
                <a:cubicBezTo>
                  <a:pt x="0" y="526882"/>
                  <a:pt x="526883" y="0"/>
                  <a:pt x="1176826"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39994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2F26-5D5B-4ACB-B591-16FAC2D256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B226F343-815F-4696-832B-8B0B4117BB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4B06EFC6-BF03-4458-A021-EC23C0B7FCCB}"/>
              </a:ext>
            </a:extLst>
          </p:cNvPr>
          <p:cNvSpPr>
            <a:spLocks noGrp="1"/>
          </p:cNvSpPr>
          <p:nvPr>
            <p:ph type="dt" sz="half" idx="10"/>
          </p:nvPr>
        </p:nvSpPr>
        <p:spPr/>
        <p:txBody>
          <a:bodyPr/>
          <a:lstStyle/>
          <a:p>
            <a:fld id="{13FB8416-AE91-4D78-AA0C-FBBFC273F27A}" type="datetimeFigureOut">
              <a:rPr lang="vi-VN" smtClean="0"/>
              <a:t>15/01/2023</a:t>
            </a:fld>
            <a:endParaRPr lang="vi-VN"/>
          </a:p>
        </p:txBody>
      </p:sp>
      <p:sp>
        <p:nvSpPr>
          <p:cNvPr id="5" name="Footer Placeholder 4">
            <a:extLst>
              <a:ext uri="{FF2B5EF4-FFF2-40B4-BE49-F238E27FC236}">
                <a16:creationId xmlns:a16="http://schemas.microsoft.com/office/drawing/2014/main" id="{732E0DFE-A71C-4301-888E-39FC90A39050}"/>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2016950-20A3-4720-B6ED-C26FA6B7FD89}"/>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22236755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2023/1/15</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428683775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2023/1/15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7245566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2023/1/15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25626625"/>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2023/1/15</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61917824"/>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2023/1/15</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14699027"/>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2023/1/15</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89401906"/>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2023/1/15</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02390773"/>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2023/1/15</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89102700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94A8BC-975A-4B24-8DA5-BFD4085B51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B4331B-1258-49A7-A448-BA619BD2CBF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832F10-E7A1-4918-9586-614F89310C75}"/>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6315400-E657-44A6-9431-0775D1338014}"/>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6" name="页脚占位符 5">
            <a:extLst>
              <a:ext uri="{FF2B5EF4-FFF2-40B4-BE49-F238E27FC236}">
                <a16:creationId xmlns:a16="http://schemas.microsoft.com/office/drawing/2014/main" id="{894BE32A-A4EE-4002-9DA3-2E867BA7937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05ECE8-9536-4F2A-A2C6-F24A7E3A8A3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8979828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2023/1/15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32948640"/>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2023/1/15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895622594"/>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2023/1/15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5830468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4CEC77-8D02-4094-9406-11FD9CD8BAA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BDF5336-FD11-48A4-BD44-88157F49BC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7654B47-4F7D-4554-9F16-B6AB98A3374A}"/>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5E750D96-BB70-44D4-A95B-AE00CE19667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C39D51C-2CC1-4A63-87E8-7685BF11F018}"/>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66728866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CA2C5D-7606-4EA8-9574-FBA53B7B21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B58B103-9BBB-4D9E-B77F-29321CC682CC}"/>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4C0EE6A-28A9-4C70-A7D5-76BA627B244A}"/>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458054DB-9F1A-40F4-A35C-11738FDE79B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7D883EE-1F4C-41A3-B40A-54AF784D3DAE}"/>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40300905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5174A7-B722-4274-8D87-6795C220558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7D0ACEF-DF96-41A6-8AD5-2390751DDD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4DCD3AF-A2D6-4BEC-B28B-AAB3F98382A3}"/>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78B1195D-8AE4-4FE6-A098-3B02877924A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9CC0C2F-95EA-402B-B498-F46E0F1E26FD}"/>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116775451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36E430-20EE-4920-AA67-85AD4C69BE6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4A486B-123C-4A1F-AA0F-025A830FC8B4}"/>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9BF16DA-8084-47E9-AADA-F1F8AEBFFB5C}"/>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5963371A-CFDA-4F9A-914E-FBDD4BB5AAE0}"/>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6" name="页脚占位符 5">
            <a:extLst>
              <a:ext uri="{FF2B5EF4-FFF2-40B4-BE49-F238E27FC236}">
                <a16:creationId xmlns:a16="http://schemas.microsoft.com/office/drawing/2014/main" id="{A27CFF54-DE42-4742-A613-ACEDAB25424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DF2B926-6BD7-4120-930D-FE2CD54A76BB}"/>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36858717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0AA8B4-5600-4AAC-9698-8B7733A5ACE6}"/>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E80192-305D-4B8D-852F-0EC9537410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32E6C4D7-CE9C-4D83-A639-8DC4E5B5CA4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C47283EE-E871-4BA1-8FA1-858E1CABC5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FF60DEB-1EA4-4977-83D4-2258A3D0455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A1C4C313-546B-4ED7-9FE2-BB3BBBE2623C}"/>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8" name="页脚占位符 7">
            <a:extLst>
              <a:ext uri="{FF2B5EF4-FFF2-40B4-BE49-F238E27FC236}">
                <a16:creationId xmlns:a16="http://schemas.microsoft.com/office/drawing/2014/main" id="{132B05F6-06B1-4911-B834-B9C3D04332A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D7973488-B51F-44F8-B530-F8B85E70F7ED}"/>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13220940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346A89-17CA-4E5F-A83F-81A31B3710E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C1F9596-0490-4953-BBD4-47CCF8C75F82}"/>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4" name="页脚占位符 3">
            <a:extLst>
              <a:ext uri="{FF2B5EF4-FFF2-40B4-BE49-F238E27FC236}">
                <a16:creationId xmlns:a16="http://schemas.microsoft.com/office/drawing/2014/main" id="{E2061D74-CC8D-4BF0-8751-60EB3B9CB9D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26E0C7C-1804-4CD0-AECB-E16A49513EE7}"/>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183657878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3D34BA0-04C7-4D61-8E46-B9686807E0B6}"/>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3" name="页脚占位符 2">
            <a:extLst>
              <a:ext uri="{FF2B5EF4-FFF2-40B4-BE49-F238E27FC236}">
                <a16:creationId xmlns:a16="http://schemas.microsoft.com/office/drawing/2014/main" id="{47C6A10E-DA34-41B1-AF68-7A1A6C780C5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A63E92D-0CF2-417C-BB7F-A3C919F3957A}"/>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74513875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28D4C-61C7-4860-85A6-A3F6A9C47BB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DC5404-67DA-47BC-BDC7-CFE0371E0D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DC7319B-9EFD-4F2B-AFB4-6F8FF9B70EC3}"/>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BA08BC7-5813-4F8F-A400-9C517B3D3C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2A17C35-FA6D-40CF-817E-CED56FC4744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C908C43-40B8-47E0-BEE5-4D569B395DA2}"/>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8" name="页脚占位符 7">
            <a:extLst>
              <a:ext uri="{FF2B5EF4-FFF2-40B4-BE49-F238E27FC236}">
                <a16:creationId xmlns:a16="http://schemas.microsoft.com/office/drawing/2014/main" id="{5B9C5204-5B7E-43D5-BD5A-EE4E20494E9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9D37292-8C9A-410B-BA66-F18700020CD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7050475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C48A01-A521-4D73-87A9-CD7BF5B77EA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54D10DB-5D39-4744-BE3A-0DF9A8FF72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2B77B2C0-E64F-4951-82B1-94493B73B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5370671-4E8F-435D-9386-9CA3BD98AB65}"/>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6" name="页脚占位符 5">
            <a:extLst>
              <a:ext uri="{FF2B5EF4-FFF2-40B4-BE49-F238E27FC236}">
                <a16:creationId xmlns:a16="http://schemas.microsoft.com/office/drawing/2014/main" id="{9505F256-4489-45F5-8148-0DB39D2A16A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690E969-4413-4D88-BE86-6C1C7F6DD53A}"/>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406346176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ECEDC1-70D2-46A6-97A4-46D5826F15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1E9E44B-8161-40E2-9619-1F9148EBF1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1C582FF-1BA8-4A58-A469-7634C3EEDF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94764B6-6A82-4698-9731-64F37A7AB51C}"/>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6" name="页脚占位符 5">
            <a:extLst>
              <a:ext uri="{FF2B5EF4-FFF2-40B4-BE49-F238E27FC236}">
                <a16:creationId xmlns:a16="http://schemas.microsoft.com/office/drawing/2014/main" id="{7046F807-7A09-441C-B511-AB4E817A9E1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8AD0DF-43C7-406A-B64A-3C44703B9954}"/>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104190285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A9F7A5-B116-4E26-8222-469E1F42E12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B11DD64-FBE4-49DE-9228-F76DE3E6E27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A07EA6-E2DC-4451-8929-93A53E1A0CF8}"/>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94736548-CA9B-4949-A563-56D1E802B6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FAA6439-A42A-4862-8E53-46CF44A24AE5}"/>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049551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DC05E32-A527-4EF7-8EE5-73AC451CE2D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0C61748-60FD-4FD9-B76F-FF0852C668FA}"/>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763B4D-B77A-4154-BFAF-2E3CCC394D86}"/>
              </a:ext>
            </a:extLst>
          </p:cNvPr>
          <p:cNvSpPr>
            <a:spLocks noGrp="1"/>
          </p:cNvSpPr>
          <p:nvPr>
            <p:ph type="dt" sz="half" idx="10"/>
          </p:nvPr>
        </p:nvSpPr>
        <p:spPr/>
        <p:txBody>
          <a:bodyPr/>
          <a:lstStyle/>
          <a:p>
            <a:fld id="{172D372F-F3DD-46B9-811E-93395687684C}"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86CE9021-1921-4278-B023-726ABE0A87A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5421848-43DB-439E-9813-01B50D84B97F}"/>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6847208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191643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61_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7179153" y="2002017"/>
            <a:ext cx="3242691" cy="3236286"/>
          </a:xfrm>
          <a:custGeom>
            <a:avLst/>
            <a:gdLst>
              <a:gd name="connsiteX0" fmla="*/ 1613874 w 3242691"/>
              <a:gd name="connsiteY0" fmla="*/ 732220 h 3236286"/>
              <a:gd name="connsiteX1" fmla="*/ 1144229 w 3242691"/>
              <a:gd name="connsiteY1" fmla="*/ 939291 h 3236286"/>
              <a:gd name="connsiteX2" fmla="*/ 967044 w 3242691"/>
              <a:gd name="connsiteY2" fmla="*/ 1624547 h 3236286"/>
              <a:gd name="connsiteX3" fmla="*/ 1143161 w 3242691"/>
              <a:gd name="connsiteY3" fmla="*/ 2305533 h 3236286"/>
              <a:gd name="connsiteX4" fmla="*/ 1622413 w 3242691"/>
              <a:gd name="connsiteY4" fmla="*/ 2512604 h 3236286"/>
              <a:gd name="connsiteX5" fmla="*/ 2104867 w 3242691"/>
              <a:gd name="connsiteY5" fmla="*/ 2309803 h 3236286"/>
              <a:gd name="connsiteX6" fmla="*/ 2275648 w 3242691"/>
              <a:gd name="connsiteY6" fmla="*/ 1581852 h 3236286"/>
              <a:gd name="connsiteX7" fmla="*/ 2097396 w 3242691"/>
              <a:gd name="connsiteY7" fmla="*/ 936089 h 3236286"/>
              <a:gd name="connsiteX8" fmla="*/ 1613874 w 3242691"/>
              <a:gd name="connsiteY8" fmla="*/ 732220 h 3236286"/>
              <a:gd name="connsiteX9" fmla="*/ 1616009 w 3242691"/>
              <a:gd name="connsiteY9" fmla="*/ 0 h 3236286"/>
              <a:gd name="connsiteX10" fmla="*/ 2820010 w 3242691"/>
              <a:gd name="connsiteY10" fmla="*/ 419479 h 3236286"/>
              <a:gd name="connsiteX11" fmla="*/ 3242691 w 3242691"/>
              <a:gd name="connsiteY11" fmla="*/ 1594660 h 3236286"/>
              <a:gd name="connsiteX12" fmla="*/ 3058035 w 3242691"/>
              <a:gd name="connsiteY12" fmla="*/ 2494459 h 3236286"/>
              <a:gd name="connsiteX13" fmla="*/ 2524347 w 3242691"/>
              <a:gd name="connsiteY13" fmla="*/ 3040956 h 3236286"/>
              <a:gd name="connsiteX14" fmla="*/ 1654435 w 3242691"/>
              <a:gd name="connsiteY14" fmla="*/ 3236286 h 3236286"/>
              <a:gd name="connsiteX15" fmla="*/ 778118 w 3242691"/>
              <a:gd name="connsiteY15" fmla="*/ 3067640 h 3236286"/>
              <a:gd name="connsiteX16" fmla="*/ 215610 w 3242691"/>
              <a:gd name="connsiteY16" fmla="*/ 2533952 h 3236286"/>
              <a:gd name="connsiteX17" fmla="*/ 0 w 3242691"/>
              <a:gd name="connsiteY17" fmla="*/ 1620278 h 3236286"/>
              <a:gd name="connsiteX18" fmla="*/ 426952 w 3242691"/>
              <a:gd name="connsiteY18" fmla="*/ 426950 h 3236286"/>
              <a:gd name="connsiteX19" fmla="*/ 1616009 w 3242691"/>
              <a:gd name="connsiteY19" fmla="*/ 0 h 323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42691" h="3236286">
                <a:moveTo>
                  <a:pt x="1613874" y="732220"/>
                </a:moveTo>
                <a:cubicBezTo>
                  <a:pt x="1418900" y="732220"/>
                  <a:pt x="1262351" y="801244"/>
                  <a:pt x="1144229" y="939291"/>
                </a:cubicBezTo>
                <a:cubicBezTo>
                  <a:pt x="1026106" y="1077338"/>
                  <a:pt x="967044" y="1305757"/>
                  <a:pt x="967044" y="1624547"/>
                </a:cubicBezTo>
                <a:cubicBezTo>
                  <a:pt x="967044" y="1940491"/>
                  <a:pt x="1025750" y="2167486"/>
                  <a:pt x="1143161" y="2305533"/>
                </a:cubicBezTo>
                <a:cubicBezTo>
                  <a:pt x="1260573" y="2443581"/>
                  <a:pt x="1420323" y="2512604"/>
                  <a:pt x="1622413" y="2512604"/>
                </a:cubicBezTo>
                <a:cubicBezTo>
                  <a:pt x="1830196" y="2512604"/>
                  <a:pt x="1991014" y="2445004"/>
                  <a:pt x="2104867" y="2309803"/>
                </a:cubicBezTo>
                <a:cubicBezTo>
                  <a:pt x="2218721" y="2174602"/>
                  <a:pt x="2275648" y="1931952"/>
                  <a:pt x="2275648" y="1581852"/>
                </a:cubicBezTo>
                <a:cubicBezTo>
                  <a:pt x="2275648" y="1287256"/>
                  <a:pt x="2216230" y="1072002"/>
                  <a:pt x="2097396" y="936089"/>
                </a:cubicBezTo>
                <a:cubicBezTo>
                  <a:pt x="1978561" y="800176"/>
                  <a:pt x="1817387" y="732220"/>
                  <a:pt x="1613874" y="732220"/>
                </a:cubicBezTo>
                <a:close/>
                <a:moveTo>
                  <a:pt x="1616009" y="0"/>
                </a:moveTo>
                <a:cubicBezTo>
                  <a:pt x="2136889" y="0"/>
                  <a:pt x="2538223" y="139826"/>
                  <a:pt x="2820010" y="419479"/>
                </a:cubicBezTo>
                <a:cubicBezTo>
                  <a:pt x="3101797" y="699131"/>
                  <a:pt x="3242691" y="1090858"/>
                  <a:pt x="3242691" y="1594660"/>
                </a:cubicBezTo>
                <a:cubicBezTo>
                  <a:pt x="3242691" y="1960415"/>
                  <a:pt x="3181139" y="2260348"/>
                  <a:pt x="3058035" y="2494459"/>
                </a:cubicBezTo>
                <a:cubicBezTo>
                  <a:pt x="2934931" y="2728570"/>
                  <a:pt x="2757035" y="2910736"/>
                  <a:pt x="2524347" y="3040956"/>
                </a:cubicBezTo>
                <a:cubicBezTo>
                  <a:pt x="2291659" y="3171176"/>
                  <a:pt x="2001687" y="3236286"/>
                  <a:pt x="1654435" y="3236286"/>
                </a:cubicBezTo>
                <a:cubicBezTo>
                  <a:pt x="1301489" y="3236286"/>
                  <a:pt x="1009383" y="3180071"/>
                  <a:pt x="778118" y="3067640"/>
                </a:cubicBezTo>
                <a:cubicBezTo>
                  <a:pt x="546854" y="2955210"/>
                  <a:pt x="359351" y="2777314"/>
                  <a:pt x="215610" y="2533952"/>
                </a:cubicBezTo>
                <a:cubicBezTo>
                  <a:pt x="71870" y="2290590"/>
                  <a:pt x="0" y="1986032"/>
                  <a:pt x="0" y="1620278"/>
                </a:cubicBezTo>
                <a:cubicBezTo>
                  <a:pt x="0" y="1109360"/>
                  <a:pt x="142317" y="711584"/>
                  <a:pt x="426952" y="426950"/>
                </a:cubicBezTo>
                <a:cubicBezTo>
                  <a:pt x="711585" y="142316"/>
                  <a:pt x="1107938" y="0"/>
                  <a:pt x="1616009"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41129217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39358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881872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62067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62350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D604C9-D928-41DE-A839-3EAEC1FAB62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5DAC134-AFFB-4EBC-8577-3763C77156F6}"/>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4" name="页脚占位符 3">
            <a:extLst>
              <a:ext uri="{FF2B5EF4-FFF2-40B4-BE49-F238E27FC236}">
                <a16:creationId xmlns:a16="http://schemas.microsoft.com/office/drawing/2014/main" id="{65D0B644-513C-4606-84A6-087331DB599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AF4FFAE-F259-4982-A5E1-51E875184446}"/>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2076585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781625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052755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073282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963645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0102992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775309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424088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2"/>
        <p:cNvGrpSpPr/>
        <p:nvPr/>
      </p:nvGrpSpPr>
      <p:grpSpPr>
        <a:xfrm>
          <a:off x="0" y="0"/>
          <a:ext cx="0" cy="0"/>
          <a:chOff x="0" y="0"/>
          <a:chExt cx="0" cy="0"/>
        </a:xfrm>
      </p:grpSpPr>
      <p:sp>
        <p:nvSpPr>
          <p:cNvPr id="43" name="Google Shape;43;p3"/>
          <p:cNvSpPr txBox="1">
            <a:spLocks noGrp="1"/>
          </p:cNvSpPr>
          <p:nvPr>
            <p:ph type="title"/>
          </p:nvPr>
        </p:nvSpPr>
        <p:spPr>
          <a:xfrm>
            <a:off x="960000" y="2470600"/>
            <a:ext cx="5010400" cy="1842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44" name="Google Shape;44;p3"/>
          <p:cNvSpPr txBox="1">
            <a:spLocks noGrp="1"/>
          </p:cNvSpPr>
          <p:nvPr>
            <p:ph type="title" idx="2" hasCustomPrompt="1"/>
          </p:nvPr>
        </p:nvSpPr>
        <p:spPr>
          <a:xfrm>
            <a:off x="1192951" y="1237151"/>
            <a:ext cx="1150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4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5" name="Google Shape;45;p3"/>
          <p:cNvSpPr txBox="1">
            <a:spLocks noGrp="1"/>
          </p:cNvSpPr>
          <p:nvPr>
            <p:ph type="subTitle" idx="1"/>
          </p:nvPr>
        </p:nvSpPr>
        <p:spPr>
          <a:xfrm>
            <a:off x="960000" y="4379433"/>
            <a:ext cx="5010400" cy="54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46" name="Google Shape;46;p3"/>
          <p:cNvSpPr/>
          <p:nvPr/>
        </p:nvSpPr>
        <p:spPr>
          <a:xfrm rot="10800000" flipH="1">
            <a:off x="6791034" y="5551688"/>
            <a:ext cx="5484853" cy="1306313"/>
          </a:xfrm>
          <a:custGeom>
            <a:avLst/>
            <a:gdLst/>
            <a:ahLst/>
            <a:cxnLst/>
            <a:rect l="l" t="t" r="r" b="b"/>
            <a:pathLst>
              <a:path w="78247" h="18804" extrusionOk="0">
                <a:moveTo>
                  <a:pt x="1" y="0"/>
                </a:moveTo>
                <a:cubicBezTo>
                  <a:pt x="1" y="0"/>
                  <a:pt x="9901" y="15665"/>
                  <a:pt x="29951" y="18296"/>
                </a:cubicBezTo>
                <a:cubicBezTo>
                  <a:pt x="32535" y="18639"/>
                  <a:pt x="34997" y="18804"/>
                  <a:pt x="37358" y="18804"/>
                </a:cubicBezTo>
                <a:cubicBezTo>
                  <a:pt x="53313" y="18804"/>
                  <a:pt x="64667" y="11266"/>
                  <a:pt x="7824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 name="Google Shape;47;p3"/>
          <p:cNvSpPr/>
          <p:nvPr/>
        </p:nvSpPr>
        <p:spPr>
          <a:xfrm>
            <a:off x="3211580" y="4944491"/>
            <a:ext cx="4725517" cy="2421501"/>
          </a:xfrm>
          <a:custGeom>
            <a:avLst/>
            <a:gdLst/>
            <a:ahLst/>
            <a:cxnLst/>
            <a:rect l="l" t="t" r="r" b="b"/>
            <a:pathLst>
              <a:path w="84788" h="43448" extrusionOk="0">
                <a:moveTo>
                  <a:pt x="40041" y="0"/>
                </a:moveTo>
                <a:cubicBezTo>
                  <a:pt x="39736" y="0"/>
                  <a:pt x="39431" y="5"/>
                  <a:pt x="39124" y="14"/>
                </a:cubicBezTo>
                <a:cubicBezTo>
                  <a:pt x="11404" y="841"/>
                  <a:pt x="1" y="43448"/>
                  <a:pt x="1" y="43448"/>
                </a:cubicBezTo>
                <a:lnTo>
                  <a:pt x="84788" y="36079"/>
                </a:lnTo>
                <a:cubicBezTo>
                  <a:pt x="84788" y="36079"/>
                  <a:pt x="67214" y="0"/>
                  <a:pt x="4004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48" name="Google Shape;48;p3"/>
          <p:cNvGrpSpPr/>
          <p:nvPr/>
        </p:nvGrpSpPr>
        <p:grpSpPr>
          <a:xfrm>
            <a:off x="-45866" y="3893733"/>
            <a:ext cx="9998671" cy="3371664"/>
            <a:chOff x="-34400" y="2920300"/>
            <a:chExt cx="7499003" cy="2528748"/>
          </a:xfrm>
        </p:grpSpPr>
        <p:grpSp>
          <p:nvGrpSpPr>
            <p:cNvPr id="49" name="Google Shape;49;p3"/>
            <p:cNvGrpSpPr/>
            <p:nvPr/>
          </p:nvGrpSpPr>
          <p:grpSpPr>
            <a:xfrm>
              <a:off x="377295" y="3991903"/>
              <a:ext cx="3480268" cy="1282215"/>
              <a:chOff x="377295" y="3991903"/>
              <a:chExt cx="3480268" cy="1282215"/>
            </a:xfrm>
          </p:grpSpPr>
          <p:sp>
            <p:nvSpPr>
              <p:cNvPr id="50" name="Google Shape;50;p3"/>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 name="Google Shape;51;p3"/>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 name="Google Shape;52;p3"/>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 name="Google Shape;53;p3"/>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 name="Google Shape;54;p3"/>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 name="Google Shape;55;p3"/>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 name="Google Shape;56;p3"/>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 name="Google Shape;57;p3"/>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 name="Google Shape;58;p3"/>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 name="Google Shape;59;p3"/>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 name="Google Shape;60;p3"/>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1" name="Google Shape;61;p3"/>
            <p:cNvGrpSpPr/>
            <p:nvPr/>
          </p:nvGrpSpPr>
          <p:grpSpPr>
            <a:xfrm>
              <a:off x="4740748" y="4022919"/>
              <a:ext cx="2723855" cy="1296260"/>
              <a:chOff x="4740748" y="4022919"/>
              <a:chExt cx="2723855" cy="1296260"/>
            </a:xfrm>
          </p:grpSpPr>
          <p:sp>
            <p:nvSpPr>
              <p:cNvPr id="62" name="Google Shape;62;p3"/>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 name="Google Shape;63;p3"/>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 name="Google Shape;64;p3"/>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 name="Google Shape;65;p3"/>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 name="Google Shape;66;p3"/>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 name="Google Shape;67;p3"/>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 name="Google Shape;68;p3"/>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 name="Google Shape;69;p3"/>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0" name="Google Shape;70;p3"/>
            <p:cNvGrpSpPr/>
            <p:nvPr/>
          </p:nvGrpSpPr>
          <p:grpSpPr>
            <a:xfrm>
              <a:off x="-34400" y="2920300"/>
              <a:ext cx="1006460" cy="2407938"/>
              <a:chOff x="-34400" y="2920300"/>
              <a:chExt cx="1006460" cy="2407938"/>
            </a:xfrm>
          </p:grpSpPr>
          <p:sp>
            <p:nvSpPr>
              <p:cNvPr id="71" name="Google Shape;71;p3"/>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 name="Google Shape;72;p3"/>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 name="Google Shape;73;p3"/>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 name="Google Shape;74;p3"/>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5" name="Google Shape;75;p3"/>
            <p:cNvGrpSpPr/>
            <p:nvPr/>
          </p:nvGrpSpPr>
          <p:grpSpPr>
            <a:xfrm>
              <a:off x="3020522" y="3839455"/>
              <a:ext cx="1061260" cy="1595677"/>
              <a:chOff x="3020522" y="3839455"/>
              <a:chExt cx="1061260" cy="1595677"/>
            </a:xfrm>
          </p:grpSpPr>
          <p:sp>
            <p:nvSpPr>
              <p:cNvPr id="76" name="Google Shape;76;p3"/>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7" name="Google Shape;77;p3"/>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8" name="Google Shape;78;p3"/>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9" name="Google Shape;79;p3"/>
            <p:cNvGrpSpPr/>
            <p:nvPr/>
          </p:nvGrpSpPr>
          <p:grpSpPr>
            <a:xfrm>
              <a:off x="4376621" y="3930330"/>
              <a:ext cx="1138339" cy="1457482"/>
              <a:chOff x="4376621" y="3930330"/>
              <a:chExt cx="1138339" cy="1457482"/>
            </a:xfrm>
          </p:grpSpPr>
          <p:sp>
            <p:nvSpPr>
              <p:cNvPr id="80" name="Google Shape;80;p3"/>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 name="Google Shape;81;p3"/>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 name="Google Shape;82;p3"/>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3" name="Google Shape;83;p3"/>
            <p:cNvGrpSpPr/>
            <p:nvPr/>
          </p:nvGrpSpPr>
          <p:grpSpPr>
            <a:xfrm>
              <a:off x="3804453" y="3817886"/>
              <a:ext cx="944680" cy="1631161"/>
              <a:chOff x="3804453" y="3817886"/>
              <a:chExt cx="944680" cy="1631161"/>
            </a:xfrm>
          </p:grpSpPr>
          <p:sp>
            <p:nvSpPr>
              <p:cNvPr id="84" name="Google Shape;84;p3"/>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 name="Google Shape;85;p3"/>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 name="Google Shape;86;p3"/>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spTree>
    <p:extLst>
      <p:ext uri="{BB962C8B-B14F-4D97-AF65-F5344CB8AC3E}">
        <p14:creationId xmlns:p14="http://schemas.microsoft.com/office/powerpoint/2010/main" val="39263757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960000" y="2816267"/>
            <a:ext cx="3340800" cy="745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sz="3067"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 name="Google Shape;114;p5"/>
          <p:cNvSpPr txBox="1">
            <a:spLocks noGrp="1"/>
          </p:cNvSpPr>
          <p:nvPr>
            <p:ph type="title" idx="2"/>
          </p:nvPr>
        </p:nvSpPr>
        <p:spPr>
          <a:xfrm>
            <a:off x="7935267" y="2816267"/>
            <a:ext cx="3340800" cy="745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067"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5"/>
          <p:cNvSpPr txBox="1">
            <a:spLocks noGrp="1"/>
          </p:cNvSpPr>
          <p:nvPr>
            <p:ph type="subTitle" idx="1"/>
          </p:nvPr>
        </p:nvSpPr>
        <p:spPr>
          <a:xfrm>
            <a:off x="7935263" y="3466429"/>
            <a:ext cx="3340800" cy="1347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6" name="Google Shape;116;p5"/>
          <p:cNvSpPr txBox="1">
            <a:spLocks noGrp="1"/>
          </p:cNvSpPr>
          <p:nvPr>
            <p:ph type="subTitle" idx="3"/>
          </p:nvPr>
        </p:nvSpPr>
        <p:spPr>
          <a:xfrm>
            <a:off x="960233" y="3466429"/>
            <a:ext cx="3340800" cy="1347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5"/>
          <p:cNvSpPr/>
          <p:nvPr/>
        </p:nvSpPr>
        <p:spPr>
          <a:xfrm>
            <a:off x="11180268" y="14646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8" name="Google Shape;118;p5"/>
          <p:cNvSpPr/>
          <p:nvPr/>
        </p:nvSpPr>
        <p:spPr>
          <a:xfrm>
            <a:off x="-396433" y="4416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9" name="Google Shape;119;p5"/>
          <p:cNvSpPr/>
          <p:nvPr/>
        </p:nvSpPr>
        <p:spPr>
          <a:xfrm>
            <a:off x="8789891" y="-4030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20" name="Google Shape;120;p5"/>
          <p:cNvGrpSpPr/>
          <p:nvPr/>
        </p:nvGrpSpPr>
        <p:grpSpPr>
          <a:xfrm>
            <a:off x="0" y="5516099"/>
            <a:ext cx="12192000" cy="1347572"/>
            <a:chOff x="0" y="4260525"/>
            <a:chExt cx="9144000" cy="887338"/>
          </a:xfrm>
        </p:grpSpPr>
        <p:sp>
          <p:nvSpPr>
            <p:cNvPr id="121" name="Google Shape;121;p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2" name="Google Shape;122;p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3" name="Google Shape;123;p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4" name="Google Shape;124;p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5" name="Google Shape;125;p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6" name="Google Shape;126;p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7" name="Google Shape;127;p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8" name="Google Shape;128;p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9" name="Google Shape;129;p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0" name="Google Shape;130;p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31" name="Google Shape;131;p5"/>
          <p:cNvGrpSpPr/>
          <p:nvPr/>
        </p:nvGrpSpPr>
        <p:grpSpPr>
          <a:xfrm flipH="1">
            <a:off x="10876197" y="3666033"/>
            <a:ext cx="1341947" cy="3210584"/>
            <a:chOff x="-34400" y="2920300"/>
            <a:chExt cx="1006460" cy="2407938"/>
          </a:xfrm>
        </p:grpSpPr>
        <p:sp>
          <p:nvSpPr>
            <p:cNvPr id="132" name="Google Shape;13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3" name="Google Shape;13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4" name="Google Shape;13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5" name="Google Shape;13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36" name="Google Shape;136;p5"/>
          <p:cNvGrpSpPr/>
          <p:nvPr/>
        </p:nvGrpSpPr>
        <p:grpSpPr>
          <a:xfrm>
            <a:off x="786130" y="5612705"/>
            <a:ext cx="10236961" cy="1284999"/>
            <a:chOff x="1046797" y="6114528"/>
            <a:chExt cx="7677721" cy="963749"/>
          </a:xfrm>
        </p:grpSpPr>
        <p:sp>
          <p:nvSpPr>
            <p:cNvPr id="137" name="Google Shape;137;p5"/>
            <p:cNvSpPr/>
            <p:nvPr/>
          </p:nvSpPr>
          <p:spPr>
            <a:xfrm>
              <a:off x="4884137" y="6136293"/>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8" name="Google Shape;138;p5"/>
            <p:cNvSpPr/>
            <p:nvPr/>
          </p:nvSpPr>
          <p:spPr>
            <a:xfrm>
              <a:off x="4881404" y="6114528"/>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9" name="Google Shape;139;p5"/>
            <p:cNvSpPr/>
            <p:nvPr/>
          </p:nvSpPr>
          <p:spPr>
            <a:xfrm flipH="1">
              <a:off x="1046797" y="6133012"/>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0" name="Google Shape;140;p5"/>
            <p:cNvSpPr/>
            <p:nvPr/>
          </p:nvSpPr>
          <p:spPr>
            <a:xfrm flipH="1">
              <a:off x="1046797" y="6114663"/>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41" name="Google Shape;141;p5"/>
          <p:cNvGrpSpPr/>
          <p:nvPr/>
        </p:nvGrpSpPr>
        <p:grpSpPr>
          <a:xfrm>
            <a:off x="-45867" y="3669633"/>
            <a:ext cx="1341947" cy="3210584"/>
            <a:chOff x="-34400" y="2920300"/>
            <a:chExt cx="1006460" cy="2407938"/>
          </a:xfrm>
        </p:grpSpPr>
        <p:sp>
          <p:nvSpPr>
            <p:cNvPr id="142" name="Google Shape;14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3" name="Google Shape;14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4" name="Google Shape;14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5" name="Google Shape;14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46" name="Google Shape;146;p5"/>
          <p:cNvSpPr txBox="1">
            <a:spLocks noGrp="1"/>
          </p:cNvSpPr>
          <p:nvPr>
            <p:ph type="title" idx="4"/>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 name="Google Shape;147;p5"/>
          <p:cNvSpPr/>
          <p:nvPr/>
        </p:nvSpPr>
        <p:spPr>
          <a:xfrm rot="10800000">
            <a:off x="5419586" y="5612702"/>
            <a:ext cx="1079013" cy="34150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35435054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48"/>
        <p:cNvGrpSpPr/>
        <p:nvPr/>
      </p:nvGrpSpPr>
      <p:grpSpPr>
        <a:xfrm>
          <a:off x="0" y="0"/>
          <a:ext cx="0" cy="0"/>
          <a:chOff x="0" y="0"/>
          <a:chExt cx="0" cy="0"/>
        </a:xfrm>
      </p:grpSpPr>
      <p:grpSp>
        <p:nvGrpSpPr>
          <p:cNvPr id="149" name="Google Shape;149;p6"/>
          <p:cNvGrpSpPr/>
          <p:nvPr/>
        </p:nvGrpSpPr>
        <p:grpSpPr>
          <a:xfrm flipH="1">
            <a:off x="0" y="5587436"/>
            <a:ext cx="12192000" cy="768387"/>
            <a:chOff x="0" y="4571577"/>
            <a:chExt cx="9144000" cy="576290"/>
          </a:xfrm>
        </p:grpSpPr>
        <p:sp>
          <p:nvSpPr>
            <p:cNvPr id="150" name="Google Shape;150;p6"/>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1" name="Google Shape;151;p6"/>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2" name="Google Shape;152;p6"/>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3" name="Google Shape;153;p6"/>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4" name="Google Shape;154;p6"/>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5" name="Google Shape;155;p6"/>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6" name="Google Shape;156;p6"/>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7" name="Google Shape;157;p6"/>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8" name="Google Shape;158;p6"/>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9" name="Google Shape;159;p6"/>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60" name="Google Shape;160;p6"/>
          <p:cNvGrpSpPr/>
          <p:nvPr/>
        </p:nvGrpSpPr>
        <p:grpSpPr>
          <a:xfrm>
            <a:off x="0" y="5680700"/>
            <a:ext cx="12192000" cy="1183117"/>
            <a:chOff x="0" y="4260525"/>
            <a:chExt cx="9144000" cy="887338"/>
          </a:xfrm>
        </p:grpSpPr>
        <p:sp>
          <p:nvSpPr>
            <p:cNvPr id="161" name="Google Shape;161;p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2" name="Google Shape;162;p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3" name="Google Shape;163;p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4" name="Google Shape;164;p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5" name="Google Shape;165;p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6" name="Google Shape;166;p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7" name="Google Shape;167;p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8" name="Google Shape;168;p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9" name="Google Shape;169;p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0" name="Google Shape;170;p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71" name="Google Shape;171;p6"/>
          <p:cNvGrpSpPr/>
          <p:nvPr/>
        </p:nvGrpSpPr>
        <p:grpSpPr>
          <a:xfrm>
            <a:off x="-1285" y="5400643"/>
            <a:ext cx="2316997" cy="1661292"/>
            <a:chOff x="8475" y="2231150"/>
            <a:chExt cx="3260316" cy="3130575"/>
          </a:xfrm>
        </p:grpSpPr>
        <p:sp>
          <p:nvSpPr>
            <p:cNvPr id="172" name="Google Shape;172;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3" name="Google Shape;173;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74" name="Google Shape;174;p6"/>
          <p:cNvGrpSpPr/>
          <p:nvPr/>
        </p:nvGrpSpPr>
        <p:grpSpPr>
          <a:xfrm flipH="1">
            <a:off x="9875315" y="5400643"/>
            <a:ext cx="2316997" cy="1661292"/>
            <a:chOff x="8475" y="2231150"/>
            <a:chExt cx="3260316" cy="3130575"/>
          </a:xfrm>
        </p:grpSpPr>
        <p:sp>
          <p:nvSpPr>
            <p:cNvPr id="175" name="Google Shape;175;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6" name="Google Shape;176;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77" name="Google Shape;177;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8" name="Google Shape;178;p6"/>
          <p:cNvSpPr/>
          <p:nvPr/>
        </p:nvSpPr>
        <p:spPr>
          <a:xfrm flipH="1">
            <a:off x="433109"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9" name="Google Shape;179;p6"/>
          <p:cNvSpPr/>
          <p:nvPr/>
        </p:nvSpPr>
        <p:spPr>
          <a:xfrm flipH="1">
            <a:off x="7904765" y="-325933"/>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0" name="Google Shape;180;p6"/>
          <p:cNvSpPr/>
          <p:nvPr/>
        </p:nvSpPr>
        <p:spPr>
          <a:xfrm>
            <a:off x="11205825" y="874263"/>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1" name="Google Shape;181;p6"/>
          <p:cNvSpPr/>
          <p:nvPr/>
        </p:nvSpPr>
        <p:spPr>
          <a:xfrm>
            <a:off x="-1440009" y="16062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626725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8FB671-D110-4C75-BC20-D71012F4A82D}"/>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3" name="页脚占位符 2">
            <a:extLst>
              <a:ext uri="{FF2B5EF4-FFF2-40B4-BE49-F238E27FC236}">
                <a16:creationId xmlns:a16="http://schemas.microsoft.com/office/drawing/2014/main" id="{14D5A602-2A66-4B9D-AC99-DCA045FC370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AFDC037-E85D-4B1C-AAF2-707E200379B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9256271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82"/>
        <p:cNvGrpSpPr/>
        <p:nvPr/>
      </p:nvGrpSpPr>
      <p:grpSpPr>
        <a:xfrm>
          <a:off x="0" y="0"/>
          <a:ext cx="0" cy="0"/>
          <a:chOff x="0" y="0"/>
          <a:chExt cx="0" cy="0"/>
        </a:xfrm>
      </p:grpSpPr>
      <p:grpSp>
        <p:nvGrpSpPr>
          <p:cNvPr id="183" name="Google Shape;183;p7"/>
          <p:cNvGrpSpPr/>
          <p:nvPr/>
        </p:nvGrpSpPr>
        <p:grpSpPr>
          <a:xfrm flipH="1">
            <a:off x="0" y="5587436"/>
            <a:ext cx="12192000" cy="768387"/>
            <a:chOff x="0" y="4571577"/>
            <a:chExt cx="9144000" cy="576290"/>
          </a:xfrm>
        </p:grpSpPr>
        <p:sp>
          <p:nvSpPr>
            <p:cNvPr id="184" name="Google Shape;184;p7"/>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5" name="Google Shape;185;p7"/>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6" name="Google Shape;186;p7"/>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7" name="Google Shape;187;p7"/>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8" name="Google Shape;188;p7"/>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9" name="Google Shape;189;p7"/>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0" name="Google Shape;190;p7"/>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1" name="Google Shape;191;p7"/>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2" name="Google Shape;192;p7"/>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3" name="Google Shape;193;p7"/>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94" name="Google Shape;194;p7"/>
          <p:cNvSpPr txBox="1">
            <a:spLocks noGrp="1"/>
          </p:cNvSpPr>
          <p:nvPr>
            <p:ph type="title"/>
          </p:nvPr>
        </p:nvSpPr>
        <p:spPr>
          <a:xfrm>
            <a:off x="6354768" y="1083175"/>
            <a:ext cx="4686800" cy="98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5" name="Google Shape;195;p7"/>
          <p:cNvSpPr/>
          <p:nvPr/>
        </p:nvSpPr>
        <p:spPr>
          <a:xfrm>
            <a:off x="8502900" y="1085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6" name="Google Shape;196;p7"/>
          <p:cNvSpPr/>
          <p:nvPr/>
        </p:nvSpPr>
        <p:spPr>
          <a:xfrm>
            <a:off x="-871944" y="27941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7" name="Google Shape;197;p7"/>
          <p:cNvSpPr/>
          <p:nvPr/>
        </p:nvSpPr>
        <p:spPr>
          <a:xfrm>
            <a:off x="155134" y="108590"/>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8" name="Google Shape;198;p7"/>
          <p:cNvSpPr/>
          <p:nvPr/>
        </p:nvSpPr>
        <p:spPr>
          <a:xfrm>
            <a:off x="11233998" y="2373872"/>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99" name="Google Shape;199;p7"/>
          <p:cNvGrpSpPr/>
          <p:nvPr/>
        </p:nvGrpSpPr>
        <p:grpSpPr>
          <a:xfrm>
            <a:off x="0" y="5680700"/>
            <a:ext cx="12192000" cy="1183117"/>
            <a:chOff x="0" y="4260525"/>
            <a:chExt cx="9144000" cy="887338"/>
          </a:xfrm>
        </p:grpSpPr>
        <p:sp>
          <p:nvSpPr>
            <p:cNvPr id="200" name="Google Shape;200;p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1" name="Google Shape;201;p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2" name="Google Shape;202;p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3" name="Google Shape;203;p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4" name="Google Shape;204;p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5" name="Google Shape;205;p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6" name="Google Shape;206;p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7" name="Google Shape;207;p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8" name="Google Shape;208;p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9" name="Google Shape;209;p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210" name="Google Shape;210;p7"/>
          <p:cNvSpPr txBox="1">
            <a:spLocks noGrp="1"/>
          </p:cNvSpPr>
          <p:nvPr>
            <p:ph type="body" idx="1"/>
          </p:nvPr>
        </p:nvSpPr>
        <p:spPr>
          <a:xfrm>
            <a:off x="6354768" y="1966141"/>
            <a:ext cx="4686800" cy="2838000"/>
          </a:xfrm>
          <a:prstGeom prst="rect">
            <a:avLst/>
          </a:prstGeom>
          <a:noFill/>
          <a:ln>
            <a:noFill/>
          </a:ln>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17488043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1"/>
        <p:cNvGrpSpPr/>
        <p:nvPr/>
      </p:nvGrpSpPr>
      <p:grpSpPr>
        <a:xfrm>
          <a:off x="0" y="0"/>
          <a:ext cx="0" cy="0"/>
          <a:chOff x="0" y="0"/>
          <a:chExt cx="0" cy="0"/>
        </a:xfrm>
      </p:grpSpPr>
      <p:sp>
        <p:nvSpPr>
          <p:cNvPr id="212" name="Google Shape;212;p8"/>
          <p:cNvSpPr txBox="1">
            <a:spLocks noGrp="1"/>
          </p:cNvSpPr>
          <p:nvPr>
            <p:ph type="title"/>
          </p:nvPr>
        </p:nvSpPr>
        <p:spPr>
          <a:xfrm>
            <a:off x="2584000" y="1277367"/>
            <a:ext cx="70240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213" name="Google Shape;213;p8"/>
          <p:cNvGrpSpPr/>
          <p:nvPr/>
        </p:nvGrpSpPr>
        <p:grpSpPr>
          <a:xfrm>
            <a:off x="-11458" y="2974867"/>
            <a:ext cx="12651855" cy="5900188"/>
            <a:chOff x="-8594" y="2231150"/>
            <a:chExt cx="9488891" cy="4425141"/>
          </a:xfrm>
        </p:grpSpPr>
        <p:grpSp>
          <p:nvGrpSpPr>
            <p:cNvPr id="214" name="Google Shape;214;p8"/>
            <p:cNvGrpSpPr/>
            <p:nvPr/>
          </p:nvGrpSpPr>
          <p:grpSpPr>
            <a:xfrm>
              <a:off x="2103879" y="3630681"/>
              <a:ext cx="4777316" cy="3025611"/>
              <a:chOff x="2103879" y="3630681"/>
              <a:chExt cx="4777316" cy="3025611"/>
            </a:xfrm>
          </p:grpSpPr>
          <p:sp>
            <p:nvSpPr>
              <p:cNvPr id="215" name="Google Shape;215;p8"/>
              <p:cNvSpPr/>
              <p:nvPr/>
            </p:nvSpPr>
            <p:spPr>
              <a:xfrm>
                <a:off x="2103879" y="3630681"/>
                <a:ext cx="4777316" cy="3025611"/>
              </a:xfrm>
              <a:custGeom>
                <a:avLst/>
                <a:gdLst/>
                <a:ahLst/>
                <a:cxnLst/>
                <a:rect l="l" t="t" r="r" b="b"/>
                <a:pathLst>
                  <a:path w="97946" h="62032" extrusionOk="0">
                    <a:moveTo>
                      <a:pt x="48973" y="1"/>
                    </a:moveTo>
                    <a:cubicBezTo>
                      <a:pt x="31254" y="1"/>
                      <a:pt x="15740" y="5941"/>
                      <a:pt x="7118" y="14888"/>
                    </a:cubicBezTo>
                    <a:cubicBezTo>
                      <a:pt x="2607" y="19575"/>
                      <a:pt x="0" y="25114"/>
                      <a:pt x="0" y="31003"/>
                    </a:cubicBezTo>
                    <a:cubicBezTo>
                      <a:pt x="0" y="44262"/>
                      <a:pt x="13083" y="55540"/>
                      <a:pt x="31529" y="60001"/>
                    </a:cubicBezTo>
                    <a:cubicBezTo>
                      <a:pt x="36943" y="61304"/>
                      <a:pt x="42833" y="62031"/>
                      <a:pt x="48973" y="62031"/>
                    </a:cubicBezTo>
                    <a:cubicBezTo>
                      <a:pt x="55966" y="62031"/>
                      <a:pt x="62632" y="61104"/>
                      <a:pt x="68647" y="59425"/>
                    </a:cubicBezTo>
                    <a:cubicBezTo>
                      <a:pt x="85890" y="54613"/>
                      <a:pt x="97946" y="43710"/>
                      <a:pt x="97946" y="31003"/>
                    </a:cubicBezTo>
                    <a:cubicBezTo>
                      <a:pt x="97946" y="14713"/>
                      <a:pt x="78121" y="1354"/>
                      <a:pt x="52908" y="101"/>
                    </a:cubicBezTo>
                    <a:cubicBezTo>
                      <a:pt x="51605" y="26"/>
                      <a:pt x="50301" y="1"/>
                      <a:pt x="4897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16" name="Google Shape;216;p8"/>
              <p:cNvSpPr/>
              <p:nvPr/>
            </p:nvSpPr>
            <p:spPr>
              <a:xfrm>
                <a:off x="2103879" y="4077795"/>
                <a:ext cx="2123420" cy="2479477"/>
              </a:xfrm>
              <a:custGeom>
                <a:avLst/>
                <a:gdLst/>
                <a:ahLst/>
                <a:cxnLst/>
                <a:rect l="l" t="t" r="r" b="b"/>
                <a:pathLst>
                  <a:path w="43535" h="50835" extrusionOk="0">
                    <a:moveTo>
                      <a:pt x="24646" y="0"/>
                    </a:moveTo>
                    <a:cubicBezTo>
                      <a:pt x="23128" y="0"/>
                      <a:pt x="21268" y="193"/>
                      <a:pt x="18998" y="633"/>
                    </a:cubicBezTo>
                    <a:cubicBezTo>
                      <a:pt x="13835" y="1636"/>
                      <a:pt x="9775" y="3866"/>
                      <a:pt x="7118" y="5721"/>
                    </a:cubicBezTo>
                    <a:cubicBezTo>
                      <a:pt x="2607" y="10408"/>
                      <a:pt x="0" y="15947"/>
                      <a:pt x="0" y="21836"/>
                    </a:cubicBezTo>
                    <a:cubicBezTo>
                      <a:pt x="0" y="35095"/>
                      <a:pt x="13083" y="46373"/>
                      <a:pt x="31529" y="50834"/>
                    </a:cubicBezTo>
                    <a:cubicBezTo>
                      <a:pt x="38121" y="48754"/>
                      <a:pt x="41354" y="44368"/>
                      <a:pt x="41028" y="41786"/>
                    </a:cubicBezTo>
                    <a:cubicBezTo>
                      <a:pt x="40502" y="37601"/>
                      <a:pt x="20251" y="37200"/>
                      <a:pt x="26817" y="32914"/>
                    </a:cubicBezTo>
                    <a:cubicBezTo>
                      <a:pt x="33409" y="28628"/>
                      <a:pt x="43534" y="26122"/>
                      <a:pt x="41980" y="20057"/>
                    </a:cubicBezTo>
                    <a:cubicBezTo>
                      <a:pt x="40402" y="14017"/>
                      <a:pt x="33935" y="15470"/>
                      <a:pt x="29224" y="14543"/>
                    </a:cubicBezTo>
                    <a:cubicBezTo>
                      <a:pt x="24537" y="13591"/>
                      <a:pt x="31103" y="7225"/>
                      <a:pt x="31003" y="4292"/>
                    </a:cubicBezTo>
                    <a:cubicBezTo>
                      <a:pt x="30926" y="2066"/>
                      <a:pt x="29614" y="0"/>
                      <a:pt x="2464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17" name="Google Shape;217;p8"/>
              <p:cNvSpPr/>
              <p:nvPr/>
            </p:nvSpPr>
            <p:spPr>
              <a:xfrm>
                <a:off x="4300580" y="3635558"/>
                <a:ext cx="2580588" cy="2893577"/>
              </a:xfrm>
              <a:custGeom>
                <a:avLst/>
                <a:gdLst/>
                <a:ahLst/>
                <a:cxnLst/>
                <a:rect l="l" t="t" r="r" b="b"/>
                <a:pathLst>
                  <a:path w="52908" h="59325" extrusionOk="0">
                    <a:moveTo>
                      <a:pt x="7870" y="1"/>
                    </a:moveTo>
                    <a:cubicBezTo>
                      <a:pt x="4261" y="1254"/>
                      <a:pt x="0" y="3811"/>
                      <a:pt x="75" y="8873"/>
                    </a:cubicBezTo>
                    <a:cubicBezTo>
                      <a:pt x="127" y="13430"/>
                      <a:pt x="2797" y="14693"/>
                      <a:pt x="5909" y="14693"/>
                    </a:cubicBezTo>
                    <a:cubicBezTo>
                      <a:pt x="8788" y="14693"/>
                      <a:pt x="12045" y="13613"/>
                      <a:pt x="13960" y="13059"/>
                    </a:cubicBezTo>
                    <a:cubicBezTo>
                      <a:pt x="15317" y="12664"/>
                      <a:pt x="16674" y="12454"/>
                      <a:pt x="17897" y="12454"/>
                    </a:cubicBezTo>
                    <a:cubicBezTo>
                      <a:pt x="20243" y="12454"/>
                      <a:pt x="22095" y="13225"/>
                      <a:pt x="22507" y="14938"/>
                    </a:cubicBezTo>
                    <a:cubicBezTo>
                      <a:pt x="23133" y="17545"/>
                      <a:pt x="18346" y="19224"/>
                      <a:pt x="18647" y="23610"/>
                    </a:cubicBezTo>
                    <a:cubicBezTo>
                      <a:pt x="18955" y="27764"/>
                      <a:pt x="21872" y="34527"/>
                      <a:pt x="29272" y="34527"/>
                    </a:cubicBezTo>
                    <a:cubicBezTo>
                      <a:pt x="29684" y="34527"/>
                      <a:pt x="30111" y="34506"/>
                      <a:pt x="30552" y="34462"/>
                    </a:cubicBezTo>
                    <a:cubicBezTo>
                      <a:pt x="33877" y="34134"/>
                      <a:pt x="36293" y="33817"/>
                      <a:pt x="37958" y="33817"/>
                    </a:cubicBezTo>
                    <a:cubicBezTo>
                      <a:pt x="40483" y="33817"/>
                      <a:pt x="41280" y="34546"/>
                      <a:pt x="40903" y="37069"/>
                    </a:cubicBezTo>
                    <a:cubicBezTo>
                      <a:pt x="40351" y="40778"/>
                      <a:pt x="18446" y="52056"/>
                      <a:pt x="23609" y="59325"/>
                    </a:cubicBezTo>
                    <a:cubicBezTo>
                      <a:pt x="40852" y="54513"/>
                      <a:pt x="52908" y="43610"/>
                      <a:pt x="52908" y="30903"/>
                    </a:cubicBezTo>
                    <a:cubicBezTo>
                      <a:pt x="52908" y="14613"/>
                      <a:pt x="33083" y="1254"/>
                      <a:pt x="787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18" name="Google Shape;218;p8"/>
            <p:cNvGrpSpPr/>
            <p:nvPr/>
          </p:nvGrpSpPr>
          <p:grpSpPr>
            <a:xfrm>
              <a:off x="-8594" y="2231150"/>
              <a:ext cx="3260316" cy="3130575"/>
              <a:chOff x="8475" y="2231150"/>
              <a:chExt cx="3260316" cy="3130575"/>
            </a:xfrm>
          </p:grpSpPr>
          <p:sp>
            <p:nvSpPr>
              <p:cNvPr id="219" name="Google Shape;219;p8"/>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0" name="Google Shape;220;p8"/>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1" name="Google Shape;221;p8"/>
              <p:cNvSpPr/>
              <p:nvPr/>
            </p:nvSpPr>
            <p:spPr>
              <a:xfrm>
                <a:off x="19157" y="3035487"/>
                <a:ext cx="618077" cy="894631"/>
              </a:xfrm>
              <a:custGeom>
                <a:avLst/>
                <a:gdLst/>
                <a:ahLst/>
                <a:cxnLst/>
                <a:rect l="l" t="t" r="r" b="b"/>
                <a:pathLst>
                  <a:path w="12672" h="18342" extrusionOk="0">
                    <a:moveTo>
                      <a:pt x="12104" y="1"/>
                    </a:moveTo>
                    <a:cubicBezTo>
                      <a:pt x="11976" y="1"/>
                      <a:pt x="11847" y="59"/>
                      <a:pt x="11762" y="199"/>
                    </a:cubicBezTo>
                    <a:cubicBezTo>
                      <a:pt x="7902" y="6038"/>
                      <a:pt x="4043" y="11878"/>
                      <a:pt x="208" y="17743"/>
                    </a:cubicBezTo>
                    <a:cubicBezTo>
                      <a:pt x="1" y="18054"/>
                      <a:pt x="282" y="18341"/>
                      <a:pt x="568" y="18341"/>
                    </a:cubicBezTo>
                    <a:cubicBezTo>
                      <a:pt x="696" y="18341"/>
                      <a:pt x="824" y="18283"/>
                      <a:pt x="910" y="18144"/>
                    </a:cubicBezTo>
                    <a:cubicBezTo>
                      <a:pt x="4769" y="12304"/>
                      <a:pt x="8629" y="6464"/>
                      <a:pt x="12464" y="600"/>
                    </a:cubicBezTo>
                    <a:cubicBezTo>
                      <a:pt x="12671" y="288"/>
                      <a:pt x="12389" y="1"/>
                      <a:pt x="1210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2" name="Google Shape;222;p8"/>
              <p:cNvSpPr/>
              <p:nvPr/>
            </p:nvSpPr>
            <p:spPr>
              <a:xfrm>
                <a:off x="346482" y="2909747"/>
                <a:ext cx="95404" cy="452973"/>
              </a:xfrm>
              <a:custGeom>
                <a:avLst/>
                <a:gdLst/>
                <a:ahLst/>
                <a:cxnLst/>
                <a:rect l="l" t="t" r="r" b="b"/>
                <a:pathLst>
                  <a:path w="1956" h="9287" extrusionOk="0">
                    <a:moveTo>
                      <a:pt x="405" y="1"/>
                    </a:moveTo>
                    <a:cubicBezTo>
                      <a:pt x="195" y="1"/>
                      <a:pt x="1" y="133"/>
                      <a:pt x="38" y="396"/>
                    </a:cubicBezTo>
                    <a:cubicBezTo>
                      <a:pt x="389" y="3228"/>
                      <a:pt x="740" y="6060"/>
                      <a:pt x="1091" y="8892"/>
                    </a:cubicBezTo>
                    <a:cubicBezTo>
                      <a:pt x="1116" y="9155"/>
                      <a:pt x="1342" y="9287"/>
                      <a:pt x="1552" y="9287"/>
                    </a:cubicBezTo>
                    <a:cubicBezTo>
                      <a:pt x="1762" y="9287"/>
                      <a:pt x="1956" y="9155"/>
                      <a:pt x="1918" y="8892"/>
                    </a:cubicBezTo>
                    <a:cubicBezTo>
                      <a:pt x="1567" y="6060"/>
                      <a:pt x="1216" y="3228"/>
                      <a:pt x="866" y="396"/>
                    </a:cubicBezTo>
                    <a:cubicBezTo>
                      <a:pt x="840" y="133"/>
                      <a:pt x="615" y="1"/>
                      <a:pt x="40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3" name="Google Shape;223;p8"/>
              <p:cNvSpPr/>
              <p:nvPr/>
            </p:nvSpPr>
            <p:spPr>
              <a:xfrm>
                <a:off x="29887" y="3873528"/>
                <a:ext cx="735039" cy="664657"/>
              </a:xfrm>
              <a:custGeom>
                <a:avLst/>
                <a:gdLst/>
                <a:ahLst/>
                <a:cxnLst/>
                <a:rect l="l" t="t" r="r" b="b"/>
                <a:pathLst>
                  <a:path w="15070" h="13627" extrusionOk="0">
                    <a:moveTo>
                      <a:pt x="14449" y="1"/>
                    </a:moveTo>
                    <a:cubicBezTo>
                      <a:pt x="14357" y="1"/>
                      <a:pt x="14261" y="33"/>
                      <a:pt x="14174" y="109"/>
                    </a:cubicBezTo>
                    <a:cubicBezTo>
                      <a:pt x="9562" y="4395"/>
                      <a:pt x="4925" y="8656"/>
                      <a:pt x="314" y="12917"/>
                    </a:cubicBezTo>
                    <a:cubicBezTo>
                      <a:pt x="0" y="13210"/>
                      <a:pt x="300" y="13627"/>
                      <a:pt x="637" y="13627"/>
                    </a:cubicBezTo>
                    <a:cubicBezTo>
                      <a:pt x="731" y="13627"/>
                      <a:pt x="828" y="13595"/>
                      <a:pt x="915" y="13518"/>
                    </a:cubicBezTo>
                    <a:cubicBezTo>
                      <a:pt x="5527" y="9257"/>
                      <a:pt x="10138" y="4972"/>
                      <a:pt x="14775" y="711"/>
                    </a:cubicBezTo>
                    <a:cubicBezTo>
                      <a:pt x="15069" y="417"/>
                      <a:pt x="14781" y="1"/>
                      <a:pt x="1444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4" name="Google Shape;224;p8"/>
              <p:cNvSpPr/>
              <p:nvPr/>
            </p:nvSpPr>
            <p:spPr>
              <a:xfrm>
                <a:off x="380673" y="4535445"/>
                <a:ext cx="832394" cy="794301"/>
              </a:xfrm>
              <a:custGeom>
                <a:avLst/>
                <a:gdLst/>
                <a:ahLst/>
                <a:cxnLst/>
                <a:rect l="l" t="t" r="r" b="b"/>
                <a:pathLst>
                  <a:path w="17066" h="16285" extrusionOk="0">
                    <a:moveTo>
                      <a:pt x="16459" y="0"/>
                    </a:moveTo>
                    <a:cubicBezTo>
                      <a:pt x="16364" y="0"/>
                      <a:pt x="16266" y="36"/>
                      <a:pt x="16180" y="122"/>
                    </a:cubicBezTo>
                    <a:cubicBezTo>
                      <a:pt x="10891" y="5260"/>
                      <a:pt x="5578" y="10423"/>
                      <a:pt x="290" y="15586"/>
                    </a:cubicBezTo>
                    <a:cubicBezTo>
                      <a:pt x="0" y="15876"/>
                      <a:pt x="291" y="16285"/>
                      <a:pt x="612" y="16285"/>
                    </a:cubicBezTo>
                    <a:cubicBezTo>
                      <a:pt x="707" y="16285"/>
                      <a:pt x="805" y="16249"/>
                      <a:pt x="891" y="16163"/>
                    </a:cubicBezTo>
                    <a:cubicBezTo>
                      <a:pt x="6180" y="11025"/>
                      <a:pt x="11468" y="5862"/>
                      <a:pt x="16756" y="699"/>
                    </a:cubicBezTo>
                    <a:cubicBezTo>
                      <a:pt x="17065" y="409"/>
                      <a:pt x="16779" y="0"/>
                      <a:pt x="1645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5" name="Google Shape;225;p8"/>
              <p:cNvSpPr/>
              <p:nvPr/>
            </p:nvSpPr>
            <p:spPr>
              <a:xfrm>
                <a:off x="908217" y="4346103"/>
                <a:ext cx="55652" cy="463655"/>
              </a:xfrm>
              <a:custGeom>
                <a:avLst/>
                <a:gdLst/>
                <a:ahLst/>
                <a:cxnLst/>
                <a:rect l="l" t="t" r="r" b="b"/>
                <a:pathLst>
                  <a:path w="1141" h="9506" extrusionOk="0">
                    <a:moveTo>
                      <a:pt x="417" y="1"/>
                    </a:moveTo>
                    <a:cubicBezTo>
                      <a:pt x="207" y="1"/>
                      <a:pt x="0" y="132"/>
                      <a:pt x="0" y="395"/>
                    </a:cubicBezTo>
                    <a:cubicBezTo>
                      <a:pt x="100" y="3303"/>
                      <a:pt x="201" y="6210"/>
                      <a:pt x="301" y="9092"/>
                    </a:cubicBezTo>
                    <a:cubicBezTo>
                      <a:pt x="301" y="9368"/>
                      <a:pt x="514" y="9506"/>
                      <a:pt x="724" y="9506"/>
                    </a:cubicBezTo>
                    <a:cubicBezTo>
                      <a:pt x="934" y="9506"/>
                      <a:pt x="1141" y="9368"/>
                      <a:pt x="1128" y="9092"/>
                    </a:cubicBezTo>
                    <a:cubicBezTo>
                      <a:pt x="1028" y="6210"/>
                      <a:pt x="928" y="3303"/>
                      <a:pt x="852" y="395"/>
                    </a:cubicBezTo>
                    <a:cubicBezTo>
                      <a:pt x="840" y="132"/>
                      <a:pt x="627" y="1"/>
                      <a:pt x="41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6" name="Google Shape;226;p8"/>
              <p:cNvSpPr/>
              <p:nvPr/>
            </p:nvSpPr>
            <p:spPr>
              <a:xfrm>
                <a:off x="510657" y="4512130"/>
                <a:ext cx="205196" cy="538476"/>
              </a:xfrm>
              <a:custGeom>
                <a:avLst/>
                <a:gdLst/>
                <a:ahLst/>
                <a:cxnLst/>
                <a:rect l="l" t="t" r="r" b="b"/>
                <a:pathLst>
                  <a:path w="4207" h="11040" extrusionOk="0">
                    <a:moveTo>
                      <a:pt x="514" y="0"/>
                    </a:moveTo>
                    <a:cubicBezTo>
                      <a:pt x="259" y="0"/>
                      <a:pt x="0" y="208"/>
                      <a:pt x="106" y="525"/>
                    </a:cubicBezTo>
                    <a:cubicBezTo>
                      <a:pt x="1159" y="3934"/>
                      <a:pt x="2236" y="7342"/>
                      <a:pt x="3314" y="10751"/>
                    </a:cubicBezTo>
                    <a:cubicBezTo>
                      <a:pt x="3374" y="10951"/>
                      <a:pt x="3539" y="11040"/>
                      <a:pt x="3705" y="11040"/>
                    </a:cubicBezTo>
                    <a:cubicBezTo>
                      <a:pt x="3954" y="11040"/>
                      <a:pt x="4206" y="10841"/>
                      <a:pt x="4116" y="10525"/>
                    </a:cubicBezTo>
                    <a:cubicBezTo>
                      <a:pt x="3038" y="7117"/>
                      <a:pt x="1986" y="3708"/>
                      <a:pt x="908" y="300"/>
                    </a:cubicBezTo>
                    <a:cubicBezTo>
                      <a:pt x="848" y="91"/>
                      <a:pt x="682" y="0"/>
                      <a:pt x="51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7" name="Google Shape;227;p8"/>
              <p:cNvSpPr/>
              <p:nvPr/>
            </p:nvSpPr>
            <p:spPr>
              <a:xfrm>
                <a:off x="1206472" y="4911982"/>
                <a:ext cx="661389" cy="425074"/>
              </a:xfrm>
              <a:custGeom>
                <a:avLst/>
                <a:gdLst/>
                <a:ahLst/>
                <a:cxnLst/>
                <a:rect l="l" t="t" r="r" b="b"/>
                <a:pathLst>
                  <a:path w="13560" h="8715" extrusionOk="0">
                    <a:moveTo>
                      <a:pt x="575" y="0"/>
                    </a:moveTo>
                    <a:cubicBezTo>
                      <a:pt x="217" y="0"/>
                      <a:pt x="0" y="544"/>
                      <a:pt x="376" y="773"/>
                    </a:cubicBezTo>
                    <a:cubicBezTo>
                      <a:pt x="4512" y="3405"/>
                      <a:pt x="8622" y="6037"/>
                      <a:pt x="12757" y="8643"/>
                    </a:cubicBezTo>
                    <a:cubicBezTo>
                      <a:pt x="12832" y="8693"/>
                      <a:pt x="12907" y="8715"/>
                      <a:pt x="12976" y="8715"/>
                    </a:cubicBezTo>
                    <a:cubicBezTo>
                      <a:pt x="13326" y="8715"/>
                      <a:pt x="13560" y="8171"/>
                      <a:pt x="13184" y="7941"/>
                    </a:cubicBezTo>
                    <a:cubicBezTo>
                      <a:pt x="9048" y="5310"/>
                      <a:pt x="4913" y="2678"/>
                      <a:pt x="803" y="72"/>
                    </a:cubicBezTo>
                    <a:cubicBezTo>
                      <a:pt x="723" y="22"/>
                      <a:pt x="646" y="0"/>
                      <a:pt x="57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8" name="Google Shape;228;p8"/>
              <p:cNvSpPr/>
              <p:nvPr/>
            </p:nvSpPr>
            <p:spPr>
              <a:xfrm>
                <a:off x="1775425" y="4960269"/>
                <a:ext cx="233730" cy="345620"/>
              </a:xfrm>
              <a:custGeom>
                <a:avLst/>
                <a:gdLst/>
                <a:ahLst/>
                <a:cxnLst/>
                <a:rect l="l" t="t" r="r" b="b"/>
                <a:pathLst>
                  <a:path w="4792" h="7086" extrusionOk="0">
                    <a:moveTo>
                      <a:pt x="4219" y="1"/>
                    </a:moveTo>
                    <a:cubicBezTo>
                      <a:pt x="4089" y="1"/>
                      <a:pt x="3960" y="61"/>
                      <a:pt x="3874" y="210"/>
                    </a:cubicBezTo>
                    <a:cubicBezTo>
                      <a:pt x="2646" y="2290"/>
                      <a:pt x="1418" y="4370"/>
                      <a:pt x="190" y="6475"/>
                    </a:cubicBezTo>
                    <a:cubicBezTo>
                      <a:pt x="0" y="6786"/>
                      <a:pt x="274" y="7085"/>
                      <a:pt x="554" y="7085"/>
                    </a:cubicBezTo>
                    <a:cubicBezTo>
                      <a:pt x="679" y="7085"/>
                      <a:pt x="806" y="7024"/>
                      <a:pt x="892" y="6876"/>
                    </a:cubicBezTo>
                    <a:cubicBezTo>
                      <a:pt x="2120" y="4796"/>
                      <a:pt x="3373" y="2716"/>
                      <a:pt x="4601" y="611"/>
                    </a:cubicBezTo>
                    <a:cubicBezTo>
                      <a:pt x="4791" y="300"/>
                      <a:pt x="4505" y="1"/>
                      <a:pt x="42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9" name="Google Shape;229;p8"/>
              <p:cNvSpPr/>
              <p:nvPr/>
            </p:nvSpPr>
            <p:spPr>
              <a:xfrm>
                <a:off x="316534" y="2877703"/>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56" y="2657"/>
                      <a:pt x="2632" y="2055"/>
                      <a:pt x="2632" y="1328"/>
                    </a:cubicBezTo>
                    <a:cubicBezTo>
                      <a:pt x="2632" y="602"/>
                      <a:pt x="2056" y="0"/>
                      <a:pt x="130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0" name="Google Shape;230;p8"/>
              <p:cNvSpPr/>
              <p:nvPr/>
            </p:nvSpPr>
            <p:spPr>
              <a:xfrm>
                <a:off x="545140" y="2990127"/>
                <a:ext cx="129644" cy="129644"/>
              </a:xfrm>
              <a:custGeom>
                <a:avLst/>
                <a:gdLst/>
                <a:ahLst/>
                <a:cxnLst/>
                <a:rect l="l" t="t" r="r" b="b"/>
                <a:pathLst>
                  <a:path w="2658" h="2658" extrusionOk="0">
                    <a:moveTo>
                      <a:pt x="1329" y="1"/>
                    </a:moveTo>
                    <a:cubicBezTo>
                      <a:pt x="602" y="1"/>
                      <a:pt x="1" y="602"/>
                      <a:pt x="1" y="1329"/>
                    </a:cubicBezTo>
                    <a:cubicBezTo>
                      <a:pt x="1"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1" name="Google Shape;231;p8"/>
              <p:cNvSpPr/>
              <p:nvPr/>
            </p:nvSpPr>
            <p:spPr>
              <a:xfrm>
                <a:off x="667369" y="3831192"/>
                <a:ext cx="129644" cy="128376"/>
              </a:xfrm>
              <a:custGeom>
                <a:avLst/>
                <a:gdLst/>
                <a:ahLst/>
                <a:cxnLst/>
                <a:rect l="l" t="t" r="r" b="b"/>
                <a:pathLst>
                  <a:path w="2658" h="2632" extrusionOk="0">
                    <a:moveTo>
                      <a:pt x="1329" y="0"/>
                    </a:moveTo>
                    <a:cubicBezTo>
                      <a:pt x="602" y="0"/>
                      <a:pt x="1" y="576"/>
                      <a:pt x="1" y="1303"/>
                    </a:cubicBezTo>
                    <a:cubicBezTo>
                      <a:pt x="1" y="2055"/>
                      <a:pt x="602" y="2632"/>
                      <a:pt x="1329" y="2632"/>
                    </a:cubicBezTo>
                    <a:cubicBezTo>
                      <a:pt x="2056" y="2632"/>
                      <a:pt x="2657" y="2055"/>
                      <a:pt x="2657" y="1303"/>
                    </a:cubicBezTo>
                    <a:cubicBezTo>
                      <a:pt x="2657" y="576"/>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2" name="Google Shape;232;p8"/>
              <p:cNvSpPr/>
              <p:nvPr/>
            </p:nvSpPr>
            <p:spPr>
              <a:xfrm>
                <a:off x="479148" y="4466819"/>
                <a:ext cx="129595" cy="129644"/>
              </a:xfrm>
              <a:custGeom>
                <a:avLst/>
                <a:gdLst/>
                <a:ahLst/>
                <a:cxnLst/>
                <a:rect l="l" t="t" r="r" b="b"/>
                <a:pathLst>
                  <a:path w="2657" h="2658" extrusionOk="0">
                    <a:moveTo>
                      <a:pt x="1328" y="1"/>
                    </a:moveTo>
                    <a:cubicBezTo>
                      <a:pt x="602" y="1"/>
                      <a:pt x="0" y="602"/>
                      <a:pt x="0" y="1329"/>
                    </a:cubicBezTo>
                    <a:cubicBezTo>
                      <a:pt x="0" y="2056"/>
                      <a:pt x="602" y="2657"/>
                      <a:pt x="1328" y="2657"/>
                    </a:cubicBezTo>
                    <a:cubicBezTo>
                      <a:pt x="2055" y="2657"/>
                      <a:pt x="2657" y="2056"/>
                      <a:pt x="2657" y="1329"/>
                    </a:cubicBezTo>
                    <a:cubicBezTo>
                      <a:pt x="2657" y="602"/>
                      <a:pt x="2055" y="1"/>
                      <a:pt x="132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3" name="Google Shape;233;p8"/>
              <p:cNvSpPr/>
              <p:nvPr/>
            </p:nvSpPr>
            <p:spPr>
              <a:xfrm>
                <a:off x="861735" y="4299377"/>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31" y="2657"/>
                      <a:pt x="2632" y="2055"/>
                      <a:pt x="2632" y="1328"/>
                    </a:cubicBezTo>
                    <a:cubicBezTo>
                      <a:pt x="2632" y="602"/>
                      <a:pt x="2031" y="0"/>
                      <a:pt x="130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4" name="Google Shape;234;p8"/>
              <p:cNvSpPr/>
              <p:nvPr/>
            </p:nvSpPr>
            <p:spPr>
              <a:xfrm>
                <a:off x="1125799" y="4487597"/>
                <a:ext cx="129644" cy="129644"/>
              </a:xfrm>
              <a:custGeom>
                <a:avLst/>
                <a:gdLst/>
                <a:ahLst/>
                <a:cxnLst/>
                <a:rect l="l" t="t" r="r" b="b"/>
                <a:pathLst>
                  <a:path w="2658" h="2658" extrusionOk="0">
                    <a:moveTo>
                      <a:pt x="1329" y="1"/>
                    </a:moveTo>
                    <a:cubicBezTo>
                      <a:pt x="602" y="1"/>
                      <a:pt x="0" y="602"/>
                      <a:pt x="0" y="1329"/>
                    </a:cubicBezTo>
                    <a:cubicBezTo>
                      <a:pt x="0"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5" name="Google Shape;235;p8"/>
              <p:cNvSpPr/>
              <p:nvPr/>
            </p:nvSpPr>
            <p:spPr>
              <a:xfrm>
                <a:off x="1177159" y="4870232"/>
                <a:ext cx="128376" cy="128376"/>
              </a:xfrm>
              <a:custGeom>
                <a:avLst/>
                <a:gdLst/>
                <a:ahLst/>
                <a:cxnLst/>
                <a:rect l="l" t="t" r="r" b="b"/>
                <a:pathLst>
                  <a:path w="2632" h="2632" extrusionOk="0">
                    <a:moveTo>
                      <a:pt x="1328" y="0"/>
                    </a:moveTo>
                    <a:cubicBezTo>
                      <a:pt x="602" y="0"/>
                      <a:pt x="0" y="577"/>
                      <a:pt x="0" y="1304"/>
                    </a:cubicBezTo>
                    <a:cubicBezTo>
                      <a:pt x="0" y="2056"/>
                      <a:pt x="602" y="2632"/>
                      <a:pt x="1328" y="2632"/>
                    </a:cubicBezTo>
                    <a:cubicBezTo>
                      <a:pt x="2055" y="2632"/>
                      <a:pt x="2632" y="2056"/>
                      <a:pt x="2632" y="1304"/>
                    </a:cubicBezTo>
                    <a:cubicBezTo>
                      <a:pt x="2632"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6" name="Google Shape;236;p8"/>
              <p:cNvSpPr/>
              <p:nvPr/>
            </p:nvSpPr>
            <p:spPr>
              <a:xfrm>
                <a:off x="1905702" y="4920323"/>
                <a:ext cx="128425" cy="129644"/>
              </a:xfrm>
              <a:custGeom>
                <a:avLst/>
                <a:gdLst/>
                <a:ahLst/>
                <a:cxnLst/>
                <a:rect l="l" t="t" r="r" b="b"/>
                <a:pathLst>
                  <a:path w="2633" h="2658" extrusionOk="0">
                    <a:moveTo>
                      <a:pt x="1304" y="1"/>
                    </a:moveTo>
                    <a:cubicBezTo>
                      <a:pt x="577" y="1"/>
                      <a:pt x="0" y="602"/>
                      <a:pt x="0" y="1329"/>
                    </a:cubicBezTo>
                    <a:cubicBezTo>
                      <a:pt x="0" y="2056"/>
                      <a:pt x="577" y="2658"/>
                      <a:pt x="1304" y="2658"/>
                    </a:cubicBezTo>
                    <a:cubicBezTo>
                      <a:pt x="2056" y="2658"/>
                      <a:pt x="2632" y="2056"/>
                      <a:pt x="2632" y="1329"/>
                    </a:cubicBezTo>
                    <a:cubicBezTo>
                      <a:pt x="2632" y="602"/>
                      <a:pt x="2056" y="1"/>
                      <a:pt x="13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37" name="Google Shape;237;p8"/>
            <p:cNvGrpSpPr/>
            <p:nvPr/>
          </p:nvGrpSpPr>
          <p:grpSpPr>
            <a:xfrm>
              <a:off x="7706253" y="2495068"/>
              <a:ext cx="1774044" cy="3044536"/>
              <a:chOff x="7706253" y="2495068"/>
              <a:chExt cx="1774044" cy="3044536"/>
            </a:xfrm>
          </p:grpSpPr>
          <p:sp>
            <p:nvSpPr>
              <p:cNvPr id="238" name="Google Shape;238;p8"/>
              <p:cNvSpPr/>
              <p:nvPr/>
            </p:nvSpPr>
            <p:spPr>
              <a:xfrm>
                <a:off x="7706253" y="2495068"/>
                <a:ext cx="1774044" cy="3044536"/>
              </a:xfrm>
              <a:custGeom>
                <a:avLst/>
                <a:gdLst/>
                <a:ahLst/>
                <a:cxnLst/>
                <a:rect l="l" t="t" r="r" b="b"/>
                <a:pathLst>
                  <a:path w="36372" h="62420" extrusionOk="0">
                    <a:moveTo>
                      <a:pt x="0" y="0"/>
                    </a:moveTo>
                    <a:cubicBezTo>
                      <a:pt x="0" y="1"/>
                      <a:pt x="3960" y="9800"/>
                      <a:pt x="3860" y="26517"/>
                    </a:cubicBezTo>
                    <a:cubicBezTo>
                      <a:pt x="3759" y="43234"/>
                      <a:pt x="6466" y="59926"/>
                      <a:pt x="17118" y="62131"/>
                    </a:cubicBezTo>
                    <a:cubicBezTo>
                      <a:pt x="18054" y="62323"/>
                      <a:pt x="18979" y="62420"/>
                      <a:pt x="19884" y="62420"/>
                    </a:cubicBezTo>
                    <a:cubicBezTo>
                      <a:pt x="29278" y="62420"/>
                      <a:pt x="36371" y="51920"/>
                      <a:pt x="28095" y="27344"/>
                    </a:cubicBezTo>
                    <a:cubicBezTo>
                      <a:pt x="28095" y="27344"/>
                      <a:pt x="21730" y="8973"/>
                      <a:pt x="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9" name="Google Shape;239;p8"/>
              <p:cNvSpPr/>
              <p:nvPr/>
            </p:nvSpPr>
            <p:spPr>
              <a:xfrm>
                <a:off x="8154469" y="2825124"/>
                <a:ext cx="1245762" cy="2535081"/>
              </a:xfrm>
              <a:custGeom>
                <a:avLst/>
                <a:gdLst/>
                <a:ahLst/>
                <a:cxnLst/>
                <a:rect l="l" t="t" r="r" b="b"/>
                <a:pathLst>
                  <a:path w="25541" h="51975" extrusionOk="0">
                    <a:moveTo>
                      <a:pt x="0" y="0"/>
                    </a:moveTo>
                    <a:cubicBezTo>
                      <a:pt x="1354" y="7519"/>
                      <a:pt x="2507" y="15038"/>
                      <a:pt x="2281" y="30301"/>
                    </a:cubicBezTo>
                    <a:cubicBezTo>
                      <a:pt x="2080" y="45539"/>
                      <a:pt x="7294" y="50878"/>
                      <a:pt x="14286" y="51905"/>
                    </a:cubicBezTo>
                    <a:cubicBezTo>
                      <a:pt x="14596" y="51952"/>
                      <a:pt x="14902" y="51975"/>
                      <a:pt x="15202" y="51975"/>
                    </a:cubicBezTo>
                    <a:cubicBezTo>
                      <a:pt x="21681" y="51975"/>
                      <a:pt x="25540" y="41223"/>
                      <a:pt x="20151" y="24863"/>
                    </a:cubicBezTo>
                    <a:cubicBezTo>
                      <a:pt x="14512" y="7745"/>
                      <a:pt x="1" y="1"/>
                      <a:pt x="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0" name="Google Shape;240;p8"/>
              <p:cNvSpPr/>
              <p:nvPr/>
            </p:nvSpPr>
            <p:spPr>
              <a:xfrm>
                <a:off x="8314010" y="3060996"/>
                <a:ext cx="699872" cy="2183071"/>
              </a:xfrm>
              <a:custGeom>
                <a:avLst/>
                <a:gdLst/>
                <a:ahLst/>
                <a:cxnLst/>
                <a:rect l="l" t="t" r="r" b="b"/>
                <a:pathLst>
                  <a:path w="14349" h="44758" extrusionOk="0">
                    <a:moveTo>
                      <a:pt x="602" y="0"/>
                    </a:moveTo>
                    <a:cubicBezTo>
                      <a:pt x="301" y="0"/>
                      <a:pt x="0" y="302"/>
                      <a:pt x="213" y="603"/>
                    </a:cubicBezTo>
                    <a:cubicBezTo>
                      <a:pt x="6278" y="9174"/>
                      <a:pt x="9937" y="19200"/>
                      <a:pt x="11892" y="29450"/>
                    </a:cubicBezTo>
                    <a:cubicBezTo>
                      <a:pt x="12820" y="34312"/>
                      <a:pt x="13496" y="39375"/>
                      <a:pt x="13421" y="44363"/>
                    </a:cubicBezTo>
                    <a:cubicBezTo>
                      <a:pt x="13421" y="44626"/>
                      <a:pt x="13628" y="44757"/>
                      <a:pt x="13838" y="44757"/>
                    </a:cubicBezTo>
                    <a:cubicBezTo>
                      <a:pt x="14048" y="44757"/>
                      <a:pt x="14261" y="44626"/>
                      <a:pt x="14273" y="44363"/>
                    </a:cubicBezTo>
                    <a:cubicBezTo>
                      <a:pt x="14348" y="39651"/>
                      <a:pt x="13697" y="34864"/>
                      <a:pt x="12895" y="30227"/>
                    </a:cubicBezTo>
                    <a:cubicBezTo>
                      <a:pt x="11115" y="20227"/>
                      <a:pt x="7707" y="10403"/>
                      <a:pt x="2118" y="1906"/>
                    </a:cubicBezTo>
                    <a:cubicBezTo>
                      <a:pt x="1742" y="1305"/>
                      <a:pt x="1341" y="753"/>
                      <a:pt x="940" y="177"/>
                    </a:cubicBezTo>
                    <a:cubicBezTo>
                      <a:pt x="852" y="52"/>
                      <a:pt x="727" y="0"/>
                      <a:pt x="60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41" name="Google Shape;241;p8"/>
            <p:cNvGrpSpPr/>
            <p:nvPr/>
          </p:nvGrpSpPr>
          <p:grpSpPr>
            <a:xfrm>
              <a:off x="6335887" y="2865460"/>
              <a:ext cx="2515815" cy="3008588"/>
              <a:chOff x="6335887" y="2865460"/>
              <a:chExt cx="2515815" cy="3008588"/>
            </a:xfrm>
          </p:grpSpPr>
          <p:sp>
            <p:nvSpPr>
              <p:cNvPr id="242" name="Google Shape;242;p8"/>
              <p:cNvSpPr/>
              <p:nvPr/>
            </p:nvSpPr>
            <p:spPr>
              <a:xfrm>
                <a:off x="6335887" y="2865460"/>
                <a:ext cx="2515815" cy="3008588"/>
              </a:xfrm>
              <a:custGeom>
                <a:avLst/>
                <a:gdLst/>
                <a:ahLst/>
                <a:cxnLst/>
                <a:rect l="l" t="t" r="r" b="b"/>
                <a:pathLst>
                  <a:path w="51580" h="61683" extrusionOk="0">
                    <a:moveTo>
                      <a:pt x="6811" y="0"/>
                    </a:moveTo>
                    <a:cubicBezTo>
                      <a:pt x="6450" y="0"/>
                      <a:pt x="6092" y="72"/>
                      <a:pt x="5740" y="226"/>
                    </a:cubicBezTo>
                    <a:cubicBezTo>
                      <a:pt x="1" y="2732"/>
                      <a:pt x="7419" y="12757"/>
                      <a:pt x="10652" y="16843"/>
                    </a:cubicBezTo>
                    <a:cubicBezTo>
                      <a:pt x="13885" y="20903"/>
                      <a:pt x="14738" y="24136"/>
                      <a:pt x="12632" y="24136"/>
                    </a:cubicBezTo>
                    <a:cubicBezTo>
                      <a:pt x="11620" y="24136"/>
                      <a:pt x="10310" y="23643"/>
                      <a:pt x="9305" y="23643"/>
                    </a:cubicBezTo>
                    <a:cubicBezTo>
                      <a:pt x="8245" y="23643"/>
                      <a:pt x="7524" y="24191"/>
                      <a:pt x="7845" y="26442"/>
                    </a:cubicBezTo>
                    <a:cubicBezTo>
                      <a:pt x="8472" y="30828"/>
                      <a:pt x="13484" y="31981"/>
                      <a:pt x="15565" y="34587"/>
                    </a:cubicBezTo>
                    <a:cubicBezTo>
                      <a:pt x="17645" y="37194"/>
                      <a:pt x="19224" y="39274"/>
                      <a:pt x="15865" y="40026"/>
                    </a:cubicBezTo>
                    <a:cubicBezTo>
                      <a:pt x="12532" y="40752"/>
                      <a:pt x="14312" y="44086"/>
                      <a:pt x="21003" y="48372"/>
                    </a:cubicBezTo>
                    <a:cubicBezTo>
                      <a:pt x="27670" y="52657"/>
                      <a:pt x="25063" y="55164"/>
                      <a:pt x="20677" y="55464"/>
                    </a:cubicBezTo>
                    <a:cubicBezTo>
                      <a:pt x="16292" y="55790"/>
                      <a:pt x="21830" y="61204"/>
                      <a:pt x="34663" y="61630"/>
                    </a:cubicBezTo>
                    <a:cubicBezTo>
                      <a:pt x="35750" y="61666"/>
                      <a:pt x="36757" y="61682"/>
                      <a:pt x="37691" y="61682"/>
                    </a:cubicBezTo>
                    <a:cubicBezTo>
                      <a:pt x="47792" y="61682"/>
                      <a:pt x="49199" y="59750"/>
                      <a:pt x="49199" y="59750"/>
                    </a:cubicBezTo>
                    <a:cubicBezTo>
                      <a:pt x="49199" y="59750"/>
                      <a:pt x="51580" y="39600"/>
                      <a:pt x="46993" y="38547"/>
                    </a:cubicBezTo>
                    <a:cubicBezTo>
                      <a:pt x="46698" y="38481"/>
                      <a:pt x="46431" y="38450"/>
                      <a:pt x="46191" y="38450"/>
                    </a:cubicBezTo>
                    <a:cubicBezTo>
                      <a:pt x="43072" y="38450"/>
                      <a:pt x="44253" y="43605"/>
                      <a:pt x="42383" y="43605"/>
                    </a:cubicBezTo>
                    <a:cubicBezTo>
                      <a:pt x="42156" y="43605"/>
                      <a:pt x="41884" y="43529"/>
                      <a:pt x="41555" y="43359"/>
                    </a:cubicBezTo>
                    <a:cubicBezTo>
                      <a:pt x="38322" y="41680"/>
                      <a:pt x="39274" y="38146"/>
                      <a:pt x="40001" y="32707"/>
                    </a:cubicBezTo>
                    <a:cubicBezTo>
                      <a:pt x="40689" y="27557"/>
                      <a:pt x="38006" y="24002"/>
                      <a:pt x="36038" y="24002"/>
                    </a:cubicBezTo>
                    <a:cubicBezTo>
                      <a:pt x="35928" y="24002"/>
                      <a:pt x="35820" y="24013"/>
                      <a:pt x="35715" y="24036"/>
                    </a:cubicBezTo>
                    <a:cubicBezTo>
                      <a:pt x="33735" y="24462"/>
                      <a:pt x="37921" y="31028"/>
                      <a:pt x="33635" y="31454"/>
                    </a:cubicBezTo>
                    <a:cubicBezTo>
                      <a:pt x="33501" y="31468"/>
                      <a:pt x="33371" y="31474"/>
                      <a:pt x="33246" y="31474"/>
                    </a:cubicBezTo>
                    <a:cubicBezTo>
                      <a:pt x="29381" y="31474"/>
                      <a:pt x="29868" y="25206"/>
                      <a:pt x="29650" y="19549"/>
                    </a:cubicBezTo>
                    <a:cubicBezTo>
                      <a:pt x="29467" y="14216"/>
                      <a:pt x="24831" y="6603"/>
                      <a:pt x="21890" y="6603"/>
                    </a:cubicBezTo>
                    <a:cubicBezTo>
                      <a:pt x="21611" y="6603"/>
                      <a:pt x="21347" y="6672"/>
                      <a:pt x="21104" y="6817"/>
                    </a:cubicBezTo>
                    <a:cubicBezTo>
                      <a:pt x="18271" y="8472"/>
                      <a:pt x="25389" y="12757"/>
                      <a:pt x="21931" y="14838"/>
                    </a:cubicBezTo>
                    <a:cubicBezTo>
                      <a:pt x="21752" y="14947"/>
                      <a:pt x="21563" y="14999"/>
                      <a:pt x="21366" y="14999"/>
                    </a:cubicBezTo>
                    <a:cubicBezTo>
                      <a:pt x="18002" y="14999"/>
                      <a:pt x="12022" y="0"/>
                      <a:pt x="681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3" name="Google Shape;243;p8"/>
              <p:cNvSpPr/>
              <p:nvPr/>
            </p:nvSpPr>
            <p:spPr>
              <a:xfrm>
                <a:off x="6749104" y="3350765"/>
                <a:ext cx="1980363" cy="2429824"/>
              </a:xfrm>
              <a:custGeom>
                <a:avLst/>
                <a:gdLst/>
                <a:ahLst/>
                <a:cxnLst/>
                <a:rect l="l" t="t" r="r" b="b"/>
                <a:pathLst>
                  <a:path w="40602" h="49817" extrusionOk="0">
                    <a:moveTo>
                      <a:pt x="3434" y="0"/>
                    </a:moveTo>
                    <a:cubicBezTo>
                      <a:pt x="3433" y="0"/>
                      <a:pt x="0" y="301"/>
                      <a:pt x="3759" y="5213"/>
                    </a:cubicBezTo>
                    <a:cubicBezTo>
                      <a:pt x="7519" y="10126"/>
                      <a:pt x="10952" y="15239"/>
                      <a:pt x="8772" y="16391"/>
                    </a:cubicBezTo>
                    <a:cubicBezTo>
                      <a:pt x="8282" y="16647"/>
                      <a:pt x="7644" y="16717"/>
                      <a:pt x="6979" y="16717"/>
                    </a:cubicBezTo>
                    <a:cubicBezTo>
                      <a:pt x="6190" y="16717"/>
                      <a:pt x="5362" y="16619"/>
                      <a:pt x="4697" y="16619"/>
                    </a:cubicBezTo>
                    <a:cubicBezTo>
                      <a:pt x="3396" y="16619"/>
                      <a:pt x="2715" y="16992"/>
                      <a:pt x="4160" y="19198"/>
                    </a:cubicBezTo>
                    <a:cubicBezTo>
                      <a:pt x="6992" y="23484"/>
                      <a:pt x="10226" y="22657"/>
                      <a:pt x="12205" y="26717"/>
                    </a:cubicBezTo>
                    <a:cubicBezTo>
                      <a:pt x="14185" y="30802"/>
                      <a:pt x="7719" y="31003"/>
                      <a:pt x="9799" y="34236"/>
                    </a:cubicBezTo>
                    <a:cubicBezTo>
                      <a:pt x="11905" y="37469"/>
                      <a:pt x="17845" y="38848"/>
                      <a:pt x="19298" y="42908"/>
                    </a:cubicBezTo>
                    <a:cubicBezTo>
                      <a:pt x="20777" y="46993"/>
                      <a:pt x="12306" y="45514"/>
                      <a:pt x="16065" y="47820"/>
                    </a:cubicBezTo>
                    <a:cubicBezTo>
                      <a:pt x="18297" y="49189"/>
                      <a:pt x="24948" y="49816"/>
                      <a:pt x="30424" y="49816"/>
                    </a:cubicBezTo>
                    <a:cubicBezTo>
                      <a:pt x="34170" y="49816"/>
                      <a:pt x="37365" y="49523"/>
                      <a:pt x="38221" y="48973"/>
                    </a:cubicBezTo>
                    <a:cubicBezTo>
                      <a:pt x="40301" y="47620"/>
                      <a:pt x="40602" y="32056"/>
                      <a:pt x="38847" y="31630"/>
                    </a:cubicBezTo>
                    <a:cubicBezTo>
                      <a:pt x="38790" y="31616"/>
                      <a:pt x="38733" y="31609"/>
                      <a:pt x="38675" y="31609"/>
                    </a:cubicBezTo>
                    <a:cubicBezTo>
                      <a:pt x="37155" y="31609"/>
                      <a:pt x="35192" y="36091"/>
                      <a:pt x="32609" y="36091"/>
                    </a:cubicBezTo>
                    <a:cubicBezTo>
                      <a:pt x="32198" y="36091"/>
                      <a:pt x="31771" y="35978"/>
                      <a:pt x="31328" y="35715"/>
                    </a:cubicBezTo>
                    <a:cubicBezTo>
                      <a:pt x="27970" y="33710"/>
                      <a:pt x="30075" y="28071"/>
                      <a:pt x="30075" y="24311"/>
                    </a:cubicBezTo>
                    <a:cubicBezTo>
                      <a:pt x="30075" y="21548"/>
                      <a:pt x="29669" y="19868"/>
                      <a:pt x="29006" y="19868"/>
                    </a:cubicBezTo>
                    <a:cubicBezTo>
                      <a:pt x="28767" y="19868"/>
                      <a:pt x="28494" y="20087"/>
                      <a:pt x="28196" y="20552"/>
                    </a:cubicBezTo>
                    <a:cubicBezTo>
                      <a:pt x="27340" y="21872"/>
                      <a:pt x="26029" y="24683"/>
                      <a:pt x="24252" y="24683"/>
                    </a:cubicBezTo>
                    <a:cubicBezTo>
                      <a:pt x="23635" y="24683"/>
                      <a:pt x="22961" y="24344"/>
                      <a:pt x="22231" y="23484"/>
                    </a:cubicBezTo>
                    <a:cubicBezTo>
                      <a:pt x="19424" y="20151"/>
                      <a:pt x="18672" y="12532"/>
                      <a:pt x="18797" y="8973"/>
                    </a:cubicBezTo>
                    <a:cubicBezTo>
                      <a:pt x="18887" y="5771"/>
                      <a:pt x="18126" y="3341"/>
                      <a:pt x="17060" y="3341"/>
                    </a:cubicBezTo>
                    <a:cubicBezTo>
                      <a:pt x="16940" y="3341"/>
                      <a:pt x="16818" y="3371"/>
                      <a:pt x="16692" y="3434"/>
                    </a:cubicBezTo>
                    <a:cubicBezTo>
                      <a:pt x="15560" y="4000"/>
                      <a:pt x="15532" y="8408"/>
                      <a:pt x="13784" y="8408"/>
                    </a:cubicBezTo>
                    <a:cubicBezTo>
                      <a:pt x="13596" y="8408"/>
                      <a:pt x="13389" y="8358"/>
                      <a:pt x="13158" y="8246"/>
                    </a:cubicBezTo>
                    <a:cubicBezTo>
                      <a:pt x="10752" y="7093"/>
                      <a:pt x="8346" y="201"/>
                      <a:pt x="34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4" name="Google Shape;244;p8"/>
              <p:cNvSpPr/>
              <p:nvPr/>
            </p:nvSpPr>
            <p:spPr>
              <a:xfrm>
                <a:off x="6985611" y="3487333"/>
                <a:ext cx="1203865" cy="2225506"/>
              </a:xfrm>
              <a:custGeom>
                <a:avLst/>
                <a:gdLst/>
                <a:ahLst/>
                <a:cxnLst/>
                <a:rect l="l" t="t" r="r" b="b"/>
                <a:pathLst>
                  <a:path w="24682" h="45628" extrusionOk="0">
                    <a:moveTo>
                      <a:pt x="595" y="0"/>
                    </a:moveTo>
                    <a:cubicBezTo>
                      <a:pt x="288" y="0"/>
                      <a:pt x="0" y="426"/>
                      <a:pt x="289" y="734"/>
                    </a:cubicBezTo>
                    <a:cubicBezTo>
                      <a:pt x="6605" y="7601"/>
                      <a:pt x="11216" y="16022"/>
                      <a:pt x="15226" y="24393"/>
                    </a:cubicBezTo>
                    <a:cubicBezTo>
                      <a:pt x="18209" y="30634"/>
                      <a:pt x="20840" y="37025"/>
                      <a:pt x="23146" y="43516"/>
                    </a:cubicBezTo>
                    <a:cubicBezTo>
                      <a:pt x="23372" y="44118"/>
                      <a:pt x="23572" y="44744"/>
                      <a:pt x="23773" y="45346"/>
                    </a:cubicBezTo>
                    <a:cubicBezTo>
                      <a:pt x="23842" y="45543"/>
                      <a:pt x="24007" y="45628"/>
                      <a:pt x="24172" y="45628"/>
                    </a:cubicBezTo>
                    <a:cubicBezTo>
                      <a:pt x="24427" y="45628"/>
                      <a:pt x="24681" y="45425"/>
                      <a:pt x="24575" y="45120"/>
                    </a:cubicBezTo>
                    <a:cubicBezTo>
                      <a:pt x="23171" y="40860"/>
                      <a:pt x="21517" y="36674"/>
                      <a:pt x="19763" y="32539"/>
                    </a:cubicBezTo>
                    <a:cubicBezTo>
                      <a:pt x="16254" y="24168"/>
                      <a:pt x="12244" y="15947"/>
                      <a:pt x="7231" y="8378"/>
                    </a:cubicBezTo>
                    <a:cubicBezTo>
                      <a:pt x="5326" y="5471"/>
                      <a:pt x="3221" y="2689"/>
                      <a:pt x="865" y="133"/>
                    </a:cubicBezTo>
                    <a:cubicBezTo>
                      <a:pt x="784" y="39"/>
                      <a:pt x="689" y="0"/>
                      <a:pt x="59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45" name="Google Shape;245;p8"/>
            <p:cNvGrpSpPr/>
            <p:nvPr/>
          </p:nvGrpSpPr>
          <p:grpSpPr>
            <a:xfrm>
              <a:off x="5689236" y="4175880"/>
              <a:ext cx="2266428" cy="1679323"/>
              <a:chOff x="5689236" y="4175880"/>
              <a:chExt cx="2266428" cy="1679323"/>
            </a:xfrm>
          </p:grpSpPr>
          <p:sp>
            <p:nvSpPr>
              <p:cNvPr id="246" name="Google Shape;246;p8"/>
              <p:cNvSpPr/>
              <p:nvPr/>
            </p:nvSpPr>
            <p:spPr>
              <a:xfrm>
                <a:off x="5689236" y="4175880"/>
                <a:ext cx="2266428" cy="1679323"/>
              </a:xfrm>
              <a:custGeom>
                <a:avLst/>
                <a:gdLst/>
                <a:ahLst/>
                <a:cxnLst/>
                <a:rect l="l" t="t" r="r" b="b"/>
                <a:pathLst>
                  <a:path w="46467" h="34430" extrusionOk="0">
                    <a:moveTo>
                      <a:pt x="0" y="1"/>
                    </a:moveTo>
                    <a:lnTo>
                      <a:pt x="0" y="1"/>
                    </a:lnTo>
                    <a:cubicBezTo>
                      <a:pt x="2" y="6"/>
                      <a:pt x="10633" y="34430"/>
                      <a:pt x="31436" y="34430"/>
                    </a:cubicBezTo>
                    <a:cubicBezTo>
                      <a:pt x="35966" y="34430"/>
                      <a:pt x="40978" y="32798"/>
                      <a:pt x="46467" y="28823"/>
                    </a:cubicBezTo>
                    <a:cubicBezTo>
                      <a:pt x="46467" y="28823"/>
                      <a:pt x="36342" y="12933"/>
                      <a:pt x="18371" y="7093"/>
                    </a:cubicBezTo>
                    <a:cubicBezTo>
                      <a:pt x="433" y="1256"/>
                      <a:pt x="1" y="2"/>
                      <a:pt x="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7" name="Google Shape;247;p8"/>
              <p:cNvSpPr/>
              <p:nvPr/>
            </p:nvSpPr>
            <p:spPr>
              <a:xfrm>
                <a:off x="5903161" y="4420386"/>
                <a:ext cx="1874033" cy="1281319"/>
              </a:xfrm>
              <a:custGeom>
                <a:avLst/>
                <a:gdLst/>
                <a:ahLst/>
                <a:cxnLst/>
                <a:rect l="l" t="t" r="r" b="b"/>
                <a:pathLst>
                  <a:path w="38422" h="26270" extrusionOk="0">
                    <a:moveTo>
                      <a:pt x="0" y="0"/>
                    </a:moveTo>
                    <a:lnTo>
                      <a:pt x="0" y="0"/>
                    </a:lnTo>
                    <a:cubicBezTo>
                      <a:pt x="8916" y="21722"/>
                      <a:pt x="20449" y="26270"/>
                      <a:pt x="28544" y="26270"/>
                    </a:cubicBezTo>
                    <a:cubicBezTo>
                      <a:pt x="34375" y="26270"/>
                      <a:pt x="38422" y="23910"/>
                      <a:pt x="38422" y="23910"/>
                    </a:cubicBezTo>
                    <a:cubicBezTo>
                      <a:pt x="37394" y="22331"/>
                      <a:pt x="33635" y="14812"/>
                      <a:pt x="21404" y="8872"/>
                    </a:cubicBezTo>
                    <a:cubicBezTo>
                      <a:pt x="9199" y="2908"/>
                      <a:pt x="1"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8" name="Google Shape;248;p8"/>
              <p:cNvSpPr/>
              <p:nvPr/>
            </p:nvSpPr>
            <p:spPr>
              <a:xfrm>
                <a:off x="6052849" y="4583097"/>
                <a:ext cx="1630304" cy="1024324"/>
              </a:xfrm>
              <a:custGeom>
                <a:avLst/>
                <a:gdLst/>
                <a:ahLst/>
                <a:cxnLst/>
                <a:rect l="l" t="t" r="r" b="b"/>
                <a:pathLst>
                  <a:path w="33425" h="21001" extrusionOk="0">
                    <a:moveTo>
                      <a:pt x="602" y="1"/>
                    </a:moveTo>
                    <a:cubicBezTo>
                      <a:pt x="276" y="1"/>
                      <a:pt x="0" y="410"/>
                      <a:pt x="290" y="699"/>
                    </a:cubicBezTo>
                    <a:cubicBezTo>
                      <a:pt x="6656" y="6915"/>
                      <a:pt x="14049" y="12003"/>
                      <a:pt x="21919" y="16138"/>
                    </a:cubicBezTo>
                    <a:cubicBezTo>
                      <a:pt x="25403" y="17968"/>
                      <a:pt x="29012" y="19697"/>
                      <a:pt x="32746" y="20975"/>
                    </a:cubicBezTo>
                    <a:cubicBezTo>
                      <a:pt x="32795" y="20992"/>
                      <a:pt x="32841" y="21000"/>
                      <a:pt x="32885" y="21000"/>
                    </a:cubicBezTo>
                    <a:cubicBezTo>
                      <a:pt x="33285" y="21000"/>
                      <a:pt x="33424" y="20331"/>
                      <a:pt x="32972" y="20173"/>
                    </a:cubicBezTo>
                    <a:cubicBezTo>
                      <a:pt x="29313" y="18920"/>
                      <a:pt x="25754" y="17191"/>
                      <a:pt x="22345" y="15411"/>
                    </a:cubicBezTo>
                    <a:cubicBezTo>
                      <a:pt x="14526" y="11351"/>
                      <a:pt x="7207" y="6263"/>
                      <a:pt x="891" y="123"/>
                    </a:cubicBezTo>
                    <a:cubicBezTo>
                      <a:pt x="799" y="37"/>
                      <a:pt x="698" y="1"/>
                      <a:pt x="6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sp>
        <p:nvSpPr>
          <p:cNvPr id="249" name="Google Shape;249;p8"/>
          <p:cNvSpPr/>
          <p:nvPr/>
        </p:nvSpPr>
        <p:spPr>
          <a:xfrm>
            <a:off x="-464433"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0" name="Google Shape;250;p8"/>
          <p:cNvSpPr/>
          <p:nvPr/>
        </p:nvSpPr>
        <p:spPr>
          <a:xfrm>
            <a:off x="11362036" y="2538266"/>
            <a:ext cx="1186179" cy="56751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42387670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51"/>
        <p:cNvGrpSpPr/>
        <p:nvPr/>
      </p:nvGrpSpPr>
      <p:grpSpPr>
        <a:xfrm>
          <a:off x="0" y="0"/>
          <a:ext cx="0" cy="0"/>
          <a:chOff x="0" y="0"/>
          <a:chExt cx="0" cy="0"/>
        </a:xfrm>
      </p:grpSpPr>
      <p:grpSp>
        <p:nvGrpSpPr>
          <p:cNvPr id="252" name="Google Shape;252;p9"/>
          <p:cNvGrpSpPr/>
          <p:nvPr/>
        </p:nvGrpSpPr>
        <p:grpSpPr>
          <a:xfrm>
            <a:off x="10751557" y="108596"/>
            <a:ext cx="1670039" cy="5935597"/>
            <a:chOff x="8063667" y="81447"/>
            <a:chExt cx="1252529" cy="4451698"/>
          </a:xfrm>
        </p:grpSpPr>
        <p:sp>
          <p:nvSpPr>
            <p:cNvPr id="253" name="Google Shape;253;p9"/>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4" name="Google Shape;254;p9"/>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5" name="Google Shape;255;p9"/>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6" name="Google Shape;256;p9"/>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7" name="Google Shape;257;p9"/>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8" name="Google Shape;258;p9"/>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9" name="Google Shape;259;p9"/>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0" name="Google Shape;260;p9"/>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1" name="Google Shape;261;p9"/>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62" name="Google Shape;262;p9"/>
          <p:cNvGrpSpPr/>
          <p:nvPr/>
        </p:nvGrpSpPr>
        <p:grpSpPr>
          <a:xfrm>
            <a:off x="-403800" y="434413"/>
            <a:ext cx="1680528" cy="4545953"/>
            <a:chOff x="-302850" y="325809"/>
            <a:chExt cx="1260396" cy="3409465"/>
          </a:xfrm>
        </p:grpSpPr>
        <p:sp>
          <p:nvSpPr>
            <p:cNvPr id="263" name="Google Shape;263;p9"/>
            <p:cNvSpPr/>
            <p:nvPr/>
          </p:nvSpPr>
          <p:spPr>
            <a:xfrm>
              <a:off x="2729" y="325809"/>
              <a:ext cx="895503" cy="791843"/>
            </a:xfrm>
            <a:custGeom>
              <a:avLst/>
              <a:gdLst/>
              <a:ahLst/>
              <a:cxnLst/>
              <a:rect l="l" t="t" r="r" b="b"/>
              <a:pathLst>
                <a:path w="23077" h="20407" extrusionOk="0">
                  <a:moveTo>
                    <a:pt x="11527" y="1"/>
                  </a:moveTo>
                  <a:cubicBezTo>
                    <a:pt x="5159" y="1"/>
                    <a:pt x="0" y="4566"/>
                    <a:pt x="0" y="10204"/>
                  </a:cubicBezTo>
                  <a:cubicBezTo>
                    <a:pt x="0" y="15842"/>
                    <a:pt x="5159" y="20407"/>
                    <a:pt x="11527" y="20407"/>
                  </a:cubicBezTo>
                  <a:cubicBezTo>
                    <a:pt x="17918" y="20407"/>
                    <a:pt x="23077" y="15842"/>
                    <a:pt x="23077" y="10204"/>
                  </a:cubicBezTo>
                  <a:cubicBezTo>
                    <a:pt x="23077" y="4566"/>
                    <a:pt x="17918" y="1"/>
                    <a:pt x="11527" y="1"/>
                  </a:cubicBezTo>
                  <a:close/>
                </a:path>
              </a:pathLst>
            </a:custGeom>
            <a:solidFill>
              <a:srgbClr val="08864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4" name="Google Shape;264;p9"/>
            <p:cNvSpPr/>
            <p:nvPr/>
          </p:nvSpPr>
          <p:spPr>
            <a:xfrm>
              <a:off x="534146" y="1231014"/>
              <a:ext cx="225884" cy="226762"/>
            </a:xfrm>
            <a:custGeom>
              <a:avLst/>
              <a:gdLst/>
              <a:ahLst/>
              <a:cxnLst/>
              <a:rect l="l" t="t" r="r" b="b"/>
              <a:pathLst>
                <a:path w="5821" h="5844" extrusionOk="0">
                  <a:moveTo>
                    <a:pt x="2922" y="0"/>
                  </a:moveTo>
                  <a:cubicBezTo>
                    <a:pt x="1301" y="0"/>
                    <a:pt x="0" y="1301"/>
                    <a:pt x="0" y="2922"/>
                  </a:cubicBezTo>
                  <a:cubicBezTo>
                    <a:pt x="0" y="4543"/>
                    <a:pt x="1301" y="5844"/>
                    <a:pt x="2922" y="5844"/>
                  </a:cubicBezTo>
                  <a:cubicBezTo>
                    <a:pt x="4520" y="5844"/>
                    <a:pt x="5821" y="4543"/>
                    <a:pt x="5821" y="2922"/>
                  </a:cubicBezTo>
                  <a:cubicBezTo>
                    <a:pt x="5821" y="1301"/>
                    <a:pt x="4520" y="0"/>
                    <a:pt x="2922" y="0"/>
                  </a:cubicBezTo>
                  <a:close/>
                </a:path>
              </a:pathLst>
            </a:custGeom>
            <a:solidFill>
              <a:srgbClr val="08864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5" name="Google Shape;265;p9"/>
            <p:cNvSpPr/>
            <p:nvPr/>
          </p:nvSpPr>
          <p:spPr>
            <a:xfrm>
              <a:off x="-302850" y="1565810"/>
              <a:ext cx="596122" cy="669615"/>
            </a:xfrm>
            <a:custGeom>
              <a:avLst/>
              <a:gdLst/>
              <a:ahLst/>
              <a:cxnLst/>
              <a:rect l="l" t="t" r="r" b="b"/>
              <a:pathLst>
                <a:path w="15362" h="17257" extrusionOk="0">
                  <a:moveTo>
                    <a:pt x="7670" y="0"/>
                  </a:moveTo>
                  <a:cubicBezTo>
                    <a:pt x="3447" y="0"/>
                    <a:pt x="0" y="3858"/>
                    <a:pt x="0" y="8628"/>
                  </a:cubicBezTo>
                  <a:cubicBezTo>
                    <a:pt x="0" y="13376"/>
                    <a:pt x="3447" y="17256"/>
                    <a:pt x="7670" y="17256"/>
                  </a:cubicBezTo>
                  <a:cubicBezTo>
                    <a:pt x="11915" y="17256"/>
                    <a:pt x="15362" y="13376"/>
                    <a:pt x="15362" y="8628"/>
                  </a:cubicBezTo>
                  <a:cubicBezTo>
                    <a:pt x="15362" y="3858"/>
                    <a:pt x="11915" y="0"/>
                    <a:pt x="7670" y="0"/>
                  </a:cubicBezTo>
                  <a:close/>
                </a:path>
              </a:pathLst>
            </a:custGeom>
            <a:solidFill>
              <a:srgbClr val="08864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6" name="Google Shape;266;p9"/>
            <p:cNvSpPr/>
            <p:nvPr/>
          </p:nvSpPr>
          <p:spPr>
            <a:xfrm>
              <a:off x="578421" y="2855362"/>
              <a:ext cx="379125" cy="383563"/>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rgbClr val="08864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7" name="Google Shape;267;p9"/>
            <p:cNvSpPr/>
            <p:nvPr/>
          </p:nvSpPr>
          <p:spPr>
            <a:xfrm>
              <a:off x="415445" y="582222"/>
              <a:ext cx="30151" cy="3153052"/>
            </a:xfrm>
            <a:custGeom>
              <a:avLst/>
              <a:gdLst/>
              <a:ahLst/>
              <a:cxnLst/>
              <a:rect l="l" t="t" r="r" b="b"/>
              <a:pathLst>
                <a:path w="777" h="81259" extrusionOk="0">
                  <a:moveTo>
                    <a:pt x="389" y="1"/>
                  </a:moveTo>
                  <a:cubicBezTo>
                    <a:pt x="195" y="1"/>
                    <a:pt x="1" y="126"/>
                    <a:pt x="1" y="377"/>
                  </a:cubicBezTo>
                  <a:lnTo>
                    <a:pt x="1" y="19254"/>
                  </a:lnTo>
                  <a:lnTo>
                    <a:pt x="1" y="55866"/>
                  </a:lnTo>
                  <a:lnTo>
                    <a:pt x="1" y="80152"/>
                  </a:lnTo>
                  <a:lnTo>
                    <a:pt x="1" y="80882"/>
                  </a:lnTo>
                  <a:cubicBezTo>
                    <a:pt x="1" y="81133"/>
                    <a:pt x="195" y="81259"/>
                    <a:pt x="389" y="81259"/>
                  </a:cubicBezTo>
                  <a:cubicBezTo>
                    <a:pt x="583" y="81259"/>
                    <a:pt x="777" y="81133"/>
                    <a:pt x="777" y="80882"/>
                  </a:cubicBezTo>
                  <a:lnTo>
                    <a:pt x="777" y="62006"/>
                  </a:lnTo>
                  <a:lnTo>
                    <a:pt x="777" y="25394"/>
                  </a:lnTo>
                  <a:lnTo>
                    <a:pt x="777" y="1108"/>
                  </a:lnTo>
                  <a:lnTo>
                    <a:pt x="777" y="377"/>
                  </a:lnTo>
                  <a:cubicBezTo>
                    <a:pt x="777" y="126"/>
                    <a:pt x="583" y="1"/>
                    <a:pt x="389"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8" name="Google Shape;268;p9"/>
            <p:cNvSpPr/>
            <p:nvPr/>
          </p:nvSpPr>
          <p:spPr>
            <a:xfrm>
              <a:off x="410129" y="649158"/>
              <a:ext cx="203765" cy="278990"/>
            </a:xfrm>
            <a:custGeom>
              <a:avLst/>
              <a:gdLst/>
              <a:ahLst/>
              <a:cxnLst/>
              <a:rect l="l" t="t" r="r" b="b"/>
              <a:pathLst>
                <a:path w="5251" h="7190" extrusionOk="0">
                  <a:moveTo>
                    <a:pt x="4588" y="0"/>
                  </a:moveTo>
                  <a:cubicBezTo>
                    <a:pt x="4366" y="0"/>
                    <a:pt x="4123" y="190"/>
                    <a:pt x="4178" y="478"/>
                  </a:cubicBezTo>
                  <a:cubicBezTo>
                    <a:pt x="4497" y="2396"/>
                    <a:pt x="4360" y="4610"/>
                    <a:pt x="2603" y="5774"/>
                  </a:cubicBezTo>
                  <a:cubicBezTo>
                    <a:pt x="1987" y="6162"/>
                    <a:pt x="1211" y="6413"/>
                    <a:pt x="503" y="6436"/>
                  </a:cubicBezTo>
                  <a:cubicBezTo>
                    <a:pt x="1" y="6436"/>
                    <a:pt x="1" y="7189"/>
                    <a:pt x="503" y="7189"/>
                  </a:cubicBezTo>
                  <a:cubicBezTo>
                    <a:pt x="1485" y="7166"/>
                    <a:pt x="2512" y="6778"/>
                    <a:pt x="3288" y="6185"/>
                  </a:cubicBezTo>
                  <a:cubicBezTo>
                    <a:pt x="5137" y="4815"/>
                    <a:pt x="5251" y="2373"/>
                    <a:pt x="4908" y="273"/>
                  </a:cubicBezTo>
                  <a:cubicBezTo>
                    <a:pt x="4872" y="83"/>
                    <a:pt x="4735" y="0"/>
                    <a:pt x="4588"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9" name="Google Shape;269;p9"/>
            <p:cNvSpPr/>
            <p:nvPr/>
          </p:nvSpPr>
          <p:spPr>
            <a:xfrm>
              <a:off x="243622" y="804526"/>
              <a:ext cx="208616" cy="215470"/>
            </a:xfrm>
            <a:custGeom>
              <a:avLst/>
              <a:gdLst/>
              <a:ahLst/>
              <a:cxnLst/>
              <a:rect l="l" t="t" r="r" b="b"/>
              <a:pathLst>
                <a:path w="5376" h="5553" extrusionOk="0">
                  <a:moveTo>
                    <a:pt x="420" y="1"/>
                  </a:moveTo>
                  <a:cubicBezTo>
                    <a:pt x="229" y="1"/>
                    <a:pt x="35" y="126"/>
                    <a:pt x="24" y="378"/>
                  </a:cubicBezTo>
                  <a:cubicBezTo>
                    <a:pt x="1" y="2226"/>
                    <a:pt x="412" y="4326"/>
                    <a:pt x="2260" y="5194"/>
                  </a:cubicBezTo>
                  <a:cubicBezTo>
                    <a:pt x="2779" y="5431"/>
                    <a:pt x="3384" y="5552"/>
                    <a:pt x="3982" y="5552"/>
                  </a:cubicBezTo>
                  <a:cubicBezTo>
                    <a:pt x="4305" y="5552"/>
                    <a:pt x="4627" y="5517"/>
                    <a:pt x="4931" y="5445"/>
                  </a:cubicBezTo>
                  <a:cubicBezTo>
                    <a:pt x="5376" y="5339"/>
                    <a:pt x="5231" y="4702"/>
                    <a:pt x="4825" y="4702"/>
                  </a:cubicBezTo>
                  <a:cubicBezTo>
                    <a:pt x="4793" y="4702"/>
                    <a:pt x="4760" y="4706"/>
                    <a:pt x="4726" y="4714"/>
                  </a:cubicBezTo>
                  <a:cubicBezTo>
                    <a:pt x="4491" y="4768"/>
                    <a:pt x="4247" y="4794"/>
                    <a:pt x="4000" y="4794"/>
                  </a:cubicBezTo>
                  <a:cubicBezTo>
                    <a:pt x="3621" y="4794"/>
                    <a:pt x="3236" y="4734"/>
                    <a:pt x="2877" y="4623"/>
                  </a:cubicBezTo>
                  <a:cubicBezTo>
                    <a:pt x="1073" y="4075"/>
                    <a:pt x="754" y="1998"/>
                    <a:pt x="800" y="378"/>
                  </a:cubicBezTo>
                  <a:cubicBezTo>
                    <a:pt x="800" y="126"/>
                    <a:pt x="611" y="1"/>
                    <a:pt x="420"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0" name="Google Shape;270;p9"/>
            <p:cNvSpPr/>
            <p:nvPr/>
          </p:nvSpPr>
          <p:spPr>
            <a:xfrm>
              <a:off x="409159" y="1279053"/>
              <a:ext cx="292434" cy="389499"/>
            </a:xfrm>
            <a:custGeom>
              <a:avLst/>
              <a:gdLst/>
              <a:ahLst/>
              <a:cxnLst/>
              <a:rect l="l" t="t" r="r" b="b"/>
              <a:pathLst>
                <a:path w="7536" h="10038" extrusionOk="0">
                  <a:moveTo>
                    <a:pt x="7170" y="1"/>
                  </a:moveTo>
                  <a:cubicBezTo>
                    <a:pt x="6982" y="1"/>
                    <a:pt x="6782" y="120"/>
                    <a:pt x="6759" y="360"/>
                  </a:cubicBezTo>
                  <a:cubicBezTo>
                    <a:pt x="6348" y="4058"/>
                    <a:pt x="4134" y="8029"/>
                    <a:pt x="414" y="9285"/>
                  </a:cubicBezTo>
                  <a:cubicBezTo>
                    <a:pt x="1" y="9409"/>
                    <a:pt x="130" y="10037"/>
                    <a:pt x="496" y="10037"/>
                  </a:cubicBezTo>
                  <a:cubicBezTo>
                    <a:pt x="535" y="10037"/>
                    <a:pt x="576" y="10030"/>
                    <a:pt x="619" y="10015"/>
                  </a:cubicBezTo>
                  <a:cubicBezTo>
                    <a:pt x="4682" y="8646"/>
                    <a:pt x="7079" y="4400"/>
                    <a:pt x="7513" y="360"/>
                  </a:cubicBezTo>
                  <a:cubicBezTo>
                    <a:pt x="7535" y="120"/>
                    <a:pt x="7358" y="1"/>
                    <a:pt x="7170"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1" name="Google Shape;271;p9"/>
            <p:cNvSpPr/>
            <p:nvPr/>
          </p:nvSpPr>
          <p:spPr>
            <a:xfrm>
              <a:off x="589945" y="1302956"/>
              <a:ext cx="87699" cy="127427"/>
            </a:xfrm>
            <a:custGeom>
              <a:avLst/>
              <a:gdLst/>
              <a:ahLst/>
              <a:cxnLst/>
              <a:rect l="l" t="t" r="r" b="b"/>
              <a:pathLst>
                <a:path w="2260" h="3284" extrusionOk="0">
                  <a:moveTo>
                    <a:pt x="377" y="1"/>
                  </a:moveTo>
                  <a:cubicBezTo>
                    <a:pt x="189" y="1"/>
                    <a:pt x="0" y="121"/>
                    <a:pt x="0" y="360"/>
                  </a:cubicBezTo>
                  <a:cubicBezTo>
                    <a:pt x="0" y="1392"/>
                    <a:pt x="309" y="3284"/>
                    <a:pt x="1684" y="3284"/>
                  </a:cubicBezTo>
                  <a:cubicBezTo>
                    <a:pt x="1709" y="3284"/>
                    <a:pt x="1733" y="3283"/>
                    <a:pt x="1758" y="3282"/>
                  </a:cubicBezTo>
                  <a:cubicBezTo>
                    <a:pt x="2230" y="3237"/>
                    <a:pt x="2259" y="2505"/>
                    <a:pt x="1780" y="2505"/>
                  </a:cubicBezTo>
                  <a:cubicBezTo>
                    <a:pt x="1773" y="2505"/>
                    <a:pt x="1765" y="2506"/>
                    <a:pt x="1758" y="2506"/>
                  </a:cubicBezTo>
                  <a:lnTo>
                    <a:pt x="1689" y="2506"/>
                  </a:lnTo>
                  <a:cubicBezTo>
                    <a:pt x="1553" y="2483"/>
                    <a:pt x="1438" y="2437"/>
                    <a:pt x="1347" y="2369"/>
                  </a:cubicBezTo>
                  <a:cubicBezTo>
                    <a:pt x="776" y="1912"/>
                    <a:pt x="754" y="1022"/>
                    <a:pt x="754" y="360"/>
                  </a:cubicBezTo>
                  <a:cubicBezTo>
                    <a:pt x="754" y="121"/>
                    <a:pt x="565" y="1"/>
                    <a:pt x="377"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2" name="Google Shape;272;p9"/>
            <p:cNvSpPr/>
            <p:nvPr/>
          </p:nvSpPr>
          <p:spPr>
            <a:xfrm>
              <a:off x="-23851" y="1930600"/>
              <a:ext cx="473887" cy="537143"/>
            </a:xfrm>
            <a:custGeom>
              <a:avLst/>
              <a:gdLst/>
              <a:ahLst/>
              <a:cxnLst/>
              <a:rect l="l" t="t" r="r" b="b"/>
              <a:pathLst>
                <a:path w="12212" h="13843" extrusionOk="0">
                  <a:moveTo>
                    <a:pt x="362" y="0"/>
                  </a:moveTo>
                  <a:cubicBezTo>
                    <a:pt x="173" y="0"/>
                    <a:pt x="1" y="120"/>
                    <a:pt x="23" y="368"/>
                  </a:cubicBezTo>
                  <a:cubicBezTo>
                    <a:pt x="571" y="4956"/>
                    <a:pt x="2146" y="9818"/>
                    <a:pt x="6300" y="12375"/>
                  </a:cubicBezTo>
                  <a:cubicBezTo>
                    <a:pt x="7662" y="13208"/>
                    <a:pt x="9440" y="13842"/>
                    <a:pt x="11119" y="13842"/>
                  </a:cubicBezTo>
                  <a:cubicBezTo>
                    <a:pt x="11325" y="13842"/>
                    <a:pt x="11530" y="13833"/>
                    <a:pt x="11733" y="13813"/>
                  </a:cubicBezTo>
                  <a:cubicBezTo>
                    <a:pt x="12198" y="13768"/>
                    <a:pt x="12212" y="13057"/>
                    <a:pt x="11774" y="13057"/>
                  </a:cubicBezTo>
                  <a:cubicBezTo>
                    <a:pt x="11760" y="13057"/>
                    <a:pt x="11747" y="13058"/>
                    <a:pt x="11733" y="13059"/>
                  </a:cubicBezTo>
                  <a:cubicBezTo>
                    <a:pt x="11561" y="13074"/>
                    <a:pt x="11389" y="13081"/>
                    <a:pt x="11215" y="13081"/>
                  </a:cubicBezTo>
                  <a:cubicBezTo>
                    <a:pt x="9771" y="13081"/>
                    <a:pt x="8274" y="12591"/>
                    <a:pt x="7031" y="11918"/>
                  </a:cubicBezTo>
                  <a:cubicBezTo>
                    <a:pt x="2876" y="9658"/>
                    <a:pt x="1302" y="4751"/>
                    <a:pt x="799" y="368"/>
                  </a:cubicBezTo>
                  <a:cubicBezTo>
                    <a:pt x="765" y="126"/>
                    <a:pt x="555" y="0"/>
                    <a:pt x="362"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3" name="Google Shape;273;p9"/>
            <p:cNvSpPr/>
            <p:nvPr/>
          </p:nvSpPr>
          <p:spPr>
            <a:xfrm>
              <a:off x="410129" y="3018375"/>
              <a:ext cx="443037" cy="277205"/>
            </a:xfrm>
            <a:custGeom>
              <a:avLst/>
              <a:gdLst/>
              <a:ahLst/>
              <a:cxnLst/>
              <a:rect l="l" t="t" r="r" b="b"/>
              <a:pathLst>
                <a:path w="11417" h="7144" extrusionOk="0">
                  <a:moveTo>
                    <a:pt x="10914" y="0"/>
                  </a:moveTo>
                  <a:cubicBezTo>
                    <a:pt x="10802" y="0"/>
                    <a:pt x="10696" y="60"/>
                    <a:pt x="10637" y="205"/>
                  </a:cubicBezTo>
                  <a:cubicBezTo>
                    <a:pt x="8948" y="4108"/>
                    <a:pt x="4657" y="6345"/>
                    <a:pt x="503" y="6368"/>
                  </a:cubicBezTo>
                  <a:cubicBezTo>
                    <a:pt x="1" y="6391"/>
                    <a:pt x="1" y="7144"/>
                    <a:pt x="503" y="7144"/>
                  </a:cubicBezTo>
                  <a:cubicBezTo>
                    <a:pt x="4908" y="7098"/>
                    <a:pt x="9496" y="4725"/>
                    <a:pt x="11277" y="570"/>
                  </a:cubicBezTo>
                  <a:cubicBezTo>
                    <a:pt x="11417" y="275"/>
                    <a:pt x="11153" y="0"/>
                    <a:pt x="10914"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4" name="Google Shape;274;p9"/>
            <p:cNvSpPr/>
            <p:nvPr/>
          </p:nvSpPr>
          <p:spPr>
            <a:xfrm>
              <a:off x="687381" y="2992687"/>
              <a:ext cx="93016" cy="170071"/>
            </a:xfrm>
            <a:custGeom>
              <a:avLst/>
              <a:gdLst/>
              <a:ahLst/>
              <a:cxnLst/>
              <a:rect l="l" t="t" r="r" b="b"/>
              <a:pathLst>
                <a:path w="2397" h="4383" extrusionOk="0">
                  <a:moveTo>
                    <a:pt x="1021" y="1"/>
                  </a:moveTo>
                  <a:cubicBezTo>
                    <a:pt x="873" y="1"/>
                    <a:pt x="730" y="83"/>
                    <a:pt x="685" y="274"/>
                  </a:cubicBezTo>
                  <a:cubicBezTo>
                    <a:pt x="434" y="1369"/>
                    <a:pt x="0" y="4337"/>
                    <a:pt x="1918" y="4382"/>
                  </a:cubicBezTo>
                  <a:cubicBezTo>
                    <a:pt x="2397" y="4382"/>
                    <a:pt x="2397" y="3629"/>
                    <a:pt x="1918" y="3606"/>
                  </a:cubicBezTo>
                  <a:cubicBezTo>
                    <a:pt x="1872" y="3606"/>
                    <a:pt x="1621" y="3515"/>
                    <a:pt x="1484" y="3355"/>
                  </a:cubicBezTo>
                  <a:cubicBezTo>
                    <a:pt x="913" y="2602"/>
                    <a:pt x="1233" y="1301"/>
                    <a:pt x="1415" y="479"/>
                  </a:cubicBezTo>
                  <a:cubicBezTo>
                    <a:pt x="1484" y="190"/>
                    <a:pt x="1246" y="1"/>
                    <a:pt x="1021"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275" name="Google Shape;275;p9"/>
          <p:cNvSpPr txBox="1">
            <a:spLocks noGrp="1"/>
          </p:cNvSpPr>
          <p:nvPr>
            <p:ph type="title"/>
          </p:nvPr>
        </p:nvSpPr>
        <p:spPr>
          <a:xfrm>
            <a:off x="3189151" y="1671233"/>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76" name="Google Shape;276;p9"/>
          <p:cNvSpPr txBox="1">
            <a:spLocks noGrp="1"/>
          </p:cNvSpPr>
          <p:nvPr>
            <p:ph type="subTitle" idx="1"/>
          </p:nvPr>
        </p:nvSpPr>
        <p:spPr>
          <a:xfrm>
            <a:off x="3189184" y="2932767"/>
            <a:ext cx="5813600" cy="154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7" name="Google Shape;277;p9"/>
          <p:cNvSpPr/>
          <p:nvPr/>
        </p:nvSpPr>
        <p:spPr>
          <a:xfrm>
            <a:off x="3466500" y="5512100"/>
            <a:ext cx="5669128" cy="1383192"/>
          </a:xfrm>
          <a:custGeom>
            <a:avLst/>
            <a:gdLst/>
            <a:ahLst/>
            <a:cxnLst/>
            <a:rect l="l" t="t" r="r" b="b"/>
            <a:pathLst>
              <a:path w="53390" h="26787" extrusionOk="0">
                <a:moveTo>
                  <a:pt x="26946" y="0"/>
                </a:moveTo>
                <a:cubicBezTo>
                  <a:pt x="25064" y="0"/>
                  <a:pt x="23103" y="202"/>
                  <a:pt x="21068" y="651"/>
                </a:cubicBezTo>
                <a:cubicBezTo>
                  <a:pt x="1530" y="4965"/>
                  <a:pt x="1" y="26010"/>
                  <a:pt x="1" y="26010"/>
                </a:cubicBezTo>
                <a:lnTo>
                  <a:pt x="53389" y="26786"/>
                </a:lnTo>
                <a:lnTo>
                  <a:pt x="53389" y="14872"/>
                </a:lnTo>
                <a:cubicBezTo>
                  <a:pt x="53389" y="14872"/>
                  <a:pt x="43115" y="0"/>
                  <a:pt x="2694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278" name="Google Shape;278;p9"/>
          <p:cNvGrpSpPr/>
          <p:nvPr/>
        </p:nvGrpSpPr>
        <p:grpSpPr>
          <a:xfrm>
            <a:off x="8137613" y="5211210"/>
            <a:ext cx="4069569" cy="1646807"/>
            <a:chOff x="6091830" y="3908407"/>
            <a:chExt cx="3052177" cy="1235105"/>
          </a:xfrm>
        </p:grpSpPr>
        <p:sp>
          <p:nvSpPr>
            <p:cNvPr id="279" name="Google Shape;279;p9"/>
            <p:cNvSpPr/>
            <p:nvPr/>
          </p:nvSpPr>
          <p:spPr>
            <a:xfrm>
              <a:off x="6091830" y="3908407"/>
              <a:ext cx="3052177" cy="1235105"/>
            </a:xfrm>
            <a:custGeom>
              <a:avLst/>
              <a:gdLst/>
              <a:ahLst/>
              <a:cxnLst/>
              <a:rect l="l" t="t" r="r" b="b"/>
              <a:pathLst>
                <a:path w="49189" h="19905" extrusionOk="0">
                  <a:moveTo>
                    <a:pt x="49189" y="1"/>
                  </a:moveTo>
                  <a:cubicBezTo>
                    <a:pt x="49189" y="1"/>
                    <a:pt x="22826" y="1"/>
                    <a:pt x="0" y="19904"/>
                  </a:cubicBezTo>
                  <a:lnTo>
                    <a:pt x="49189" y="19904"/>
                  </a:lnTo>
                  <a:lnTo>
                    <a:pt x="4918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0" name="Google Shape;280;p9"/>
            <p:cNvSpPr/>
            <p:nvPr/>
          </p:nvSpPr>
          <p:spPr>
            <a:xfrm>
              <a:off x="6945878" y="4166160"/>
              <a:ext cx="2198121" cy="977350"/>
            </a:xfrm>
            <a:custGeom>
              <a:avLst/>
              <a:gdLst/>
              <a:ahLst/>
              <a:cxnLst/>
              <a:rect l="l" t="t" r="r" b="b"/>
              <a:pathLst>
                <a:path w="35425" h="15751" extrusionOk="0">
                  <a:moveTo>
                    <a:pt x="35425" y="1"/>
                  </a:moveTo>
                  <a:cubicBezTo>
                    <a:pt x="34649" y="1005"/>
                    <a:pt x="33325" y="2512"/>
                    <a:pt x="32092" y="2740"/>
                  </a:cubicBezTo>
                  <a:cubicBezTo>
                    <a:pt x="31966" y="2766"/>
                    <a:pt x="31839" y="2778"/>
                    <a:pt x="31712" y="2778"/>
                  </a:cubicBezTo>
                  <a:cubicBezTo>
                    <a:pt x="30282" y="2778"/>
                    <a:pt x="28782" y="1279"/>
                    <a:pt x="27145" y="1279"/>
                  </a:cubicBezTo>
                  <a:cubicBezTo>
                    <a:pt x="26741" y="1279"/>
                    <a:pt x="26329" y="1371"/>
                    <a:pt x="25907" y="1599"/>
                  </a:cubicBezTo>
                  <a:cubicBezTo>
                    <a:pt x="23624" y="2854"/>
                    <a:pt x="23738" y="4840"/>
                    <a:pt x="21159" y="6072"/>
                  </a:cubicBezTo>
                  <a:cubicBezTo>
                    <a:pt x="20775" y="6257"/>
                    <a:pt x="20411" y="6333"/>
                    <a:pt x="20059" y="6333"/>
                  </a:cubicBezTo>
                  <a:cubicBezTo>
                    <a:pt x="18439" y="6333"/>
                    <a:pt x="17087" y="4726"/>
                    <a:pt x="15378" y="4726"/>
                  </a:cubicBezTo>
                  <a:cubicBezTo>
                    <a:pt x="14983" y="4726"/>
                    <a:pt x="14569" y="4811"/>
                    <a:pt x="14129" y="5022"/>
                  </a:cubicBezTo>
                  <a:cubicBezTo>
                    <a:pt x="11367" y="6369"/>
                    <a:pt x="12029" y="9222"/>
                    <a:pt x="10043" y="10272"/>
                  </a:cubicBezTo>
                  <a:cubicBezTo>
                    <a:pt x="9620" y="10488"/>
                    <a:pt x="9156" y="10567"/>
                    <a:pt x="8668" y="10567"/>
                  </a:cubicBezTo>
                  <a:cubicBezTo>
                    <a:pt x="7370" y="10567"/>
                    <a:pt x="5909" y="10010"/>
                    <a:pt x="4636" y="10010"/>
                  </a:cubicBezTo>
                  <a:cubicBezTo>
                    <a:pt x="4117" y="10010"/>
                    <a:pt x="3629" y="10102"/>
                    <a:pt x="3196" y="10363"/>
                  </a:cubicBezTo>
                  <a:cubicBezTo>
                    <a:pt x="1552" y="11322"/>
                    <a:pt x="0" y="12943"/>
                    <a:pt x="548" y="15750"/>
                  </a:cubicBezTo>
                  <a:lnTo>
                    <a:pt x="35425" y="15750"/>
                  </a:lnTo>
                  <a:lnTo>
                    <a:pt x="35425"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81" name="Google Shape;281;p9"/>
          <p:cNvGrpSpPr/>
          <p:nvPr/>
        </p:nvGrpSpPr>
        <p:grpSpPr>
          <a:xfrm>
            <a:off x="-15171" y="4943067"/>
            <a:ext cx="5081812" cy="1952245"/>
            <a:chOff x="0" y="3707300"/>
            <a:chExt cx="3811359" cy="1464184"/>
          </a:xfrm>
        </p:grpSpPr>
        <p:sp>
          <p:nvSpPr>
            <p:cNvPr id="282" name="Google Shape;282;p9"/>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3" name="Google Shape;283;p9"/>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8746046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84"/>
        <p:cNvGrpSpPr/>
        <p:nvPr/>
      </p:nvGrpSpPr>
      <p:grpSpPr>
        <a:xfrm>
          <a:off x="0" y="0"/>
          <a:ext cx="0" cy="0"/>
          <a:chOff x="0" y="0"/>
          <a:chExt cx="0" cy="0"/>
        </a:xfrm>
      </p:grpSpPr>
      <p:grpSp>
        <p:nvGrpSpPr>
          <p:cNvPr id="285" name="Google Shape;285;p10"/>
          <p:cNvGrpSpPr/>
          <p:nvPr/>
        </p:nvGrpSpPr>
        <p:grpSpPr>
          <a:xfrm>
            <a:off x="0" y="4673036"/>
            <a:ext cx="12192000" cy="768387"/>
            <a:chOff x="0" y="4571577"/>
            <a:chExt cx="9144000" cy="576290"/>
          </a:xfrm>
        </p:grpSpPr>
        <p:sp>
          <p:nvSpPr>
            <p:cNvPr id="286" name="Google Shape;286;p1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7" name="Google Shape;287;p1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8" name="Google Shape;288;p1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9" name="Google Shape;289;p1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0" name="Google Shape;290;p1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1" name="Google Shape;291;p1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2" name="Google Shape;292;p1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3" name="Google Shape;293;p1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4" name="Google Shape;294;p1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5" name="Google Shape;295;p1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96" name="Google Shape;296;p10"/>
          <p:cNvGrpSpPr/>
          <p:nvPr/>
        </p:nvGrpSpPr>
        <p:grpSpPr>
          <a:xfrm>
            <a:off x="0" y="4766300"/>
            <a:ext cx="12192000" cy="1183117"/>
            <a:chOff x="0" y="4260525"/>
            <a:chExt cx="9144000" cy="887338"/>
          </a:xfrm>
        </p:grpSpPr>
        <p:sp>
          <p:nvSpPr>
            <p:cNvPr id="297" name="Google Shape;297;p1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8" name="Google Shape;298;p1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9" name="Google Shape;299;p1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0" name="Google Shape;300;p1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1" name="Google Shape;301;p1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2" name="Google Shape;302;p1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3" name="Google Shape;303;p1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4" name="Google Shape;304;p1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5" name="Google Shape;305;p1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6" name="Google Shape;306;p1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307" name="Google Shape;307;p10"/>
          <p:cNvSpPr/>
          <p:nvPr/>
        </p:nvSpPr>
        <p:spPr>
          <a:xfrm>
            <a:off x="-8332" y="5883033"/>
            <a:ext cx="12192000" cy="9752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8" name="Google Shape;308;p10"/>
          <p:cNvSpPr txBox="1">
            <a:spLocks noGrp="1"/>
          </p:cNvSpPr>
          <p:nvPr>
            <p:ph type="title"/>
          </p:nvPr>
        </p:nvSpPr>
        <p:spPr>
          <a:xfrm>
            <a:off x="960000" y="5428269"/>
            <a:ext cx="10272000" cy="84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11119915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9"/>
        <p:cNvGrpSpPr/>
        <p:nvPr/>
      </p:nvGrpSpPr>
      <p:grpSpPr>
        <a:xfrm>
          <a:off x="0" y="0"/>
          <a:ext cx="0" cy="0"/>
          <a:chOff x="0" y="0"/>
          <a:chExt cx="0" cy="0"/>
        </a:xfrm>
      </p:grpSpPr>
      <p:grpSp>
        <p:nvGrpSpPr>
          <p:cNvPr id="310" name="Google Shape;310;p11"/>
          <p:cNvGrpSpPr/>
          <p:nvPr/>
        </p:nvGrpSpPr>
        <p:grpSpPr>
          <a:xfrm>
            <a:off x="11030362" y="3092294"/>
            <a:ext cx="458415" cy="1579172"/>
            <a:chOff x="7968225" y="1691500"/>
            <a:chExt cx="190625" cy="656675"/>
          </a:xfrm>
        </p:grpSpPr>
        <p:sp>
          <p:nvSpPr>
            <p:cNvPr id="311" name="Google Shape;311;p11"/>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2" name="Google Shape;312;p11"/>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3" name="Google Shape;313;p11"/>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4" name="Google Shape;314;p11"/>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5" name="Google Shape;315;p11"/>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16" name="Google Shape;316;p11"/>
          <p:cNvGrpSpPr/>
          <p:nvPr/>
        </p:nvGrpSpPr>
        <p:grpSpPr>
          <a:xfrm>
            <a:off x="0" y="3995199"/>
            <a:ext cx="12192000" cy="2852133"/>
            <a:chOff x="0" y="2996399"/>
            <a:chExt cx="9144000" cy="2139100"/>
          </a:xfrm>
        </p:grpSpPr>
        <p:sp>
          <p:nvSpPr>
            <p:cNvPr id="317" name="Google Shape;317;p11"/>
            <p:cNvSpPr/>
            <p:nvPr/>
          </p:nvSpPr>
          <p:spPr>
            <a:xfrm>
              <a:off x="0" y="3878199"/>
              <a:ext cx="9144000" cy="1257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318" name="Google Shape;318;p11"/>
            <p:cNvGrpSpPr/>
            <p:nvPr/>
          </p:nvGrpSpPr>
          <p:grpSpPr>
            <a:xfrm>
              <a:off x="0" y="2996399"/>
              <a:ext cx="9144000" cy="887338"/>
              <a:chOff x="0" y="4260525"/>
              <a:chExt cx="9144000" cy="887338"/>
            </a:xfrm>
          </p:grpSpPr>
          <p:sp>
            <p:nvSpPr>
              <p:cNvPr id="319" name="Google Shape;319;p11"/>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0" name="Google Shape;320;p11"/>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1" name="Google Shape;321;p11"/>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2" name="Google Shape;322;p11"/>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3" name="Google Shape;323;p11"/>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4" name="Google Shape;324;p11"/>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5" name="Google Shape;325;p11"/>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6" name="Google Shape;326;p11"/>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7" name="Google Shape;327;p11"/>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8" name="Google Shape;328;p11"/>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29" name="Google Shape;329;p11"/>
            <p:cNvGrpSpPr/>
            <p:nvPr/>
          </p:nvGrpSpPr>
          <p:grpSpPr>
            <a:xfrm>
              <a:off x="0" y="3148799"/>
              <a:ext cx="9144000" cy="887338"/>
              <a:chOff x="0" y="4260525"/>
              <a:chExt cx="9144000" cy="887338"/>
            </a:xfrm>
          </p:grpSpPr>
          <p:sp>
            <p:nvSpPr>
              <p:cNvPr id="330" name="Google Shape;330;p11"/>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1" name="Google Shape;331;p11"/>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2" name="Google Shape;332;p11"/>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3" name="Google Shape;333;p11"/>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4" name="Google Shape;334;p11"/>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5" name="Google Shape;335;p11"/>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6" name="Google Shape;336;p11"/>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7" name="Google Shape;337;p11"/>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8" name="Google Shape;338;p11"/>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9" name="Google Shape;339;p11"/>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grpSp>
        <p:nvGrpSpPr>
          <p:cNvPr id="340" name="Google Shape;340;p11"/>
          <p:cNvGrpSpPr/>
          <p:nvPr/>
        </p:nvGrpSpPr>
        <p:grpSpPr>
          <a:xfrm>
            <a:off x="11513115" y="2191480"/>
            <a:ext cx="552864" cy="2591181"/>
            <a:chOff x="8547425" y="1163775"/>
            <a:chExt cx="237975" cy="1115350"/>
          </a:xfrm>
        </p:grpSpPr>
        <p:sp>
          <p:nvSpPr>
            <p:cNvPr id="341" name="Google Shape;341;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2" name="Google Shape;342;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3" name="Google Shape;343;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4" name="Google Shape;344;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5" name="Google Shape;345;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6" name="Google Shape;346;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47" name="Google Shape;347;p11"/>
          <p:cNvGrpSpPr/>
          <p:nvPr/>
        </p:nvGrpSpPr>
        <p:grpSpPr>
          <a:xfrm>
            <a:off x="10334753" y="2624437"/>
            <a:ext cx="458403" cy="2148313"/>
            <a:chOff x="8547425" y="1163775"/>
            <a:chExt cx="237975" cy="1115350"/>
          </a:xfrm>
        </p:grpSpPr>
        <p:sp>
          <p:nvSpPr>
            <p:cNvPr id="348" name="Google Shape;348;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9" name="Google Shape;349;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0" name="Google Shape;350;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1" name="Google Shape;351;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2" name="Google Shape;352;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3" name="Google Shape;353;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54" name="Google Shape;354;p11"/>
          <p:cNvGrpSpPr/>
          <p:nvPr/>
        </p:nvGrpSpPr>
        <p:grpSpPr>
          <a:xfrm flipH="1">
            <a:off x="723990" y="3222394"/>
            <a:ext cx="458415" cy="1579172"/>
            <a:chOff x="7968225" y="1691500"/>
            <a:chExt cx="190625" cy="656675"/>
          </a:xfrm>
        </p:grpSpPr>
        <p:sp>
          <p:nvSpPr>
            <p:cNvPr id="355" name="Google Shape;355;p11"/>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6" name="Google Shape;356;p11"/>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7" name="Google Shape;357;p11"/>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8" name="Google Shape;358;p11"/>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9" name="Google Shape;359;p11"/>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60" name="Google Shape;360;p11"/>
          <p:cNvGrpSpPr/>
          <p:nvPr/>
        </p:nvGrpSpPr>
        <p:grpSpPr>
          <a:xfrm flipH="1">
            <a:off x="146787" y="2321580"/>
            <a:ext cx="552864" cy="2591181"/>
            <a:chOff x="8547425" y="1163775"/>
            <a:chExt cx="237975" cy="1115350"/>
          </a:xfrm>
        </p:grpSpPr>
        <p:sp>
          <p:nvSpPr>
            <p:cNvPr id="361" name="Google Shape;361;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2" name="Google Shape;362;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3" name="Google Shape;363;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4" name="Google Shape;364;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5" name="Google Shape;365;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6" name="Google Shape;366;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67" name="Google Shape;367;p11"/>
          <p:cNvGrpSpPr/>
          <p:nvPr/>
        </p:nvGrpSpPr>
        <p:grpSpPr>
          <a:xfrm flipH="1">
            <a:off x="1419608" y="2754537"/>
            <a:ext cx="458403" cy="2148313"/>
            <a:chOff x="8547425" y="1163775"/>
            <a:chExt cx="237975" cy="1115350"/>
          </a:xfrm>
        </p:grpSpPr>
        <p:sp>
          <p:nvSpPr>
            <p:cNvPr id="368" name="Google Shape;368;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9" name="Google Shape;369;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0" name="Google Shape;370;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1" name="Google Shape;371;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2" name="Google Shape;372;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3" name="Google Shape;373;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374" name="Google Shape;374;p11"/>
          <p:cNvSpPr/>
          <p:nvPr/>
        </p:nvSpPr>
        <p:spPr>
          <a:xfrm>
            <a:off x="-343099" y="771257"/>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5" name="Google Shape;375;p11"/>
          <p:cNvSpPr/>
          <p:nvPr/>
        </p:nvSpPr>
        <p:spPr>
          <a:xfrm>
            <a:off x="11081057" y="720000"/>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6" name="Google Shape;376;p11"/>
          <p:cNvSpPr/>
          <p:nvPr/>
        </p:nvSpPr>
        <p:spPr>
          <a:xfrm>
            <a:off x="4333301" y="-123343"/>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7" name="Google Shape;377;p11"/>
          <p:cNvSpPr txBox="1">
            <a:spLocks noGrp="1"/>
          </p:cNvSpPr>
          <p:nvPr>
            <p:ph type="title" hasCustomPrompt="1"/>
          </p:nvPr>
        </p:nvSpPr>
        <p:spPr>
          <a:xfrm>
            <a:off x="1857233" y="1191067"/>
            <a:ext cx="8477600" cy="3011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9866">
                <a:solidFill>
                  <a:srgbClr val="10112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78" name="Google Shape;378;p11"/>
          <p:cNvSpPr txBox="1">
            <a:spLocks noGrp="1"/>
          </p:cNvSpPr>
          <p:nvPr>
            <p:ph type="subTitle" idx="1"/>
          </p:nvPr>
        </p:nvSpPr>
        <p:spPr>
          <a:xfrm>
            <a:off x="1712000" y="5471132"/>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5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6788055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79"/>
        <p:cNvGrpSpPr/>
        <p:nvPr/>
      </p:nvGrpSpPr>
      <p:grpSpPr>
        <a:xfrm>
          <a:off x="0" y="0"/>
          <a:ext cx="0" cy="0"/>
          <a:chOff x="0" y="0"/>
          <a:chExt cx="0" cy="0"/>
        </a:xfrm>
      </p:grpSpPr>
    </p:spTree>
    <p:extLst>
      <p:ext uri="{BB962C8B-B14F-4D97-AF65-F5344CB8AC3E}">
        <p14:creationId xmlns:p14="http://schemas.microsoft.com/office/powerpoint/2010/main" val="9884868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1"/>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sp>
        <p:nvSpPr>
          <p:cNvPr id="417" name="Google Shape;417;p13"/>
          <p:cNvSpPr/>
          <p:nvPr/>
        </p:nvSpPr>
        <p:spPr>
          <a:xfrm flipH="1">
            <a:off x="161498" y="1063039"/>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8" name="Google Shape;418;p13"/>
          <p:cNvSpPr/>
          <p:nvPr/>
        </p:nvSpPr>
        <p:spPr>
          <a:xfrm flipH="1">
            <a:off x="896056" y="126818"/>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9" name="Google Shape;419;p13"/>
          <p:cNvSpPr/>
          <p:nvPr/>
        </p:nvSpPr>
        <p:spPr>
          <a:xfrm>
            <a:off x="9115902" y="214128"/>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20" name="Google Shape;420;p13"/>
          <p:cNvSpPr/>
          <p:nvPr/>
        </p:nvSpPr>
        <p:spPr>
          <a:xfrm>
            <a:off x="10426063" y="846467"/>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3324089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21"/>
        <p:cNvGrpSpPr/>
        <p:nvPr/>
      </p:nvGrpSpPr>
      <p:grpSpPr>
        <a:xfrm>
          <a:off x="0" y="0"/>
          <a:ext cx="0" cy="0"/>
          <a:chOff x="0" y="0"/>
          <a:chExt cx="0" cy="0"/>
        </a:xfrm>
      </p:grpSpPr>
      <p:grpSp>
        <p:nvGrpSpPr>
          <p:cNvPr id="422" name="Google Shape;422;p14"/>
          <p:cNvGrpSpPr/>
          <p:nvPr/>
        </p:nvGrpSpPr>
        <p:grpSpPr>
          <a:xfrm>
            <a:off x="-29203" y="5191634"/>
            <a:ext cx="12265372" cy="1690876"/>
            <a:chOff x="-21903" y="3893725"/>
            <a:chExt cx="9199029" cy="1268157"/>
          </a:xfrm>
        </p:grpSpPr>
        <p:sp>
          <p:nvSpPr>
            <p:cNvPr id="423" name="Google Shape;423;p14"/>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24" name="Google Shape;424;p14"/>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25" name="Google Shape;425;p14"/>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26" name="Google Shape;426;p14"/>
          <p:cNvGrpSpPr/>
          <p:nvPr/>
        </p:nvGrpSpPr>
        <p:grpSpPr>
          <a:xfrm>
            <a:off x="-29066" y="5567708"/>
            <a:ext cx="12265679" cy="1314793"/>
            <a:chOff x="-12" y="4175800"/>
            <a:chExt cx="9177233" cy="986095"/>
          </a:xfrm>
        </p:grpSpPr>
        <p:sp>
          <p:nvSpPr>
            <p:cNvPr id="427" name="Google Shape;427;p14"/>
            <p:cNvSpPr/>
            <p:nvPr/>
          </p:nvSpPr>
          <p:spPr>
            <a:xfrm>
              <a:off x="5160062" y="4175800"/>
              <a:ext cx="4017159" cy="986033"/>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28" name="Google Shape;428;p14"/>
            <p:cNvSpPr/>
            <p:nvPr/>
          </p:nvSpPr>
          <p:spPr>
            <a:xfrm>
              <a:off x="2541650" y="4701725"/>
              <a:ext cx="2698684" cy="460152"/>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29" name="Google Shape;429;p14"/>
            <p:cNvSpPr/>
            <p:nvPr/>
          </p:nvSpPr>
          <p:spPr>
            <a:xfrm flipH="1">
              <a:off x="-12" y="4588064"/>
              <a:ext cx="2639503" cy="573831"/>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430" name="Google Shape;430;p14"/>
          <p:cNvSpPr txBox="1">
            <a:spLocks noGrp="1"/>
          </p:cNvSpPr>
          <p:nvPr>
            <p:ph type="title"/>
          </p:nvPr>
        </p:nvSpPr>
        <p:spPr>
          <a:xfrm>
            <a:off x="960000" y="1591617"/>
            <a:ext cx="6027200" cy="2619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8666"/>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1" name="Google Shape;431;p14"/>
          <p:cNvSpPr txBox="1">
            <a:spLocks noGrp="1"/>
          </p:cNvSpPr>
          <p:nvPr>
            <p:ph type="subTitle" idx="1"/>
          </p:nvPr>
        </p:nvSpPr>
        <p:spPr>
          <a:xfrm>
            <a:off x="960000" y="4008733"/>
            <a:ext cx="6027200" cy="106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7235322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32"/>
        <p:cNvGrpSpPr/>
        <p:nvPr/>
      </p:nvGrpSpPr>
      <p:grpSpPr>
        <a:xfrm>
          <a:off x="0" y="0"/>
          <a:ext cx="0" cy="0"/>
          <a:chOff x="0" y="0"/>
          <a:chExt cx="0" cy="0"/>
        </a:xfrm>
      </p:grpSpPr>
      <p:sp>
        <p:nvSpPr>
          <p:cNvPr id="433" name="Google Shape;433;p15"/>
          <p:cNvSpPr txBox="1">
            <a:spLocks noGrp="1"/>
          </p:cNvSpPr>
          <p:nvPr>
            <p:ph type="title"/>
          </p:nvPr>
        </p:nvSpPr>
        <p:spPr>
          <a:xfrm>
            <a:off x="3189184" y="3690251"/>
            <a:ext cx="5813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434" name="Google Shape;434;p15"/>
          <p:cNvSpPr txBox="1">
            <a:spLocks noGrp="1"/>
          </p:cNvSpPr>
          <p:nvPr>
            <p:ph type="subTitle" idx="1"/>
          </p:nvPr>
        </p:nvSpPr>
        <p:spPr>
          <a:xfrm>
            <a:off x="1760200" y="1719067"/>
            <a:ext cx="867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733"/>
            </a:lvl1pPr>
            <a:lvl2pPr lvl="1" algn="ctr" rtl="0">
              <a:lnSpc>
                <a:spcPct val="100000"/>
              </a:lnSpc>
              <a:spcBef>
                <a:spcPts val="0"/>
              </a:spcBef>
              <a:spcAft>
                <a:spcPts val="0"/>
              </a:spcAft>
              <a:buSzPts val="3000"/>
              <a:buNone/>
              <a:defRPr sz="4000"/>
            </a:lvl2pPr>
            <a:lvl3pPr lvl="2" algn="ctr" rtl="0">
              <a:lnSpc>
                <a:spcPct val="100000"/>
              </a:lnSpc>
              <a:spcBef>
                <a:spcPts val="2133"/>
              </a:spcBef>
              <a:spcAft>
                <a:spcPts val="0"/>
              </a:spcAft>
              <a:buSzPts val="3000"/>
              <a:buNone/>
              <a:defRPr sz="4000"/>
            </a:lvl3pPr>
            <a:lvl4pPr lvl="3" algn="ctr" rtl="0">
              <a:lnSpc>
                <a:spcPct val="100000"/>
              </a:lnSpc>
              <a:spcBef>
                <a:spcPts val="2133"/>
              </a:spcBef>
              <a:spcAft>
                <a:spcPts val="0"/>
              </a:spcAft>
              <a:buSzPts val="3000"/>
              <a:buNone/>
              <a:defRPr sz="4000"/>
            </a:lvl4pPr>
            <a:lvl5pPr lvl="4" algn="ctr" rtl="0">
              <a:lnSpc>
                <a:spcPct val="100000"/>
              </a:lnSpc>
              <a:spcBef>
                <a:spcPts val="2133"/>
              </a:spcBef>
              <a:spcAft>
                <a:spcPts val="0"/>
              </a:spcAft>
              <a:buSzPts val="3000"/>
              <a:buNone/>
              <a:defRPr sz="4000"/>
            </a:lvl5pPr>
            <a:lvl6pPr lvl="5" algn="ctr" rtl="0">
              <a:lnSpc>
                <a:spcPct val="100000"/>
              </a:lnSpc>
              <a:spcBef>
                <a:spcPts val="2133"/>
              </a:spcBef>
              <a:spcAft>
                <a:spcPts val="0"/>
              </a:spcAft>
              <a:buSzPts val="3000"/>
              <a:buNone/>
              <a:defRPr sz="4000"/>
            </a:lvl6pPr>
            <a:lvl7pPr lvl="6" algn="ctr" rtl="0">
              <a:lnSpc>
                <a:spcPct val="100000"/>
              </a:lnSpc>
              <a:spcBef>
                <a:spcPts val="2133"/>
              </a:spcBef>
              <a:spcAft>
                <a:spcPts val="0"/>
              </a:spcAft>
              <a:buSzPts val="3000"/>
              <a:buNone/>
              <a:defRPr sz="4000"/>
            </a:lvl7pPr>
            <a:lvl8pPr lvl="7" algn="ctr" rtl="0">
              <a:lnSpc>
                <a:spcPct val="100000"/>
              </a:lnSpc>
              <a:spcBef>
                <a:spcPts val="2133"/>
              </a:spcBef>
              <a:spcAft>
                <a:spcPts val="0"/>
              </a:spcAft>
              <a:buSzPts val="3000"/>
              <a:buNone/>
              <a:defRPr sz="4000"/>
            </a:lvl8pPr>
            <a:lvl9pPr lvl="8" algn="ctr" rtl="0">
              <a:lnSpc>
                <a:spcPct val="100000"/>
              </a:lnSpc>
              <a:spcBef>
                <a:spcPts val="2133"/>
              </a:spcBef>
              <a:spcAft>
                <a:spcPts val="2133"/>
              </a:spcAft>
              <a:buSzPts val="3000"/>
              <a:buNone/>
              <a:defRPr sz="4000"/>
            </a:lvl9pPr>
          </a:lstStyle>
          <a:p>
            <a:endParaRPr/>
          </a:p>
        </p:txBody>
      </p:sp>
      <p:grpSp>
        <p:nvGrpSpPr>
          <p:cNvPr id="435" name="Google Shape;435;p15"/>
          <p:cNvGrpSpPr/>
          <p:nvPr/>
        </p:nvGrpSpPr>
        <p:grpSpPr>
          <a:xfrm rot="248419">
            <a:off x="3565129" y="5293074"/>
            <a:ext cx="3631843" cy="1728364"/>
            <a:chOff x="4740748" y="4022919"/>
            <a:chExt cx="2723855" cy="1296260"/>
          </a:xfrm>
        </p:grpSpPr>
        <p:sp>
          <p:nvSpPr>
            <p:cNvPr id="436" name="Google Shape;436;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37" name="Google Shape;437;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38" name="Google Shape;438;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39" name="Google Shape;439;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0" name="Google Shape;440;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1" name="Google Shape;441;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2" name="Google Shape;442;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3" name="Google Shape;443;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444" name="Google Shape;444;p15"/>
          <p:cNvSpPr/>
          <p:nvPr/>
        </p:nvSpPr>
        <p:spPr>
          <a:xfrm rot="10800000">
            <a:off x="10233673" y="3618151"/>
            <a:ext cx="1967569" cy="3279432"/>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445" name="Google Shape;445;p15"/>
          <p:cNvGrpSpPr/>
          <p:nvPr/>
        </p:nvGrpSpPr>
        <p:grpSpPr>
          <a:xfrm>
            <a:off x="631470" y="5855951"/>
            <a:ext cx="3166580" cy="1132452"/>
            <a:chOff x="377295" y="3991903"/>
            <a:chExt cx="3480268" cy="1282215"/>
          </a:xfrm>
        </p:grpSpPr>
        <p:sp>
          <p:nvSpPr>
            <p:cNvPr id="446" name="Google Shape;446;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7" name="Google Shape;447;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8" name="Google Shape;448;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9" name="Google Shape;449;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0" name="Google Shape;450;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1" name="Google Shape;451;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2" name="Google Shape;452;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3" name="Google Shape;453;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4" name="Google Shape;454;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5" name="Google Shape;455;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6" name="Google Shape;456;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57" name="Google Shape;457;p15"/>
          <p:cNvGrpSpPr/>
          <p:nvPr/>
        </p:nvGrpSpPr>
        <p:grpSpPr>
          <a:xfrm flipH="1">
            <a:off x="6208170" y="5855951"/>
            <a:ext cx="3166580" cy="1132452"/>
            <a:chOff x="377295" y="3991903"/>
            <a:chExt cx="3480268" cy="1282215"/>
          </a:xfrm>
        </p:grpSpPr>
        <p:sp>
          <p:nvSpPr>
            <p:cNvPr id="458" name="Google Shape;458;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9" name="Google Shape;459;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0" name="Google Shape;460;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1" name="Google Shape;461;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2" name="Google Shape;462;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3" name="Google Shape;463;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4" name="Google Shape;464;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5" name="Google Shape;465;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6" name="Google Shape;466;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7" name="Google Shape;467;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8" name="Google Shape;468;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69" name="Google Shape;469;p15"/>
          <p:cNvGrpSpPr/>
          <p:nvPr/>
        </p:nvGrpSpPr>
        <p:grpSpPr>
          <a:xfrm rot="248597">
            <a:off x="8435513" y="5709583"/>
            <a:ext cx="2699313" cy="1284580"/>
            <a:chOff x="4740748" y="4022919"/>
            <a:chExt cx="2723855" cy="1296260"/>
          </a:xfrm>
        </p:grpSpPr>
        <p:sp>
          <p:nvSpPr>
            <p:cNvPr id="470" name="Google Shape;470;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1" name="Google Shape;471;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2" name="Google Shape;472;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3" name="Google Shape;473;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4" name="Google Shape;474;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5" name="Google Shape;475;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6" name="Google Shape;476;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7" name="Google Shape;477;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78" name="Google Shape;478;p15"/>
          <p:cNvGrpSpPr/>
          <p:nvPr/>
        </p:nvGrpSpPr>
        <p:grpSpPr>
          <a:xfrm>
            <a:off x="10092867" y="3622168"/>
            <a:ext cx="2867445" cy="3377000"/>
            <a:chOff x="7569650" y="2716626"/>
            <a:chExt cx="2150584" cy="2532750"/>
          </a:xfrm>
        </p:grpSpPr>
        <p:sp>
          <p:nvSpPr>
            <p:cNvPr id="479" name="Google Shape;479;p15"/>
            <p:cNvSpPr/>
            <p:nvPr/>
          </p:nvSpPr>
          <p:spPr>
            <a:xfrm>
              <a:off x="8538375" y="4566075"/>
              <a:ext cx="320807" cy="683301"/>
            </a:xfrm>
            <a:custGeom>
              <a:avLst/>
              <a:gdLst/>
              <a:ahLst/>
              <a:cxnLst/>
              <a:rect l="l" t="t" r="r" b="b"/>
              <a:pathLst>
                <a:path w="8973" h="20452" extrusionOk="0">
                  <a:moveTo>
                    <a:pt x="0" y="0"/>
                  </a:moveTo>
                  <a:lnTo>
                    <a:pt x="0" y="20451"/>
                  </a:lnTo>
                  <a:lnTo>
                    <a:pt x="8973" y="20451"/>
                  </a:lnTo>
                  <a:lnTo>
                    <a:pt x="897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480" name="Google Shape;480;p15"/>
            <p:cNvGrpSpPr/>
            <p:nvPr/>
          </p:nvGrpSpPr>
          <p:grpSpPr>
            <a:xfrm>
              <a:off x="7569650" y="2716626"/>
              <a:ext cx="2150584" cy="2021609"/>
              <a:chOff x="7036250" y="2792826"/>
              <a:chExt cx="2150584" cy="2021609"/>
            </a:xfrm>
          </p:grpSpPr>
          <p:sp>
            <p:nvSpPr>
              <p:cNvPr id="481" name="Google Shape;481;p15"/>
              <p:cNvSpPr/>
              <p:nvPr/>
            </p:nvSpPr>
            <p:spPr>
              <a:xfrm>
                <a:off x="7036250" y="2792826"/>
                <a:ext cx="2150584" cy="2021609"/>
              </a:xfrm>
              <a:custGeom>
                <a:avLst/>
                <a:gdLst/>
                <a:ahLst/>
                <a:cxnLst/>
                <a:rect l="l" t="t" r="r" b="b"/>
                <a:pathLst>
                  <a:path w="60152" h="69819" extrusionOk="0">
                    <a:moveTo>
                      <a:pt x="32122" y="0"/>
                    </a:moveTo>
                    <a:cubicBezTo>
                      <a:pt x="31913" y="0"/>
                      <a:pt x="31699" y="11"/>
                      <a:pt x="31479" y="31"/>
                    </a:cubicBezTo>
                    <a:cubicBezTo>
                      <a:pt x="22707" y="858"/>
                      <a:pt x="17545" y="12011"/>
                      <a:pt x="17971" y="22863"/>
                    </a:cubicBezTo>
                    <a:cubicBezTo>
                      <a:pt x="17971" y="22863"/>
                      <a:pt x="17607" y="22747"/>
                      <a:pt x="16995" y="22747"/>
                    </a:cubicBezTo>
                    <a:cubicBezTo>
                      <a:pt x="15601" y="22747"/>
                      <a:pt x="12915" y="23352"/>
                      <a:pt x="10301" y="27325"/>
                    </a:cubicBezTo>
                    <a:cubicBezTo>
                      <a:pt x="6542" y="33039"/>
                      <a:pt x="9474" y="36222"/>
                      <a:pt x="9474" y="36222"/>
                    </a:cubicBezTo>
                    <a:cubicBezTo>
                      <a:pt x="9474" y="36222"/>
                      <a:pt x="9310" y="36200"/>
                      <a:pt x="9027" y="36200"/>
                    </a:cubicBezTo>
                    <a:cubicBezTo>
                      <a:pt x="7749" y="36200"/>
                      <a:pt x="4058" y="36653"/>
                      <a:pt x="2231" y="41660"/>
                    </a:cubicBezTo>
                    <a:cubicBezTo>
                      <a:pt x="1" y="47776"/>
                      <a:pt x="5565" y="53214"/>
                      <a:pt x="5565" y="53214"/>
                    </a:cubicBezTo>
                    <a:cubicBezTo>
                      <a:pt x="5565" y="53214"/>
                      <a:pt x="4186" y="63240"/>
                      <a:pt x="11154" y="66297"/>
                    </a:cubicBezTo>
                    <a:cubicBezTo>
                      <a:pt x="12858" y="67054"/>
                      <a:pt x="14439" y="67340"/>
                      <a:pt x="15853" y="67340"/>
                    </a:cubicBezTo>
                    <a:cubicBezTo>
                      <a:pt x="20201" y="67340"/>
                      <a:pt x="22983" y="64643"/>
                      <a:pt x="22983" y="64643"/>
                    </a:cubicBezTo>
                    <a:cubicBezTo>
                      <a:pt x="22983" y="64643"/>
                      <a:pt x="25263" y="69819"/>
                      <a:pt x="31150" y="69819"/>
                    </a:cubicBezTo>
                    <a:cubicBezTo>
                      <a:pt x="31435" y="69819"/>
                      <a:pt x="31729" y="69806"/>
                      <a:pt x="32031" y="69781"/>
                    </a:cubicBezTo>
                    <a:cubicBezTo>
                      <a:pt x="38572" y="69230"/>
                      <a:pt x="40652" y="64768"/>
                      <a:pt x="40652" y="64768"/>
                    </a:cubicBezTo>
                    <a:cubicBezTo>
                      <a:pt x="40652" y="64768"/>
                      <a:pt x="41710" y="65204"/>
                      <a:pt x="43339" y="65204"/>
                    </a:cubicBezTo>
                    <a:cubicBezTo>
                      <a:pt x="46133" y="65204"/>
                      <a:pt x="50607" y="63924"/>
                      <a:pt x="54312" y="56974"/>
                    </a:cubicBezTo>
                    <a:cubicBezTo>
                      <a:pt x="60151" y="45971"/>
                      <a:pt x="52632" y="39154"/>
                      <a:pt x="52632" y="39154"/>
                    </a:cubicBezTo>
                    <a:cubicBezTo>
                      <a:pt x="52632" y="39154"/>
                      <a:pt x="56267" y="30533"/>
                      <a:pt x="52783" y="20783"/>
                    </a:cubicBezTo>
                    <a:cubicBezTo>
                      <a:pt x="50934" y="15609"/>
                      <a:pt x="47794" y="14395"/>
                      <a:pt x="45253" y="14395"/>
                    </a:cubicBezTo>
                    <a:cubicBezTo>
                      <a:pt x="43006" y="14395"/>
                      <a:pt x="41229" y="15345"/>
                      <a:pt x="41229" y="15345"/>
                    </a:cubicBezTo>
                    <a:cubicBezTo>
                      <a:pt x="41229" y="15345"/>
                      <a:pt x="40300" y="0"/>
                      <a:pt x="3212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2" name="Google Shape;482;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3" name="Google Shape;483;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4" name="Google Shape;484;p15"/>
              <p:cNvSpPr/>
              <p:nvPr/>
            </p:nvSpPr>
            <p:spPr>
              <a:xfrm>
                <a:off x="8611628" y="4107024"/>
                <a:ext cx="317268" cy="285116"/>
              </a:xfrm>
              <a:custGeom>
                <a:avLst/>
                <a:gdLst/>
                <a:ahLst/>
                <a:cxnLst/>
                <a:rect l="l" t="t" r="r" b="b"/>
                <a:pathLst>
                  <a:path w="8874" h="9153" extrusionOk="0">
                    <a:moveTo>
                      <a:pt x="4820" y="1"/>
                    </a:moveTo>
                    <a:cubicBezTo>
                      <a:pt x="3334" y="1"/>
                      <a:pt x="3334" y="3524"/>
                      <a:pt x="3334" y="3524"/>
                    </a:cubicBezTo>
                    <a:cubicBezTo>
                      <a:pt x="3334" y="3524"/>
                      <a:pt x="2439" y="2227"/>
                      <a:pt x="1610" y="2227"/>
                    </a:cubicBezTo>
                    <a:cubicBezTo>
                      <a:pt x="1287" y="2227"/>
                      <a:pt x="974" y="2424"/>
                      <a:pt x="728" y="2973"/>
                    </a:cubicBezTo>
                    <a:cubicBezTo>
                      <a:pt x="1" y="4602"/>
                      <a:pt x="1856" y="5379"/>
                      <a:pt x="1856" y="5379"/>
                    </a:cubicBezTo>
                    <a:cubicBezTo>
                      <a:pt x="1856" y="5379"/>
                      <a:pt x="828" y="7684"/>
                      <a:pt x="1931" y="8336"/>
                    </a:cubicBezTo>
                    <a:cubicBezTo>
                      <a:pt x="2061" y="8411"/>
                      <a:pt x="2190" y="8444"/>
                      <a:pt x="2317" y="8444"/>
                    </a:cubicBezTo>
                    <a:cubicBezTo>
                      <a:pt x="3298" y="8444"/>
                      <a:pt x="4161" y="6481"/>
                      <a:pt x="4161" y="6481"/>
                    </a:cubicBezTo>
                    <a:cubicBezTo>
                      <a:pt x="4161" y="6481"/>
                      <a:pt x="4946" y="9153"/>
                      <a:pt x="6359" y="9153"/>
                    </a:cubicBezTo>
                    <a:cubicBezTo>
                      <a:pt x="6482" y="9153"/>
                      <a:pt x="6610" y="9132"/>
                      <a:pt x="6743" y="9088"/>
                    </a:cubicBezTo>
                    <a:cubicBezTo>
                      <a:pt x="8422" y="8537"/>
                      <a:pt x="6392" y="6206"/>
                      <a:pt x="6392" y="6206"/>
                    </a:cubicBezTo>
                    <a:cubicBezTo>
                      <a:pt x="6392" y="6206"/>
                      <a:pt x="8873" y="6130"/>
                      <a:pt x="8873" y="4552"/>
                    </a:cubicBezTo>
                    <a:cubicBezTo>
                      <a:pt x="8873" y="3622"/>
                      <a:pt x="7917" y="3431"/>
                      <a:pt x="7131" y="3431"/>
                    </a:cubicBezTo>
                    <a:cubicBezTo>
                      <a:pt x="6582" y="3431"/>
                      <a:pt x="6116" y="3524"/>
                      <a:pt x="6116" y="3524"/>
                    </a:cubicBezTo>
                    <a:cubicBezTo>
                      <a:pt x="6116" y="3524"/>
                      <a:pt x="6668" y="291"/>
                      <a:pt x="4988" y="15"/>
                    </a:cubicBezTo>
                    <a:cubicBezTo>
                      <a:pt x="4930" y="5"/>
                      <a:pt x="4874" y="1"/>
                      <a:pt x="482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5" name="Google Shape;485;p15"/>
              <p:cNvSpPr/>
              <p:nvPr/>
            </p:nvSpPr>
            <p:spPr>
              <a:xfrm>
                <a:off x="8735306" y="4216765"/>
                <a:ext cx="78906" cy="65633"/>
              </a:xfrm>
              <a:custGeom>
                <a:avLst/>
                <a:gdLst/>
                <a:ahLst/>
                <a:cxnLst/>
                <a:rect l="l" t="t" r="r" b="b"/>
                <a:pathLst>
                  <a:path w="2207" h="2107" extrusionOk="0">
                    <a:moveTo>
                      <a:pt x="1103" y="1"/>
                    </a:moveTo>
                    <a:cubicBezTo>
                      <a:pt x="477" y="1"/>
                      <a:pt x="1" y="477"/>
                      <a:pt x="1" y="1054"/>
                    </a:cubicBezTo>
                    <a:cubicBezTo>
                      <a:pt x="1" y="1630"/>
                      <a:pt x="477" y="2106"/>
                      <a:pt x="1103" y="2106"/>
                    </a:cubicBezTo>
                    <a:cubicBezTo>
                      <a:pt x="1705" y="2106"/>
                      <a:pt x="2206" y="1630"/>
                      <a:pt x="2206" y="1054"/>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6" name="Google Shape;486;p15"/>
              <p:cNvSpPr/>
              <p:nvPr/>
            </p:nvSpPr>
            <p:spPr>
              <a:xfrm>
                <a:off x="7990487" y="4378964"/>
                <a:ext cx="361279" cy="317699"/>
              </a:xfrm>
              <a:custGeom>
                <a:avLst/>
                <a:gdLst/>
                <a:ahLst/>
                <a:cxnLst/>
                <a:rect l="l" t="t" r="r" b="b"/>
                <a:pathLst>
                  <a:path w="10105" h="10199" extrusionOk="0">
                    <a:moveTo>
                      <a:pt x="5142" y="1"/>
                    </a:moveTo>
                    <a:cubicBezTo>
                      <a:pt x="4991" y="1"/>
                      <a:pt x="4824" y="34"/>
                      <a:pt x="4641" y="107"/>
                    </a:cubicBezTo>
                    <a:cubicBezTo>
                      <a:pt x="2511" y="934"/>
                      <a:pt x="3639" y="3892"/>
                      <a:pt x="3639" y="3892"/>
                    </a:cubicBezTo>
                    <a:cubicBezTo>
                      <a:pt x="3639" y="3892"/>
                      <a:pt x="3611" y="3891"/>
                      <a:pt x="3561" y="3891"/>
                    </a:cubicBezTo>
                    <a:cubicBezTo>
                      <a:pt x="3034" y="3891"/>
                      <a:pt x="0" y="3975"/>
                      <a:pt x="756" y="5922"/>
                    </a:cubicBezTo>
                    <a:cubicBezTo>
                      <a:pt x="1069" y="6727"/>
                      <a:pt x="1596" y="6977"/>
                      <a:pt x="2131" y="6977"/>
                    </a:cubicBezTo>
                    <a:cubicBezTo>
                      <a:pt x="3012" y="6977"/>
                      <a:pt x="3914" y="6298"/>
                      <a:pt x="3914" y="6298"/>
                    </a:cubicBezTo>
                    <a:lnTo>
                      <a:pt x="3914" y="6298"/>
                    </a:lnTo>
                    <a:cubicBezTo>
                      <a:pt x="3914" y="6298"/>
                      <a:pt x="2611" y="9907"/>
                      <a:pt x="3714" y="10182"/>
                    </a:cubicBezTo>
                    <a:cubicBezTo>
                      <a:pt x="3759" y="10193"/>
                      <a:pt x="3803" y="10199"/>
                      <a:pt x="3847" y="10199"/>
                    </a:cubicBezTo>
                    <a:cubicBezTo>
                      <a:pt x="4906" y="10199"/>
                      <a:pt x="5669" y="7125"/>
                      <a:pt x="5669" y="7125"/>
                    </a:cubicBezTo>
                    <a:cubicBezTo>
                      <a:pt x="5669" y="7125"/>
                      <a:pt x="6517" y="8283"/>
                      <a:pt x="7661" y="8283"/>
                    </a:cubicBezTo>
                    <a:cubicBezTo>
                      <a:pt x="7935" y="8283"/>
                      <a:pt x="8226" y="8217"/>
                      <a:pt x="8526" y="8052"/>
                    </a:cubicBezTo>
                    <a:cubicBezTo>
                      <a:pt x="10105" y="7225"/>
                      <a:pt x="8175" y="5195"/>
                      <a:pt x="8175" y="5195"/>
                    </a:cubicBezTo>
                    <a:cubicBezTo>
                      <a:pt x="8175" y="5195"/>
                      <a:pt x="10105" y="3441"/>
                      <a:pt x="9453" y="2137"/>
                    </a:cubicBezTo>
                    <a:cubicBezTo>
                      <a:pt x="9340" y="1902"/>
                      <a:pt x="9178" y="1806"/>
                      <a:pt x="8988" y="1806"/>
                    </a:cubicBezTo>
                    <a:cubicBezTo>
                      <a:pt x="8127" y="1806"/>
                      <a:pt x="6696" y="3791"/>
                      <a:pt x="6696" y="3791"/>
                    </a:cubicBezTo>
                    <a:cubicBezTo>
                      <a:pt x="6696" y="3791"/>
                      <a:pt x="6759" y="1"/>
                      <a:pt x="514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7" name="Google Shape;487;p15"/>
              <p:cNvSpPr/>
              <p:nvPr/>
            </p:nvSpPr>
            <p:spPr>
              <a:xfrm>
                <a:off x="8147453" y="45048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8" name="Google Shape;488;p15"/>
              <p:cNvSpPr/>
              <p:nvPr/>
            </p:nvSpPr>
            <p:spPr>
              <a:xfrm>
                <a:off x="7418051" y="4165039"/>
                <a:ext cx="337825" cy="262750"/>
              </a:xfrm>
              <a:custGeom>
                <a:avLst/>
                <a:gdLst/>
                <a:ahLst/>
                <a:cxnLst/>
                <a:rect l="l" t="t" r="r" b="b"/>
                <a:pathLst>
                  <a:path w="9449" h="8435" extrusionOk="0">
                    <a:moveTo>
                      <a:pt x="6305" y="0"/>
                    </a:moveTo>
                    <a:cubicBezTo>
                      <a:pt x="5510" y="0"/>
                      <a:pt x="4261" y="2128"/>
                      <a:pt x="4261" y="2128"/>
                    </a:cubicBezTo>
                    <a:cubicBezTo>
                      <a:pt x="4261" y="2128"/>
                      <a:pt x="2842" y="92"/>
                      <a:pt x="1911" y="92"/>
                    </a:cubicBezTo>
                    <a:cubicBezTo>
                      <a:pt x="1702" y="92"/>
                      <a:pt x="1517" y="195"/>
                      <a:pt x="1378" y="449"/>
                    </a:cubicBezTo>
                    <a:cubicBezTo>
                      <a:pt x="652" y="1827"/>
                      <a:pt x="2030" y="3406"/>
                      <a:pt x="2030" y="3406"/>
                    </a:cubicBezTo>
                    <a:cubicBezTo>
                      <a:pt x="2030" y="3406"/>
                      <a:pt x="0" y="4334"/>
                      <a:pt x="727" y="5537"/>
                    </a:cubicBezTo>
                    <a:cubicBezTo>
                      <a:pt x="934" y="5868"/>
                      <a:pt x="1226" y="5989"/>
                      <a:pt x="1539" y="5989"/>
                    </a:cubicBezTo>
                    <a:cubicBezTo>
                      <a:pt x="2361" y="5989"/>
                      <a:pt x="3333" y="5161"/>
                      <a:pt x="3333" y="5161"/>
                    </a:cubicBezTo>
                    <a:lnTo>
                      <a:pt x="3333" y="5161"/>
                    </a:lnTo>
                    <a:cubicBezTo>
                      <a:pt x="3333" y="5161"/>
                      <a:pt x="2582" y="8143"/>
                      <a:pt x="4336" y="8419"/>
                    </a:cubicBezTo>
                    <a:cubicBezTo>
                      <a:pt x="4403" y="8429"/>
                      <a:pt x="4466" y="8434"/>
                      <a:pt x="4526" y="8434"/>
                    </a:cubicBezTo>
                    <a:cubicBezTo>
                      <a:pt x="6067" y="8434"/>
                      <a:pt x="5464" y="5161"/>
                      <a:pt x="5464" y="5161"/>
                    </a:cubicBezTo>
                    <a:lnTo>
                      <a:pt x="5464" y="5161"/>
                    </a:lnTo>
                    <a:cubicBezTo>
                      <a:pt x="5464" y="5161"/>
                      <a:pt x="6321" y="5862"/>
                      <a:pt x="7198" y="5862"/>
                    </a:cubicBezTo>
                    <a:cubicBezTo>
                      <a:pt x="7636" y="5862"/>
                      <a:pt x="8079" y="5687"/>
                      <a:pt x="8421" y="5161"/>
                    </a:cubicBezTo>
                    <a:cubicBezTo>
                      <a:pt x="9449" y="3607"/>
                      <a:pt x="6667" y="2755"/>
                      <a:pt x="6667" y="2755"/>
                    </a:cubicBezTo>
                    <a:cubicBezTo>
                      <a:pt x="6667" y="2755"/>
                      <a:pt x="7394" y="1752"/>
                      <a:pt x="6742" y="349"/>
                    </a:cubicBezTo>
                    <a:cubicBezTo>
                      <a:pt x="6630" y="102"/>
                      <a:pt x="6478" y="0"/>
                      <a:pt x="63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9" name="Google Shape;489;p15"/>
              <p:cNvSpPr/>
              <p:nvPr/>
            </p:nvSpPr>
            <p:spPr>
              <a:xfrm>
                <a:off x="7531196" y="4259241"/>
                <a:ext cx="76186" cy="62586"/>
              </a:xfrm>
              <a:custGeom>
                <a:avLst/>
                <a:gdLst/>
                <a:ahLst/>
                <a:cxnLst/>
                <a:rect l="l" t="t" r="r" b="b"/>
                <a:pathLst>
                  <a:path w="2207" h="2081" extrusionOk="0">
                    <a:moveTo>
                      <a:pt x="1104" y="1"/>
                    </a:moveTo>
                    <a:cubicBezTo>
                      <a:pt x="477" y="1"/>
                      <a:pt x="1" y="452"/>
                      <a:pt x="1" y="1053"/>
                    </a:cubicBezTo>
                    <a:cubicBezTo>
                      <a:pt x="1" y="1630"/>
                      <a:pt x="477" y="2081"/>
                      <a:pt x="1104" y="2081"/>
                    </a:cubicBezTo>
                    <a:cubicBezTo>
                      <a:pt x="1705" y="2081"/>
                      <a:pt x="2207" y="1630"/>
                      <a:pt x="2207" y="1053"/>
                    </a:cubicBezTo>
                    <a:cubicBezTo>
                      <a:pt x="2207" y="452"/>
                      <a:pt x="1705" y="1"/>
                      <a:pt x="1104"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90" name="Google Shape;490;p15"/>
              <p:cNvSpPr/>
              <p:nvPr/>
            </p:nvSpPr>
            <p:spPr>
              <a:xfrm>
                <a:off x="8055556" y="3758081"/>
                <a:ext cx="337861" cy="271098"/>
              </a:xfrm>
              <a:custGeom>
                <a:avLst/>
                <a:gdLst/>
                <a:ahLst/>
                <a:cxnLst/>
                <a:rect l="l" t="t" r="r" b="b"/>
                <a:pathLst>
                  <a:path w="9450" h="8703" extrusionOk="0">
                    <a:moveTo>
                      <a:pt x="6176" y="0"/>
                    </a:moveTo>
                    <a:cubicBezTo>
                      <a:pt x="6156" y="0"/>
                      <a:pt x="6137" y="1"/>
                      <a:pt x="6116" y="2"/>
                    </a:cubicBezTo>
                    <a:cubicBezTo>
                      <a:pt x="4713" y="103"/>
                      <a:pt x="3710" y="3887"/>
                      <a:pt x="3710" y="3887"/>
                    </a:cubicBezTo>
                    <a:cubicBezTo>
                      <a:pt x="3710" y="3887"/>
                      <a:pt x="2423" y="2433"/>
                      <a:pt x="1543" y="2433"/>
                    </a:cubicBezTo>
                    <a:cubicBezTo>
                      <a:pt x="1292" y="2433"/>
                      <a:pt x="1073" y="2553"/>
                      <a:pt x="928" y="2859"/>
                    </a:cubicBezTo>
                    <a:cubicBezTo>
                      <a:pt x="276" y="4263"/>
                      <a:pt x="2307" y="5291"/>
                      <a:pt x="2307" y="5291"/>
                    </a:cubicBezTo>
                    <a:cubicBezTo>
                      <a:pt x="2307" y="5291"/>
                      <a:pt x="1" y="7421"/>
                      <a:pt x="1580" y="8423"/>
                    </a:cubicBezTo>
                    <a:cubicBezTo>
                      <a:pt x="1826" y="8584"/>
                      <a:pt x="2070" y="8651"/>
                      <a:pt x="2306" y="8651"/>
                    </a:cubicBezTo>
                    <a:cubicBezTo>
                      <a:pt x="3584" y="8651"/>
                      <a:pt x="4637" y="6669"/>
                      <a:pt x="4637" y="6669"/>
                    </a:cubicBezTo>
                    <a:cubicBezTo>
                      <a:pt x="4637" y="6669"/>
                      <a:pt x="5427" y="8703"/>
                      <a:pt x="6492" y="8703"/>
                    </a:cubicBezTo>
                    <a:cubicBezTo>
                      <a:pt x="6517" y="8703"/>
                      <a:pt x="6542" y="8701"/>
                      <a:pt x="6567" y="8699"/>
                    </a:cubicBezTo>
                    <a:cubicBezTo>
                      <a:pt x="7695" y="8624"/>
                      <a:pt x="7144" y="5742"/>
                      <a:pt x="7144" y="5742"/>
                    </a:cubicBezTo>
                    <a:cubicBezTo>
                      <a:pt x="7144" y="5742"/>
                      <a:pt x="9449" y="5291"/>
                      <a:pt x="8898" y="4163"/>
                    </a:cubicBezTo>
                    <a:cubicBezTo>
                      <a:pt x="8480" y="3326"/>
                      <a:pt x="7355" y="3225"/>
                      <a:pt x="6836" y="3225"/>
                    </a:cubicBezTo>
                    <a:cubicBezTo>
                      <a:pt x="6671" y="3225"/>
                      <a:pt x="6567" y="3235"/>
                      <a:pt x="6567" y="3235"/>
                    </a:cubicBezTo>
                    <a:cubicBezTo>
                      <a:pt x="6567" y="3235"/>
                      <a:pt x="7467" y="0"/>
                      <a:pt x="617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491" name="Google Shape;491;p15"/>
            <p:cNvSpPr/>
            <p:nvPr/>
          </p:nvSpPr>
          <p:spPr>
            <a:xfrm>
              <a:off x="8713516" y="37865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492" name="Google Shape;492;p15"/>
            <p:cNvGrpSpPr/>
            <p:nvPr/>
          </p:nvGrpSpPr>
          <p:grpSpPr>
            <a:xfrm>
              <a:off x="9086769" y="3332096"/>
              <a:ext cx="324382" cy="285116"/>
              <a:chOff x="7544369" y="3544921"/>
              <a:chExt cx="324382" cy="285116"/>
            </a:xfrm>
          </p:grpSpPr>
          <p:sp>
            <p:nvSpPr>
              <p:cNvPr id="493" name="Google Shape;493;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94" name="Google Shape;494;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95" name="Google Shape;495;p15"/>
            <p:cNvGrpSpPr/>
            <p:nvPr/>
          </p:nvGrpSpPr>
          <p:grpSpPr>
            <a:xfrm>
              <a:off x="8534969" y="3087721"/>
              <a:ext cx="324382" cy="285116"/>
              <a:chOff x="7544369" y="3544921"/>
              <a:chExt cx="324382" cy="285116"/>
            </a:xfrm>
          </p:grpSpPr>
          <p:sp>
            <p:nvSpPr>
              <p:cNvPr id="496" name="Google Shape;496;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97" name="Google Shape;497;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grpSp>
        <p:nvGrpSpPr>
          <p:cNvPr id="498" name="Google Shape;498;p15"/>
          <p:cNvGrpSpPr/>
          <p:nvPr/>
        </p:nvGrpSpPr>
        <p:grpSpPr>
          <a:xfrm>
            <a:off x="-811451" y="2610051"/>
            <a:ext cx="2929121" cy="4332997"/>
            <a:chOff x="-608589" y="1957538"/>
            <a:chExt cx="2196841" cy="3249748"/>
          </a:xfrm>
        </p:grpSpPr>
        <p:sp>
          <p:nvSpPr>
            <p:cNvPr id="499" name="Google Shape;499;p15"/>
            <p:cNvSpPr/>
            <p:nvPr/>
          </p:nvSpPr>
          <p:spPr>
            <a:xfrm>
              <a:off x="192836" y="3638013"/>
              <a:ext cx="432775" cy="1569273"/>
            </a:xfrm>
            <a:custGeom>
              <a:avLst/>
              <a:gdLst/>
              <a:ahLst/>
              <a:cxnLst/>
              <a:rect l="l" t="t" r="r" b="b"/>
              <a:pathLst>
                <a:path w="4588" h="13083" extrusionOk="0">
                  <a:moveTo>
                    <a:pt x="1" y="0"/>
                  </a:moveTo>
                  <a:lnTo>
                    <a:pt x="1" y="13083"/>
                  </a:lnTo>
                  <a:lnTo>
                    <a:pt x="4587" y="13083"/>
                  </a:lnTo>
                  <a:lnTo>
                    <a:pt x="458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500" name="Google Shape;500;p15"/>
            <p:cNvGrpSpPr/>
            <p:nvPr/>
          </p:nvGrpSpPr>
          <p:grpSpPr>
            <a:xfrm>
              <a:off x="-608589" y="1957538"/>
              <a:ext cx="2196841" cy="2154562"/>
              <a:chOff x="94650" y="2637525"/>
              <a:chExt cx="2196841" cy="2154562"/>
            </a:xfrm>
          </p:grpSpPr>
          <p:sp>
            <p:nvSpPr>
              <p:cNvPr id="501" name="Google Shape;501;p15"/>
              <p:cNvSpPr/>
              <p:nvPr/>
            </p:nvSpPr>
            <p:spPr>
              <a:xfrm>
                <a:off x="94650" y="2637525"/>
                <a:ext cx="2196841" cy="2154562"/>
              </a:xfrm>
              <a:custGeom>
                <a:avLst/>
                <a:gdLst/>
                <a:ahLst/>
                <a:cxnLst/>
                <a:rect l="l" t="t" r="r" b="b"/>
                <a:pathLst>
                  <a:path w="30753" h="39575" extrusionOk="0">
                    <a:moveTo>
                      <a:pt x="15539" y="0"/>
                    </a:moveTo>
                    <a:cubicBezTo>
                      <a:pt x="11354" y="0"/>
                      <a:pt x="10427" y="6667"/>
                      <a:pt x="10427" y="6667"/>
                    </a:cubicBezTo>
                    <a:cubicBezTo>
                      <a:pt x="10427" y="6667"/>
                      <a:pt x="9939" y="6216"/>
                      <a:pt x="9100" y="6216"/>
                    </a:cubicBezTo>
                    <a:cubicBezTo>
                      <a:pt x="8105" y="6216"/>
                      <a:pt x="6617" y="6851"/>
                      <a:pt x="4863" y="9625"/>
                    </a:cubicBezTo>
                    <a:cubicBezTo>
                      <a:pt x="1629" y="14737"/>
                      <a:pt x="4086" y="21955"/>
                      <a:pt x="4086" y="21955"/>
                    </a:cubicBezTo>
                    <a:cubicBezTo>
                      <a:pt x="4086" y="21955"/>
                      <a:pt x="4028" y="21945"/>
                      <a:pt x="3927" y="21945"/>
                    </a:cubicBezTo>
                    <a:cubicBezTo>
                      <a:pt x="3339" y="21945"/>
                      <a:pt x="1287" y="22292"/>
                      <a:pt x="752" y="27043"/>
                    </a:cubicBezTo>
                    <a:cubicBezTo>
                      <a:pt x="0" y="33610"/>
                      <a:pt x="4587" y="34211"/>
                      <a:pt x="4587" y="34211"/>
                    </a:cubicBezTo>
                    <a:cubicBezTo>
                      <a:pt x="4587" y="34211"/>
                      <a:pt x="4161" y="39575"/>
                      <a:pt x="8647" y="39575"/>
                    </a:cubicBezTo>
                    <a:cubicBezTo>
                      <a:pt x="13133" y="39575"/>
                      <a:pt x="14086" y="35815"/>
                      <a:pt x="14086" y="35815"/>
                    </a:cubicBezTo>
                    <a:cubicBezTo>
                      <a:pt x="14086" y="35815"/>
                      <a:pt x="17276" y="38896"/>
                      <a:pt x="20576" y="38896"/>
                    </a:cubicBezTo>
                    <a:cubicBezTo>
                      <a:pt x="20810" y="38896"/>
                      <a:pt x="21045" y="38881"/>
                      <a:pt x="21279" y="38848"/>
                    </a:cubicBezTo>
                    <a:cubicBezTo>
                      <a:pt x="24838" y="38321"/>
                      <a:pt x="25138" y="35088"/>
                      <a:pt x="25138" y="35088"/>
                    </a:cubicBezTo>
                    <a:cubicBezTo>
                      <a:pt x="25138" y="35088"/>
                      <a:pt x="28246" y="35088"/>
                      <a:pt x="29499" y="30803"/>
                    </a:cubicBezTo>
                    <a:cubicBezTo>
                      <a:pt x="30752" y="26517"/>
                      <a:pt x="27018" y="23284"/>
                      <a:pt x="27018" y="23284"/>
                    </a:cubicBezTo>
                    <a:cubicBezTo>
                      <a:pt x="28898" y="20251"/>
                      <a:pt x="27770" y="12833"/>
                      <a:pt x="25364" y="10953"/>
                    </a:cubicBezTo>
                    <a:cubicBezTo>
                      <a:pt x="24835" y="10539"/>
                      <a:pt x="24336" y="10378"/>
                      <a:pt x="23880" y="10378"/>
                    </a:cubicBezTo>
                    <a:cubicBezTo>
                      <a:pt x="22261" y="10378"/>
                      <a:pt x="21178" y="12406"/>
                      <a:pt x="21178" y="12406"/>
                    </a:cubicBezTo>
                    <a:cubicBezTo>
                      <a:pt x="21705" y="6893"/>
                      <a:pt x="19725" y="0"/>
                      <a:pt x="155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2" name="Google Shape;502;p15"/>
              <p:cNvSpPr/>
              <p:nvPr/>
            </p:nvSpPr>
            <p:spPr>
              <a:xfrm>
                <a:off x="515422" y="3363736"/>
                <a:ext cx="410037" cy="323506"/>
              </a:xfrm>
              <a:custGeom>
                <a:avLst/>
                <a:gdLst/>
                <a:ahLst/>
                <a:cxnLst/>
                <a:rect l="l" t="t" r="r" b="b"/>
                <a:pathLst>
                  <a:path w="5740" h="5499" extrusionOk="0">
                    <a:moveTo>
                      <a:pt x="1895" y="1"/>
                    </a:moveTo>
                    <a:cubicBezTo>
                      <a:pt x="1812" y="1"/>
                      <a:pt x="1731" y="29"/>
                      <a:pt x="1654" y="94"/>
                    </a:cubicBezTo>
                    <a:cubicBezTo>
                      <a:pt x="1028" y="620"/>
                      <a:pt x="1654" y="2500"/>
                      <a:pt x="1654" y="2500"/>
                    </a:cubicBezTo>
                    <a:cubicBezTo>
                      <a:pt x="1654" y="2500"/>
                      <a:pt x="0" y="2600"/>
                      <a:pt x="351" y="3603"/>
                    </a:cubicBezTo>
                    <a:cubicBezTo>
                      <a:pt x="496" y="3980"/>
                      <a:pt x="810" y="4096"/>
                      <a:pt x="1140" y="4096"/>
                    </a:cubicBezTo>
                    <a:cubicBezTo>
                      <a:pt x="1664" y="4096"/>
                      <a:pt x="2231" y="3803"/>
                      <a:pt x="2231" y="3803"/>
                    </a:cubicBezTo>
                    <a:lnTo>
                      <a:pt x="2231" y="3803"/>
                    </a:lnTo>
                    <a:cubicBezTo>
                      <a:pt x="2231" y="3803"/>
                      <a:pt x="1504" y="5257"/>
                      <a:pt x="2657" y="5482"/>
                    </a:cubicBezTo>
                    <a:cubicBezTo>
                      <a:pt x="2718" y="5493"/>
                      <a:pt x="2776" y="5498"/>
                      <a:pt x="2831" y="5498"/>
                    </a:cubicBezTo>
                    <a:cubicBezTo>
                      <a:pt x="3804" y="5498"/>
                      <a:pt x="3760" y="3904"/>
                      <a:pt x="3760" y="3904"/>
                    </a:cubicBezTo>
                    <a:lnTo>
                      <a:pt x="3760" y="3904"/>
                    </a:lnTo>
                    <a:cubicBezTo>
                      <a:pt x="3760" y="3904"/>
                      <a:pt x="4033" y="4018"/>
                      <a:pt x="4359" y="4018"/>
                    </a:cubicBezTo>
                    <a:cubicBezTo>
                      <a:pt x="4733" y="4018"/>
                      <a:pt x="5176" y="3868"/>
                      <a:pt x="5364" y="3227"/>
                    </a:cubicBezTo>
                    <a:cubicBezTo>
                      <a:pt x="5740" y="2024"/>
                      <a:pt x="4211" y="1924"/>
                      <a:pt x="4211" y="1924"/>
                    </a:cubicBezTo>
                    <a:cubicBezTo>
                      <a:pt x="4211" y="1924"/>
                      <a:pt x="5313" y="921"/>
                      <a:pt x="4912" y="370"/>
                    </a:cubicBezTo>
                    <a:cubicBezTo>
                      <a:pt x="4849" y="284"/>
                      <a:pt x="4767" y="248"/>
                      <a:pt x="4672" y="248"/>
                    </a:cubicBezTo>
                    <a:cubicBezTo>
                      <a:pt x="4128" y="248"/>
                      <a:pt x="3183" y="1447"/>
                      <a:pt x="3183" y="1447"/>
                    </a:cubicBezTo>
                    <a:cubicBezTo>
                      <a:pt x="3183" y="1447"/>
                      <a:pt x="2489" y="1"/>
                      <a:pt x="189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3" name="Google Shape;503;p15"/>
              <p:cNvSpPr/>
              <p:nvPr/>
            </p:nvSpPr>
            <p:spPr>
              <a:xfrm>
                <a:off x="685517" y="3493107"/>
                <a:ext cx="89579" cy="66419"/>
              </a:xfrm>
              <a:custGeom>
                <a:avLst/>
                <a:gdLst/>
                <a:ahLst/>
                <a:cxnLst/>
                <a:rect l="l" t="t" r="r" b="b"/>
                <a:pathLst>
                  <a:path w="1254" h="1129" extrusionOk="0">
                    <a:moveTo>
                      <a:pt x="627" y="0"/>
                    </a:moveTo>
                    <a:cubicBezTo>
                      <a:pt x="276" y="0"/>
                      <a:pt x="0" y="251"/>
                      <a:pt x="0" y="552"/>
                    </a:cubicBezTo>
                    <a:cubicBezTo>
                      <a:pt x="0" y="877"/>
                      <a:pt x="276" y="1128"/>
                      <a:pt x="627" y="1128"/>
                    </a:cubicBezTo>
                    <a:cubicBezTo>
                      <a:pt x="978" y="1128"/>
                      <a:pt x="1253" y="877"/>
                      <a:pt x="1253" y="552"/>
                    </a:cubicBezTo>
                    <a:cubicBezTo>
                      <a:pt x="1253" y="251"/>
                      <a:pt x="978" y="0"/>
                      <a:pt x="62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4" name="Google Shape;504;p15"/>
              <p:cNvSpPr/>
              <p:nvPr/>
            </p:nvSpPr>
            <p:spPr>
              <a:xfrm>
                <a:off x="1032851" y="2929379"/>
                <a:ext cx="365319" cy="303622"/>
              </a:xfrm>
              <a:custGeom>
                <a:avLst/>
                <a:gdLst/>
                <a:ahLst/>
                <a:cxnLst/>
                <a:rect l="l" t="t" r="r" b="b"/>
                <a:pathLst>
                  <a:path w="5114" h="5161" extrusionOk="0">
                    <a:moveTo>
                      <a:pt x="2297" y="1"/>
                    </a:moveTo>
                    <a:cubicBezTo>
                      <a:pt x="2268" y="1"/>
                      <a:pt x="2237" y="3"/>
                      <a:pt x="2206" y="8"/>
                    </a:cubicBezTo>
                    <a:cubicBezTo>
                      <a:pt x="1253" y="184"/>
                      <a:pt x="1579" y="1988"/>
                      <a:pt x="1579" y="1988"/>
                    </a:cubicBezTo>
                    <a:cubicBezTo>
                      <a:pt x="1579" y="1988"/>
                      <a:pt x="1318" y="1938"/>
                      <a:pt x="1008" y="1938"/>
                    </a:cubicBezTo>
                    <a:cubicBezTo>
                      <a:pt x="556" y="1938"/>
                      <a:pt x="0" y="2044"/>
                      <a:pt x="0" y="2565"/>
                    </a:cubicBezTo>
                    <a:cubicBezTo>
                      <a:pt x="0" y="3467"/>
                      <a:pt x="1429" y="3517"/>
                      <a:pt x="1429" y="3517"/>
                    </a:cubicBezTo>
                    <a:cubicBezTo>
                      <a:pt x="1429" y="3517"/>
                      <a:pt x="276" y="4820"/>
                      <a:pt x="1203" y="5121"/>
                    </a:cubicBezTo>
                    <a:cubicBezTo>
                      <a:pt x="1283" y="5148"/>
                      <a:pt x="1360" y="5161"/>
                      <a:pt x="1434" y="5161"/>
                    </a:cubicBezTo>
                    <a:cubicBezTo>
                      <a:pt x="2240" y="5161"/>
                      <a:pt x="2682" y="3667"/>
                      <a:pt x="2682" y="3667"/>
                    </a:cubicBezTo>
                    <a:cubicBezTo>
                      <a:pt x="2682" y="3667"/>
                      <a:pt x="3177" y="4776"/>
                      <a:pt x="3727" y="4776"/>
                    </a:cubicBezTo>
                    <a:cubicBezTo>
                      <a:pt x="3796" y="4776"/>
                      <a:pt x="3866" y="4759"/>
                      <a:pt x="3935" y="4720"/>
                    </a:cubicBezTo>
                    <a:cubicBezTo>
                      <a:pt x="4562" y="4344"/>
                      <a:pt x="3985" y="3041"/>
                      <a:pt x="3985" y="3041"/>
                    </a:cubicBezTo>
                    <a:cubicBezTo>
                      <a:pt x="3985" y="3041"/>
                      <a:pt x="5113" y="2314"/>
                      <a:pt x="4612" y="1211"/>
                    </a:cubicBezTo>
                    <a:cubicBezTo>
                      <a:pt x="4493" y="961"/>
                      <a:pt x="4351" y="864"/>
                      <a:pt x="4204" y="864"/>
                    </a:cubicBezTo>
                    <a:cubicBezTo>
                      <a:pt x="3703" y="864"/>
                      <a:pt x="3133" y="1988"/>
                      <a:pt x="3133" y="1988"/>
                    </a:cubicBezTo>
                    <a:cubicBezTo>
                      <a:pt x="3133" y="1988"/>
                      <a:pt x="3133" y="1"/>
                      <a:pt x="22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5" name="Google Shape;505;p15"/>
              <p:cNvSpPr/>
              <p:nvPr/>
            </p:nvSpPr>
            <p:spPr>
              <a:xfrm>
                <a:off x="1163512" y="3046337"/>
                <a:ext cx="89651" cy="70831"/>
              </a:xfrm>
              <a:custGeom>
                <a:avLst/>
                <a:gdLst/>
                <a:ahLst/>
                <a:cxnLst/>
                <a:rect l="l" t="t" r="r" b="b"/>
                <a:pathLst>
                  <a:path w="1255" h="1204" extrusionOk="0">
                    <a:moveTo>
                      <a:pt x="627" y="0"/>
                    </a:moveTo>
                    <a:cubicBezTo>
                      <a:pt x="277" y="0"/>
                      <a:pt x="1" y="276"/>
                      <a:pt x="1" y="602"/>
                    </a:cubicBezTo>
                    <a:cubicBezTo>
                      <a:pt x="1" y="928"/>
                      <a:pt x="277" y="1203"/>
                      <a:pt x="627" y="1203"/>
                    </a:cubicBezTo>
                    <a:cubicBezTo>
                      <a:pt x="953" y="1203"/>
                      <a:pt x="1254" y="928"/>
                      <a:pt x="1254" y="602"/>
                    </a:cubicBezTo>
                    <a:cubicBezTo>
                      <a:pt x="1254" y="276"/>
                      <a:pt x="953" y="0"/>
                      <a:pt x="627"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6" name="Google Shape;506;p15"/>
              <p:cNvSpPr/>
              <p:nvPr/>
            </p:nvSpPr>
            <p:spPr>
              <a:xfrm>
                <a:off x="1486627" y="3448689"/>
                <a:ext cx="409251" cy="338567"/>
              </a:xfrm>
              <a:custGeom>
                <a:avLst/>
                <a:gdLst/>
                <a:ahLst/>
                <a:cxnLst/>
                <a:rect l="l" t="t" r="r" b="b"/>
                <a:pathLst>
                  <a:path w="5729" h="5755" extrusionOk="0">
                    <a:moveTo>
                      <a:pt x="2914" y="0"/>
                    </a:moveTo>
                    <a:cubicBezTo>
                      <a:pt x="2833" y="0"/>
                      <a:pt x="2743" y="17"/>
                      <a:pt x="2646" y="53"/>
                    </a:cubicBezTo>
                    <a:cubicBezTo>
                      <a:pt x="1443" y="530"/>
                      <a:pt x="2069" y="2209"/>
                      <a:pt x="2069" y="2209"/>
                    </a:cubicBezTo>
                    <a:cubicBezTo>
                      <a:pt x="2069" y="2209"/>
                      <a:pt x="2057" y="2209"/>
                      <a:pt x="2034" y="2209"/>
                    </a:cubicBezTo>
                    <a:cubicBezTo>
                      <a:pt x="1761" y="2209"/>
                      <a:pt x="1" y="2251"/>
                      <a:pt x="440" y="3362"/>
                    </a:cubicBezTo>
                    <a:cubicBezTo>
                      <a:pt x="619" y="3813"/>
                      <a:pt x="914" y="3954"/>
                      <a:pt x="1213" y="3954"/>
                    </a:cubicBezTo>
                    <a:cubicBezTo>
                      <a:pt x="1711" y="3954"/>
                      <a:pt x="2220" y="3562"/>
                      <a:pt x="2220" y="3562"/>
                    </a:cubicBezTo>
                    <a:lnTo>
                      <a:pt x="2220" y="3562"/>
                    </a:lnTo>
                    <a:cubicBezTo>
                      <a:pt x="2220" y="3563"/>
                      <a:pt x="1493" y="5592"/>
                      <a:pt x="2120" y="5743"/>
                    </a:cubicBezTo>
                    <a:cubicBezTo>
                      <a:pt x="2147" y="5751"/>
                      <a:pt x="2175" y="5754"/>
                      <a:pt x="2202" y="5754"/>
                    </a:cubicBezTo>
                    <a:cubicBezTo>
                      <a:pt x="2788" y="5754"/>
                      <a:pt x="3222" y="4038"/>
                      <a:pt x="3222" y="4038"/>
                    </a:cubicBezTo>
                    <a:cubicBezTo>
                      <a:pt x="3222" y="4038"/>
                      <a:pt x="3702" y="4684"/>
                      <a:pt x="4353" y="4684"/>
                    </a:cubicBezTo>
                    <a:cubicBezTo>
                      <a:pt x="4503" y="4684"/>
                      <a:pt x="4662" y="4649"/>
                      <a:pt x="4826" y="4565"/>
                    </a:cubicBezTo>
                    <a:cubicBezTo>
                      <a:pt x="5729" y="4089"/>
                      <a:pt x="4626" y="2936"/>
                      <a:pt x="4626" y="2936"/>
                    </a:cubicBezTo>
                    <a:cubicBezTo>
                      <a:pt x="4626" y="2936"/>
                      <a:pt x="5729" y="1933"/>
                      <a:pt x="5353" y="1206"/>
                    </a:cubicBezTo>
                    <a:cubicBezTo>
                      <a:pt x="5286" y="1077"/>
                      <a:pt x="5193" y="1024"/>
                      <a:pt x="5085" y="1024"/>
                    </a:cubicBezTo>
                    <a:cubicBezTo>
                      <a:pt x="4587" y="1024"/>
                      <a:pt x="3774" y="2159"/>
                      <a:pt x="3774" y="2159"/>
                    </a:cubicBezTo>
                    <a:cubicBezTo>
                      <a:pt x="3774" y="2159"/>
                      <a:pt x="3837" y="0"/>
                      <a:pt x="29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7" name="Google Shape;507;p15"/>
              <p:cNvSpPr/>
              <p:nvPr/>
            </p:nvSpPr>
            <p:spPr>
              <a:xfrm>
                <a:off x="1664866" y="3583061"/>
                <a:ext cx="100295" cy="66360"/>
              </a:xfrm>
              <a:custGeom>
                <a:avLst/>
                <a:gdLst/>
                <a:ahLst/>
                <a:cxnLst/>
                <a:rect l="l" t="t" r="r" b="b"/>
                <a:pathLst>
                  <a:path w="1404" h="1128" extrusionOk="0">
                    <a:moveTo>
                      <a:pt x="702" y="0"/>
                    </a:moveTo>
                    <a:cubicBezTo>
                      <a:pt x="326" y="0"/>
                      <a:pt x="0" y="251"/>
                      <a:pt x="0" y="577"/>
                    </a:cubicBezTo>
                    <a:cubicBezTo>
                      <a:pt x="0" y="877"/>
                      <a:pt x="326" y="1128"/>
                      <a:pt x="702" y="1128"/>
                    </a:cubicBezTo>
                    <a:cubicBezTo>
                      <a:pt x="1078" y="1128"/>
                      <a:pt x="1404" y="877"/>
                      <a:pt x="1404" y="577"/>
                    </a:cubicBezTo>
                    <a:cubicBezTo>
                      <a:pt x="1404" y="251"/>
                      <a:pt x="1078" y="0"/>
                      <a:pt x="70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8" name="Google Shape;508;p15"/>
              <p:cNvSpPr/>
              <p:nvPr/>
            </p:nvSpPr>
            <p:spPr>
              <a:xfrm>
                <a:off x="402240" y="3987597"/>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9" name="Google Shape;509;p15"/>
              <p:cNvSpPr/>
              <p:nvPr/>
            </p:nvSpPr>
            <p:spPr>
              <a:xfrm>
                <a:off x="547331" y="4094201"/>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0" name="Google Shape;510;p15"/>
              <p:cNvSpPr/>
              <p:nvPr/>
            </p:nvSpPr>
            <p:spPr>
              <a:xfrm>
                <a:off x="1686369" y="4149202"/>
                <a:ext cx="379606" cy="289149"/>
              </a:xfrm>
              <a:custGeom>
                <a:avLst/>
                <a:gdLst/>
                <a:ahLst/>
                <a:cxnLst/>
                <a:rect l="l" t="t" r="r" b="b"/>
                <a:pathLst>
                  <a:path w="5314" h="4915" extrusionOk="0">
                    <a:moveTo>
                      <a:pt x="3465" y="0"/>
                    </a:moveTo>
                    <a:cubicBezTo>
                      <a:pt x="3455" y="0"/>
                      <a:pt x="3444" y="1"/>
                      <a:pt x="3434" y="1"/>
                    </a:cubicBezTo>
                    <a:cubicBezTo>
                      <a:pt x="2657" y="51"/>
                      <a:pt x="2080" y="2207"/>
                      <a:pt x="2080" y="2207"/>
                    </a:cubicBezTo>
                    <a:cubicBezTo>
                      <a:pt x="2080" y="2207"/>
                      <a:pt x="1354" y="1390"/>
                      <a:pt x="866" y="1390"/>
                    </a:cubicBezTo>
                    <a:cubicBezTo>
                      <a:pt x="725" y="1390"/>
                      <a:pt x="605" y="1457"/>
                      <a:pt x="527" y="1630"/>
                    </a:cubicBezTo>
                    <a:cubicBezTo>
                      <a:pt x="151" y="2407"/>
                      <a:pt x="1304" y="2984"/>
                      <a:pt x="1304" y="2984"/>
                    </a:cubicBezTo>
                    <a:cubicBezTo>
                      <a:pt x="1304" y="2984"/>
                      <a:pt x="0" y="4187"/>
                      <a:pt x="877" y="4763"/>
                    </a:cubicBezTo>
                    <a:cubicBezTo>
                      <a:pt x="1017" y="4852"/>
                      <a:pt x="1154" y="4890"/>
                      <a:pt x="1287" y="4890"/>
                    </a:cubicBezTo>
                    <a:cubicBezTo>
                      <a:pt x="2015" y="4890"/>
                      <a:pt x="2607" y="3761"/>
                      <a:pt x="2607" y="3761"/>
                    </a:cubicBezTo>
                    <a:cubicBezTo>
                      <a:pt x="2607" y="3761"/>
                      <a:pt x="3064" y="4915"/>
                      <a:pt x="3671" y="4915"/>
                    </a:cubicBezTo>
                    <a:cubicBezTo>
                      <a:pt x="3684" y="4915"/>
                      <a:pt x="3697" y="4915"/>
                      <a:pt x="3710" y="4913"/>
                    </a:cubicBezTo>
                    <a:cubicBezTo>
                      <a:pt x="4336" y="4863"/>
                      <a:pt x="4010" y="3234"/>
                      <a:pt x="4010" y="3234"/>
                    </a:cubicBezTo>
                    <a:cubicBezTo>
                      <a:pt x="4010" y="3234"/>
                      <a:pt x="5314" y="2984"/>
                      <a:pt x="5013" y="2357"/>
                    </a:cubicBezTo>
                    <a:cubicBezTo>
                      <a:pt x="4766" y="1882"/>
                      <a:pt x="4145" y="1825"/>
                      <a:pt x="3859" y="1825"/>
                    </a:cubicBezTo>
                    <a:cubicBezTo>
                      <a:pt x="3767" y="1825"/>
                      <a:pt x="3710" y="1831"/>
                      <a:pt x="3710" y="1831"/>
                    </a:cubicBezTo>
                    <a:cubicBezTo>
                      <a:pt x="3710" y="1831"/>
                      <a:pt x="4222" y="0"/>
                      <a:pt x="346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1" name="Google Shape;511;p15"/>
              <p:cNvSpPr/>
              <p:nvPr/>
            </p:nvSpPr>
            <p:spPr>
              <a:xfrm>
                <a:off x="1834961" y="4278985"/>
                <a:ext cx="84222" cy="75244"/>
              </a:xfrm>
              <a:custGeom>
                <a:avLst/>
                <a:gdLst/>
                <a:ahLst/>
                <a:cxnLst/>
                <a:rect l="l" t="t" r="r" b="b"/>
                <a:pathLst>
                  <a:path w="1179" h="1279" extrusionOk="0">
                    <a:moveTo>
                      <a:pt x="577" y="1"/>
                    </a:moveTo>
                    <a:cubicBezTo>
                      <a:pt x="276" y="1"/>
                      <a:pt x="0" y="276"/>
                      <a:pt x="0" y="627"/>
                    </a:cubicBezTo>
                    <a:cubicBezTo>
                      <a:pt x="0" y="978"/>
                      <a:pt x="276" y="1279"/>
                      <a:pt x="577" y="1279"/>
                    </a:cubicBezTo>
                    <a:cubicBezTo>
                      <a:pt x="903" y="1279"/>
                      <a:pt x="1178" y="978"/>
                      <a:pt x="1178" y="627"/>
                    </a:cubicBezTo>
                    <a:cubicBezTo>
                      <a:pt x="1178" y="276"/>
                      <a:pt x="903" y="1"/>
                      <a:pt x="57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512" name="Google Shape;512;p15"/>
            <p:cNvSpPr/>
            <p:nvPr/>
          </p:nvSpPr>
          <p:spPr>
            <a:xfrm>
              <a:off x="311507" y="3314924"/>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3" name="Google Shape;513;p15"/>
            <p:cNvSpPr/>
            <p:nvPr/>
          </p:nvSpPr>
          <p:spPr>
            <a:xfrm>
              <a:off x="456598" y="3421527"/>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9555704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14"/>
        <p:cNvGrpSpPr/>
        <p:nvPr/>
      </p:nvGrpSpPr>
      <p:grpSpPr>
        <a:xfrm>
          <a:off x="0" y="0"/>
          <a:ext cx="0" cy="0"/>
          <a:chOff x="0" y="0"/>
          <a:chExt cx="0" cy="0"/>
        </a:xfrm>
      </p:grpSpPr>
      <p:sp>
        <p:nvSpPr>
          <p:cNvPr id="515" name="Google Shape;515;p1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6" name="Google Shape;516;p16"/>
          <p:cNvSpPr/>
          <p:nvPr/>
        </p:nvSpPr>
        <p:spPr>
          <a:xfrm flipH="1">
            <a:off x="433109"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7" name="Google Shape;517;p16"/>
          <p:cNvSpPr/>
          <p:nvPr/>
        </p:nvSpPr>
        <p:spPr>
          <a:xfrm flipH="1">
            <a:off x="7904765" y="-325933"/>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8" name="Google Shape;518;p16"/>
          <p:cNvSpPr/>
          <p:nvPr/>
        </p:nvSpPr>
        <p:spPr>
          <a:xfrm>
            <a:off x="11205825" y="874263"/>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9" name="Google Shape;519;p16"/>
          <p:cNvSpPr/>
          <p:nvPr/>
        </p:nvSpPr>
        <p:spPr>
          <a:xfrm>
            <a:off x="-1440009" y="16062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0" name="Google Shape;520;p16"/>
          <p:cNvSpPr/>
          <p:nvPr/>
        </p:nvSpPr>
        <p:spPr>
          <a:xfrm flipH="1">
            <a:off x="2211262" y="-70671"/>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1" name="Google Shape;521;p16"/>
          <p:cNvSpPr/>
          <p:nvPr/>
        </p:nvSpPr>
        <p:spPr>
          <a:xfrm>
            <a:off x="10259952" y="178949"/>
            <a:ext cx="1603845" cy="767337"/>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522" name="Google Shape;522;p16"/>
          <p:cNvGrpSpPr/>
          <p:nvPr/>
        </p:nvGrpSpPr>
        <p:grpSpPr>
          <a:xfrm>
            <a:off x="-25066" y="5758699"/>
            <a:ext cx="3310980" cy="1118136"/>
            <a:chOff x="-18795" y="4041550"/>
            <a:chExt cx="3304811" cy="1116053"/>
          </a:xfrm>
        </p:grpSpPr>
        <p:sp>
          <p:nvSpPr>
            <p:cNvPr id="523" name="Google Shape;523;p16"/>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4" name="Google Shape;524;p16"/>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5" name="Google Shape;525;p16"/>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6" name="Google Shape;526;p16"/>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527" name="Google Shape;527;p16"/>
          <p:cNvGrpSpPr/>
          <p:nvPr/>
        </p:nvGrpSpPr>
        <p:grpSpPr>
          <a:xfrm>
            <a:off x="8732096" y="5693971"/>
            <a:ext cx="3502659" cy="1182867"/>
            <a:chOff x="5871195" y="4041550"/>
            <a:chExt cx="3304811" cy="1116053"/>
          </a:xfrm>
        </p:grpSpPr>
        <p:sp>
          <p:nvSpPr>
            <p:cNvPr id="528" name="Google Shape;528;p16"/>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9" name="Google Shape;529;p16"/>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0" name="Google Shape;530;p16"/>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1" name="Google Shape;531;p16"/>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845890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68E56B-88A9-4A63-AA39-EEC66F4BBF1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DAD1967-9EA4-49D8-B47A-A4928B9BDA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B30B7C7-9F69-405B-A724-A56FFE8CF0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5A3FB0E-9CF1-484B-B4E7-EDED727E82EA}"/>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6" name="页脚占位符 5">
            <a:extLst>
              <a:ext uri="{FF2B5EF4-FFF2-40B4-BE49-F238E27FC236}">
                <a16:creationId xmlns:a16="http://schemas.microsoft.com/office/drawing/2014/main" id="{A0058464-C1D5-4E69-91AB-FEEADBE5E5F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FD4698F-D47F-464C-8A82-581E076C7912}"/>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42904650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32"/>
        <p:cNvGrpSpPr/>
        <p:nvPr/>
      </p:nvGrpSpPr>
      <p:grpSpPr>
        <a:xfrm>
          <a:off x="0" y="0"/>
          <a:ext cx="0" cy="0"/>
          <a:chOff x="0" y="0"/>
          <a:chExt cx="0" cy="0"/>
        </a:xfrm>
      </p:grpSpPr>
      <p:sp>
        <p:nvSpPr>
          <p:cNvPr id="533" name="Google Shape;533;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4" name="Google Shape;534;p17"/>
          <p:cNvSpPr/>
          <p:nvPr/>
        </p:nvSpPr>
        <p:spPr>
          <a:xfrm>
            <a:off x="10298691"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5" name="Google Shape;535;p17"/>
          <p:cNvSpPr/>
          <p:nvPr/>
        </p:nvSpPr>
        <p:spPr>
          <a:xfrm>
            <a:off x="11500700" y="3864000"/>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6" name="Google Shape;536;p17"/>
          <p:cNvSpPr/>
          <p:nvPr/>
        </p:nvSpPr>
        <p:spPr>
          <a:xfrm flipH="1">
            <a:off x="-1440009" y="19819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7" name="Google Shape;537;p17"/>
          <p:cNvSpPr/>
          <p:nvPr/>
        </p:nvSpPr>
        <p:spPr>
          <a:xfrm flipH="1">
            <a:off x="11032458" y="22034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8" name="Google Shape;538;p17"/>
          <p:cNvSpPr/>
          <p:nvPr/>
        </p:nvSpPr>
        <p:spPr>
          <a:xfrm>
            <a:off x="-573485" y="5101696"/>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9" name="Google Shape;539;p17"/>
          <p:cNvSpPr/>
          <p:nvPr/>
        </p:nvSpPr>
        <p:spPr>
          <a:xfrm flipH="1">
            <a:off x="-154659" y="178949"/>
            <a:ext cx="1603845" cy="767337"/>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2759403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540"/>
        <p:cNvGrpSpPr/>
        <p:nvPr/>
      </p:nvGrpSpPr>
      <p:grpSpPr>
        <a:xfrm>
          <a:off x="0" y="0"/>
          <a:ext cx="0" cy="0"/>
          <a:chOff x="0" y="0"/>
          <a:chExt cx="0" cy="0"/>
        </a:xfrm>
      </p:grpSpPr>
      <p:grpSp>
        <p:nvGrpSpPr>
          <p:cNvPr id="541" name="Google Shape;541;p18"/>
          <p:cNvGrpSpPr/>
          <p:nvPr/>
        </p:nvGrpSpPr>
        <p:grpSpPr>
          <a:xfrm>
            <a:off x="0" y="5689036"/>
            <a:ext cx="12192000" cy="768387"/>
            <a:chOff x="0" y="4571577"/>
            <a:chExt cx="9144000" cy="576290"/>
          </a:xfrm>
        </p:grpSpPr>
        <p:sp>
          <p:nvSpPr>
            <p:cNvPr id="542" name="Google Shape;542;p18"/>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3" name="Google Shape;543;p18"/>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4" name="Google Shape;544;p18"/>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5" name="Google Shape;545;p18"/>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6" name="Google Shape;546;p18"/>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7" name="Google Shape;547;p18"/>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8" name="Google Shape;548;p18"/>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9" name="Google Shape;549;p18"/>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0" name="Google Shape;550;p18"/>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1" name="Google Shape;551;p18"/>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552" name="Google Shape;552;p18"/>
          <p:cNvSpPr txBox="1">
            <a:spLocks noGrp="1"/>
          </p:cNvSpPr>
          <p:nvPr>
            <p:ph type="title"/>
          </p:nvPr>
        </p:nvSpPr>
        <p:spPr>
          <a:xfrm>
            <a:off x="960000" y="1819600"/>
            <a:ext cx="4619600" cy="230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53" name="Google Shape;553;p18"/>
          <p:cNvSpPr txBox="1">
            <a:spLocks noGrp="1"/>
          </p:cNvSpPr>
          <p:nvPr>
            <p:ph type="subTitle" idx="1"/>
          </p:nvPr>
        </p:nvSpPr>
        <p:spPr>
          <a:xfrm>
            <a:off x="960000" y="4159000"/>
            <a:ext cx="4619600" cy="98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554" name="Google Shape;554;p18"/>
          <p:cNvGrpSpPr/>
          <p:nvPr/>
        </p:nvGrpSpPr>
        <p:grpSpPr>
          <a:xfrm flipH="1">
            <a:off x="10127776" y="4144201"/>
            <a:ext cx="939192" cy="2411283"/>
            <a:chOff x="8049528" y="81447"/>
            <a:chExt cx="1266668" cy="3252044"/>
          </a:xfrm>
        </p:grpSpPr>
        <p:sp>
          <p:nvSpPr>
            <p:cNvPr id="555" name="Google Shape;555;p1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6" name="Google Shape;556;p1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7" name="Google Shape;557;p18"/>
            <p:cNvSpPr/>
            <p:nvPr/>
          </p:nvSpPr>
          <p:spPr>
            <a:xfrm>
              <a:off x="8049528" y="1875090"/>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8" name="Google Shape;558;p18"/>
            <p:cNvSpPr/>
            <p:nvPr/>
          </p:nvSpPr>
          <p:spPr>
            <a:xfrm>
              <a:off x="8591877" y="252059"/>
              <a:ext cx="38572" cy="308143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9" name="Google Shape;559;p1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0" name="Google Shape;560;p1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1" name="Google Shape;561;p1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2" name="Google Shape;562;p1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3" name="Google Shape;563;p1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564" name="Google Shape;564;p18"/>
          <p:cNvGrpSpPr/>
          <p:nvPr/>
        </p:nvGrpSpPr>
        <p:grpSpPr>
          <a:xfrm>
            <a:off x="10852919" y="1524495"/>
            <a:ext cx="1351395" cy="4803085"/>
            <a:chOff x="8063667" y="81447"/>
            <a:chExt cx="1252529" cy="4451698"/>
          </a:xfrm>
        </p:grpSpPr>
        <p:sp>
          <p:nvSpPr>
            <p:cNvPr id="565" name="Google Shape;565;p1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6" name="Google Shape;566;p1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7" name="Google Shape;567;p18"/>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8" name="Google Shape;568;p18"/>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9" name="Google Shape;569;p1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0" name="Google Shape;570;p1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1" name="Google Shape;571;p1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2" name="Google Shape;572;p1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3" name="Google Shape;573;p1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574" name="Google Shape;574;p18"/>
          <p:cNvGrpSpPr/>
          <p:nvPr/>
        </p:nvGrpSpPr>
        <p:grpSpPr>
          <a:xfrm>
            <a:off x="0" y="5722399"/>
            <a:ext cx="12192000" cy="1183117"/>
            <a:chOff x="0" y="4260525"/>
            <a:chExt cx="9144000" cy="887338"/>
          </a:xfrm>
        </p:grpSpPr>
        <p:sp>
          <p:nvSpPr>
            <p:cNvPr id="575" name="Google Shape;575;p18"/>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6" name="Google Shape;576;p18"/>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7" name="Google Shape;577;p18"/>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8" name="Google Shape;578;p18"/>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9" name="Google Shape;579;p18"/>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0" name="Google Shape;580;p18"/>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1" name="Google Shape;581;p18"/>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2" name="Google Shape;582;p18"/>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3" name="Google Shape;583;p18"/>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4" name="Google Shape;584;p18"/>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585" name="Google Shape;585;p18"/>
          <p:cNvSpPr/>
          <p:nvPr/>
        </p:nvSpPr>
        <p:spPr>
          <a:xfrm>
            <a:off x="8538434"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6" name="Google Shape;586;p18"/>
          <p:cNvSpPr/>
          <p:nvPr/>
        </p:nvSpPr>
        <p:spPr>
          <a:xfrm>
            <a:off x="-321302" y="285032"/>
            <a:ext cx="1529340" cy="73169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9534473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587"/>
        <p:cNvGrpSpPr/>
        <p:nvPr/>
      </p:nvGrpSpPr>
      <p:grpSpPr>
        <a:xfrm>
          <a:off x="0" y="0"/>
          <a:ext cx="0" cy="0"/>
          <a:chOff x="0" y="0"/>
          <a:chExt cx="0" cy="0"/>
        </a:xfrm>
      </p:grpSpPr>
      <p:grpSp>
        <p:nvGrpSpPr>
          <p:cNvPr id="588" name="Google Shape;588;p19"/>
          <p:cNvGrpSpPr/>
          <p:nvPr/>
        </p:nvGrpSpPr>
        <p:grpSpPr>
          <a:xfrm>
            <a:off x="0" y="5579100"/>
            <a:ext cx="12192000" cy="1183117"/>
            <a:chOff x="0" y="4260525"/>
            <a:chExt cx="9144000" cy="887338"/>
          </a:xfrm>
        </p:grpSpPr>
        <p:sp>
          <p:nvSpPr>
            <p:cNvPr id="589" name="Google Shape;589;p19"/>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0" name="Google Shape;590;p19"/>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1" name="Google Shape;591;p19"/>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2" name="Google Shape;592;p19"/>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3" name="Google Shape;593;p19"/>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4" name="Google Shape;594;p19"/>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5" name="Google Shape;595;p19"/>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6" name="Google Shape;596;p19"/>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7" name="Google Shape;597;p19"/>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8" name="Google Shape;598;p19"/>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599" name="Google Shape;599;p19"/>
          <p:cNvSpPr txBox="1">
            <a:spLocks noGrp="1"/>
          </p:cNvSpPr>
          <p:nvPr>
            <p:ph type="title"/>
          </p:nvPr>
        </p:nvSpPr>
        <p:spPr>
          <a:xfrm>
            <a:off x="1807967" y="1648384"/>
            <a:ext cx="2431600" cy="1482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00" name="Google Shape;600;p19"/>
          <p:cNvSpPr txBox="1">
            <a:spLocks noGrp="1"/>
          </p:cNvSpPr>
          <p:nvPr>
            <p:ph type="subTitle" idx="1"/>
          </p:nvPr>
        </p:nvSpPr>
        <p:spPr>
          <a:xfrm>
            <a:off x="1809967" y="3484551"/>
            <a:ext cx="3434000" cy="14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601" name="Google Shape;601;p19"/>
          <p:cNvGrpSpPr/>
          <p:nvPr/>
        </p:nvGrpSpPr>
        <p:grpSpPr>
          <a:xfrm>
            <a:off x="0" y="5680700"/>
            <a:ext cx="12192000" cy="1183117"/>
            <a:chOff x="0" y="4260525"/>
            <a:chExt cx="9144000" cy="887338"/>
          </a:xfrm>
        </p:grpSpPr>
        <p:sp>
          <p:nvSpPr>
            <p:cNvPr id="602" name="Google Shape;602;p19"/>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3" name="Google Shape;603;p19"/>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4" name="Google Shape;604;p19"/>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5" name="Google Shape;605;p19"/>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6" name="Google Shape;606;p19"/>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7" name="Google Shape;607;p19"/>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8" name="Google Shape;608;p19"/>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9" name="Google Shape;609;p19"/>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0" name="Google Shape;610;p19"/>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1" name="Google Shape;611;p19"/>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12" name="Google Shape;612;p19"/>
          <p:cNvGrpSpPr/>
          <p:nvPr/>
        </p:nvGrpSpPr>
        <p:grpSpPr>
          <a:xfrm rot="5400000" flipH="1">
            <a:off x="-410564" y="4330130"/>
            <a:ext cx="2943848" cy="2110425"/>
            <a:chOff x="8475" y="2231150"/>
            <a:chExt cx="3260316" cy="3130575"/>
          </a:xfrm>
        </p:grpSpPr>
        <p:sp>
          <p:nvSpPr>
            <p:cNvPr id="613" name="Google Shape;613;p19"/>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4" name="Google Shape;614;p19"/>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15" name="Google Shape;615;p19"/>
          <p:cNvGrpSpPr/>
          <p:nvPr/>
        </p:nvGrpSpPr>
        <p:grpSpPr>
          <a:xfrm>
            <a:off x="1540968" y="6074121"/>
            <a:ext cx="3165549" cy="763443"/>
            <a:chOff x="8475" y="2231150"/>
            <a:chExt cx="3260316" cy="3130575"/>
          </a:xfrm>
        </p:grpSpPr>
        <p:sp>
          <p:nvSpPr>
            <p:cNvPr id="616" name="Google Shape;616;p19"/>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7" name="Google Shape;617;p19"/>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618" name="Google Shape;618;p19"/>
          <p:cNvSpPr/>
          <p:nvPr/>
        </p:nvSpPr>
        <p:spPr>
          <a:xfrm>
            <a:off x="8538434"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9" name="Google Shape;619;p19"/>
          <p:cNvSpPr/>
          <p:nvPr/>
        </p:nvSpPr>
        <p:spPr>
          <a:xfrm>
            <a:off x="-171302" y="2176599"/>
            <a:ext cx="1529340" cy="73169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0" name="Google Shape;620;p19"/>
          <p:cNvSpPr/>
          <p:nvPr/>
        </p:nvSpPr>
        <p:spPr>
          <a:xfrm>
            <a:off x="10460751" y="2355951"/>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1" name="Google Shape;621;p19"/>
          <p:cNvSpPr/>
          <p:nvPr/>
        </p:nvSpPr>
        <p:spPr>
          <a:xfrm>
            <a:off x="412964" y="336006"/>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8364701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622"/>
        <p:cNvGrpSpPr/>
        <p:nvPr/>
      </p:nvGrpSpPr>
      <p:grpSpPr>
        <a:xfrm>
          <a:off x="0" y="0"/>
          <a:ext cx="0" cy="0"/>
          <a:chOff x="0" y="0"/>
          <a:chExt cx="0" cy="0"/>
        </a:xfrm>
      </p:grpSpPr>
      <p:grpSp>
        <p:nvGrpSpPr>
          <p:cNvPr id="623" name="Google Shape;623;p20"/>
          <p:cNvGrpSpPr/>
          <p:nvPr/>
        </p:nvGrpSpPr>
        <p:grpSpPr>
          <a:xfrm flipH="1">
            <a:off x="-4830" y="5244334"/>
            <a:ext cx="12265372" cy="1690876"/>
            <a:chOff x="-21903" y="3893725"/>
            <a:chExt cx="9199029" cy="1268157"/>
          </a:xfrm>
        </p:grpSpPr>
        <p:sp>
          <p:nvSpPr>
            <p:cNvPr id="624" name="Google Shape;624;p20"/>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5" name="Google Shape;625;p20"/>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6" name="Google Shape;626;p20"/>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627" name="Google Shape;627;p20"/>
          <p:cNvSpPr txBox="1">
            <a:spLocks noGrp="1"/>
          </p:cNvSpPr>
          <p:nvPr>
            <p:ph type="title"/>
          </p:nvPr>
        </p:nvSpPr>
        <p:spPr>
          <a:xfrm>
            <a:off x="2931317" y="4130033"/>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28" name="Google Shape;628;p20"/>
          <p:cNvSpPr txBox="1">
            <a:spLocks noGrp="1"/>
          </p:cNvSpPr>
          <p:nvPr>
            <p:ph type="subTitle" idx="1"/>
          </p:nvPr>
        </p:nvSpPr>
        <p:spPr>
          <a:xfrm>
            <a:off x="2931333" y="4853400"/>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9" name="Google Shape;629;p20"/>
          <p:cNvSpPr txBox="1">
            <a:spLocks noGrp="1"/>
          </p:cNvSpPr>
          <p:nvPr>
            <p:ph type="title" idx="2"/>
          </p:nvPr>
        </p:nvSpPr>
        <p:spPr>
          <a:xfrm>
            <a:off x="6326944" y="4130033"/>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0" name="Google Shape;630;p20"/>
          <p:cNvSpPr txBox="1">
            <a:spLocks noGrp="1"/>
          </p:cNvSpPr>
          <p:nvPr>
            <p:ph type="subTitle" idx="3"/>
          </p:nvPr>
        </p:nvSpPr>
        <p:spPr>
          <a:xfrm>
            <a:off x="6326945" y="4853400"/>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31" name="Google Shape;631;p20"/>
          <p:cNvSpPr txBox="1">
            <a:spLocks noGrp="1"/>
          </p:cNvSpPr>
          <p:nvPr>
            <p:ph type="title" idx="4"/>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32" name="Google Shape;632;p20"/>
          <p:cNvGrpSpPr/>
          <p:nvPr/>
        </p:nvGrpSpPr>
        <p:grpSpPr>
          <a:xfrm>
            <a:off x="11030362" y="4717894"/>
            <a:ext cx="458415" cy="1579172"/>
            <a:chOff x="7968225" y="1691500"/>
            <a:chExt cx="190625" cy="656675"/>
          </a:xfrm>
        </p:grpSpPr>
        <p:sp>
          <p:nvSpPr>
            <p:cNvPr id="633" name="Google Shape;633;p20"/>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4" name="Google Shape;634;p20"/>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5" name="Google Shape;635;p20"/>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6" name="Google Shape;636;p20"/>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7" name="Google Shape;637;p20"/>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38" name="Google Shape;638;p20"/>
          <p:cNvGrpSpPr/>
          <p:nvPr/>
        </p:nvGrpSpPr>
        <p:grpSpPr>
          <a:xfrm>
            <a:off x="11513115" y="3817080"/>
            <a:ext cx="552864" cy="2591181"/>
            <a:chOff x="8547425" y="1163775"/>
            <a:chExt cx="237975" cy="1115350"/>
          </a:xfrm>
        </p:grpSpPr>
        <p:sp>
          <p:nvSpPr>
            <p:cNvPr id="639" name="Google Shape;639;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0" name="Google Shape;640;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1" name="Google Shape;641;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2" name="Google Shape;642;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3" name="Google Shape;643;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4" name="Google Shape;644;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45" name="Google Shape;645;p20"/>
          <p:cNvGrpSpPr/>
          <p:nvPr/>
        </p:nvGrpSpPr>
        <p:grpSpPr>
          <a:xfrm>
            <a:off x="10334753" y="4250037"/>
            <a:ext cx="458403" cy="2148313"/>
            <a:chOff x="8547425" y="1163775"/>
            <a:chExt cx="237975" cy="1115350"/>
          </a:xfrm>
        </p:grpSpPr>
        <p:sp>
          <p:nvSpPr>
            <p:cNvPr id="646" name="Google Shape;646;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7" name="Google Shape;647;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8" name="Google Shape;648;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9" name="Google Shape;649;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0" name="Google Shape;650;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1" name="Google Shape;651;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52" name="Google Shape;652;p20"/>
          <p:cNvGrpSpPr/>
          <p:nvPr/>
        </p:nvGrpSpPr>
        <p:grpSpPr>
          <a:xfrm flipH="1">
            <a:off x="723990" y="4847994"/>
            <a:ext cx="458415" cy="1579172"/>
            <a:chOff x="7968225" y="1691500"/>
            <a:chExt cx="190625" cy="656675"/>
          </a:xfrm>
        </p:grpSpPr>
        <p:sp>
          <p:nvSpPr>
            <p:cNvPr id="653" name="Google Shape;653;p20"/>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4" name="Google Shape;654;p20"/>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5" name="Google Shape;655;p20"/>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6" name="Google Shape;656;p20"/>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7" name="Google Shape;657;p20"/>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58" name="Google Shape;658;p20"/>
          <p:cNvGrpSpPr/>
          <p:nvPr/>
        </p:nvGrpSpPr>
        <p:grpSpPr>
          <a:xfrm flipH="1">
            <a:off x="146787" y="3947180"/>
            <a:ext cx="552864" cy="2591181"/>
            <a:chOff x="8547425" y="1163775"/>
            <a:chExt cx="237975" cy="1115350"/>
          </a:xfrm>
        </p:grpSpPr>
        <p:sp>
          <p:nvSpPr>
            <p:cNvPr id="659" name="Google Shape;659;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0" name="Google Shape;660;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1" name="Google Shape;661;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2" name="Google Shape;662;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3" name="Google Shape;663;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4" name="Google Shape;664;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65" name="Google Shape;665;p20"/>
          <p:cNvGrpSpPr/>
          <p:nvPr/>
        </p:nvGrpSpPr>
        <p:grpSpPr>
          <a:xfrm flipH="1">
            <a:off x="1419608" y="4380137"/>
            <a:ext cx="458403" cy="2148313"/>
            <a:chOff x="8547425" y="1163775"/>
            <a:chExt cx="237975" cy="1115350"/>
          </a:xfrm>
        </p:grpSpPr>
        <p:sp>
          <p:nvSpPr>
            <p:cNvPr id="666" name="Google Shape;666;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7" name="Google Shape;667;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8" name="Google Shape;668;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9" name="Google Shape;669;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0" name="Google Shape;670;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1" name="Google Shape;671;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72" name="Google Shape;672;p20"/>
          <p:cNvGrpSpPr/>
          <p:nvPr/>
        </p:nvGrpSpPr>
        <p:grpSpPr>
          <a:xfrm flipH="1">
            <a:off x="-29203" y="5394834"/>
            <a:ext cx="12265372" cy="1690876"/>
            <a:chOff x="-21903" y="3893725"/>
            <a:chExt cx="9199029" cy="1268157"/>
          </a:xfrm>
        </p:grpSpPr>
        <p:sp>
          <p:nvSpPr>
            <p:cNvPr id="673" name="Google Shape;673;p20"/>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4" name="Google Shape;674;p20"/>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5" name="Google Shape;675;p20"/>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676" name="Google Shape;676;p20"/>
          <p:cNvSpPr/>
          <p:nvPr/>
        </p:nvSpPr>
        <p:spPr>
          <a:xfrm>
            <a:off x="-487783" y="20473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7" name="Google Shape;677;p20"/>
          <p:cNvSpPr/>
          <p:nvPr/>
        </p:nvSpPr>
        <p:spPr>
          <a:xfrm>
            <a:off x="9981284" y="1722618"/>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5728597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678"/>
        <p:cNvGrpSpPr/>
        <p:nvPr/>
      </p:nvGrpSpPr>
      <p:grpSpPr>
        <a:xfrm>
          <a:off x="0" y="0"/>
          <a:ext cx="0" cy="0"/>
          <a:chOff x="0" y="0"/>
          <a:chExt cx="0" cy="0"/>
        </a:xfrm>
      </p:grpSpPr>
      <p:sp>
        <p:nvSpPr>
          <p:cNvPr id="679" name="Google Shape;679;p21"/>
          <p:cNvSpPr txBox="1">
            <a:spLocks noGrp="1"/>
          </p:cNvSpPr>
          <p:nvPr>
            <p:ph type="body" idx="1"/>
          </p:nvPr>
        </p:nvSpPr>
        <p:spPr>
          <a:xfrm>
            <a:off x="958000" y="2127732"/>
            <a:ext cx="5112800" cy="3795200"/>
          </a:xfrm>
          <a:prstGeom prst="rect">
            <a:avLst/>
          </a:prstGeom>
          <a:noFill/>
          <a:ln>
            <a:noFill/>
          </a:ln>
        </p:spPr>
        <p:txBody>
          <a:bodyPr spcFirstLastPara="1" wrap="square" lIns="91425" tIns="91425" rIns="91425" bIns="91425" anchor="b" anchorCtr="0">
            <a:noAutofit/>
          </a:bodyPr>
          <a:lstStyle>
            <a:lvl1pPr marL="609585" lvl="0" indent="-414856" rtl="0">
              <a:lnSpc>
                <a:spcPct val="100000"/>
              </a:lnSpc>
              <a:spcBef>
                <a:spcPts val="0"/>
              </a:spcBef>
              <a:spcAft>
                <a:spcPts val="0"/>
              </a:spcAft>
              <a:buSzPts val="1300"/>
              <a:buChar char="●"/>
              <a:defRPr sz="1733"/>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80" name="Google Shape;680;p21"/>
          <p:cNvSpPr txBox="1">
            <a:spLocks noGrp="1"/>
          </p:cNvSpPr>
          <p:nvPr>
            <p:ph type="body" idx="2"/>
          </p:nvPr>
        </p:nvSpPr>
        <p:spPr>
          <a:xfrm>
            <a:off x="6121200" y="2130740"/>
            <a:ext cx="5112800" cy="3792000"/>
          </a:xfrm>
          <a:prstGeom prst="rect">
            <a:avLst/>
          </a:prstGeom>
          <a:noFill/>
          <a:ln>
            <a:noFill/>
          </a:ln>
        </p:spPr>
        <p:txBody>
          <a:bodyPr spcFirstLastPara="1" wrap="square" lIns="91425" tIns="91425" rIns="91425" bIns="91425" anchor="b" anchorCtr="0">
            <a:noAutofit/>
          </a:bodyPr>
          <a:lstStyle>
            <a:lvl1pPr marL="609585" lvl="0" indent="-414856" rtl="0">
              <a:lnSpc>
                <a:spcPct val="100000"/>
              </a:lnSpc>
              <a:spcBef>
                <a:spcPts val="0"/>
              </a:spcBef>
              <a:spcAft>
                <a:spcPts val="0"/>
              </a:spcAft>
              <a:buSzPts val="1300"/>
              <a:buChar char="●"/>
              <a:defRPr sz="1733"/>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81" name="Google Shape;681;p21"/>
          <p:cNvSpPr/>
          <p:nvPr/>
        </p:nvSpPr>
        <p:spPr>
          <a:xfrm flipH="1">
            <a:off x="0" y="1100"/>
            <a:ext cx="958000" cy="9580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2" name="Google Shape;682;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3" name="Google Shape;683;p21"/>
          <p:cNvSpPr/>
          <p:nvPr/>
        </p:nvSpPr>
        <p:spPr>
          <a:xfrm>
            <a:off x="-450317" y="720000"/>
            <a:ext cx="2134879" cy="671784"/>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4" name="Google Shape;684;p21"/>
          <p:cNvSpPr/>
          <p:nvPr/>
        </p:nvSpPr>
        <p:spPr>
          <a:xfrm>
            <a:off x="11353836" y="1095"/>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5" name="Google Shape;685;p21"/>
          <p:cNvSpPr/>
          <p:nvPr/>
        </p:nvSpPr>
        <p:spPr>
          <a:xfrm>
            <a:off x="10426063" y="846467"/>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686" name="Google Shape;686;p21"/>
          <p:cNvGrpSpPr/>
          <p:nvPr/>
        </p:nvGrpSpPr>
        <p:grpSpPr>
          <a:xfrm flipH="1">
            <a:off x="-80173" y="5933595"/>
            <a:ext cx="1589637" cy="958044"/>
            <a:chOff x="-198321" y="4612250"/>
            <a:chExt cx="821830" cy="622915"/>
          </a:xfrm>
        </p:grpSpPr>
        <p:sp>
          <p:nvSpPr>
            <p:cNvPr id="687" name="Google Shape;687;p21"/>
            <p:cNvSpPr/>
            <p:nvPr/>
          </p:nvSpPr>
          <p:spPr>
            <a:xfrm>
              <a:off x="-198321" y="4612250"/>
              <a:ext cx="821830" cy="62291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8" name="Google Shape;688;p21"/>
            <p:cNvSpPr/>
            <p:nvPr/>
          </p:nvSpPr>
          <p:spPr>
            <a:xfrm>
              <a:off x="-100287" y="4675414"/>
              <a:ext cx="718287" cy="559748"/>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9" name="Google Shape;689;p21"/>
            <p:cNvSpPr/>
            <p:nvPr/>
          </p:nvSpPr>
          <p:spPr>
            <a:xfrm rot="1117623" flipH="1">
              <a:off x="308035" y="4919398"/>
              <a:ext cx="176559" cy="159094"/>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90" name="Google Shape;690;p21"/>
          <p:cNvGrpSpPr/>
          <p:nvPr/>
        </p:nvGrpSpPr>
        <p:grpSpPr>
          <a:xfrm rot="-5400000">
            <a:off x="10923134" y="5696134"/>
            <a:ext cx="1589637" cy="958044"/>
            <a:chOff x="-68849" y="4447989"/>
            <a:chExt cx="821830" cy="622915"/>
          </a:xfrm>
        </p:grpSpPr>
        <p:sp>
          <p:nvSpPr>
            <p:cNvPr id="691" name="Google Shape;691;p21"/>
            <p:cNvSpPr/>
            <p:nvPr/>
          </p:nvSpPr>
          <p:spPr>
            <a:xfrm flipH="1">
              <a:off x="-68849" y="4447989"/>
              <a:ext cx="821830" cy="62291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2" name="Google Shape;692;p21"/>
            <p:cNvSpPr/>
            <p:nvPr/>
          </p:nvSpPr>
          <p:spPr>
            <a:xfrm flipH="1">
              <a:off x="-63341" y="4511154"/>
              <a:ext cx="718287" cy="559748"/>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45424924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93"/>
        <p:cNvGrpSpPr/>
        <p:nvPr/>
      </p:nvGrpSpPr>
      <p:grpSpPr>
        <a:xfrm>
          <a:off x="0" y="0"/>
          <a:ext cx="0" cy="0"/>
          <a:chOff x="0" y="0"/>
          <a:chExt cx="0" cy="0"/>
        </a:xfrm>
      </p:grpSpPr>
      <p:grpSp>
        <p:nvGrpSpPr>
          <p:cNvPr id="694" name="Google Shape;694;p22"/>
          <p:cNvGrpSpPr/>
          <p:nvPr/>
        </p:nvGrpSpPr>
        <p:grpSpPr>
          <a:xfrm>
            <a:off x="0" y="5689036"/>
            <a:ext cx="12192000" cy="768387"/>
            <a:chOff x="0" y="4571577"/>
            <a:chExt cx="9144000" cy="576290"/>
          </a:xfrm>
        </p:grpSpPr>
        <p:sp>
          <p:nvSpPr>
            <p:cNvPr id="695" name="Google Shape;695;p22"/>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6" name="Google Shape;696;p22"/>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7" name="Google Shape;697;p22"/>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8" name="Google Shape;698;p22"/>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9" name="Google Shape;699;p22"/>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0" name="Google Shape;700;p22"/>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1" name="Google Shape;701;p22"/>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2" name="Google Shape;702;p22"/>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3" name="Google Shape;703;p22"/>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4" name="Google Shape;704;p22"/>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705" name="Google Shape;705;p22"/>
          <p:cNvSpPr txBox="1">
            <a:spLocks noGrp="1"/>
          </p:cNvSpPr>
          <p:nvPr>
            <p:ph type="title"/>
          </p:nvPr>
        </p:nvSpPr>
        <p:spPr>
          <a:xfrm>
            <a:off x="1250267"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6" name="Google Shape;706;p22"/>
          <p:cNvSpPr txBox="1">
            <a:spLocks noGrp="1"/>
          </p:cNvSpPr>
          <p:nvPr>
            <p:ph type="subTitle" idx="1"/>
          </p:nvPr>
        </p:nvSpPr>
        <p:spPr>
          <a:xfrm>
            <a:off x="1250267"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07" name="Google Shape;707;p22"/>
          <p:cNvSpPr txBox="1">
            <a:spLocks noGrp="1"/>
          </p:cNvSpPr>
          <p:nvPr>
            <p:ph type="title" idx="2"/>
          </p:nvPr>
        </p:nvSpPr>
        <p:spPr>
          <a:xfrm>
            <a:off x="4645892"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8" name="Google Shape;708;p22"/>
          <p:cNvSpPr txBox="1">
            <a:spLocks noGrp="1"/>
          </p:cNvSpPr>
          <p:nvPr>
            <p:ph type="subTitle" idx="3"/>
          </p:nvPr>
        </p:nvSpPr>
        <p:spPr>
          <a:xfrm>
            <a:off x="4645895"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09" name="Google Shape;709;p22"/>
          <p:cNvSpPr txBox="1">
            <a:spLocks noGrp="1"/>
          </p:cNvSpPr>
          <p:nvPr>
            <p:ph type="title" idx="4"/>
          </p:nvPr>
        </p:nvSpPr>
        <p:spPr>
          <a:xfrm>
            <a:off x="8041528"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10" name="Google Shape;710;p22"/>
          <p:cNvSpPr txBox="1">
            <a:spLocks noGrp="1"/>
          </p:cNvSpPr>
          <p:nvPr>
            <p:ph type="subTitle" idx="5"/>
          </p:nvPr>
        </p:nvSpPr>
        <p:spPr>
          <a:xfrm>
            <a:off x="8041532"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711" name="Google Shape;711;p22"/>
          <p:cNvGrpSpPr/>
          <p:nvPr/>
        </p:nvGrpSpPr>
        <p:grpSpPr>
          <a:xfrm>
            <a:off x="0" y="5680700"/>
            <a:ext cx="12192000" cy="1183117"/>
            <a:chOff x="0" y="4260525"/>
            <a:chExt cx="9144000" cy="887338"/>
          </a:xfrm>
        </p:grpSpPr>
        <p:sp>
          <p:nvSpPr>
            <p:cNvPr id="712" name="Google Shape;712;p22"/>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3" name="Google Shape;713;p22"/>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4" name="Google Shape;714;p22"/>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5" name="Google Shape;715;p22"/>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6" name="Google Shape;716;p22"/>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7" name="Google Shape;717;p22"/>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8" name="Google Shape;718;p22"/>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9" name="Google Shape;719;p22"/>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0" name="Google Shape;720;p22"/>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1" name="Google Shape;721;p22"/>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22" name="Google Shape;722;p22"/>
          <p:cNvGrpSpPr/>
          <p:nvPr/>
        </p:nvGrpSpPr>
        <p:grpSpPr>
          <a:xfrm flipH="1">
            <a:off x="10199695" y="5578790"/>
            <a:ext cx="1031791" cy="1320868"/>
            <a:chOff x="4376621" y="3930330"/>
            <a:chExt cx="1138339" cy="1457482"/>
          </a:xfrm>
        </p:grpSpPr>
        <p:sp>
          <p:nvSpPr>
            <p:cNvPr id="723" name="Google Shape;723;p22"/>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4" name="Google Shape;724;p22"/>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5" name="Google Shape;725;p22"/>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26" name="Google Shape;726;p22"/>
          <p:cNvGrpSpPr/>
          <p:nvPr/>
        </p:nvGrpSpPr>
        <p:grpSpPr>
          <a:xfrm flipH="1">
            <a:off x="10893842" y="5476885"/>
            <a:ext cx="856257" cy="1478267"/>
            <a:chOff x="3804453" y="3817886"/>
            <a:chExt cx="944680" cy="1631161"/>
          </a:xfrm>
        </p:grpSpPr>
        <p:sp>
          <p:nvSpPr>
            <p:cNvPr id="727" name="Google Shape;727;p22"/>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8" name="Google Shape;728;p22"/>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9" name="Google Shape;729;p22"/>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30" name="Google Shape;730;p22"/>
          <p:cNvGrpSpPr/>
          <p:nvPr/>
        </p:nvGrpSpPr>
        <p:grpSpPr>
          <a:xfrm>
            <a:off x="1084542" y="5634307"/>
            <a:ext cx="1031791" cy="1320868"/>
            <a:chOff x="4376621" y="3930330"/>
            <a:chExt cx="1138339" cy="1457482"/>
          </a:xfrm>
        </p:grpSpPr>
        <p:sp>
          <p:nvSpPr>
            <p:cNvPr id="731" name="Google Shape;731;p22"/>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2" name="Google Shape;732;p22"/>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3" name="Google Shape;733;p22"/>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34" name="Google Shape;734;p22"/>
          <p:cNvGrpSpPr/>
          <p:nvPr/>
        </p:nvGrpSpPr>
        <p:grpSpPr>
          <a:xfrm>
            <a:off x="574262" y="5398819"/>
            <a:ext cx="856257" cy="1478267"/>
            <a:chOff x="3804453" y="3817886"/>
            <a:chExt cx="944680" cy="1631161"/>
          </a:xfrm>
        </p:grpSpPr>
        <p:sp>
          <p:nvSpPr>
            <p:cNvPr id="735" name="Google Shape;735;p22"/>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6" name="Google Shape;736;p22"/>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7" name="Google Shape;737;p22"/>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38" name="Google Shape;738;p22"/>
          <p:cNvGrpSpPr/>
          <p:nvPr/>
        </p:nvGrpSpPr>
        <p:grpSpPr>
          <a:xfrm>
            <a:off x="11265374" y="2488667"/>
            <a:ext cx="1106133" cy="3528367"/>
            <a:chOff x="8449030" y="1866500"/>
            <a:chExt cx="829600" cy="2646275"/>
          </a:xfrm>
        </p:grpSpPr>
        <p:sp>
          <p:nvSpPr>
            <p:cNvPr id="739" name="Google Shape;739;p22"/>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0" name="Google Shape;740;p22"/>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1" name="Google Shape;741;p22"/>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2" name="Google Shape;742;p22"/>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3" name="Google Shape;743;p22"/>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4" name="Google Shape;744;p22"/>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5" name="Google Shape;745;p22"/>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6" name="Google Shape;746;p22"/>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7" name="Google Shape;747;p22"/>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48" name="Google Shape;748;p22"/>
          <p:cNvGrpSpPr/>
          <p:nvPr/>
        </p:nvGrpSpPr>
        <p:grpSpPr>
          <a:xfrm>
            <a:off x="10737373" y="5702234"/>
            <a:ext cx="1498800" cy="1136033"/>
            <a:chOff x="8053030" y="4276675"/>
            <a:chExt cx="1124100" cy="852025"/>
          </a:xfrm>
        </p:grpSpPr>
        <p:sp>
          <p:nvSpPr>
            <p:cNvPr id="749" name="Google Shape;749;p22"/>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0" name="Google Shape;750;p22"/>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1" name="Google Shape;751;p22"/>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52" name="Google Shape;752;p22"/>
          <p:cNvGrpSpPr/>
          <p:nvPr/>
        </p:nvGrpSpPr>
        <p:grpSpPr>
          <a:xfrm>
            <a:off x="-227060" y="2716367"/>
            <a:ext cx="1106133" cy="3528367"/>
            <a:chOff x="-170295" y="1808675"/>
            <a:chExt cx="829600" cy="2646275"/>
          </a:xfrm>
        </p:grpSpPr>
        <p:sp>
          <p:nvSpPr>
            <p:cNvPr id="753" name="Google Shape;753;p22"/>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4" name="Google Shape;754;p22"/>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5" name="Google Shape;755;p22"/>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6" name="Google Shape;756;p22"/>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7" name="Google Shape;757;p22"/>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8" name="Google Shape;758;p22"/>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9" name="Google Shape;759;p22"/>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0" name="Google Shape;760;p22"/>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1" name="Google Shape;761;p22"/>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62" name="Google Shape;762;p22"/>
          <p:cNvGrpSpPr/>
          <p:nvPr/>
        </p:nvGrpSpPr>
        <p:grpSpPr>
          <a:xfrm>
            <a:off x="-91727" y="5726734"/>
            <a:ext cx="1498800" cy="1136033"/>
            <a:chOff x="-68795" y="4218850"/>
            <a:chExt cx="1124100" cy="852025"/>
          </a:xfrm>
        </p:grpSpPr>
        <p:sp>
          <p:nvSpPr>
            <p:cNvPr id="763" name="Google Shape;763;p22"/>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4" name="Google Shape;764;p22"/>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5" name="Google Shape;765;p22"/>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766" name="Google Shape;766;p22"/>
          <p:cNvSpPr/>
          <p:nvPr/>
        </p:nvSpPr>
        <p:spPr>
          <a:xfrm>
            <a:off x="1705534" y="7477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7" name="Google Shape;767;p22"/>
          <p:cNvSpPr/>
          <p:nvPr/>
        </p:nvSpPr>
        <p:spPr>
          <a:xfrm>
            <a:off x="9903500" y="5534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8" name="Google Shape;768;p22"/>
          <p:cNvSpPr/>
          <p:nvPr/>
        </p:nvSpPr>
        <p:spPr>
          <a:xfrm>
            <a:off x="-348167"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9" name="Google Shape;769;p22"/>
          <p:cNvSpPr/>
          <p:nvPr/>
        </p:nvSpPr>
        <p:spPr>
          <a:xfrm>
            <a:off x="7801390" y="-3318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70" name="Google Shape;770;p22"/>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5345958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771"/>
        <p:cNvGrpSpPr/>
        <p:nvPr/>
      </p:nvGrpSpPr>
      <p:grpSpPr>
        <a:xfrm>
          <a:off x="0" y="0"/>
          <a:ext cx="0" cy="0"/>
          <a:chOff x="0" y="0"/>
          <a:chExt cx="0" cy="0"/>
        </a:xfrm>
      </p:grpSpPr>
      <p:grpSp>
        <p:nvGrpSpPr>
          <p:cNvPr id="772" name="Google Shape;772;p23"/>
          <p:cNvGrpSpPr/>
          <p:nvPr/>
        </p:nvGrpSpPr>
        <p:grpSpPr>
          <a:xfrm>
            <a:off x="-29203" y="5072781"/>
            <a:ext cx="12265372" cy="1690876"/>
            <a:chOff x="-21903" y="3893725"/>
            <a:chExt cx="9199029" cy="1268157"/>
          </a:xfrm>
        </p:grpSpPr>
        <p:sp>
          <p:nvSpPr>
            <p:cNvPr id="773" name="Google Shape;773;p23"/>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74" name="Google Shape;774;p23"/>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75" name="Google Shape;775;p23"/>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776" name="Google Shape;776;p23"/>
          <p:cNvSpPr txBox="1">
            <a:spLocks noGrp="1"/>
          </p:cNvSpPr>
          <p:nvPr>
            <p:ph type="subTitle" idx="1"/>
          </p:nvPr>
        </p:nvSpPr>
        <p:spPr>
          <a:xfrm>
            <a:off x="4840992" y="1958033"/>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7" name="Google Shape;777;p23"/>
          <p:cNvSpPr txBox="1">
            <a:spLocks noGrp="1"/>
          </p:cNvSpPr>
          <p:nvPr>
            <p:ph type="subTitle" idx="2"/>
          </p:nvPr>
        </p:nvSpPr>
        <p:spPr>
          <a:xfrm>
            <a:off x="2768700" y="1958033"/>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778" name="Google Shape;778;p23"/>
          <p:cNvSpPr txBox="1">
            <a:spLocks noGrp="1"/>
          </p:cNvSpPr>
          <p:nvPr>
            <p:ph type="subTitle" idx="3"/>
          </p:nvPr>
        </p:nvSpPr>
        <p:spPr>
          <a:xfrm>
            <a:off x="4841012" y="3190088"/>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9" name="Google Shape;779;p23"/>
          <p:cNvSpPr txBox="1">
            <a:spLocks noGrp="1"/>
          </p:cNvSpPr>
          <p:nvPr>
            <p:ph type="subTitle" idx="4"/>
          </p:nvPr>
        </p:nvSpPr>
        <p:spPr>
          <a:xfrm>
            <a:off x="2768700" y="3190105"/>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780" name="Google Shape;780;p23"/>
          <p:cNvSpPr txBox="1">
            <a:spLocks noGrp="1"/>
          </p:cNvSpPr>
          <p:nvPr>
            <p:ph type="subTitle" idx="5"/>
          </p:nvPr>
        </p:nvSpPr>
        <p:spPr>
          <a:xfrm>
            <a:off x="4841012" y="4422141"/>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1" name="Google Shape;781;p23"/>
          <p:cNvSpPr txBox="1">
            <a:spLocks noGrp="1"/>
          </p:cNvSpPr>
          <p:nvPr>
            <p:ph type="subTitle" idx="6"/>
          </p:nvPr>
        </p:nvSpPr>
        <p:spPr>
          <a:xfrm>
            <a:off x="2768700" y="4422149"/>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782" name="Google Shape;782;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83" name="Google Shape;783;p23"/>
          <p:cNvGrpSpPr/>
          <p:nvPr/>
        </p:nvGrpSpPr>
        <p:grpSpPr>
          <a:xfrm>
            <a:off x="-29203" y="5191634"/>
            <a:ext cx="12265372" cy="1690876"/>
            <a:chOff x="-21903" y="3893725"/>
            <a:chExt cx="9199029" cy="1268157"/>
          </a:xfrm>
        </p:grpSpPr>
        <p:sp>
          <p:nvSpPr>
            <p:cNvPr id="784" name="Google Shape;784;p23"/>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85" name="Google Shape;785;p23"/>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86" name="Google Shape;786;p23"/>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87" name="Google Shape;787;p23"/>
          <p:cNvGrpSpPr/>
          <p:nvPr/>
        </p:nvGrpSpPr>
        <p:grpSpPr>
          <a:xfrm rot="5400000" flipH="1">
            <a:off x="1930799" y="4313705"/>
            <a:ext cx="1604668" cy="4069971"/>
            <a:chOff x="-170295" y="1808675"/>
            <a:chExt cx="829600" cy="2646275"/>
          </a:xfrm>
        </p:grpSpPr>
        <p:sp>
          <p:nvSpPr>
            <p:cNvPr id="788" name="Google Shape;788;p23"/>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89" name="Google Shape;789;p23"/>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0" name="Google Shape;790;p23"/>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1" name="Google Shape;791;p23"/>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2" name="Google Shape;792;p23"/>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3" name="Google Shape;793;p23"/>
            <p:cNvSpPr/>
            <p:nvPr/>
          </p:nvSpPr>
          <p:spPr>
            <a:xfrm flipH="1">
              <a:off x="2405" y="3764777"/>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4" name="Google Shape;794;p23"/>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5" name="Google Shape;795;p23"/>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6" name="Google Shape;796;p23"/>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97" name="Google Shape;797;p23"/>
          <p:cNvGrpSpPr/>
          <p:nvPr/>
        </p:nvGrpSpPr>
        <p:grpSpPr>
          <a:xfrm rot="5400000" flipH="1">
            <a:off x="-454000" y="5241487"/>
            <a:ext cx="2174309" cy="1310415"/>
            <a:chOff x="-68795" y="4223589"/>
            <a:chExt cx="1124100" cy="852025"/>
          </a:xfrm>
        </p:grpSpPr>
        <p:sp>
          <p:nvSpPr>
            <p:cNvPr id="798" name="Google Shape;798;p23"/>
            <p:cNvSpPr/>
            <p:nvPr/>
          </p:nvSpPr>
          <p:spPr>
            <a:xfrm flipH="1">
              <a:off x="-68795" y="4223589"/>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9" name="Google Shape;799;p23"/>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0" name="Google Shape;800;p23"/>
            <p:cNvSpPr/>
            <p:nvPr/>
          </p:nvSpPr>
          <p:spPr>
            <a:xfrm rot="4678413" flipH="1">
              <a:off x="-5913" y="4540904"/>
              <a:ext cx="294306" cy="178619"/>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01" name="Google Shape;801;p23"/>
          <p:cNvGrpSpPr/>
          <p:nvPr/>
        </p:nvGrpSpPr>
        <p:grpSpPr>
          <a:xfrm flipH="1">
            <a:off x="10839255" y="3542431"/>
            <a:ext cx="1393477" cy="3333871"/>
            <a:chOff x="-34400" y="2920300"/>
            <a:chExt cx="1006460" cy="2407938"/>
          </a:xfrm>
        </p:grpSpPr>
        <p:sp>
          <p:nvSpPr>
            <p:cNvPr id="802" name="Google Shape;802;p23"/>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3" name="Google Shape;803;p23"/>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4" name="Google Shape;804;p23"/>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5" name="Google Shape;805;p23"/>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806" name="Google Shape;806;p23"/>
          <p:cNvSpPr/>
          <p:nvPr/>
        </p:nvSpPr>
        <p:spPr>
          <a:xfrm>
            <a:off x="10514158" y="11687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7" name="Google Shape;807;p23"/>
          <p:cNvSpPr/>
          <p:nvPr/>
        </p:nvSpPr>
        <p:spPr>
          <a:xfrm>
            <a:off x="-683566"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8" name="Google Shape;808;p23"/>
          <p:cNvSpPr/>
          <p:nvPr/>
        </p:nvSpPr>
        <p:spPr>
          <a:xfrm flipH="1">
            <a:off x="11392425" y="14973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9" name="Google Shape;809;p23"/>
          <p:cNvSpPr/>
          <p:nvPr/>
        </p:nvSpPr>
        <p:spPr>
          <a:xfrm flipH="1">
            <a:off x="87529" y="1665529"/>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958562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10"/>
        <p:cNvGrpSpPr/>
        <p:nvPr/>
      </p:nvGrpSpPr>
      <p:grpSpPr>
        <a:xfrm>
          <a:off x="0" y="0"/>
          <a:ext cx="0" cy="0"/>
          <a:chOff x="0" y="0"/>
          <a:chExt cx="0" cy="0"/>
        </a:xfrm>
      </p:grpSpPr>
      <p:grpSp>
        <p:nvGrpSpPr>
          <p:cNvPr id="811" name="Google Shape;811;p24"/>
          <p:cNvGrpSpPr/>
          <p:nvPr/>
        </p:nvGrpSpPr>
        <p:grpSpPr>
          <a:xfrm flipH="1">
            <a:off x="428576" y="4144201"/>
            <a:ext cx="939192" cy="2411283"/>
            <a:chOff x="8049528" y="81447"/>
            <a:chExt cx="1266668" cy="3252044"/>
          </a:xfrm>
        </p:grpSpPr>
        <p:sp>
          <p:nvSpPr>
            <p:cNvPr id="812" name="Google Shape;812;p24"/>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3" name="Google Shape;813;p24"/>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4" name="Google Shape;814;p24"/>
            <p:cNvSpPr/>
            <p:nvPr/>
          </p:nvSpPr>
          <p:spPr>
            <a:xfrm>
              <a:off x="8049528" y="1875090"/>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5" name="Google Shape;815;p24"/>
            <p:cNvSpPr/>
            <p:nvPr/>
          </p:nvSpPr>
          <p:spPr>
            <a:xfrm>
              <a:off x="8591877" y="252059"/>
              <a:ext cx="38572" cy="308143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6" name="Google Shape;816;p24"/>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7" name="Google Shape;817;p24"/>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8" name="Google Shape;818;p24"/>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9" name="Google Shape;819;p24"/>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0" name="Google Shape;820;p24"/>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21" name="Google Shape;821;p24"/>
          <p:cNvGrpSpPr/>
          <p:nvPr/>
        </p:nvGrpSpPr>
        <p:grpSpPr>
          <a:xfrm>
            <a:off x="10644752" y="1524495"/>
            <a:ext cx="1351395" cy="4803085"/>
            <a:chOff x="8063667" y="81447"/>
            <a:chExt cx="1252529" cy="4451698"/>
          </a:xfrm>
        </p:grpSpPr>
        <p:sp>
          <p:nvSpPr>
            <p:cNvPr id="822" name="Google Shape;822;p24"/>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3" name="Google Shape;823;p24"/>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4" name="Google Shape;824;p24"/>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5" name="Google Shape;825;p24"/>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6" name="Google Shape;826;p24"/>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7" name="Google Shape;827;p24"/>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8" name="Google Shape;828;p24"/>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9" name="Google Shape;829;p24"/>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30" name="Google Shape;830;p24"/>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831" name="Google Shape;831;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32" name="Google Shape;832;p24"/>
          <p:cNvSpPr txBox="1">
            <a:spLocks noGrp="1"/>
          </p:cNvSpPr>
          <p:nvPr>
            <p:ph type="title" idx="2"/>
          </p:nvPr>
        </p:nvSpPr>
        <p:spPr>
          <a:xfrm>
            <a:off x="3233133" y="19544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3" name="Google Shape;833;p24"/>
          <p:cNvSpPr txBox="1">
            <a:spLocks noGrp="1"/>
          </p:cNvSpPr>
          <p:nvPr>
            <p:ph type="subTitle" idx="1"/>
          </p:nvPr>
        </p:nvSpPr>
        <p:spPr>
          <a:xfrm>
            <a:off x="3233133" y="25702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4" name="Google Shape;834;p24"/>
          <p:cNvSpPr txBox="1">
            <a:spLocks noGrp="1"/>
          </p:cNvSpPr>
          <p:nvPr>
            <p:ph type="title" idx="3"/>
          </p:nvPr>
        </p:nvSpPr>
        <p:spPr>
          <a:xfrm>
            <a:off x="7414444" y="19544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5" name="Google Shape;835;p24"/>
          <p:cNvSpPr txBox="1">
            <a:spLocks noGrp="1"/>
          </p:cNvSpPr>
          <p:nvPr>
            <p:ph type="subTitle" idx="4"/>
          </p:nvPr>
        </p:nvSpPr>
        <p:spPr>
          <a:xfrm>
            <a:off x="7414436" y="25702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6" name="Google Shape;836;p24"/>
          <p:cNvSpPr txBox="1">
            <a:spLocks noGrp="1"/>
          </p:cNvSpPr>
          <p:nvPr>
            <p:ph type="title" idx="5"/>
          </p:nvPr>
        </p:nvSpPr>
        <p:spPr>
          <a:xfrm>
            <a:off x="3233133" y="38656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7" name="Google Shape;837;p24"/>
          <p:cNvSpPr txBox="1">
            <a:spLocks noGrp="1"/>
          </p:cNvSpPr>
          <p:nvPr>
            <p:ph type="subTitle" idx="6"/>
          </p:nvPr>
        </p:nvSpPr>
        <p:spPr>
          <a:xfrm>
            <a:off x="3233133" y="44814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8" name="Google Shape;838;p24"/>
          <p:cNvSpPr txBox="1">
            <a:spLocks noGrp="1"/>
          </p:cNvSpPr>
          <p:nvPr>
            <p:ph type="title" idx="7"/>
          </p:nvPr>
        </p:nvSpPr>
        <p:spPr>
          <a:xfrm>
            <a:off x="7414444" y="38656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9" name="Google Shape;839;p24"/>
          <p:cNvSpPr txBox="1">
            <a:spLocks noGrp="1"/>
          </p:cNvSpPr>
          <p:nvPr>
            <p:ph type="subTitle" idx="8"/>
          </p:nvPr>
        </p:nvSpPr>
        <p:spPr>
          <a:xfrm>
            <a:off x="7414436" y="44814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840" name="Google Shape;840;p24"/>
          <p:cNvGrpSpPr/>
          <p:nvPr/>
        </p:nvGrpSpPr>
        <p:grpSpPr>
          <a:xfrm>
            <a:off x="0" y="5790636"/>
            <a:ext cx="12192000" cy="768387"/>
            <a:chOff x="0" y="4571577"/>
            <a:chExt cx="9144000" cy="576290"/>
          </a:xfrm>
        </p:grpSpPr>
        <p:sp>
          <p:nvSpPr>
            <p:cNvPr id="841" name="Google Shape;841;p24"/>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2" name="Google Shape;842;p24"/>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3" name="Google Shape;843;p24"/>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4" name="Google Shape;844;p24"/>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5" name="Google Shape;845;p24"/>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6" name="Google Shape;846;p24"/>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7" name="Google Shape;847;p24"/>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8" name="Google Shape;848;p24"/>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9" name="Google Shape;849;p24"/>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0" name="Google Shape;850;p24"/>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851" name="Google Shape;851;p24"/>
          <p:cNvSpPr/>
          <p:nvPr/>
        </p:nvSpPr>
        <p:spPr>
          <a:xfrm>
            <a:off x="3636" y="-30866"/>
            <a:ext cx="1003939" cy="1673417"/>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2" name="Google Shape;852;p24"/>
          <p:cNvSpPr/>
          <p:nvPr/>
        </p:nvSpPr>
        <p:spPr>
          <a:xfrm>
            <a:off x="-522866" y="21712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3" name="Google Shape;853;p24"/>
          <p:cNvSpPr/>
          <p:nvPr/>
        </p:nvSpPr>
        <p:spPr>
          <a:xfrm>
            <a:off x="10699934" y="526584"/>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4" name="Google Shape;854;p24"/>
          <p:cNvSpPr/>
          <p:nvPr/>
        </p:nvSpPr>
        <p:spPr>
          <a:xfrm>
            <a:off x="8781157" y="-182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855" name="Google Shape;855;p24"/>
          <p:cNvGrpSpPr/>
          <p:nvPr/>
        </p:nvGrpSpPr>
        <p:grpSpPr>
          <a:xfrm>
            <a:off x="0" y="5883900"/>
            <a:ext cx="12192000" cy="1183117"/>
            <a:chOff x="0" y="4260525"/>
            <a:chExt cx="9144000" cy="887338"/>
          </a:xfrm>
        </p:grpSpPr>
        <p:sp>
          <p:nvSpPr>
            <p:cNvPr id="856" name="Google Shape;856;p24"/>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7" name="Google Shape;857;p24"/>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8" name="Google Shape;858;p24"/>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9" name="Google Shape;859;p24"/>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0" name="Google Shape;860;p24"/>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1" name="Google Shape;861;p24"/>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2" name="Google Shape;862;p24"/>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3" name="Google Shape;863;p24"/>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4" name="Google Shape;864;p24"/>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5" name="Google Shape;865;p24"/>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279183537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866"/>
        <p:cNvGrpSpPr/>
        <p:nvPr/>
      </p:nvGrpSpPr>
      <p:grpSpPr>
        <a:xfrm>
          <a:off x="0" y="0"/>
          <a:ext cx="0" cy="0"/>
          <a:chOff x="0" y="0"/>
          <a:chExt cx="0" cy="0"/>
        </a:xfrm>
      </p:grpSpPr>
      <p:sp>
        <p:nvSpPr>
          <p:cNvPr id="867" name="Google Shape;867;p25"/>
          <p:cNvSpPr txBox="1">
            <a:spLocks noGrp="1"/>
          </p:cNvSpPr>
          <p:nvPr>
            <p:ph type="subTitle" idx="1"/>
          </p:nvPr>
        </p:nvSpPr>
        <p:spPr>
          <a:xfrm>
            <a:off x="1217617" y="4163309"/>
            <a:ext cx="2284800" cy="54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68" name="Google Shape;868;p25"/>
          <p:cNvSpPr txBox="1">
            <a:spLocks noGrp="1"/>
          </p:cNvSpPr>
          <p:nvPr>
            <p:ph type="subTitle" idx="2"/>
          </p:nvPr>
        </p:nvSpPr>
        <p:spPr>
          <a:xfrm>
            <a:off x="1217617"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869" name="Google Shape;869;p25"/>
          <p:cNvSpPr txBox="1">
            <a:spLocks noGrp="1"/>
          </p:cNvSpPr>
          <p:nvPr>
            <p:ph type="subTitle" idx="3"/>
          </p:nvPr>
        </p:nvSpPr>
        <p:spPr>
          <a:xfrm>
            <a:off x="3712451"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0" name="Google Shape;870;p25"/>
          <p:cNvSpPr txBox="1">
            <a:spLocks noGrp="1"/>
          </p:cNvSpPr>
          <p:nvPr>
            <p:ph type="subTitle" idx="4"/>
          </p:nvPr>
        </p:nvSpPr>
        <p:spPr>
          <a:xfrm>
            <a:off x="3712451"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871" name="Google Shape;871;p25"/>
          <p:cNvSpPr txBox="1">
            <a:spLocks noGrp="1"/>
          </p:cNvSpPr>
          <p:nvPr>
            <p:ph type="subTitle" idx="5"/>
          </p:nvPr>
        </p:nvSpPr>
        <p:spPr>
          <a:xfrm>
            <a:off x="6202805"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2" name="Google Shape;872;p25"/>
          <p:cNvSpPr txBox="1">
            <a:spLocks noGrp="1"/>
          </p:cNvSpPr>
          <p:nvPr>
            <p:ph type="subTitle" idx="6"/>
          </p:nvPr>
        </p:nvSpPr>
        <p:spPr>
          <a:xfrm>
            <a:off x="6202800"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873" name="Google Shape;873;p25"/>
          <p:cNvSpPr txBox="1">
            <a:spLocks noGrp="1"/>
          </p:cNvSpPr>
          <p:nvPr>
            <p:ph type="subTitle" idx="7"/>
          </p:nvPr>
        </p:nvSpPr>
        <p:spPr>
          <a:xfrm>
            <a:off x="8691849"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4" name="Google Shape;874;p25"/>
          <p:cNvSpPr txBox="1">
            <a:spLocks noGrp="1"/>
          </p:cNvSpPr>
          <p:nvPr>
            <p:ph type="subTitle" idx="8"/>
          </p:nvPr>
        </p:nvSpPr>
        <p:spPr>
          <a:xfrm>
            <a:off x="8691851"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875" name="Google Shape;875;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76" name="Google Shape;876;p25"/>
          <p:cNvGrpSpPr/>
          <p:nvPr/>
        </p:nvGrpSpPr>
        <p:grpSpPr>
          <a:xfrm>
            <a:off x="0" y="5695464"/>
            <a:ext cx="12192000" cy="1183117"/>
            <a:chOff x="0" y="4260525"/>
            <a:chExt cx="9144000" cy="887338"/>
          </a:xfrm>
        </p:grpSpPr>
        <p:sp>
          <p:nvSpPr>
            <p:cNvPr id="877" name="Google Shape;877;p2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78" name="Google Shape;878;p2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79" name="Google Shape;879;p2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0" name="Google Shape;880;p2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1" name="Google Shape;881;p2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2" name="Google Shape;882;p2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3" name="Google Shape;883;p2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4" name="Google Shape;884;p2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5" name="Google Shape;885;p2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6" name="Google Shape;886;p2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87" name="Google Shape;887;p25"/>
          <p:cNvGrpSpPr/>
          <p:nvPr/>
        </p:nvGrpSpPr>
        <p:grpSpPr>
          <a:xfrm rot="-5530482">
            <a:off x="8712643" y="3292299"/>
            <a:ext cx="2075877" cy="5490511"/>
            <a:chOff x="-34400" y="2920300"/>
            <a:chExt cx="1006460" cy="2407938"/>
          </a:xfrm>
        </p:grpSpPr>
        <p:sp>
          <p:nvSpPr>
            <p:cNvPr id="888" name="Google Shape;888;p2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9" name="Google Shape;889;p2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0" name="Google Shape;890;p2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1" name="Google Shape;891;p2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92" name="Google Shape;892;p25"/>
          <p:cNvGrpSpPr/>
          <p:nvPr/>
        </p:nvGrpSpPr>
        <p:grpSpPr>
          <a:xfrm>
            <a:off x="-53379" y="4979939"/>
            <a:ext cx="5661928" cy="1912080"/>
            <a:chOff x="-11586" y="3723575"/>
            <a:chExt cx="4246446" cy="1434060"/>
          </a:xfrm>
        </p:grpSpPr>
        <p:sp>
          <p:nvSpPr>
            <p:cNvPr id="893" name="Google Shape;893;p25"/>
            <p:cNvSpPr/>
            <p:nvPr/>
          </p:nvSpPr>
          <p:spPr>
            <a:xfrm>
              <a:off x="-11586" y="3723575"/>
              <a:ext cx="2288234" cy="143406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4" name="Google Shape;894;p25"/>
            <p:cNvSpPr/>
            <p:nvPr/>
          </p:nvSpPr>
          <p:spPr>
            <a:xfrm>
              <a:off x="-4480" y="3907279"/>
              <a:ext cx="2146401" cy="1250350"/>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5" name="Google Shape;895;p25"/>
            <p:cNvSpPr/>
            <p:nvPr/>
          </p:nvSpPr>
          <p:spPr>
            <a:xfrm>
              <a:off x="1946626" y="4388188"/>
              <a:ext cx="2288234" cy="76936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6" name="Google Shape;896;p25"/>
            <p:cNvSpPr/>
            <p:nvPr/>
          </p:nvSpPr>
          <p:spPr>
            <a:xfrm>
              <a:off x="1945675" y="4579348"/>
              <a:ext cx="2146401" cy="578227"/>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897" name="Google Shape;897;p25"/>
          <p:cNvSpPr/>
          <p:nvPr/>
        </p:nvSpPr>
        <p:spPr>
          <a:xfrm>
            <a:off x="-36303" y="6116810"/>
            <a:ext cx="2861868" cy="770969"/>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30600631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898"/>
        <p:cNvGrpSpPr/>
        <p:nvPr/>
      </p:nvGrpSpPr>
      <p:grpSpPr>
        <a:xfrm>
          <a:off x="0" y="0"/>
          <a:ext cx="0" cy="0"/>
          <a:chOff x="0" y="0"/>
          <a:chExt cx="0" cy="0"/>
        </a:xfrm>
      </p:grpSpPr>
      <p:grpSp>
        <p:nvGrpSpPr>
          <p:cNvPr id="899" name="Google Shape;899;p26"/>
          <p:cNvGrpSpPr/>
          <p:nvPr/>
        </p:nvGrpSpPr>
        <p:grpSpPr>
          <a:xfrm>
            <a:off x="-17253" y="5581018"/>
            <a:ext cx="12192000" cy="1183117"/>
            <a:chOff x="0" y="4260525"/>
            <a:chExt cx="9144000" cy="887338"/>
          </a:xfrm>
        </p:grpSpPr>
        <p:sp>
          <p:nvSpPr>
            <p:cNvPr id="900" name="Google Shape;900;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1" name="Google Shape;901;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2" name="Google Shape;902;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3" name="Google Shape;903;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4" name="Google Shape;904;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5" name="Google Shape;905;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6" name="Google Shape;906;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7" name="Google Shape;907;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8" name="Google Shape;908;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9" name="Google Shape;909;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910" name="Google Shape;910;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11" name="Google Shape;911;p26"/>
          <p:cNvSpPr txBox="1">
            <a:spLocks noGrp="1"/>
          </p:cNvSpPr>
          <p:nvPr>
            <p:ph type="title" idx="2"/>
          </p:nvPr>
        </p:nvSpPr>
        <p:spPr>
          <a:xfrm>
            <a:off x="1468233"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2" name="Google Shape;912;p26"/>
          <p:cNvSpPr txBox="1">
            <a:spLocks noGrp="1"/>
          </p:cNvSpPr>
          <p:nvPr>
            <p:ph type="subTitle" idx="1"/>
          </p:nvPr>
        </p:nvSpPr>
        <p:spPr>
          <a:xfrm>
            <a:off x="1468233"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3" name="Google Shape;913;p26"/>
          <p:cNvSpPr txBox="1">
            <a:spLocks noGrp="1"/>
          </p:cNvSpPr>
          <p:nvPr>
            <p:ph type="title" idx="3"/>
          </p:nvPr>
        </p:nvSpPr>
        <p:spPr>
          <a:xfrm>
            <a:off x="4758897"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4" name="Google Shape;914;p26"/>
          <p:cNvSpPr txBox="1">
            <a:spLocks noGrp="1"/>
          </p:cNvSpPr>
          <p:nvPr>
            <p:ph type="subTitle" idx="4"/>
          </p:nvPr>
        </p:nvSpPr>
        <p:spPr>
          <a:xfrm>
            <a:off x="4758897"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5" name="Google Shape;915;p26"/>
          <p:cNvSpPr txBox="1">
            <a:spLocks noGrp="1"/>
          </p:cNvSpPr>
          <p:nvPr>
            <p:ph type="title" idx="5"/>
          </p:nvPr>
        </p:nvSpPr>
        <p:spPr>
          <a:xfrm>
            <a:off x="1468233"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6" name="Google Shape;916;p26"/>
          <p:cNvSpPr txBox="1">
            <a:spLocks noGrp="1"/>
          </p:cNvSpPr>
          <p:nvPr>
            <p:ph type="subTitle" idx="6"/>
          </p:nvPr>
        </p:nvSpPr>
        <p:spPr>
          <a:xfrm>
            <a:off x="1468233"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7" name="Google Shape;917;p26"/>
          <p:cNvSpPr txBox="1">
            <a:spLocks noGrp="1"/>
          </p:cNvSpPr>
          <p:nvPr>
            <p:ph type="title" idx="7"/>
          </p:nvPr>
        </p:nvSpPr>
        <p:spPr>
          <a:xfrm>
            <a:off x="4758897"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8" name="Google Shape;918;p26"/>
          <p:cNvSpPr txBox="1">
            <a:spLocks noGrp="1"/>
          </p:cNvSpPr>
          <p:nvPr>
            <p:ph type="subTitle" idx="8"/>
          </p:nvPr>
        </p:nvSpPr>
        <p:spPr>
          <a:xfrm>
            <a:off x="4758897"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9" name="Google Shape;919;p26"/>
          <p:cNvSpPr txBox="1">
            <a:spLocks noGrp="1"/>
          </p:cNvSpPr>
          <p:nvPr>
            <p:ph type="title" idx="9"/>
          </p:nvPr>
        </p:nvSpPr>
        <p:spPr>
          <a:xfrm>
            <a:off x="8075635"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0" name="Google Shape;920;p26"/>
          <p:cNvSpPr txBox="1">
            <a:spLocks noGrp="1"/>
          </p:cNvSpPr>
          <p:nvPr>
            <p:ph type="subTitle" idx="13"/>
          </p:nvPr>
        </p:nvSpPr>
        <p:spPr>
          <a:xfrm>
            <a:off x="8075635"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21" name="Google Shape;921;p26"/>
          <p:cNvSpPr txBox="1">
            <a:spLocks noGrp="1"/>
          </p:cNvSpPr>
          <p:nvPr>
            <p:ph type="title" idx="14"/>
          </p:nvPr>
        </p:nvSpPr>
        <p:spPr>
          <a:xfrm>
            <a:off x="8075635"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2" name="Google Shape;922;p26"/>
          <p:cNvSpPr txBox="1">
            <a:spLocks noGrp="1"/>
          </p:cNvSpPr>
          <p:nvPr>
            <p:ph type="subTitle" idx="15"/>
          </p:nvPr>
        </p:nvSpPr>
        <p:spPr>
          <a:xfrm>
            <a:off x="8075635"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923" name="Google Shape;923;p26"/>
          <p:cNvGrpSpPr/>
          <p:nvPr/>
        </p:nvGrpSpPr>
        <p:grpSpPr>
          <a:xfrm>
            <a:off x="0" y="5680700"/>
            <a:ext cx="12192000" cy="1183117"/>
            <a:chOff x="0" y="4260525"/>
            <a:chExt cx="9144000" cy="887338"/>
          </a:xfrm>
        </p:grpSpPr>
        <p:sp>
          <p:nvSpPr>
            <p:cNvPr id="924" name="Google Shape;924;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5" name="Google Shape;925;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6" name="Google Shape;926;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7" name="Google Shape;927;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8" name="Google Shape;928;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9" name="Google Shape;929;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0" name="Google Shape;930;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1" name="Google Shape;931;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2" name="Google Shape;932;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3" name="Google Shape;933;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34" name="Google Shape;934;p26"/>
          <p:cNvGrpSpPr/>
          <p:nvPr/>
        </p:nvGrpSpPr>
        <p:grpSpPr>
          <a:xfrm rot="575765">
            <a:off x="-258860" y="4607672"/>
            <a:ext cx="1415003" cy="2127553"/>
            <a:chOff x="3020522" y="3839455"/>
            <a:chExt cx="1061260" cy="1595677"/>
          </a:xfrm>
        </p:grpSpPr>
        <p:sp>
          <p:nvSpPr>
            <p:cNvPr id="935" name="Google Shape;935;p26"/>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6" name="Google Shape;936;p26"/>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7" name="Google Shape;937;p26"/>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38" name="Google Shape;938;p26"/>
          <p:cNvGrpSpPr/>
          <p:nvPr/>
        </p:nvGrpSpPr>
        <p:grpSpPr>
          <a:xfrm rot="4799477">
            <a:off x="465127" y="5840413"/>
            <a:ext cx="1360608" cy="1741875"/>
            <a:chOff x="4376621" y="3930330"/>
            <a:chExt cx="1138339" cy="1457482"/>
          </a:xfrm>
        </p:grpSpPr>
        <p:sp>
          <p:nvSpPr>
            <p:cNvPr id="939" name="Google Shape;939;p26"/>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0" name="Google Shape;940;p26"/>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1" name="Google Shape;941;p26"/>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42" name="Google Shape;942;p26"/>
          <p:cNvGrpSpPr/>
          <p:nvPr/>
        </p:nvGrpSpPr>
        <p:grpSpPr>
          <a:xfrm rot="3001619">
            <a:off x="63963" y="5416971"/>
            <a:ext cx="1015420" cy="1753307"/>
            <a:chOff x="3804453" y="3817886"/>
            <a:chExt cx="944680" cy="1631161"/>
          </a:xfrm>
        </p:grpSpPr>
        <p:sp>
          <p:nvSpPr>
            <p:cNvPr id="943" name="Google Shape;943;p26"/>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4" name="Google Shape;944;p26"/>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5" name="Google Shape;945;p26"/>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46" name="Google Shape;946;p26"/>
          <p:cNvGrpSpPr/>
          <p:nvPr/>
        </p:nvGrpSpPr>
        <p:grpSpPr>
          <a:xfrm rot="-248597" flipH="1">
            <a:off x="9596013" y="5634915"/>
            <a:ext cx="2699313" cy="1284580"/>
            <a:chOff x="4740748" y="4022919"/>
            <a:chExt cx="2723855" cy="1296260"/>
          </a:xfrm>
        </p:grpSpPr>
        <p:sp>
          <p:nvSpPr>
            <p:cNvPr id="947" name="Google Shape;947;p26"/>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8" name="Google Shape;948;p26"/>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9" name="Google Shape;949;p26"/>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0" name="Google Shape;950;p26"/>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1" name="Google Shape;951;p26"/>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2" name="Google Shape;952;p26"/>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3" name="Google Shape;953;p26"/>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4" name="Google Shape;954;p26"/>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175720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CE7E5-5001-424A-AA19-22C73E2924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37281FE-6EDA-43D6-9015-553BF16ED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30C39A6-BBC0-4016-B558-EF17FDE349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275C6-0447-48E4-871A-D2274E6D9624}"/>
              </a:ext>
            </a:extLst>
          </p:cNvPr>
          <p:cNvSpPr>
            <a:spLocks noGrp="1"/>
          </p:cNvSpPr>
          <p:nvPr>
            <p:ph type="dt" sz="half" idx="10"/>
          </p:nvPr>
        </p:nvSpPr>
        <p:spPr/>
        <p:txBody>
          <a:bodyPr/>
          <a:lstStyle/>
          <a:p>
            <a:fld id="{851456EF-EDA7-466D-90A9-97D47B7037CB}" type="datetimeFigureOut">
              <a:rPr lang="zh-CN" altLang="en-US" smtClean="0"/>
              <a:t>2023/1/15</a:t>
            </a:fld>
            <a:endParaRPr lang="zh-CN" altLang="en-US"/>
          </a:p>
        </p:txBody>
      </p:sp>
      <p:sp>
        <p:nvSpPr>
          <p:cNvPr id="6" name="页脚占位符 5">
            <a:extLst>
              <a:ext uri="{FF2B5EF4-FFF2-40B4-BE49-F238E27FC236}">
                <a16:creationId xmlns:a16="http://schemas.microsoft.com/office/drawing/2014/main" id="{4EAF0A44-B67C-432B-AF7A-A261D75E71C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54500BC-68D8-47FB-87BF-3CAD99BFFBC4}"/>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3672569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955"/>
        <p:cNvGrpSpPr/>
        <p:nvPr/>
      </p:nvGrpSpPr>
      <p:grpSpPr>
        <a:xfrm>
          <a:off x="0" y="0"/>
          <a:ext cx="0" cy="0"/>
          <a:chOff x="0" y="0"/>
          <a:chExt cx="0" cy="0"/>
        </a:xfrm>
      </p:grpSpPr>
      <p:sp>
        <p:nvSpPr>
          <p:cNvPr id="956" name="Google Shape;956;p27"/>
          <p:cNvSpPr txBox="1">
            <a:spLocks noGrp="1"/>
          </p:cNvSpPr>
          <p:nvPr>
            <p:ph type="title" hasCustomPrompt="1"/>
          </p:nvPr>
        </p:nvSpPr>
        <p:spPr>
          <a:xfrm>
            <a:off x="1163867"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57" name="Google Shape;957;p27"/>
          <p:cNvSpPr txBox="1">
            <a:spLocks noGrp="1"/>
          </p:cNvSpPr>
          <p:nvPr>
            <p:ph type="subTitle" idx="1"/>
          </p:nvPr>
        </p:nvSpPr>
        <p:spPr>
          <a:xfrm>
            <a:off x="1163867" y="4279700"/>
            <a:ext cx="30740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grpSp>
        <p:nvGrpSpPr>
          <p:cNvPr id="958" name="Google Shape;958;p27"/>
          <p:cNvGrpSpPr/>
          <p:nvPr/>
        </p:nvGrpSpPr>
        <p:grpSpPr>
          <a:xfrm>
            <a:off x="0" y="5534966"/>
            <a:ext cx="12192000" cy="1183117"/>
            <a:chOff x="0" y="4260525"/>
            <a:chExt cx="9144000" cy="887338"/>
          </a:xfrm>
        </p:grpSpPr>
        <p:sp>
          <p:nvSpPr>
            <p:cNvPr id="959" name="Google Shape;959;p2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0" name="Google Shape;960;p2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1" name="Google Shape;961;p2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2" name="Google Shape;962;p2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3" name="Google Shape;963;p2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4" name="Google Shape;964;p2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5" name="Google Shape;965;p2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6" name="Google Shape;966;p2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7" name="Google Shape;967;p2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8" name="Google Shape;968;p2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969" name="Google Shape;969;p27"/>
          <p:cNvSpPr txBox="1">
            <a:spLocks noGrp="1"/>
          </p:cNvSpPr>
          <p:nvPr>
            <p:ph type="title" idx="2" hasCustomPrompt="1"/>
          </p:nvPr>
        </p:nvSpPr>
        <p:spPr>
          <a:xfrm>
            <a:off x="4559000"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70" name="Google Shape;970;p27"/>
          <p:cNvSpPr txBox="1">
            <a:spLocks noGrp="1"/>
          </p:cNvSpPr>
          <p:nvPr>
            <p:ph type="subTitle" idx="3"/>
          </p:nvPr>
        </p:nvSpPr>
        <p:spPr>
          <a:xfrm>
            <a:off x="4559000" y="4279700"/>
            <a:ext cx="30740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
        <p:nvSpPr>
          <p:cNvPr id="971" name="Google Shape;971;p27"/>
          <p:cNvSpPr txBox="1">
            <a:spLocks noGrp="1"/>
          </p:cNvSpPr>
          <p:nvPr>
            <p:ph type="title" idx="4" hasCustomPrompt="1"/>
          </p:nvPr>
        </p:nvSpPr>
        <p:spPr>
          <a:xfrm>
            <a:off x="7954133"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72" name="Google Shape;972;p27"/>
          <p:cNvSpPr txBox="1">
            <a:spLocks noGrp="1"/>
          </p:cNvSpPr>
          <p:nvPr>
            <p:ph type="subTitle" idx="5"/>
          </p:nvPr>
        </p:nvSpPr>
        <p:spPr>
          <a:xfrm>
            <a:off x="8053733" y="4279700"/>
            <a:ext cx="28748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
        <p:nvSpPr>
          <p:cNvPr id="973" name="Google Shape;973;p27"/>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74" name="Google Shape;974;p27"/>
          <p:cNvGrpSpPr/>
          <p:nvPr/>
        </p:nvGrpSpPr>
        <p:grpSpPr>
          <a:xfrm>
            <a:off x="0" y="5680700"/>
            <a:ext cx="12192000" cy="1183117"/>
            <a:chOff x="0" y="4260525"/>
            <a:chExt cx="9144000" cy="887338"/>
          </a:xfrm>
        </p:grpSpPr>
        <p:sp>
          <p:nvSpPr>
            <p:cNvPr id="975" name="Google Shape;975;p2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6" name="Google Shape;976;p2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7" name="Google Shape;977;p2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8" name="Google Shape;978;p2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9" name="Google Shape;979;p2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0" name="Google Shape;980;p2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1" name="Google Shape;981;p2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2" name="Google Shape;982;p2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3" name="Google Shape;983;p2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4" name="Google Shape;984;p2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985" name="Google Shape;985;p27"/>
          <p:cNvSpPr/>
          <p:nvPr/>
        </p:nvSpPr>
        <p:spPr>
          <a:xfrm>
            <a:off x="745501" y="203208"/>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6" name="Google Shape;986;p27"/>
          <p:cNvSpPr/>
          <p:nvPr/>
        </p:nvSpPr>
        <p:spPr>
          <a:xfrm>
            <a:off x="10194467" y="960834"/>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7" name="Google Shape;987;p27"/>
          <p:cNvSpPr/>
          <p:nvPr/>
        </p:nvSpPr>
        <p:spPr>
          <a:xfrm>
            <a:off x="-694100" y="121871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8" name="Google Shape;988;p27"/>
          <p:cNvSpPr/>
          <p:nvPr/>
        </p:nvSpPr>
        <p:spPr>
          <a:xfrm>
            <a:off x="8761558" y="-4399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989" name="Google Shape;989;p27"/>
          <p:cNvGrpSpPr/>
          <p:nvPr/>
        </p:nvGrpSpPr>
        <p:grpSpPr>
          <a:xfrm>
            <a:off x="-25060" y="5388734"/>
            <a:ext cx="4406415" cy="1488071"/>
            <a:chOff x="-18795" y="4041550"/>
            <a:chExt cx="3304811" cy="1116053"/>
          </a:xfrm>
        </p:grpSpPr>
        <p:sp>
          <p:nvSpPr>
            <p:cNvPr id="990" name="Google Shape;990;p27"/>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1" name="Google Shape;991;p27"/>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2" name="Google Shape;992;p27"/>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3" name="Google Shape;993;p27"/>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94" name="Google Shape;994;p27"/>
          <p:cNvGrpSpPr/>
          <p:nvPr/>
        </p:nvGrpSpPr>
        <p:grpSpPr>
          <a:xfrm>
            <a:off x="7828261" y="5388734"/>
            <a:ext cx="4406415" cy="1488071"/>
            <a:chOff x="5871195" y="4041550"/>
            <a:chExt cx="3304811" cy="1116053"/>
          </a:xfrm>
        </p:grpSpPr>
        <p:sp>
          <p:nvSpPr>
            <p:cNvPr id="995" name="Google Shape;995;p27"/>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6" name="Google Shape;996;p27"/>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7" name="Google Shape;997;p27"/>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8" name="Google Shape;998;p27"/>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8915220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999"/>
        <p:cNvGrpSpPr/>
        <p:nvPr/>
      </p:nvGrpSpPr>
      <p:grpSpPr>
        <a:xfrm>
          <a:off x="0" y="0"/>
          <a:ext cx="0" cy="0"/>
          <a:chOff x="0" y="0"/>
          <a:chExt cx="0" cy="0"/>
        </a:xfrm>
      </p:grpSpPr>
      <p:grpSp>
        <p:nvGrpSpPr>
          <p:cNvPr id="1000" name="Google Shape;1000;p28"/>
          <p:cNvGrpSpPr/>
          <p:nvPr/>
        </p:nvGrpSpPr>
        <p:grpSpPr>
          <a:xfrm>
            <a:off x="0" y="5648203"/>
            <a:ext cx="7255400" cy="768387"/>
            <a:chOff x="0" y="4571577"/>
            <a:chExt cx="5441550" cy="576290"/>
          </a:xfrm>
        </p:grpSpPr>
        <p:sp>
          <p:nvSpPr>
            <p:cNvPr id="1001" name="Google Shape;1001;p28"/>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2" name="Google Shape;1002;p28"/>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3" name="Google Shape;1003;p28"/>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4" name="Google Shape;1004;p28"/>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5" name="Google Shape;1005;p28"/>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6" name="Google Shape;1006;p28"/>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007" name="Google Shape;1007;p28"/>
          <p:cNvGrpSpPr/>
          <p:nvPr/>
        </p:nvGrpSpPr>
        <p:grpSpPr>
          <a:xfrm>
            <a:off x="1" y="5741467"/>
            <a:ext cx="7218303" cy="1183117"/>
            <a:chOff x="0" y="4260525"/>
            <a:chExt cx="5413727" cy="887338"/>
          </a:xfrm>
        </p:grpSpPr>
        <p:sp>
          <p:nvSpPr>
            <p:cNvPr id="1008" name="Google Shape;1008;p28"/>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9" name="Google Shape;1009;p28"/>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0" name="Google Shape;1010;p28"/>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1" name="Google Shape;1011;p28"/>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2" name="Google Shape;1012;p28"/>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3" name="Google Shape;1013;p28"/>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14" name="Google Shape;1014;p28"/>
          <p:cNvSpPr txBox="1">
            <a:spLocks noGrp="1"/>
          </p:cNvSpPr>
          <p:nvPr>
            <p:ph type="title"/>
          </p:nvPr>
        </p:nvSpPr>
        <p:spPr>
          <a:xfrm>
            <a:off x="958000" y="720000"/>
            <a:ext cx="5138000" cy="1764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28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15" name="Google Shape;1015;p28"/>
          <p:cNvSpPr txBox="1">
            <a:spLocks noGrp="1"/>
          </p:cNvSpPr>
          <p:nvPr>
            <p:ph type="subTitle" idx="1"/>
          </p:nvPr>
        </p:nvSpPr>
        <p:spPr>
          <a:xfrm>
            <a:off x="1237200" y="2597201"/>
            <a:ext cx="4579600" cy="166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16" name="Google Shape;1016;p28"/>
          <p:cNvSpPr txBox="1"/>
          <p:nvPr/>
        </p:nvSpPr>
        <p:spPr>
          <a:xfrm>
            <a:off x="959000" y="4298000"/>
            <a:ext cx="5136000" cy="670800"/>
          </a:xfrm>
          <a:prstGeom prst="rect">
            <a:avLst/>
          </a:prstGeom>
          <a:noFill/>
          <a:ln>
            <a:noFill/>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GB"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rPr>
              <a:t>CREDITS: This presentation template was created by </a:t>
            </a:r>
            <a:r>
              <a:rPr kumimoji="0" lang="en-GB" sz="1333" b="0" i="0" u="none" strike="noStrike" kern="0" cap="none" spc="0" normalizeH="0" baseline="0" noProof="0">
                <a:ln>
                  <a:noFill/>
                </a:ln>
                <a:solidFill>
                  <a:srgbClr val="434343"/>
                </a:solidFill>
                <a:effectLst/>
                <a:uLnTx/>
                <a:uFill>
                  <a:noFill/>
                </a:uFill>
                <a:latin typeface="Didact Gothic" panose="00000500000000000000"/>
                <a:ea typeface="Didact Gothic" panose="00000500000000000000"/>
                <a:cs typeface="Didact Gothic" panose="00000500000000000000"/>
                <a:sym typeface="Didact Gothic" panose="00000500000000000000"/>
                <a:hlinkClick r:id="rId2"/>
              </a:rPr>
              <a:t>Slidesgo</a:t>
            </a:r>
            <a:r>
              <a:rPr kumimoji="0" lang="en-GB"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rPr>
              <a:t>, including icons by </a:t>
            </a:r>
            <a:r>
              <a:rPr kumimoji="0" lang="en-GB" sz="1333" b="0" i="0" u="none" strike="noStrike" kern="0" cap="none" spc="0" normalizeH="0" baseline="0" noProof="0">
                <a:ln>
                  <a:noFill/>
                </a:ln>
                <a:solidFill>
                  <a:srgbClr val="434343"/>
                </a:solidFill>
                <a:effectLst/>
                <a:uLnTx/>
                <a:uFill>
                  <a:noFill/>
                </a:uFill>
                <a:latin typeface="Didact Gothic" panose="00000500000000000000"/>
                <a:ea typeface="Didact Gothic" panose="00000500000000000000"/>
                <a:cs typeface="Didact Gothic" panose="00000500000000000000"/>
                <a:sym typeface="Didact Gothic" panose="00000500000000000000"/>
                <a:hlinkClick r:id="rId3"/>
              </a:rPr>
              <a:t>Flaticon</a:t>
            </a:r>
            <a:r>
              <a:rPr kumimoji="0" lang="en-GB"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rPr>
              <a:t>, and infographics &amp; images by </a:t>
            </a:r>
            <a:r>
              <a:rPr kumimoji="0" lang="en-GB" sz="1333" b="0" i="0" u="none" strike="noStrike" kern="0" cap="none" spc="0" normalizeH="0" baseline="0" noProof="0">
                <a:ln>
                  <a:noFill/>
                </a:ln>
                <a:solidFill>
                  <a:srgbClr val="434343"/>
                </a:solidFill>
                <a:effectLst/>
                <a:uLnTx/>
                <a:uFill>
                  <a:noFill/>
                </a:uFill>
                <a:latin typeface="Didact Gothic" panose="00000500000000000000"/>
                <a:ea typeface="Didact Gothic" panose="00000500000000000000"/>
                <a:cs typeface="Didact Gothic" panose="00000500000000000000"/>
                <a:sym typeface="Didact Gothic" panose="00000500000000000000"/>
                <a:hlinkClick r:id="rId4"/>
              </a:rPr>
              <a:t>Freepik</a:t>
            </a:r>
            <a:r>
              <a:rPr kumimoji="0" lang="en-GB"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rPr>
              <a:t> </a:t>
            </a:r>
            <a:endParaRPr kumimoji="0"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endParaRPr>
          </a:p>
        </p:txBody>
      </p:sp>
      <p:grpSp>
        <p:nvGrpSpPr>
          <p:cNvPr id="1017" name="Google Shape;1017;p28"/>
          <p:cNvGrpSpPr/>
          <p:nvPr/>
        </p:nvGrpSpPr>
        <p:grpSpPr>
          <a:xfrm>
            <a:off x="5595543" y="5164222"/>
            <a:ext cx="7859020" cy="2244332"/>
            <a:chOff x="-578393" y="3873166"/>
            <a:chExt cx="5894265" cy="1683249"/>
          </a:xfrm>
        </p:grpSpPr>
        <p:grpSp>
          <p:nvGrpSpPr>
            <p:cNvPr id="1018" name="Google Shape;1018;p28"/>
            <p:cNvGrpSpPr/>
            <p:nvPr/>
          </p:nvGrpSpPr>
          <p:grpSpPr>
            <a:xfrm rot="248419">
              <a:off x="-535153" y="3969805"/>
              <a:ext cx="2723882" cy="1296273"/>
              <a:chOff x="4740748" y="4022919"/>
              <a:chExt cx="2723855" cy="1296260"/>
            </a:xfrm>
          </p:grpSpPr>
          <p:sp>
            <p:nvSpPr>
              <p:cNvPr id="1019" name="Google Shape;1019;p28"/>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0" name="Google Shape;1020;p28"/>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1" name="Google Shape;1021;p28"/>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2" name="Google Shape;1022;p28"/>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3" name="Google Shape;1023;p28"/>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4" name="Google Shape;1024;p28"/>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5" name="Google Shape;1025;p28"/>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6" name="Google Shape;1026;p28"/>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027" name="Google Shape;1027;p28"/>
            <p:cNvGrpSpPr/>
            <p:nvPr/>
          </p:nvGrpSpPr>
          <p:grpSpPr>
            <a:xfrm>
              <a:off x="1783743" y="4365285"/>
              <a:ext cx="3532128" cy="1191131"/>
              <a:chOff x="-17642" y="3723575"/>
              <a:chExt cx="4252502" cy="1434060"/>
            </a:xfrm>
          </p:grpSpPr>
          <p:sp>
            <p:nvSpPr>
              <p:cNvPr id="1028" name="Google Shape;1028;p28"/>
              <p:cNvSpPr/>
              <p:nvPr/>
            </p:nvSpPr>
            <p:spPr>
              <a:xfrm>
                <a:off x="-11586" y="3723575"/>
                <a:ext cx="2288234" cy="143406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9" name="Google Shape;1029;p28"/>
              <p:cNvSpPr/>
              <p:nvPr/>
            </p:nvSpPr>
            <p:spPr>
              <a:xfrm>
                <a:off x="-17642" y="3907279"/>
                <a:ext cx="2146401" cy="1250350"/>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0" name="Google Shape;1030;p28"/>
              <p:cNvSpPr/>
              <p:nvPr/>
            </p:nvSpPr>
            <p:spPr>
              <a:xfrm>
                <a:off x="1946626" y="4388188"/>
                <a:ext cx="2288234" cy="76936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1" name="Google Shape;1031;p28"/>
              <p:cNvSpPr/>
              <p:nvPr/>
            </p:nvSpPr>
            <p:spPr>
              <a:xfrm>
                <a:off x="1945675" y="4579348"/>
                <a:ext cx="2146401" cy="578227"/>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grpSp>
        <p:nvGrpSpPr>
          <p:cNvPr id="1032" name="Google Shape;1032;p28"/>
          <p:cNvGrpSpPr/>
          <p:nvPr/>
        </p:nvGrpSpPr>
        <p:grpSpPr>
          <a:xfrm>
            <a:off x="8378072" y="5296976"/>
            <a:ext cx="3827837" cy="1586699"/>
            <a:chOff x="6091830" y="3908407"/>
            <a:chExt cx="3052177" cy="1235105"/>
          </a:xfrm>
        </p:grpSpPr>
        <p:sp>
          <p:nvSpPr>
            <p:cNvPr id="1033" name="Google Shape;1033;p28"/>
            <p:cNvSpPr/>
            <p:nvPr/>
          </p:nvSpPr>
          <p:spPr>
            <a:xfrm>
              <a:off x="6091830" y="3908407"/>
              <a:ext cx="3052177" cy="1235105"/>
            </a:xfrm>
            <a:custGeom>
              <a:avLst/>
              <a:gdLst/>
              <a:ahLst/>
              <a:cxnLst/>
              <a:rect l="l" t="t" r="r" b="b"/>
              <a:pathLst>
                <a:path w="49189" h="19905" extrusionOk="0">
                  <a:moveTo>
                    <a:pt x="49189" y="1"/>
                  </a:moveTo>
                  <a:cubicBezTo>
                    <a:pt x="49189" y="1"/>
                    <a:pt x="22826" y="1"/>
                    <a:pt x="0" y="19904"/>
                  </a:cubicBezTo>
                  <a:lnTo>
                    <a:pt x="49189" y="19904"/>
                  </a:lnTo>
                  <a:lnTo>
                    <a:pt x="4918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4" name="Google Shape;1034;p28"/>
            <p:cNvSpPr/>
            <p:nvPr/>
          </p:nvSpPr>
          <p:spPr>
            <a:xfrm>
              <a:off x="6945878" y="4166160"/>
              <a:ext cx="2198121" cy="977350"/>
            </a:xfrm>
            <a:custGeom>
              <a:avLst/>
              <a:gdLst/>
              <a:ahLst/>
              <a:cxnLst/>
              <a:rect l="l" t="t" r="r" b="b"/>
              <a:pathLst>
                <a:path w="35425" h="15751" extrusionOk="0">
                  <a:moveTo>
                    <a:pt x="35425" y="1"/>
                  </a:moveTo>
                  <a:cubicBezTo>
                    <a:pt x="34649" y="1005"/>
                    <a:pt x="33325" y="2512"/>
                    <a:pt x="32092" y="2740"/>
                  </a:cubicBezTo>
                  <a:cubicBezTo>
                    <a:pt x="31966" y="2766"/>
                    <a:pt x="31839" y="2778"/>
                    <a:pt x="31712" y="2778"/>
                  </a:cubicBezTo>
                  <a:cubicBezTo>
                    <a:pt x="30282" y="2778"/>
                    <a:pt x="28782" y="1279"/>
                    <a:pt x="27145" y="1279"/>
                  </a:cubicBezTo>
                  <a:cubicBezTo>
                    <a:pt x="26741" y="1279"/>
                    <a:pt x="26329" y="1371"/>
                    <a:pt x="25907" y="1599"/>
                  </a:cubicBezTo>
                  <a:cubicBezTo>
                    <a:pt x="23624" y="2854"/>
                    <a:pt x="23738" y="4840"/>
                    <a:pt x="21159" y="6072"/>
                  </a:cubicBezTo>
                  <a:cubicBezTo>
                    <a:pt x="20775" y="6257"/>
                    <a:pt x="20411" y="6333"/>
                    <a:pt x="20059" y="6333"/>
                  </a:cubicBezTo>
                  <a:cubicBezTo>
                    <a:pt x="18439" y="6333"/>
                    <a:pt x="17087" y="4726"/>
                    <a:pt x="15378" y="4726"/>
                  </a:cubicBezTo>
                  <a:cubicBezTo>
                    <a:pt x="14983" y="4726"/>
                    <a:pt x="14569" y="4811"/>
                    <a:pt x="14129" y="5022"/>
                  </a:cubicBezTo>
                  <a:cubicBezTo>
                    <a:pt x="11367" y="6369"/>
                    <a:pt x="12029" y="9222"/>
                    <a:pt x="10043" y="10272"/>
                  </a:cubicBezTo>
                  <a:cubicBezTo>
                    <a:pt x="9620" y="10488"/>
                    <a:pt x="9156" y="10567"/>
                    <a:pt x="8668" y="10567"/>
                  </a:cubicBezTo>
                  <a:cubicBezTo>
                    <a:pt x="7370" y="10567"/>
                    <a:pt x="5909" y="10010"/>
                    <a:pt x="4636" y="10010"/>
                  </a:cubicBezTo>
                  <a:cubicBezTo>
                    <a:pt x="4117" y="10010"/>
                    <a:pt x="3629" y="10102"/>
                    <a:pt x="3196" y="10363"/>
                  </a:cubicBezTo>
                  <a:cubicBezTo>
                    <a:pt x="1552" y="11322"/>
                    <a:pt x="0" y="12943"/>
                    <a:pt x="548" y="15750"/>
                  </a:cubicBezTo>
                  <a:lnTo>
                    <a:pt x="35425" y="15750"/>
                  </a:lnTo>
                  <a:lnTo>
                    <a:pt x="35425"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35" name="Google Shape;1035;p28"/>
          <p:cNvSpPr/>
          <p:nvPr/>
        </p:nvSpPr>
        <p:spPr>
          <a:xfrm flipH="1">
            <a:off x="11716156" y="3692184"/>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6" name="Google Shape;1036;p28"/>
          <p:cNvSpPr/>
          <p:nvPr/>
        </p:nvSpPr>
        <p:spPr>
          <a:xfrm>
            <a:off x="-820598" y="1809728"/>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7" name="Google Shape;1037;p28"/>
          <p:cNvSpPr/>
          <p:nvPr/>
        </p:nvSpPr>
        <p:spPr>
          <a:xfrm>
            <a:off x="3695796" y="214133"/>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8" name="Google Shape;1038;p28"/>
          <p:cNvSpPr/>
          <p:nvPr/>
        </p:nvSpPr>
        <p:spPr>
          <a:xfrm flipH="1">
            <a:off x="8452067" y="346333"/>
            <a:ext cx="1843815" cy="580168"/>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039" name="Google Shape;1039;p28"/>
          <p:cNvGrpSpPr/>
          <p:nvPr/>
        </p:nvGrpSpPr>
        <p:grpSpPr>
          <a:xfrm>
            <a:off x="10546219" y="380609"/>
            <a:ext cx="1570839" cy="5718948"/>
            <a:chOff x="8063667" y="81447"/>
            <a:chExt cx="1252529" cy="4451698"/>
          </a:xfrm>
        </p:grpSpPr>
        <p:sp>
          <p:nvSpPr>
            <p:cNvPr id="1040" name="Google Shape;1040;p2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1" name="Google Shape;1041;p2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2" name="Google Shape;1042;p28"/>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3" name="Google Shape;1043;p28"/>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4" name="Google Shape;1044;p2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5" name="Google Shape;1045;p2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6" name="Google Shape;1046;p2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7" name="Google Shape;1047;p2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8" name="Google Shape;1048;p2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3253263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049"/>
        <p:cNvGrpSpPr/>
        <p:nvPr/>
      </p:nvGrpSpPr>
      <p:grpSpPr>
        <a:xfrm>
          <a:off x="0" y="0"/>
          <a:ext cx="0" cy="0"/>
          <a:chOff x="0" y="0"/>
          <a:chExt cx="0" cy="0"/>
        </a:xfrm>
      </p:grpSpPr>
      <p:grpSp>
        <p:nvGrpSpPr>
          <p:cNvPr id="1050" name="Google Shape;1050;p29"/>
          <p:cNvGrpSpPr/>
          <p:nvPr/>
        </p:nvGrpSpPr>
        <p:grpSpPr>
          <a:xfrm>
            <a:off x="0" y="5790636"/>
            <a:ext cx="12192000" cy="768387"/>
            <a:chOff x="0" y="4571577"/>
            <a:chExt cx="9144000" cy="576290"/>
          </a:xfrm>
        </p:grpSpPr>
        <p:sp>
          <p:nvSpPr>
            <p:cNvPr id="1051" name="Google Shape;1051;p29"/>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2" name="Google Shape;1052;p29"/>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3" name="Google Shape;1053;p29"/>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4" name="Google Shape;1054;p29"/>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5" name="Google Shape;1055;p29"/>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6" name="Google Shape;1056;p29"/>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7" name="Google Shape;1057;p29"/>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8" name="Google Shape;1058;p29"/>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9" name="Google Shape;1059;p29"/>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0" name="Google Shape;1060;p29"/>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61" name="Google Shape;1061;p29"/>
          <p:cNvSpPr/>
          <p:nvPr/>
        </p:nvSpPr>
        <p:spPr>
          <a:xfrm>
            <a:off x="-522866" y="17691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2" name="Google Shape;1062;p29"/>
          <p:cNvSpPr/>
          <p:nvPr/>
        </p:nvSpPr>
        <p:spPr>
          <a:xfrm>
            <a:off x="10699934" y="10345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3" name="Google Shape;1063;p29"/>
          <p:cNvSpPr/>
          <p:nvPr/>
        </p:nvSpPr>
        <p:spPr>
          <a:xfrm>
            <a:off x="9941857" y="-182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064" name="Google Shape;1064;p29"/>
          <p:cNvGrpSpPr/>
          <p:nvPr/>
        </p:nvGrpSpPr>
        <p:grpSpPr>
          <a:xfrm>
            <a:off x="0" y="5883900"/>
            <a:ext cx="12192000" cy="1183117"/>
            <a:chOff x="0" y="4260525"/>
            <a:chExt cx="9144000" cy="887338"/>
          </a:xfrm>
        </p:grpSpPr>
        <p:sp>
          <p:nvSpPr>
            <p:cNvPr id="1065" name="Google Shape;1065;p29"/>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6" name="Google Shape;1066;p29"/>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7" name="Google Shape;1067;p29"/>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8" name="Google Shape;1068;p29"/>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9" name="Google Shape;1069;p29"/>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0" name="Google Shape;1070;p29"/>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1" name="Google Shape;1071;p29"/>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2" name="Google Shape;1072;p29"/>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3" name="Google Shape;1073;p29"/>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4" name="Google Shape;1074;p29"/>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75" name="Google Shape;1075;p29"/>
          <p:cNvSpPr/>
          <p:nvPr/>
        </p:nvSpPr>
        <p:spPr>
          <a:xfrm>
            <a:off x="-1007833" y="40495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40395259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076"/>
        <p:cNvGrpSpPr/>
        <p:nvPr/>
      </p:nvGrpSpPr>
      <p:grpSpPr>
        <a:xfrm>
          <a:off x="0" y="0"/>
          <a:ext cx="0" cy="0"/>
          <a:chOff x="0" y="0"/>
          <a:chExt cx="0" cy="0"/>
        </a:xfrm>
      </p:grpSpPr>
      <p:grpSp>
        <p:nvGrpSpPr>
          <p:cNvPr id="1077" name="Google Shape;1077;p30"/>
          <p:cNvGrpSpPr/>
          <p:nvPr/>
        </p:nvGrpSpPr>
        <p:grpSpPr>
          <a:xfrm>
            <a:off x="0" y="5689036"/>
            <a:ext cx="12192000" cy="768387"/>
            <a:chOff x="0" y="4571577"/>
            <a:chExt cx="9144000" cy="576290"/>
          </a:xfrm>
        </p:grpSpPr>
        <p:sp>
          <p:nvSpPr>
            <p:cNvPr id="1078" name="Google Shape;1078;p3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9" name="Google Shape;1079;p3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0" name="Google Shape;1080;p3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1" name="Google Shape;1081;p3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2" name="Google Shape;1082;p3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3" name="Google Shape;1083;p3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4" name="Google Shape;1084;p3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5" name="Google Shape;1085;p3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6" name="Google Shape;1086;p3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7" name="Google Shape;1087;p3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088" name="Google Shape;1088;p30"/>
          <p:cNvGrpSpPr/>
          <p:nvPr/>
        </p:nvGrpSpPr>
        <p:grpSpPr>
          <a:xfrm>
            <a:off x="0" y="5680700"/>
            <a:ext cx="12192000" cy="1183117"/>
            <a:chOff x="0" y="4260525"/>
            <a:chExt cx="9144000" cy="887338"/>
          </a:xfrm>
        </p:grpSpPr>
        <p:sp>
          <p:nvSpPr>
            <p:cNvPr id="1089" name="Google Shape;1089;p3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0" name="Google Shape;1090;p3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1" name="Google Shape;1091;p3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2" name="Google Shape;1092;p3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3" name="Google Shape;1093;p3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4" name="Google Shape;1094;p3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5" name="Google Shape;1095;p3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6" name="Google Shape;1096;p3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7" name="Google Shape;1097;p3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8" name="Google Shape;1098;p3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099" name="Google Shape;1099;p30"/>
          <p:cNvGrpSpPr/>
          <p:nvPr/>
        </p:nvGrpSpPr>
        <p:grpSpPr>
          <a:xfrm flipH="1">
            <a:off x="10199695" y="5578790"/>
            <a:ext cx="1031791" cy="1320868"/>
            <a:chOff x="4376621" y="3930330"/>
            <a:chExt cx="1138339" cy="1457482"/>
          </a:xfrm>
        </p:grpSpPr>
        <p:sp>
          <p:nvSpPr>
            <p:cNvPr id="1100" name="Google Shape;1100;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1" name="Google Shape;1101;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2" name="Google Shape;1102;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03" name="Google Shape;1103;p30"/>
          <p:cNvGrpSpPr/>
          <p:nvPr/>
        </p:nvGrpSpPr>
        <p:grpSpPr>
          <a:xfrm flipH="1">
            <a:off x="10893842" y="5476885"/>
            <a:ext cx="856257" cy="1478267"/>
            <a:chOff x="3804453" y="3817886"/>
            <a:chExt cx="944680" cy="1631161"/>
          </a:xfrm>
        </p:grpSpPr>
        <p:sp>
          <p:nvSpPr>
            <p:cNvPr id="1104" name="Google Shape;1104;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5" name="Google Shape;1105;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6" name="Google Shape;1106;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07" name="Google Shape;1107;p30"/>
          <p:cNvGrpSpPr/>
          <p:nvPr/>
        </p:nvGrpSpPr>
        <p:grpSpPr>
          <a:xfrm>
            <a:off x="1084542" y="5634307"/>
            <a:ext cx="1031791" cy="1320868"/>
            <a:chOff x="4376621" y="3930330"/>
            <a:chExt cx="1138339" cy="1457482"/>
          </a:xfrm>
        </p:grpSpPr>
        <p:sp>
          <p:nvSpPr>
            <p:cNvPr id="1108" name="Google Shape;1108;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9" name="Google Shape;1109;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0" name="Google Shape;1110;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11" name="Google Shape;1111;p30"/>
          <p:cNvGrpSpPr/>
          <p:nvPr/>
        </p:nvGrpSpPr>
        <p:grpSpPr>
          <a:xfrm>
            <a:off x="574262" y="5398819"/>
            <a:ext cx="856257" cy="1478267"/>
            <a:chOff x="3804453" y="3817886"/>
            <a:chExt cx="944680" cy="1631161"/>
          </a:xfrm>
        </p:grpSpPr>
        <p:sp>
          <p:nvSpPr>
            <p:cNvPr id="1112" name="Google Shape;1112;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3" name="Google Shape;1113;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4" name="Google Shape;1114;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15" name="Google Shape;1115;p30"/>
          <p:cNvGrpSpPr/>
          <p:nvPr/>
        </p:nvGrpSpPr>
        <p:grpSpPr>
          <a:xfrm>
            <a:off x="11265374" y="2488667"/>
            <a:ext cx="1106133" cy="3528367"/>
            <a:chOff x="8449030" y="1866500"/>
            <a:chExt cx="829600" cy="2646275"/>
          </a:xfrm>
        </p:grpSpPr>
        <p:sp>
          <p:nvSpPr>
            <p:cNvPr id="1116" name="Google Shape;1116;p30"/>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7" name="Google Shape;1117;p30"/>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8" name="Google Shape;1118;p30"/>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9" name="Google Shape;1119;p30"/>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0" name="Google Shape;1120;p30"/>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1" name="Google Shape;1121;p30"/>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2" name="Google Shape;1122;p30"/>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3" name="Google Shape;1123;p30"/>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4" name="Google Shape;1124;p30"/>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25" name="Google Shape;1125;p30"/>
          <p:cNvGrpSpPr/>
          <p:nvPr/>
        </p:nvGrpSpPr>
        <p:grpSpPr>
          <a:xfrm>
            <a:off x="10737373" y="5702234"/>
            <a:ext cx="1498800" cy="1136033"/>
            <a:chOff x="8053030" y="4276675"/>
            <a:chExt cx="1124100" cy="852025"/>
          </a:xfrm>
        </p:grpSpPr>
        <p:sp>
          <p:nvSpPr>
            <p:cNvPr id="1126" name="Google Shape;1126;p30"/>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7" name="Google Shape;1127;p30"/>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8" name="Google Shape;1128;p30"/>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29" name="Google Shape;1129;p30"/>
          <p:cNvGrpSpPr/>
          <p:nvPr/>
        </p:nvGrpSpPr>
        <p:grpSpPr>
          <a:xfrm>
            <a:off x="-227060" y="2716367"/>
            <a:ext cx="1106133" cy="3528367"/>
            <a:chOff x="-170295" y="1808675"/>
            <a:chExt cx="829600" cy="2646275"/>
          </a:xfrm>
        </p:grpSpPr>
        <p:sp>
          <p:nvSpPr>
            <p:cNvPr id="1130" name="Google Shape;1130;p30"/>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1" name="Google Shape;1131;p30"/>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2" name="Google Shape;1132;p30"/>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3" name="Google Shape;1133;p30"/>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4" name="Google Shape;1134;p30"/>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5" name="Google Shape;1135;p30"/>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6" name="Google Shape;1136;p30"/>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7" name="Google Shape;1137;p30"/>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8" name="Google Shape;1138;p30"/>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39" name="Google Shape;1139;p30"/>
          <p:cNvGrpSpPr/>
          <p:nvPr/>
        </p:nvGrpSpPr>
        <p:grpSpPr>
          <a:xfrm>
            <a:off x="-91727" y="5726734"/>
            <a:ext cx="1498800" cy="1136033"/>
            <a:chOff x="-68795" y="4218850"/>
            <a:chExt cx="1124100" cy="852025"/>
          </a:xfrm>
        </p:grpSpPr>
        <p:sp>
          <p:nvSpPr>
            <p:cNvPr id="1140" name="Google Shape;1140;p30"/>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1" name="Google Shape;1141;p30"/>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2" name="Google Shape;1142;p30"/>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143" name="Google Shape;1143;p30"/>
          <p:cNvSpPr/>
          <p:nvPr/>
        </p:nvSpPr>
        <p:spPr>
          <a:xfrm>
            <a:off x="1705534" y="7477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4" name="Google Shape;1144;p30"/>
          <p:cNvSpPr/>
          <p:nvPr/>
        </p:nvSpPr>
        <p:spPr>
          <a:xfrm>
            <a:off x="9903500" y="5534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5" name="Google Shape;1145;p30"/>
          <p:cNvSpPr/>
          <p:nvPr/>
        </p:nvSpPr>
        <p:spPr>
          <a:xfrm>
            <a:off x="-348167"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6" name="Google Shape;1146;p30"/>
          <p:cNvSpPr/>
          <p:nvPr/>
        </p:nvSpPr>
        <p:spPr>
          <a:xfrm>
            <a:off x="7801390" y="-3318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03731851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1749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0936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50545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450608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183251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872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image" Target="../media/image5.jp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image" Target="../media/image4.png"/><Relationship Id="rId2" Type="http://schemas.openxmlformats.org/officeDocument/2006/relationships/slideLayout" Target="../slideLayouts/slideLayout19.xml"/><Relationship Id="rId16"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17" Type="http://schemas.openxmlformats.org/officeDocument/2006/relationships/tags" Target="../tags/tag5.xml"/><Relationship Id="rId2" Type="http://schemas.openxmlformats.org/officeDocument/2006/relationships/slideLayout" Target="../slideLayouts/slideLayout33.xml"/><Relationship Id="rId16" Type="http://schemas.openxmlformats.org/officeDocument/2006/relationships/tags" Target="../tags/tag4.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ags" Target="../tags/tag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ags" Target="../tags/tag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theme" Target="../theme/theme6.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7.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image" Target="../media/image1.jpg"/><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image" Target="../media/image8.png"/><Relationship Id="rId5" Type="http://schemas.openxmlformats.org/officeDocument/2006/relationships/slideLayout" Target="../slideLayouts/slideLayout109.xml"/><Relationship Id="rId10" Type="http://schemas.openxmlformats.org/officeDocument/2006/relationships/theme" Target="../theme/theme8.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F7264FB-0618-4E18-959B-77CB113B8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6F56141-EDC8-4561-B210-A15B1651A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B2B7860-1501-44BF-BDA2-4ECAC48F4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456EF-EDA7-466D-90A9-97D47B7037CB}"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E21586E5-F721-4A39-860D-941C9E93EA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93DB4B5-A198-4FFC-8349-20B0234F0F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7D73ED-7EBB-4E11-B60B-79773C5177D3}" type="slidenum">
              <a:rPr lang="zh-CN" altLang="en-US" smtClean="0"/>
              <a:t>‹#›</a:t>
            </a:fld>
            <a:endParaRPr lang="zh-CN" altLang="en-US"/>
          </a:p>
        </p:txBody>
      </p:sp>
      <p:pic>
        <p:nvPicPr>
          <p:cNvPr id="7" name="Picture 6" descr="A picture containing shape&#10;&#10;Description automatically generated">
            <a:extLst>
              <a:ext uri="{FF2B5EF4-FFF2-40B4-BE49-F238E27FC236}">
                <a16:creationId xmlns:a16="http://schemas.microsoft.com/office/drawing/2014/main" id="{669039A4-7F50-4C73-98EF-DC43459CC3F2}"/>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524001" y="571499"/>
            <a:ext cx="1209675" cy="1209675"/>
          </a:xfrm>
          <a:prstGeom prst="rect">
            <a:avLst/>
          </a:prstGeom>
        </p:spPr>
      </p:pic>
    </p:spTree>
    <p:extLst>
      <p:ext uri="{BB962C8B-B14F-4D97-AF65-F5344CB8AC3E}">
        <p14:creationId xmlns:p14="http://schemas.microsoft.com/office/powerpoint/2010/main" val="249590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图文框 6"/>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8" name="图片 7"/>
          <p:cNvPicPr>
            <a:picLocks noChangeAspect="1"/>
          </p:cNvPicPr>
          <p:nvPr userDrawn="1"/>
        </p:nvPicPr>
        <p:blipFill>
          <a:blip r:embed="rId16"/>
          <a:srcRect l="21709" t="28104"/>
          <a:stretch>
            <a:fillRect/>
          </a:stretch>
        </p:blipFill>
        <p:spPr>
          <a:xfrm rot="21135172">
            <a:off x="-148158" y="-201943"/>
            <a:ext cx="3398402" cy="1968048"/>
          </a:xfrm>
          <a:custGeom>
            <a:avLst/>
            <a:gdLst>
              <a:gd name="connsiteX0" fmla="*/ 267739 w 3398402"/>
              <a:gd name="connsiteY0" fmla="*/ 0 h 1968048"/>
              <a:gd name="connsiteX1" fmla="*/ 3398402 w 3398402"/>
              <a:gd name="connsiteY1" fmla="*/ 425905 h 1968048"/>
              <a:gd name="connsiteX2" fmla="*/ 3398402 w 3398402"/>
              <a:gd name="connsiteY2" fmla="*/ 1968048 h 1968048"/>
              <a:gd name="connsiteX3" fmla="*/ 0 w 3398402"/>
              <a:gd name="connsiteY3" fmla="*/ 1968048 h 1968048"/>
            </a:gdLst>
            <a:ahLst/>
            <a:cxnLst>
              <a:cxn ang="0">
                <a:pos x="connsiteX0" y="connsiteY0"/>
              </a:cxn>
              <a:cxn ang="0">
                <a:pos x="connsiteX1" y="connsiteY1"/>
              </a:cxn>
              <a:cxn ang="0">
                <a:pos x="connsiteX2" y="connsiteY2"/>
              </a:cxn>
              <a:cxn ang="0">
                <a:pos x="connsiteX3" y="connsiteY3"/>
              </a:cxn>
            </a:cxnLst>
            <a:rect l="l" t="t" r="r" b="b"/>
            <a:pathLst>
              <a:path w="3398402" h="1968048">
                <a:moveTo>
                  <a:pt x="267739" y="0"/>
                </a:moveTo>
                <a:lnTo>
                  <a:pt x="3398402" y="425905"/>
                </a:lnTo>
                <a:lnTo>
                  <a:pt x="3398402" y="1968048"/>
                </a:lnTo>
                <a:lnTo>
                  <a:pt x="0" y="1968048"/>
                </a:lnTo>
                <a:close/>
              </a:path>
            </a:pathLst>
          </a:custGeom>
        </p:spPr>
      </p:pic>
      <p:pic>
        <p:nvPicPr>
          <p:cNvPr id="9" name="图片 8"/>
          <p:cNvPicPr>
            <a:picLocks noChangeAspect="1"/>
          </p:cNvPicPr>
          <p:nvPr userDrawn="1"/>
        </p:nvPicPr>
        <p:blipFill>
          <a:blip r:embed="rId17"/>
          <a:srcRect r="24130" b="22282"/>
          <a:stretch>
            <a:fillRect/>
          </a:stretch>
        </p:blipFill>
        <p:spPr>
          <a:xfrm>
            <a:off x="9258300" y="4688351"/>
            <a:ext cx="2933700" cy="2169649"/>
          </a:xfrm>
          <a:custGeom>
            <a:avLst/>
            <a:gdLst>
              <a:gd name="connsiteX0" fmla="*/ 0 w 2933700"/>
              <a:gd name="connsiteY0" fmla="*/ 0 h 2169649"/>
              <a:gd name="connsiteX1" fmla="*/ 2933700 w 2933700"/>
              <a:gd name="connsiteY1" fmla="*/ 0 h 2169649"/>
              <a:gd name="connsiteX2" fmla="*/ 2933700 w 2933700"/>
              <a:gd name="connsiteY2" fmla="*/ 2169649 h 2169649"/>
              <a:gd name="connsiteX3" fmla="*/ 0 w 2933700"/>
              <a:gd name="connsiteY3" fmla="*/ 2169649 h 2169649"/>
            </a:gdLst>
            <a:ahLst/>
            <a:cxnLst>
              <a:cxn ang="0">
                <a:pos x="connsiteX0" y="connsiteY0"/>
              </a:cxn>
              <a:cxn ang="0">
                <a:pos x="connsiteX1" y="connsiteY1"/>
              </a:cxn>
              <a:cxn ang="0">
                <a:pos x="connsiteX2" y="connsiteY2"/>
              </a:cxn>
              <a:cxn ang="0">
                <a:pos x="connsiteX3" y="connsiteY3"/>
              </a:cxn>
            </a:cxnLst>
            <a:rect l="l" t="t" r="r" b="b"/>
            <a:pathLst>
              <a:path w="2933700" h="2169649">
                <a:moveTo>
                  <a:pt x="0" y="0"/>
                </a:moveTo>
                <a:lnTo>
                  <a:pt x="2933700" y="0"/>
                </a:lnTo>
                <a:lnTo>
                  <a:pt x="2933700" y="2169649"/>
                </a:lnTo>
                <a:lnTo>
                  <a:pt x="0" y="2169649"/>
                </a:lnTo>
                <a:close/>
              </a:path>
            </a:pathLst>
          </a:custGeom>
        </p:spPr>
      </p:pic>
      <p:pic>
        <p:nvPicPr>
          <p:cNvPr id="5" name="Picture 4">
            <a:extLst>
              <a:ext uri="{FF2B5EF4-FFF2-40B4-BE49-F238E27FC236}">
                <a16:creationId xmlns:a16="http://schemas.microsoft.com/office/drawing/2014/main" id="{D004315B-AB5B-412A-95FF-F66F72ED1349}"/>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726344" y="1274575"/>
            <a:ext cx="3429000" cy="3429000"/>
          </a:xfrm>
          <a:prstGeom prst="ellipse">
            <a:avLst/>
          </a:prstGeom>
          <a:ln>
            <a:noFill/>
          </a:ln>
          <a:effectLst>
            <a:softEdge rad="112500"/>
          </a:effectLst>
        </p:spPr>
      </p:pic>
      <p:pic>
        <p:nvPicPr>
          <p:cNvPr id="6" name="Picture 5">
            <a:extLst>
              <a:ext uri="{FF2B5EF4-FFF2-40B4-BE49-F238E27FC236}">
                <a16:creationId xmlns:a16="http://schemas.microsoft.com/office/drawing/2014/main" id="{3CABAB32-9BD5-4B77-81C5-3BBA906532BF}"/>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4381500" y="-6459725"/>
            <a:ext cx="3429000" cy="3429000"/>
          </a:xfrm>
          <a:prstGeom prst="ellipse">
            <a:avLst/>
          </a:prstGeom>
          <a:ln>
            <a:noFill/>
          </a:ln>
          <a:effectLst>
            <a:softEdge rad="112500"/>
          </a:effectLst>
        </p:spPr>
      </p:pic>
      <p:pic>
        <p:nvPicPr>
          <p:cNvPr id="10" name="Picture 9">
            <a:extLst>
              <a:ext uri="{FF2B5EF4-FFF2-40B4-BE49-F238E27FC236}">
                <a16:creationId xmlns:a16="http://schemas.microsoft.com/office/drawing/2014/main" id="{528F65A4-ABFA-4E52-B032-D6F99212F82D}"/>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5735300" y="1274575"/>
            <a:ext cx="3429000" cy="3429000"/>
          </a:xfrm>
          <a:prstGeom prst="ellipse">
            <a:avLst/>
          </a:prstGeom>
          <a:ln>
            <a:noFill/>
          </a:ln>
          <a:effectLst>
            <a:softEdge rad="112500"/>
          </a:effectLst>
        </p:spPr>
      </p:pic>
      <p:pic>
        <p:nvPicPr>
          <p:cNvPr id="11" name="Picture 10">
            <a:extLst>
              <a:ext uri="{FF2B5EF4-FFF2-40B4-BE49-F238E27FC236}">
                <a16:creationId xmlns:a16="http://schemas.microsoft.com/office/drawing/2014/main" id="{FABF9289-E330-48B5-82FB-2E70FF534BB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4381500" y="9580375"/>
            <a:ext cx="3429000" cy="3429000"/>
          </a:xfrm>
          <a:prstGeom prst="ellipse">
            <a:avLst/>
          </a:prstGeom>
          <a:ln>
            <a:noFill/>
          </a:ln>
          <a:effectLst>
            <a:softEdge rad="112500"/>
          </a:effectLst>
        </p:spPr>
      </p:pic>
    </p:spTree>
    <p:extLst>
      <p:ext uri="{BB962C8B-B14F-4D97-AF65-F5344CB8AC3E}">
        <p14:creationId xmlns:p14="http://schemas.microsoft.com/office/powerpoint/2010/main" val="62457703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2" r:id="rId3"/>
    <p:sldLayoutId id="2147483684"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Lst>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2023/1/15</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307969280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86A24DB-9804-4D6A-8888-1BCC5F8318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073F013-88D8-45CE-8447-0B5C33091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AB81C1-BED0-432B-997F-9924A727D2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2D372F-F3DD-46B9-811E-93395687684C}" type="datetimeFigureOut">
              <a:rPr lang="zh-CN" altLang="en-US" smtClean="0"/>
              <a:t>2023/1/15</a:t>
            </a:fld>
            <a:endParaRPr lang="zh-CN" altLang="en-US"/>
          </a:p>
        </p:txBody>
      </p:sp>
      <p:sp>
        <p:nvSpPr>
          <p:cNvPr id="5" name="页脚占位符 4">
            <a:extLst>
              <a:ext uri="{FF2B5EF4-FFF2-40B4-BE49-F238E27FC236}">
                <a16:creationId xmlns:a16="http://schemas.microsoft.com/office/drawing/2014/main" id="{BF539F7C-D169-4164-8A8A-901A65AD9C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7E3B435-0E2B-4E44-BAE3-5BA129585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53878061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05959257"/>
      </p:ext>
    </p:extLst>
  </p:cSld>
  <p:clrMap bg1="lt1" tx1="dk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1400" y="593367"/>
            <a:ext cx="10269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hau Philomene One" panose="02000806040000020003"/>
              <a:buNone/>
              <a:defRPr sz="3500">
                <a:solidFill>
                  <a:schemeClr val="dk1"/>
                </a:solidFill>
                <a:latin typeface="Chau Philomene One" panose="02000806040000020003"/>
                <a:ea typeface="Chau Philomene One" panose="02000806040000020003"/>
                <a:cs typeface="Chau Philomene One" panose="02000806040000020003"/>
                <a:sym typeface="Chau Philomene One" panose="02000806040000020003"/>
              </a:defRPr>
            </a:lvl1pPr>
            <a:lvl2pPr lvl="1"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2pPr>
            <a:lvl3pPr lvl="2"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3pPr>
            <a:lvl4pPr lvl="3"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4pPr>
            <a:lvl5pPr lvl="4"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5pPr>
            <a:lvl6pPr lvl="5"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6pPr>
            <a:lvl7pPr lvl="6"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7pPr>
            <a:lvl8pPr lvl="7"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8pPr>
            <a:lvl9pPr lvl="8"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1pPr>
            <a:lvl2pPr marL="914400" lvl="1"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2pPr>
            <a:lvl3pPr marL="1371600" lvl="2"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3pPr>
            <a:lvl4pPr marL="1828800" lvl="3"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4pPr>
            <a:lvl5pPr marL="2286000" lvl="4"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5pPr>
            <a:lvl6pPr marL="2743200" lvl="5"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6pPr>
            <a:lvl7pPr marL="3200400" lvl="6"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7pPr>
            <a:lvl8pPr marL="3657600" lvl="7"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8pPr>
            <a:lvl9pPr marL="4114800" lvl="8" indent="-317500">
              <a:lnSpc>
                <a:spcPct val="115000"/>
              </a:lnSpc>
              <a:spcBef>
                <a:spcPts val="1600"/>
              </a:spcBef>
              <a:spcAft>
                <a:spcPts val="160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1pPr>
            <a:lvl2pPr lvl="1"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2pPr>
            <a:lvl3pPr lvl="2"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3pPr>
            <a:lvl4pPr lvl="3"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4pPr>
            <a:lvl5pPr lvl="4"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5pPr>
            <a:lvl6pPr lvl="5"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6pPr>
            <a:lvl7pPr lvl="6"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7pPr>
            <a:lvl8pPr lvl="7"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8pPr>
            <a:lvl9pPr lvl="8"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9pPr>
          </a:lstStyle>
          <a:p>
            <a:pPr defTabSz="1219170">
              <a:buClr>
                <a:srgbClr val="000000"/>
              </a:buClr>
            </a:pPr>
            <a:fld id="{00000000-1234-1234-1234-123412341234}" type="slidenum">
              <a:rPr lang="en-GB" kern="0" smtClean="0">
                <a:solidFill>
                  <a:srgbClr val="CBF0F1"/>
                </a:solidFill>
              </a:rPr>
              <a:pPr defTabSz="1219170">
                <a:buClr>
                  <a:srgbClr val="000000"/>
                </a:buClr>
              </a:pPr>
              <a:t>‹#›</a:t>
            </a:fld>
            <a:endParaRPr lang="en-GB" kern="0">
              <a:solidFill>
                <a:srgbClr val="CBF0F1"/>
              </a:solidFill>
            </a:endParaRPr>
          </a:p>
        </p:txBody>
      </p:sp>
    </p:spTree>
    <p:extLst>
      <p:ext uri="{BB962C8B-B14F-4D97-AF65-F5344CB8AC3E}">
        <p14:creationId xmlns:p14="http://schemas.microsoft.com/office/powerpoint/2010/main" val="2148396946"/>
      </p:ext>
    </p:extLst>
  </p:cSld>
  <p:clrMap bg1="lt1" tx1="dk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 id="2147483769" r:id="rId23"/>
    <p:sldLayoutId id="2147483770" r:id="rId24"/>
    <p:sldLayoutId id="2147483771" r:id="rId25"/>
    <p:sldLayoutId id="2147483772" r:id="rId26"/>
    <p:sldLayoutId id="2147483773"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120143"/>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7616B871-DD5E-49D2-BC61-1CB096B9A29D}"/>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524001" y="571499"/>
            <a:ext cx="1209675" cy="1209675"/>
          </a:xfrm>
          <a:prstGeom prst="rect">
            <a:avLst/>
          </a:prstGeom>
        </p:spPr>
      </p:pic>
    </p:spTree>
    <p:extLst>
      <p:ext uri="{BB962C8B-B14F-4D97-AF65-F5344CB8AC3E}">
        <p14:creationId xmlns:p14="http://schemas.microsoft.com/office/powerpoint/2010/main" val="1726869518"/>
      </p:ext>
    </p:extLst>
  </p:cSld>
  <p:clrMap bg1="lt1" tx1="dk1" bg2="lt2" tx2="dk2" accent1="accent1" accent2="accent2" accent3="accent3" accent4="accent4" accent5="accent5" accent6="accent6" hlink="hlink" folHlink="folHlink"/>
  <p:sldLayoutIdLst>
    <p:sldLayoutId id="2147483787" r:id="rId1"/>
    <p:sldLayoutId id="2147483789" r:id="rId2"/>
    <p:sldLayoutId id="2147483790" r:id="rId3"/>
    <p:sldLayoutId id="2147483793" r:id="rId4"/>
    <p:sldLayoutId id="2147483794" r:id="rId5"/>
    <p:sldLayoutId id="2147483798" r:id="rId6"/>
    <p:sldLayoutId id="2147483799" r:id="rId7"/>
    <p:sldLayoutId id="2147483810" r:id="rId8"/>
    <p:sldLayoutId id="2147483811"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32.xml"/><Relationship Id="rId1" Type="http://schemas.openxmlformats.org/officeDocument/2006/relationships/tags" Target="../tags/tag64.xml"/><Relationship Id="rId5" Type="http://schemas.openxmlformats.org/officeDocument/2006/relationships/hyperlink" Target="https://www.facebook.com/huongthaoGADT" TargetMode="Externa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47.png"/><Relationship Id="rId18" Type="http://schemas.openxmlformats.org/officeDocument/2006/relationships/slide" Target="slide13.xml"/><Relationship Id="rId3" Type="http://schemas.openxmlformats.org/officeDocument/2006/relationships/image" Target="../media/image41.png"/><Relationship Id="rId21" Type="http://schemas.openxmlformats.org/officeDocument/2006/relationships/slide" Target="slide20.xml"/><Relationship Id="rId7" Type="http://schemas.openxmlformats.org/officeDocument/2006/relationships/image" Target="../media/image45.png"/><Relationship Id="rId12" Type="http://schemas.openxmlformats.org/officeDocument/2006/relationships/slide" Target="slide15.xml"/><Relationship Id="rId17" Type="http://schemas.openxmlformats.org/officeDocument/2006/relationships/slide" Target="slide19.xml"/><Relationship Id="rId2" Type="http://schemas.openxmlformats.org/officeDocument/2006/relationships/notesSlide" Target="../notesSlides/notesSlide6.xml"/><Relationship Id="rId16" Type="http://schemas.openxmlformats.org/officeDocument/2006/relationships/slide" Target="slide18.xml"/><Relationship Id="rId20" Type="http://schemas.microsoft.com/office/2007/relationships/hdphoto" Target="../media/hdphoto3.wdp"/><Relationship Id="rId1" Type="http://schemas.openxmlformats.org/officeDocument/2006/relationships/slideLayout" Target="../slideLayouts/slideLayout77.xml"/><Relationship Id="rId6" Type="http://schemas.openxmlformats.org/officeDocument/2006/relationships/image" Target="../media/image44.jpeg"/><Relationship Id="rId11" Type="http://schemas.microsoft.com/office/2007/relationships/hdphoto" Target="../media/hdphoto2.wdp"/><Relationship Id="rId5" Type="http://schemas.openxmlformats.org/officeDocument/2006/relationships/image" Target="../media/image43.png"/><Relationship Id="rId15" Type="http://schemas.openxmlformats.org/officeDocument/2006/relationships/slide" Target="slide17.xml"/><Relationship Id="rId10" Type="http://schemas.openxmlformats.org/officeDocument/2006/relationships/image" Target="../media/image46.png"/><Relationship Id="rId19"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slide" Target="slide14.xml"/><Relationship Id="rId14" Type="http://schemas.openxmlformats.org/officeDocument/2006/relationships/slide" Target="slide16.xml"/></Relationships>
</file>

<file path=ppt/slides/_rels/slide13.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image" Target="../media/image56.png"/><Relationship Id="rId18" Type="http://schemas.openxmlformats.org/officeDocument/2006/relationships/image" Target="../media/image61.png"/><Relationship Id="rId26" Type="http://schemas.openxmlformats.org/officeDocument/2006/relationships/image" Target="../media/image69.png"/><Relationship Id="rId3" Type="http://schemas.openxmlformats.org/officeDocument/2006/relationships/audio" Target="../media/audio1.wav"/><Relationship Id="rId21" Type="http://schemas.openxmlformats.org/officeDocument/2006/relationships/image" Target="../media/image64.png"/><Relationship Id="rId7" Type="http://schemas.openxmlformats.org/officeDocument/2006/relationships/image" Target="../media/image51.gif"/><Relationship Id="rId12" Type="http://schemas.openxmlformats.org/officeDocument/2006/relationships/image" Target="../media/image55.gif"/><Relationship Id="rId17" Type="http://schemas.openxmlformats.org/officeDocument/2006/relationships/image" Target="../media/image60.png"/><Relationship Id="rId25" Type="http://schemas.openxmlformats.org/officeDocument/2006/relationships/image" Target="../media/image68.png"/><Relationship Id="rId2" Type="http://schemas.openxmlformats.org/officeDocument/2006/relationships/notesSlide" Target="../notesSlides/notesSlide7.xml"/><Relationship Id="rId16" Type="http://schemas.openxmlformats.org/officeDocument/2006/relationships/image" Target="../media/image59.png"/><Relationship Id="rId20" Type="http://schemas.openxmlformats.org/officeDocument/2006/relationships/image" Target="../media/image63.png"/><Relationship Id="rId29" Type="http://schemas.openxmlformats.org/officeDocument/2006/relationships/image" Target="../media/image72.png"/><Relationship Id="rId1" Type="http://schemas.openxmlformats.org/officeDocument/2006/relationships/slideLayout" Target="../slideLayouts/slideLayout94.xml"/><Relationship Id="rId6" Type="http://schemas.openxmlformats.org/officeDocument/2006/relationships/image" Target="../media/image50.jpeg"/><Relationship Id="rId11" Type="http://schemas.openxmlformats.org/officeDocument/2006/relationships/image" Target="../media/image54.gif"/><Relationship Id="rId24" Type="http://schemas.openxmlformats.org/officeDocument/2006/relationships/image" Target="../media/image67.png"/><Relationship Id="rId5" Type="http://schemas.openxmlformats.org/officeDocument/2006/relationships/image" Target="../media/image49.jpg"/><Relationship Id="rId15" Type="http://schemas.openxmlformats.org/officeDocument/2006/relationships/image" Target="../media/image58.png"/><Relationship Id="rId23" Type="http://schemas.openxmlformats.org/officeDocument/2006/relationships/image" Target="../media/image66.png"/><Relationship Id="rId28" Type="http://schemas.openxmlformats.org/officeDocument/2006/relationships/image" Target="../media/image71.png"/><Relationship Id="rId10" Type="http://schemas.openxmlformats.org/officeDocument/2006/relationships/image" Target="../media/image53.png"/><Relationship Id="rId19" Type="http://schemas.openxmlformats.org/officeDocument/2006/relationships/image" Target="../media/image62.png"/><Relationship Id="rId4" Type="http://schemas.openxmlformats.org/officeDocument/2006/relationships/audio" Target="../media/audio2.wav"/><Relationship Id="rId9" Type="http://schemas.openxmlformats.org/officeDocument/2006/relationships/image" Target="../media/image52.png"/><Relationship Id="rId14" Type="http://schemas.openxmlformats.org/officeDocument/2006/relationships/image" Target="../media/image57.png"/><Relationship Id="rId22" Type="http://schemas.openxmlformats.org/officeDocument/2006/relationships/image" Target="../media/image65.png"/><Relationship Id="rId27" Type="http://schemas.openxmlformats.org/officeDocument/2006/relationships/image" Target="../media/image70.png"/><Relationship Id="rId30" Type="http://schemas.openxmlformats.org/officeDocument/2006/relationships/image" Target="../media/image73.png"/></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xml"/><Relationship Id="rId1" Type="http://schemas.openxmlformats.org/officeDocument/2006/relationships/slideLayout" Target="../slideLayouts/slideLayout67.xml"/><Relationship Id="rId5" Type="http://schemas.openxmlformats.org/officeDocument/2006/relationships/slide" Target="slide12.xml"/><Relationship Id="rId4" Type="http://schemas.openxmlformats.org/officeDocument/2006/relationships/image" Target="../media/image29.emf"/></Relationships>
</file>

<file path=ppt/slides/_rels/slide1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74.png"/><Relationship Id="rId1" Type="http://schemas.openxmlformats.org/officeDocument/2006/relationships/slideLayout" Target="../slideLayouts/slideLayout67.xml"/><Relationship Id="rId4" Type="http://schemas.openxmlformats.org/officeDocument/2006/relationships/slide" Target="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74.png"/><Relationship Id="rId1" Type="http://schemas.openxmlformats.org/officeDocument/2006/relationships/slideLayout" Target="../slideLayouts/slideLayout67.xml"/><Relationship Id="rId4" Type="http://schemas.openxmlformats.org/officeDocument/2006/relationships/slide" Target="slide1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67.xml"/><Relationship Id="rId6" Type="http://schemas.openxmlformats.org/officeDocument/2006/relationships/slide" Target="slide12.xml"/><Relationship Id="rId5" Type="http://schemas.openxmlformats.org/officeDocument/2006/relationships/image" Target="../media/image28.emf"/><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74.png"/><Relationship Id="rId1" Type="http://schemas.openxmlformats.org/officeDocument/2006/relationships/slideLayout" Target="../slideLayouts/slideLayout67.xml"/><Relationship Id="rId4" Type="http://schemas.openxmlformats.org/officeDocument/2006/relationships/slide" Target="slide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74.png"/><Relationship Id="rId1" Type="http://schemas.openxmlformats.org/officeDocument/2006/relationships/slideLayout" Target="../slideLayouts/slideLayout67.xml"/><Relationship Id="rId4" Type="http://schemas.openxmlformats.org/officeDocument/2006/relationships/slide" Target="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80.png"/><Relationship Id="rId13" Type="http://schemas.microsoft.com/office/2007/relationships/hdphoto" Target="../media/hdphoto4.wdp"/><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10.xml"/><Relationship Id="rId1" Type="http://schemas.openxmlformats.org/officeDocument/2006/relationships/slideLayout" Target="../slideLayouts/slideLayout58.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jpg"/></Relationships>
</file>

<file path=ppt/slides/_rels/slide2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0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32.xml"/><Relationship Id="rId1" Type="http://schemas.openxmlformats.org/officeDocument/2006/relationships/tags" Target="../tags/tag63.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12.xml"/><Relationship Id="rId4" Type="http://schemas.openxmlformats.org/officeDocument/2006/relationships/image" Target="../media/image29.emf"/></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4.xml"/><Relationship Id="rId7" Type="http://schemas.openxmlformats.org/officeDocument/2006/relationships/image" Target="../media/image33.png"/><Relationship Id="rId2" Type="http://schemas.openxmlformats.org/officeDocument/2006/relationships/slideLayout" Target="../slideLayouts/slideLayout43.xml"/><Relationship Id="rId1" Type="http://schemas.openxmlformats.org/officeDocument/2006/relationships/themeOverride" Target="../theme/themeOverride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2" name="矩形 1">
            <a:extLst>
              <a:ext uri="{FF2B5EF4-FFF2-40B4-BE49-F238E27FC236}">
                <a16:creationId xmlns:a16="http://schemas.microsoft.com/office/drawing/2014/main" id="{20CF277F-1A09-4D98-BA95-93E9FC8D168F}"/>
              </a:ext>
            </a:extLst>
          </p:cNvPr>
          <p:cNvSpPr/>
          <p:nvPr/>
        </p:nvSpPr>
        <p:spPr>
          <a:xfrm>
            <a:off x="2271081" y="983848"/>
            <a:ext cx="7649836" cy="489609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9" name="Picture 8">
            <a:extLst>
              <a:ext uri="{FF2B5EF4-FFF2-40B4-BE49-F238E27FC236}">
                <a16:creationId xmlns:a16="http://schemas.microsoft.com/office/drawing/2014/main" id="{3791498B-3243-4C43-809E-7AC14CE49170}"/>
              </a:ext>
            </a:extLst>
          </p:cNvPr>
          <p:cNvPicPr>
            <a:picLocks noChangeAspect="1"/>
          </p:cNvPicPr>
          <p:nvPr/>
        </p:nvPicPr>
        <p:blipFill>
          <a:blip r:embed="rId4"/>
          <a:stretch>
            <a:fillRect/>
          </a:stretch>
        </p:blipFill>
        <p:spPr>
          <a:xfrm>
            <a:off x="3930578" y="2249768"/>
            <a:ext cx="4578493" cy="853514"/>
          </a:xfrm>
          <a:prstGeom prst="rect">
            <a:avLst/>
          </a:prstGeom>
        </p:spPr>
      </p:pic>
      <p:sp>
        <p:nvSpPr>
          <p:cNvPr id="10" name="TextBox 9">
            <a:extLst>
              <a:ext uri="{FF2B5EF4-FFF2-40B4-BE49-F238E27FC236}">
                <a16:creationId xmlns:a16="http://schemas.microsoft.com/office/drawing/2014/main" id="{B8843B73-CEE4-40B5-B9E1-CA6D9E6179A0}"/>
              </a:ext>
            </a:extLst>
          </p:cNvPr>
          <p:cNvSpPr txBox="1"/>
          <p:nvPr/>
        </p:nvSpPr>
        <p:spPr>
          <a:xfrm>
            <a:off x="2924175" y="1590675"/>
            <a:ext cx="6438900" cy="584775"/>
          </a:xfrm>
          <a:prstGeom prst="rect">
            <a:avLst/>
          </a:prstGeom>
          <a:noFill/>
        </p:spPr>
        <p:txBody>
          <a:bodyPr wrap="square" rtlCol="0">
            <a:spAutoFit/>
          </a:bodyPr>
          <a:lstStyle/>
          <a:p>
            <a:pPr algn="ctr"/>
            <a:r>
              <a:rPr lang="en-US" sz="3200" dirty="0" err="1"/>
              <a:t>Thứ</a:t>
            </a:r>
            <a:r>
              <a:rPr lang="en-US" sz="3200" dirty="0"/>
              <a:t>…..</a:t>
            </a:r>
            <a:r>
              <a:rPr lang="en-US" sz="3200" dirty="0" err="1"/>
              <a:t>ngày</a:t>
            </a:r>
            <a:r>
              <a:rPr lang="en-US" sz="3200" dirty="0"/>
              <a:t>……</a:t>
            </a:r>
            <a:r>
              <a:rPr lang="en-US" sz="3200" dirty="0" err="1"/>
              <a:t>tháng</a:t>
            </a:r>
            <a:r>
              <a:rPr lang="en-US" sz="3200" dirty="0"/>
              <a:t>……</a:t>
            </a:r>
            <a:r>
              <a:rPr lang="en-US" sz="3200" dirty="0" err="1"/>
              <a:t>năm</a:t>
            </a:r>
            <a:r>
              <a:rPr lang="en-US" sz="3200" dirty="0"/>
              <a:t>….</a:t>
            </a:r>
          </a:p>
        </p:txBody>
      </p:sp>
      <p:pic>
        <p:nvPicPr>
          <p:cNvPr id="6" name="Picture 5">
            <a:extLst>
              <a:ext uri="{FF2B5EF4-FFF2-40B4-BE49-F238E27FC236}">
                <a16:creationId xmlns:a16="http://schemas.microsoft.com/office/drawing/2014/main" id="{C6CE2B09-5DDE-40AE-A432-763121387758}"/>
              </a:ext>
            </a:extLst>
          </p:cNvPr>
          <p:cNvPicPr>
            <a:picLocks noChangeAspect="1"/>
          </p:cNvPicPr>
          <p:nvPr/>
        </p:nvPicPr>
        <p:blipFill>
          <a:blip r:embed="rId5"/>
          <a:stretch>
            <a:fillRect/>
          </a:stretch>
        </p:blipFill>
        <p:spPr>
          <a:xfrm>
            <a:off x="5187210" y="2794974"/>
            <a:ext cx="2408129" cy="963251"/>
          </a:xfrm>
          <a:prstGeom prst="rect">
            <a:avLst/>
          </a:prstGeom>
        </p:spPr>
      </p:pic>
      <p:pic>
        <p:nvPicPr>
          <p:cNvPr id="8" name="Picture 7">
            <a:extLst>
              <a:ext uri="{FF2B5EF4-FFF2-40B4-BE49-F238E27FC236}">
                <a16:creationId xmlns:a16="http://schemas.microsoft.com/office/drawing/2014/main" id="{D15FDB30-BA2E-463A-9050-F1355CF2B7DE}"/>
              </a:ext>
            </a:extLst>
          </p:cNvPr>
          <p:cNvPicPr>
            <a:picLocks noChangeAspect="1"/>
          </p:cNvPicPr>
          <p:nvPr/>
        </p:nvPicPr>
        <p:blipFill>
          <a:blip r:embed="rId6"/>
          <a:stretch>
            <a:fillRect/>
          </a:stretch>
        </p:blipFill>
        <p:spPr>
          <a:xfrm>
            <a:off x="1636756" y="3446456"/>
            <a:ext cx="9242337" cy="1603387"/>
          </a:xfrm>
          <a:prstGeom prst="rect">
            <a:avLst/>
          </a:prstGeom>
        </p:spPr>
      </p:pic>
      <p:pic>
        <p:nvPicPr>
          <p:cNvPr id="15" name="Hình ảnh 5" descr="Ảnh có chứa đồ họa véc-tơ&#10;&#10;Mô tả được tạo tự động">
            <a:extLst>
              <a:ext uri="{FF2B5EF4-FFF2-40B4-BE49-F238E27FC236}">
                <a16:creationId xmlns:a16="http://schemas.microsoft.com/office/drawing/2014/main" id="{DA47F60D-941A-412C-A8FB-3F042D11D87D}"/>
              </a:ext>
            </a:extLst>
          </p:cNvPr>
          <p:cNvPicPr>
            <a:picLocks noChangeAspect="1"/>
          </p:cNvPicPr>
          <p:nvPr/>
        </p:nvPicPr>
        <p:blipFill rotWithShape="1">
          <a:blip r:embed="rId7"/>
          <a:srcRect l="6462" t="4319" r="17722"/>
          <a:stretch/>
        </p:blipFill>
        <p:spPr>
          <a:xfrm flipH="1">
            <a:off x="9410699" y="4202290"/>
            <a:ext cx="2781300" cy="2800489"/>
          </a:xfrm>
          <a:prstGeom prst="rect">
            <a:avLst/>
          </a:prstGeom>
        </p:spPr>
      </p:pic>
    </p:spTree>
    <p:extLst>
      <p:ext uri="{BB962C8B-B14F-4D97-AF65-F5344CB8AC3E}">
        <p14:creationId xmlns:p14="http://schemas.microsoft.com/office/powerpoint/2010/main" val="24656797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270;p29">
            <a:extLst>
              <a:ext uri="{FF2B5EF4-FFF2-40B4-BE49-F238E27FC236}">
                <a16:creationId xmlns:a16="http://schemas.microsoft.com/office/drawing/2014/main" id="{DA4979B2-C854-48DA-A320-4A75BA07752C}"/>
              </a:ext>
            </a:extLst>
          </p:cNvPr>
          <p:cNvSpPr txBox="1"/>
          <p:nvPr/>
        </p:nvSpPr>
        <p:spPr>
          <a:xfrm>
            <a:off x="314325" y="366896"/>
            <a:ext cx="11677650" cy="723876"/>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14000"/>
              </a:lnSpc>
              <a:spcBef>
                <a:spcPts val="0"/>
              </a:spcBef>
              <a:spcAft>
                <a:spcPts val="0"/>
              </a:spcAft>
              <a:buClr>
                <a:srgbClr val="000000"/>
              </a:buClr>
              <a:buSzPts val="3200"/>
              <a:buFontTx/>
              <a:buNone/>
              <a:tabLst/>
              <a:defRPr/>
            </a:pPr>
            <a:r>
              <a:rPr kumimoji="0" lang="vi-VN" sz="3600" b="1" i="0" u="none" strike="noStrike" kern="0" cap="none" spc="0" normalizeH="0" baseline="0" noProof="0" dirty="0">
                <a:ln>
                  <a:noFill/>
                </a:ln>
                <a:solidFill>
                  <a:srgbClr val="C00000"/>
                </a:solidFill>
                <a:effectLst/>
                <a:uLnTx/>
                <a:uFillTx/>
                <a:latin typeface="Calibri" panose="020F0502020204030204" pitchFamily="34" charset="0"/>
                <a:ea typeface="Arial"/>
                <a:cs typeface="Calibri" panose="020F0502020204030204" pitchFamily="34" charset="0"/>
                <a:sym typeface="Arial"/>
              </a:rPr>
              <a:t>2. Thảo luận về cảnh quan thiên nhiên ở địa phương em. </a:t>
            </a:r>
            <a:endParaRPr kumimoji="0" lang="en-US" sz="3600" b="1" i="0" u="none" strike="noStrike" kern="0" cap="none" spc="0" normalizeH="0" baseline="0" noProof="0" dirty="0">
              <a:ln>
                <a:noFill/>
              </a:ln>
              <a:solidFill>
                <a:srgbClr val="C00000"/>
              </a:solidFill>
              <a:effectLst/>
              <a:uLnTx/>
              <a:uFillTx/>
              <a:latin typeface="Calibri" panose="020F0502020204030204" pitchFamily="34" charset="0"/>
              <a:ea typeface="Arial"/>
              <a:cs typeface="Calibri" panose="020F0502020204030204" pitchFamily="34" charset="0"/>
              <a:sym typeface="Arial"/>
            </a:endParaRPr>
          </a:p>
        </p:txBody>
      </p:sp>
      <p:sp>
        <p:nvSpPr>
          <p:cNvPr id="8" name="TextBox 7">
            <a:extLst>
              <a:ext uri="{FF2B5EF4-FFF2-40B4-BE49-F238E27FC236}">
                <a16:creationId xmlns:a16="http://schemas.microsoft.com/office/drawing/2014/main" id="{4C93DDEF-A31C-49A9-B055-C6002F5E4B73}"/>
              </a:ext>
            </a:extLst>
          </p:cNvPr>
          <p:cNvSpPr txBox="1">
            <a:spLocks noChangeArrowheads="1"/>
          </p:cNvSpPr>
          <p:nvPr/>
        </p:nvSpPr>
        <p:spPr bwMode="auto">
          <a:xfrm>
            <a:off x="1076325" y="1164037"/>
            <a:ext cx="11258550" cy="837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nstantia" panose="02030602050306030303" pitchFamily="18" charset="0"/>
              </a:defRPr>
            </a:lvl1pPr>
            <a:lvl2pPr marL="742950" indent="-285750">
              <a:defRPr>
                <a:solidFill>
                  <a:schemeClr val="tx1"/>
                </a:solidFill>
                <a:latin typeface="Constantia" panose="02030602050306030303" pitchFamily="18" charset="0"/>
              </a:defRPr>
            </a:lvl2pPr>
            <a:lvl3pPr marL="1143000" indent="-228600">
              <a:defRPr>
                <a:solidFill>
                  <a:schemeClr val="tx1"/>
                </a:solidFill>
                <a:latin typeface="Constantia" panose="02030602050306030303" pitchFamily="18" charset="0"/>
              </a:defRPr>
            </a:lvl3pPr>
            <a:lvl4pPr marL="1600200" indent="-228600">
              <a:defRPr>
                <a:solidFill>
                  <a:schemeClr val="tx1"/>
                </a:solidFill>
                <a:latin typeface="Constantia" panose="02030602050306030303" pitchFamily="18" charset="0"/>
              </a:defRPr>
            </a:lvl4pPr>
            <a:lvl5pPr marL="2057400" indent="-228600">
              <a:defRPr>
                <a:solidFill>
                  <a:schemeClr val="tx1"/>
                </a:solidFill>
                <a:latin typeface="Constantia" panose="02030602050306030303" pitchFamily="18" charset="0"/>
              </a:defRPr>
            </a:lvl5pPr>
            <a:lvl6pPr marL="2514600" indent="-228600" eaLnBrk="0" fontAlgn="base" hangingPunct="0">
              <a:spcBef>
                <a:spcPct val="0"/>
              </a:spcBef>
              <a:spcAft>
                <a:spcPct val="0"/>
              </a:spcAft>
              <a:defRPr>
                <a:solidFill>
                  <a:schemeClr val="tx1"/>
                </a:solidFill>
                <a:latin typeface="Constantia" panose="02030602050306030303" pitchFamily="18" charset="0"/>
              </a:defRPr>
            </a:lvl6pPr>
            <a:lvl7pPr marL="2971800" indent="-228600" eaLnBrk="0" fontAlgn="base" hangingPunct="0">
              <a:spcBef>
                <a:spcPct val="0"/>
              </a:spcBef>
              <a:spcAft>
                <a:spcPct val="0"/>
              </a:spcAft>
              <a:defRPr>
                <a:solidFill>
                  <a:schemeClr val="tx1"/>
                </a:solidFill>
                <a:latin typeface="Constantia" panose="02030602050306030303" pitchFamily="18" charset="0"/>
              </a:defRPr>
            </a:lvl7pPr>
            <a:lvl8pPr marL="3429000" indent="-228600" eaLnBrk="0" fontAlgn="base" hangingPunct="0">
              <a:spcBef>
                <a:spcPct val="0"/>
              </a:spcBef>
              <a:spcAft>
                <a:spcPct val="0"/>
              </a:spcAft>
              <a:defRPr>
                <a:solidFill>
                  <a:schemeClr val="tx1"/>
                </a:solidFill>
                <a:latin typeface="Constantia" panose="02030602050306030303" pitchFamily="18" charset="0"/>
              </a:defRPr>
            </a:lvl8pPr>
            <a:lvl9pPr marL="3886200" indent="-228600" eaLnBrk="0" fontAlgn="base" hangingPunct="0">
              <a:spcBef>
                <a:spcPct val="0"/>
              </a:spcBef>
              <a:spcAft>
                <a:spcPct val="0"/>
              </a:spcAft>
              <a:defRPr>
                <a:solidFill>
                  <a:schemeClr val="tx1"/>
                </a:solidFill>
                <a:latin typeface="Constantia" panose="02030602050306030303" pitchFamily="18"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endParaRPr kumimoji="0" lang="en-US" alt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0B3F172E-4E45-453D-A180-0E23B8055550}"/>
              </a:ext>
            </a:extLst>
          </p:cNvPr>
          <p:cNvGrpSpPr/>
          <p:nvPr/>
        </p:nvGrpSpPr>
        <p:grpSpPr>
          <a:xfrm>
            <a:off x="6966569" y="3778706"/>
            <a:ext cx="4558681" cy="2441119"/>
            <a:chOff x="5876916" y="975793"/>
            <a:chExt cx="4684259" cy="2171892"/>
          </a:xfrm>
        </p:grpSpPr>
        <p:grpSp>
          <p:nvGrpSpPr>
            <p:cNvPr id="10" name="Group 9">
              <a:extLst>
                <a:ext uri="{FF2B5EF4-FFF2-40B4-BE49-F238E27FC236}">
                  <a16:creationId xmlns:a16="http://schemas.microsoft.com/office/drawing/2014/main" id="{003B132D-03DF-4663-B974-60FED580FFBE}"/>
                </a:ext>
              </a:extLst>
            </p:cNvPr>
            <p:cNvGrpSpPr/>
            <p:nvPr/>
          </p:nvGrpSpPr>
          <p:grpSpPr>
            <a:xfrm>
              <a:off x="5876916" y="975793"/>
              <a:ext cx="4684259" cy="2113916"/>
              <a:chOff x="2387762" y="551055"/>
              <a:chExt cx="7051289" cy="3182111"/>
            </a:xfrm>
          </p:grpSpPr>
          <p:pic>
            <p:nvPicPr>
              <p:cNvPr id="12" name="图片 2" descr="2">
                <a:extLst>
                  <a:ext uri="{FF2B5EF4-FFF2-40B4-BE49-F238E27FC236}">
                    <a16:creationId xmlns:a16="http://schemas.microsoft.com/office/drawing/2014/main" id="{9579FD23-5859-4422-8A5C-E8693FBD6E5D}"/>
                  </a:ext>
                </a:extLst>
              </p:cNvPr>
              <p:cNvPicPr>
                <a:picLocks noChangeAspect="1"/>
              </p:cNvPicPr>
              <p:nvPr/>
            </p:nvPicPr>
            <p:blipFill>
              <a:blip r:embed="rId2"/>
              <a:stretch>
                <a:fillRect/>
              </a:stretch>
            </p:blipFill>
            <p:spPr>
              <a:xfrm>
                <a:off x="4238307" y="551055"/>
                <a:ext cx="3689350" cy="3127375"/>
              </a:xfrm>
              <a:prstGeom prst="rect">
                <a:avLst/>
              </a:prstGeom>
            </p:spPr>
          </p:pic>
          <p:pic>
            <p:nvPicPr>
              <p:cNvPr id="13" name="图片 1" descr="1">
                <a:extLst>
                  <a:ext uri="{FF2B5EF4-FFF2-40B4-BE49-F238E27FC236}">
                    <a16:creationId xmlns:a16="http://schemas.microsoft.com/office/drawing/2014/main" id="{B1A066EF-CF7A-4DE5-8421-6FD5E567F48A}"/>
                  </a:ext>
                </a:extLst>
              </p:cNvPr>
              <p:cNvPicPr>
                <a:picLocks noChangeAspect="1"/>
              </p:cNvPicPr>
              <p:nvPr/>
            </p:nvPicPr>
            <p:blipFill>
              <a:blip r:embed="rId3"/>
              <a:stretch>
                <a:fillRect/>
              </a:stretch>
            </p:blipFill>
            <p:spPr>
              <a:xfrm>
                <a:off x="5999058" y="790165"/>
                <a:ext cx="3439993" cy="2915633"/>
              </a:xfrm>
              <a:prstGeom prst="rect">
                <a:avLst/>
              </a:prstGeom>
            </p:spPr>
          </p:pic>
          <p:pic>
            <p:nvPicPr>
              <p:cNvPr id="14" name="图片 2" descr="3">
                <a:extLst>
                  <a:ext uri="{FF2B5EF4-FFF2-40B4-BE49-F238E27FC236}">
                    <a16:creationId xmlns:a16="http://schemas.microsoft.com/office/drawing/2014/main" id="{AEEA18CC-5A2F-4364-B688-0BA2D366F10C}"/>
                  </a:ext>
                </a:extLst>
              </p:cNvPr>
              <p:cNvPicPr>
                <a:picLocks noChangeAspect="1"/>
              </p:cNvPicPr>
              <p:nvPr/>
            </p:nvPicPr>
            <p:blipFill>
              <a:blip r:embed="rId4"/>
              <a:stretch>
                <a:fillRect/>
              </a:stretch>
            </p:blipFill>
            <p:spPr>
              <a:xfrm flipH="1">
                <a:off x="2387762" y="872971"/>
                <a:ext cx="3374585" cy="2860195"/>
              </a:xfrm>
              <a:prstGeom prst="rect">
                <a:avLst/>
              </a:prstGeom>
            </p:spPr>
          </p:pic>
        </p:grpSp>
        <p:sp>
          <p:nvSpPr>
            <p:cNvPr id="11" name="Rounded Rectangle 20">
              <a:extLst>
                <a:ext uri="{FF2B5EF4-FFF2-40B4-BE49-F238E27FC236}">
                  <a16:creationId xmlns:a16="http://schemas.microsoft.com/office/drawing/2014/main" id="{721FF763-1556-4E2D-8A2E-AE0CFCA41472}"/>
                </a:ext>
              </a:extLst>
            </p:cNvPr>
            <p:cNvSpPr/>
            <p:nvPr/>
          </p:nvSpPr>
          <p:spPr>
            <a:xfrm>
              <a:off x="6366833" y="2519276"/>
              <a:ext cx="3818223" cy="628409"/>
            </a:xfrm>
            <a:prstGeom prst="round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Hoạt</a:t>
              </a:r>
              <a:r>
                <a:rPr kumimoji="0" lang="en-US" sz="2800" b="1" i="0" u="none" strike="noStrike" kern="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2800" b="1" i="0" u="none" strike="noStrike" kern="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động</a:t>
              </a:r>
              <a:r>
                <a:rPr kumimoji="0" lang="en-US" sz="2800" b="1" i="0" u="none" strike="noStrike" kern="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2800" b="1" i="0" u="none" strike="noStrike" kern="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nhóm</a:t>
              </a:r>
              <a:r>
                <a:rPr kumimoji="0" lang="en-US" sz="2800" b="1" i="0" u="none" strike="noStrike" kern="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4</a:t>
              </a:r>
            </a:p>
          </p:txBody>
        </p:sp>
      </p:grpSp>
      <p:sp>
        <p:nvSpPr>
          <p:cNvPr id="15" name="Google Shape;1270;p29">
            <a:extLst>
              <a:ext uri="{FF2B5EF4-FFF2-40B4-BE49-F238E27FC236}">
                <a16:creationId xmlns:a16="http://schemas.microsoft.com/office/drawing/2014/main" id="{6640C9A0-B5BA-4D31-95FA-9B3A99B44949}"/>
              </a:ext>
            </a:extLst>
          </p:cNvPr>
          <p:cNvSpPr txBox="1"/>
          <p:nvPr/>
        </p:nvSpPr>
        <p:spPr>
          <a:xfrm>
            <a:off x="1076325" y="1167658"/>
            <a:ext cx="10458450" cy="2618625"/>
          </a:xfrm>
          <a:prstGeom prst="rect">
            <a:avLst/>
          </a:prstGeom>
          <a:noFill/>
          <a:ln>
            <a:noFill/>
          </a:ln>
        </p:spPr>
        <p:txBody>
          <a:bodyPr spcFirstLastPara="1" wrap="square" lIns="91425" tIns="45700" rIns="91425" bIns="45700" anchor="t" anchorCtr="0">
            <a:spAutoFit/>
          </a:bodyPr>
          <a:lstStyle/>
          <a:p>
            <a:pPr marL="571500" lvl="0" indent="-571500" algn="just">
              <a:lnSpc>
                <a:spcPct val="114000"/>
              </a:lnSpc>
              <a:buClr>
                <a:srgbClr val="000000"/>
              </a:buClr>
              <a:buSzPts val="3200"/>
              <a:buFont typeface="Wingdings" panose="05000000000000000000" pitchFamily="2" charset="2"/>
              <a:buChar char="q"/>
            </a:pPr>
            <a:r>
              <a:rPr lang="vi-VN" sz="3600" b="1" kern="0" dirty="0">
                <a:solidFill>
                  <a:srgbClr val="000000"/>
                </a:solidFill>
                <a:latin typeface="Calibri" panose="020F0502020204030204" pitchFamily="34" charset="0"/>
                <a:ea typeface="Arial"/>
                <a:cs typeface="Calibri" panose="020F0502020204030204" pitchFamily="34" charset="0"/>
                <a:sym typeface="Arial"/>
              </a:rPr>
              <a:t>Cảnh quan ấy nằm ở đâu?</a:t>
            </a:r>
          </a:p>
          <a:p>
            <a:pPr marL="571500" lvl="0" indent="-571500" algn="just">
              <a:lnSpc>
                <a:spcPct val="114000"/>
              </a:lnSpc>
              <a:buClr>
                <a:srgbClr val="000000"/>
              </a:buClr>
              <a:buSzPts val="3200"/>
              <a:buFont typeface="Wingdings" panose="05000000000000000000" pitchFamily="2" charset="2"/>
              <a:buChar char="q"/>
            </a:pPr>
            <a:r>
              <a:rPr lang="vi-VN" sz="3600" b="1" kern="0" dirty="0">
                <a:solidFill>
                  <a:srgbClr val="000000"/>
                </a:solidFill>
                <a:latin typeface="Calibri" panose="020F0502020204030204" pitchFamily="34" charset="0"/>
                <a:ea typeface="Arial"/>
                <a:cs typeface="Calibri" panose="020F0502020204030204" pitchFamily="34" charset="0"/>
                <a:sym typeface="Arial"/>
              </a:rPr>
              <a:t>Từ đây đi tới đó bằng những phương tiện gì?</a:t>
            </a:r>
          </a:p>
          <a:p>
            <a:pPr marL="571500" lvl="0" indent="-571500" algn="just">
              <a:lnSpc>
                <a:spcPct val="114000"/>
              </a:lnSpc>
              <a:buClr>
                <a:srgbClr val="000000"/>
              </a:buClr>
              <a:buSzPts val="3200"/>
              <a:buFont typeface="Wingdings" panose="05000000000000000000" pitchFamily="2" charset="2"/>
              <a:buChar char="q"/>
            </a:pPr>
            <a:r>
              <a:rPr lang="vi-VN" sz="3600" b="1" kern="0" dirty="0">
                <a:solidFill>
                  <a:srgbClr val="000000"/>
                </a:solidFill>
                <a:latin typeface="Calibri" panose="020F0502020204030204" pitchFamily="34" charset="0"/>
                <a:ea typeface="Arial"/>
                <a:cs typeface="Calibri" panose="020F0502020204030204" pitchFamily="34" charset="0"/>
                <a:sym typeface="Arial"/>
              </a:rPr>
              <a:t>Đến đó có thể xem những gì?</a:t>
            </a:r>
            <a:endParaRPr lang="en-US" sz="3600" b="1" kern="0" dirty="0">
              <a:solidFill>
                <a:srgbClr val="000000"/>
              </a:solidFill>
              <a:latin typeface="Calibri" panose="020F0502020204030204" pitchFamily="34" charset="0"/>
              <a:ea typeface="Arial"/>
              <a:cs typeface="Calibri" panose="020F0502020204030204" pitchFamily="34" charset="0"/>
              <a:sym typeface="Arial"/>
            </a:endParaRPr>
          </a:p>
          <a:p>
            <a:pPr marL="571500" lvl="0" indent="-571500" algn="just">
              <a:lnSpc>
                <a:spcPct val="114000"/>
              </a:lnSpc>
              <a:buClr>
                <a:srgbClr val="000000"/>
              </a:buClr>
              <a:buSzPts val="3200"/>
              <a:buFont typeface="Wingdings" panose="05000000000000000000" pitchFamily="2" charset="2"/>
              <a:buChar char="q"/>
            </a:pPr>
            <a:r>
              <a:rPr lang="vi-VN" sz="3600" b="1" kern="0" dirty="0">
                <a:solidFill>
                  <a:srgbClr val="000000"/>
                </a:solidFill>
                <a:latin typeface="Calibri" panose="020F0502020204030204" pitchFamily="34" charset="0"/>
                <a:ea typeface="Arial"/>
                <a:cs typeface="Calibri" panose="020F0502020204030204" pitchFamily="34" charset="0"/>
                <a:sym typeface="Arial"/>
              </a:rPr>
              <a:t>Vẻ đẹp đặc trưng của cảnh quan nơi này là gì?</a:t>
            </a:r>
          </a:p>
        </p:txBody>
      </p:sp>
    </p:spTree>
    <p:extLst>
      <p:ext uri="{BB962C8B-B14F-4D97-AF65-F5344CB8AC3E}">
        <p14:creationId xmlns:p14="http://schemas.microsoft.com/office/powerpoint/2010/main" val="12530685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wipe(down)">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wipe(down)">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wipe(down)">
                                      <p:cBhvr>
                                        <p:cTn id="22" dur="5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4" name="Google Shape;1214;p35"/>
          <p:cNvSpPr/>
          <p:nvPr/>
        </p:nvSpPr>
        <p:spPr>
          <a:xfrm>
            <a:off x="8197182" y="1954718"/>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5" name="Google Shape;1215;p35"/>
          <p:cNvSpPr/>
          <p:nvPr/>
        </p:nvSpPr>
        <p:spPr>
          <a:xfrm>
            <a:off x="1072023" y="820334"/>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6" name="Google Shape;1216;p35"/>
          <p:cNvSpPr/>
          <p:nvPr/>
        </p:nvSpPr>
        <p:spPr>
          <a:xfrm>
            <a:off x="4036164" y="694239"/>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7" name="Google Shape;1217;p35"/>
          <p:cNvSpPr/>
          <p:nvPr/>
        </p:nvSpPr>
        <p:spPr>
          <a:xfrm>
            <a:off x="6390883" y="259567"/>
            <a:ext cx="2134879" cy="671784"/>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8" name="Google Shape;1218;p35"/>
          <p:cNvSpPr/>
          <p:nvPr/>
        </p:nvSpPr>
        <p:spPr>
          <a:xfrm>
            <a:off x="8703728" y="534944"/>
            <a:ext cx="2883273" cy="1050509"/>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9" name="Google Shape;1219;p35"/>
          <p:cNvSpPr/>
          <p:nvPr/>
        </p:nvSpPr>
        <p:spPr>
          <a:xfrm>
            <a:off x="-64303" y="3367051"/>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 name="Oval 2"/>
          <p:cNvSpPr/>
          <p:nvPr/>
        </p:nvSpPr>
        <p:spPr>
          <a:xfrm>
            <a:off x="2365646" y="5513112"/>
            <a:ext cx="9936504" cy="1349184"/>
          </a:xfrm>
          <a:prstGeom prst="ellipse">
            <a:avLst/>
          </a:prstGeom>
          <a:solidFill>
            <a:srgbClr val="9ED21B"/>
          </a:solidFill>
          <a:ln>
            <a:solidFill>
              <a:srgbClr val="A2CA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2"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44662"/>
            <a:ext cx="12192000" cy="2201987"/>
          </a:xfrm>
          <a:prstGeom prst="rect">
            <a:avLst/>
          </a:prstGeom>
        </p:spPr>
      </p:pic>
      <p:pic>
        <p:nvPicPr>
          <p:cNvPr id="19" name="Picture 18"/>
          <p:cNvPicPr>
            <a:picLocks noChangeAspect="1"/>
          </p:cNvPicPr>
          <p:nvPr/>
        </p:nvPicPr>
        <p:blipFill rotWithShape="1">
          <a:blip r:embed="rId4"/>
          <a:srcRect l="30255"/>
          <a:stretch/>
        </p:blipFill>
        <p:spPr>
          <a:xfrm>
            <a:off x="8842096" y="0"/>
            <a:ext cx="3156718" cy="2183815"/>
          </a:xfrm>
          <a:prstGeom prst="rect">
            <a:avLst/>
          </a:prstGeom>
        </p:spPr>
      </p:pic>
      <p:pic>
        <p:nvPicPr>
          <p:cNvPr id="20" name="Picture 19"/>
          <p:cNvPicPr>
            <a:picLocks noChangeAspect="1"/>
          </p:cNvPicPr>
          <p:nvPr/>
        </p:nvPicPr>
        <p:blipFill>
          <a:blip r:embed="rId5"/>
          <a:stretch>
            <a:fillRect/>
          </a:stretch>
        </p:blipFill>
        <p:spPr>
          <a:xfrm>
            <a:off x="871618" y="277990"/>
            <a:ext cx="2820348" cy="857984"/>
          </a:xfrm>
          <a:prstGeom prst="rect">
            <a:avLst/>
          </a:prstGeom>
        </p:spPr>
      </p:pic>
      <p:pic>
        <p:nvPicPr>
          <p:cNvPr id="1030" name="Picture 6" descr="Amazon.com: Love Grows Heart Tree Family Nature Tall Cartoon Vinyl Sticker  (8&amp;quot; Wide, Green with Branches Sparse) : Automotiv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5948" y="465822"/>
            <a:ext cx="7995468" cy="64603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Bông hoa 1" descr="Cartoon Flowers PNG, Clipart, Cartoon, Cartoon Clipart, Flowers ...  #1163362 - PNG Images - PNGio"/>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3909" t="16175" r="11151" b="11485"/>
          <a:stretch/>
        </p:blipFill>
        <p:spPr bwMode="auto">
          <a:xfrm>
            <a:off x="2859286" y="3529263"/>
            <a:ext cx="1781988" cy="1671048"/>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hlinkClick r:id="rId9" action="ppaction://hlinksldjump"/>
          </p:cNvPr>
          <p:cNvSpPr/>
          <p:nvPr/>
        </p:nvSpPr>
        <p:spPr>
          <a:xfrm>
            <a:off x="3320596" y="4048225"/>
            <a:ext cx="891443" cy="796601"/>
          </a:xfrm>
          <a:prstGeom prst="ellipse">
            <a:avLst/>
          </a:prstGeom>
          <a:solidFill>
            <a:srgbClr val="FEFE00"/>
          </a:solidFill>
          <a:ln>
            <a:solidFill>
              <a:srgbClr val="FEF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30353A"/>
                </a:solidFill>
                <a:effectLst/>
                <a:uLnTx/>
                <a:uFillTx/>
                <a:latin typeface="Arial"/>
                <a:ea typeface="+mn-ea"/>
                <a:cs typeface="+mn-cs"/>
              </a:rPr>
              <a:t>1</a:t>
            </a:r>
          </a:p>
        </p:txBody>
      </p:sp>
      <p:pic>
        <p:nvPicPr>
          <p:cNvPr id="26" name="Picture 2" descr="Clip Comverter Flv - Cute Flower Clipart Png Transparent Png (#759430) -  PinClipart"/>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2795" b="96894" l="10000" r="90000"/>
                    </a14:imgEffect>
                  </a14:imgLayer>
                </a14:imgProps>
              </a:ext>
              <a:ext uri="{28A0092B-C50C-407E-A947-70E740481C1C}">
                <a14:useLocalDpi xmlns:a14="http://schemas.microsoft.com/office/drawing/2010/main" val="0"/>
              </a:ext>
            </a:extLst>
          </a:blip>
          <a:srcRect/>
          <a:stretch>
            <a:fillRect/>
          </a:stretch>
        </p:blipFill>
        <p:spPr bwMode="auto">
          <a:xfrm>
            <a:off x="4639301" y="2623705"/>
            <a:ext cx="2218151" cy="1623284"/>
          </a:xfrm>
          <a:prstGeom prst="rect">
            <a:avLst/>
          </a:prstGeom>
          <a:noFill/>
          <a:extLst>
            <a:ext uri="{909E8E84-426E-40DD-AFC4-6F175D3DCCD1}">
              <a14:hiddenFill xmlns:a14="http://schemas.microsoft.com/office/drawing/2010/main">
                <a:solidFill>
                  <a:srgbClr val="FFFFFF"/>
                </a:solidFill>
              </a14:hiddenFill>
            </a:ext>
          </a:extLst>
        </p:spPr>
      </p:pic>
      <p:sp>
        <p:nvSpPr>
          <p:cNvPr id="27" name="Oval 26">
            <a:hlinkClick r:id="rId12" action="ppaction://hlinksldjump"/>
          </p:cNvPr>
          <p:cNvSpPr/>
          <p:nvPr/>
        </p:nvSpPr>
        <p:spPr>
          <a:xfrm>
            <a:off x="5302654" y="3037046"/>
            <a:ext cx="891443" cy="796601"/>
          </a:xfrm>
          <a:prstGeom prst="ellipse">
            <a:avLst/>
          </a:prstGeom>
          <a:solidFill>
            <a:srgbClr val="FEFE00"/>
          </a:solidFill>
          <a:ln>
            <a:solidFill>
              <a:srgbClr val="FEF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30353A"/>
                </a:solidFill>
                <a:effectLst/>
                <a:uLnTx/>
                <a:uFillTx/>
                <a:latin typeface="Arial"/>
                <a:ea typeface="+mn-ea"/>
                <a:cs typeface="+mn-cs"/>
              </a:rPr>
              <a:t>2</a:t>
            </a:r>
          </a:p>
        </p:txBody>
      </p:sp>
      <p:pic>
        <p:nvPicPr>
          <p:cNvPr id="28" name="Picture 4" descr="Flower Clip Art at Clker.com - vector clip art online, royalty free &amp;amp;  public domai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99936" y="3826335"/>
            <a:ext cx="1285526" cy="1208395"/>
          </a:xfrm>
          <a:prstGeom prst="rect">
            <a:avLst/>
          </a:prstGeom>
          <a:noFill/>
          <a:extLst>
            <a:ext uri="{909E8E84-426E-40DD-AFC4-6F175D3DCCD1}">
              <a14:hiddenFill xmlns:a14="http://schemas.microsoft.com/office/drawing/2010/main">
                <a:solidFill>
                  <a:srgbClr val="FFFFFF"/>
                </a:solidFill>
              </a14:hiddenFill>
            </a:ext>
          </a:extLst>
        </p:spPr>
      </p:pic>
      <p:sp>
        <p:nvSpPr>
          <p:cNvPr id="29" name="Oval 28">
            <a:hlinkClick r:id="rId14" action="ppaction://hlinksldjump"/>
          </p:cNvPr>
          <p:cNvSpPr/>
          <p:nvPr/>
        </p:nvSpPr>
        <p:spPr>
          <a:xfrm>
            <a:off x="7502686" y="4008469"/>
            <a:ext cx="891443" cy="796601"/>
          </a:xfrm>
          <a:prstGeom prst="ellipse">
            <a:avLst/>
          </a:prstGeom>
          <a:solidFill>
            <a:schemeClr val="bg1"/>
          </a:solidFill>
          <a:ln>
            <a:solidFill>
              <a:srgbClr val="FEF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30353A"/>
                </a:solidFill>
                <a:effectLst/>
                <a:uLnTx/>
                <a:uFillTx/>
                <a:latin typeface="Arial"/>
                <a:ea typeface="+mn-ea"/>
                <a:cs typeface="+mn-cs"/>
              </a:rPr>
              <a:t>3</a:t>
            </a:r>
          </a:p>
        </p:txBody>
      </p:sp>
      <p:pic>
        <p:nvPicPr>
          <p:cNvPr id="30" name="Bông hoa 1" descr="Cartoon Flowers PNG, Clipart, Cartoon, Cartoon Clipart, Flowers ...  #1163362 - PNG Images - PNGio"/>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3909" t="16175" r="11151" b="11485"/>
          <a:stretch/>
        </p:blipFill>
        <p:spPr bwMode="auto">
          <a:xfrm>
            <a:off x="8428713" y="1604760"/>
            <a:ext cx="1781988" cy="1671048"/>
          </a:xfrm>
          <a:prstGeom prst="rect">
            <a:avLst/>
          </a:prstGeom>
          <a:noFill/>
          <a:extLst>
            <a:ext uri="{909E8E84-426E-40DD-AFC4-6F175D3DCCD1}">
              <a14:hiddenFill xmlns:a14="http://schemas.microsoft.com/office/drawing/2010/main">
                <a:solidFill>
                  <a:srgbClr val="FFFFFF"/>
                </a:solidFill>
              </a14:hiddenFill>
            </a:ext>
          </a:extLst>
        </p:spPr>
      </p:pic>
      <p:sp>
        <p:nvSpPr>
          <p:cNvPr id="31" name="Oval 30">
            <a:hlinkClick r:id="rId15" action="ppaction://hlinksldjump"/>
          </p:cNvPr>
          <p:cNvSpPr/>
          <p:nvPr/>
        </p:nvSpPr>
        <p:spPr>
          <a:xfrm>
            <a:off x="8890023" y="2123722"/>
            <a:ext cx="891443" cy="796601"/>
          </a:xfrm>
          <a:prstGeom prst="ellipse">
            <a:avLst/>
          </a:prstGeom>
          <a:solidFill>
            <a:schemeClr val="bg1"/>
          </a:solidFill>
          <a:ln>
            <a:solidFill>
              <a:srgbClr val="FEF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30353A"/>
                </a:solidFill>
                <a:effectLst/>
                <a:uLnTx/>
                <a:uFillTx/>
                <a:latin typeface="Arial"/>
                <a:ea typeface="+mn-ea"/>
                <a:cs typeface="+mn-cs"/>
              </a:rPr>
              <a:t>4</a:t>
            </a:r>
          </a:p>
        </p:txBody>
      </p:sp>
      <p:pic>
        <p:nvPicPr>
          <p:cNvPr id="32" name="Picture 2" descr="Clip Comverter Flv - Cute Flower Clipart Png Transparent Png (#759430) -  PinClipart"/>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2795" b="96894" l="10000" r="90000"/>
                    </a14:imgEffect>
                  </a14:imgLayer>
                </a14:imgProps>
              </a:ext>
              <a:ext uri="{28A0092B-C50C-407E-A947-70E740481C1C}">
                <a14:useLocalDpi xmlns:a14="http://schemas.microsoft.com/office/drawing/2010/main" val="0"/>
              </a:ext>
            </a:extLst>
          </a:blip>
          <a:srcRect/>
          <a:stretch>
            <a:fillRect/>
          </a:stretch>
        </p:blipFill>
        <p:spPr bwMode="auto">
          <a:xfrm>
            <a:off x="6269042" y="187076"/>
            <a:ext cx="2218151" cy="1623284"/>
          </a:xfrm>
          <a:prstGeom prst="rect">
            <a:avLst/>
          </a:prstGeom>
          <a:noFill/>
          <a:extLst>
            <a:ext uri="{909E8E84-426E-40DD-AFC4-6F175D3DCCD1}">
              <a14:hiddenFill xmlns:a14="http://schemas.microsoft.com/office/drawing/2010/main">
                <a:solidFill>
                  <a:srgbClr val="FFFFFF"/>
                </a:solidFill>
              </a14:hiddenFill>
            </a:ext>
          </a:extLst>
        </p:spPr>
      </p:pic>
      <p:sp>
        <p:nvSpPr>
          <p:cNvPr id="33" name="Oval 32">
            <a:hlinkClick r:id="rId16" action="ppaction://hlinksldjump"/>
          </p:cNvPr>
          <p:cNvSpPr/>
          <p:nvPr/>
        </p:nvSpPr>
        <p:spPr>
          <a:xfrm>
            <a:off x="6932395" y="600417"/>
            <a:ext cx="891443" cy="796601"/>
          </a:xfrm>
          <a:prstGeom prst="ellipse">
            <a:avLst/>
          </a:prstGeom>
          <a:solidFill>
            <a:schemeClr val="bg1"/>
          </a:solidFill>
          <a:ln>
            <a:solidFill>
              <a:srgbClr val="FEF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30353A"/>
                </a:solidFill>
                <a:effectLst/>
                <a:uLnTx/>
                <a:uFillTx/>
                <a:latin typeface="Arial"/>
                <a:ea typeface="+mn-ea"/>
                <a:cs typeface="+mn-cs"/>
              </a:rPr>
              <a:t>5</a:t>
            </a:r>
          </a:p>
        </p:txBody>
      </p:sp>
      <p:pic>
        <p:nvPicPr>
          <p:cNvPr id="34" name="Picture 4" descr="Flower Clip Art at Clker.com - vector clip art online, royalty free &amp;amp;  public domai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648130" y="1849727"/>
            <a:ext cx="1285526" cy="1208395"/>
          </a:xfrm>
          <a:prstGeom prst="rect">
            <a:avLst/>
          </a:prstGeom>
          <a:noFill/>
          <a:extLst>
            <a:ext uri="{909E8E84-426E-40DD-AFC4-6F175D3DCCD1}">
              <a14:hiddenFill xmlns:a14="http://schemas.microsoft.com/office/drawing/2010/main">
                <a:solidFill>
                  <a:srgbClr val="FFFFFF"/>
                </a:solidFill>
              </a14:hiddenFill>
            </a:ext>
          </a:extLst>
        </p:spPr>
      </p:pic>
      <p:sp>
        <p:nvSpPr>
          <p:cNvPr id="35" name="Oval 34">
            <a:hlinkClick r:id="rId17" action="ppaction://hlinksldjump"/>
          </p:cNvPr>
          <p:cNvSpPr/>
          <p:nvPr/>
        </p:nvSpPr>
        <p:spPr>
          <a:xfrm>
            <a:off x="2850880" y="2031861"/>
            <a:ext cx="891443" cy="796601"/>
          </a:xfrm>
          <a:prstGeom prst="ellipse">
            <a:avLst/>
          </a:prstGeom>
          <a:solidFill>
            <a:schemeClr val="bg1"/>
          </a:solidFill>
          <a:ln>
            <a:solidFill>
              <a:srgbClr val="FEF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30353A"/>
                </a:solidFill>
                <a:effectLst/>
                <a:uLnTx/>
                <a:uFillTx/>
                <a:latin typeface="Arial"/>
                <a:ea typeface="+mn-ea"/>
                <a:cs typeface="+mn-cs"/>
              </a:rPr>
              <a:t>6</a:t>
            </a:r>
          </a:p>
        </p:txBody>
      </p:sp>
      <p:pic>
        <p:nvPicPr>
          <p:cNvPr id="1036" name="Picture 12" descr="360000+ Cartoon Gift Box hd photos free download - Lovepik.com">
            <a:hlinkClick r:id="rId18" action="ppaction://hlinksldjump"/>
          </p:cNvPr>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rcRect l="17889" t="22666" r="16111" b="9999"/>
          <a:stretch/>
        </p:blipFill>
        <p:spPr bwMode="auto">
          <a:xfrm>
            <a:off x="98186" y="4844826"/>
            <a:ext cx="1721414" cy="1756189"/>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a:hlinkClick r:id="rId21" action="ppaction://hlinksldjump"/>
          </p:cNvPr>
          <p:cNvSpPr/>
          <p:nvPr/>
        </p:nvSpPr>
        <p:spPr>
          <a:xfrm>
            <a:off x="8842096" y="5991927"/>
            <a:ext cx="3263638" cy="802662"/>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30353A"/>
                </a:solidFill>
                <a:effectLst/>
                <a:uLnTx/>
                <a:uFillTx/>
                <a:latin typeface="Arial"/>
                <a:ea typeface="+mn-ea"/>
                <a:cs typeface="+mn-cs"/>
              </a:rPr>
              <a:t>Kết</a:t>
            </a:r>
            <a:r>
              <a:rPr kumimoji="0" lang="en-US" sz="2800" b="0" i="0" u="none" strike="noStrike" kern="1200" cap="none" spc="0" normalizeH="0" baseline="0" noProof="0" dirty="0">
                <a:ln>
                  <a:noFill/>
                </a:ln>
                <a:solidFill>
                  <a:srgbClr val="30353A"/>
                </a:solidFill>
                <a:effectLst/>
                <a:uLnTx/>
                <a:uFillTx/>
                <a:latin typeface="Arial"/>
                <a:ea typeface="+mn-ea"/>
                <a:cs typeface="+mn-cs"/>
              </a:rPr>
              <a:t> </a:t>
            </a:r>
            <a:r>
              <a:rPr kumimoji="0" lang="en-US" sz="2800" b="0" i="0" u="none" strike="noStrike" kern="1200" cap="none" spc="0" normalizeH="0" baseline="0" noProof="0" dirty="0" err="1">
                <a:ln>
                  <a:noFill/>
                </a:ln>
                <a:solidFill>
                  <a:srgbClr val="30353A"/>
                </a:solidFill>
                <a:effectLst/>
                <a:uLnTx/>
                <a:uFillTx/>
                <a:latin typeface="Arial"/>
                <a:ea typeface="+mn-ea"/>
                <a:cs typeface="+mn-cs"/>
              </a:rPr>
              <a:t>thúc</a:t>
            </a:r>
            <a:r>
              <a:rPr kumimoji="0" lang="en-US" sz="2800" b="0" i="0" u="none" strike="noStrike" kern="1200" cap="none" spc="0" normalizeH="0" baseline="0" noProof="0" dirty="0">
                <a:ln>
                  <a:noFill/>
                </a:ln>
                <a:solidFill>
                  <a:srgbClr val="30353A"/>
                </a:solidFill>
                <a:effectLst/>
                <a:uLnTx/>
                <a:uFillTx/>
                <a:latin typeface="Arial"/>
                <a:ea typeface="+mn-ea"/>
                <a:cs typeface="+mn-cs"/>
              </a:rPr>
              <a:t> </a:t>
            </a:r>
            <a:r>
              <a:rPr kumimoji="0" lang="en-US" sz="2800" b="0" i="0" u="none" strike="noStrike" kern="1200" cap="none" spc="0" normalizeH="0" baseline="0" noProof="0" dirty="0" err="1">
                <a:ln>
                  <a:noFill/>
                </a:ln>
                <a:solidFill>
                  <a:srgbClr val="30353A"/>
                </a:solidFill>
                <a:effectLst/>
                <a:uLnTx/>
                <a:uFillTx/>
                <a:latin typeface="Arial"/>
                <a:ea typeface="+mn-ea"/>
                <a:cs typeface="+mn-cs"/>
              </a:rPr>
              <a:t>trò</a:t>
            </a:r>
            <a:r>
              <a:rPr kumimoji="0" lang="en-US" sz="2800" b="0" i="0" u="none" strike="noStrike" kern="1200" cap="none" spc="0" normalizeH="0" baseline="0" noProof="0" dirty="0">
                <a:ln>
                  <a:noFill/>
                </a:ln>
                <a:solidFill>
                  <a:srgbClr val="30353A"/>
                </a:solidFill>
                <a:effectLst/>
                <a:uLnTx/>
                <a:uFillTx/>
                <a:latin typeface="Arial"/>
                <a:ea typeface="+mn-ea"/>
                <a:cs typeface="+mn-cs"/>
              </a:rPr>
              <a:t> </a:t>
            </a:r>
            <a:r>
              <a:rPr kumimoji="0" lang="en-US" sz="2800" b="0" i="0" u="none" strike="noStrike" kern="1200" cap="none" spc="0" normalizeH="0" baseline="0" noProof="0" dirty="0" err="1">
                <a:ln>
                  <a:noFill/>
                </a:ln>
                <a:solidFill>
                  <a:srgbClr val="30353A"/>
                </a:solidFill>
                <a:effectLst/>
                <a:uLnTx/>
                <a:uFillTx/>
                <a:latin typeface="Arial"/>
                <a:ea typeface="+mn-ea"/>
                <a:cs typeface="+mn-cs"/>
              </a:rPr>
              <a:t>chơi</a:t>
            </a:r>
            <a:endParaRPr kumimoji="0" lang="en-US" sz="2800" b="0" i="0" u="none" strike="noStrike" kern="1200" cap="none" spc="0" normalizeH="0" baseline="0" noProof="0" dirty="0">
              <a:ln>
                <a:noFill/>
              </a:ln>
              <a:solidFill>
                <a:srgbClr val="30353A"/>
              </a:solidFill>
              <a:effectLst/>
              <a:uLnTx/>
              <a:uFillTx/>
              <a:latin typeface="Arial"/>
              <a:ea typeface="+mn-ea"/>
              <a:cs typeface="+mn-cs"/>
            </a:endParaRPr>
          </a:p>
        </p:txBody>
      </p:sp>
    </p:spTree>
    <p:extLst>
      <p:ext uri="{BB962C8B-B14F-4D97-AF65-F5344CB8AC3E}">
        <p14:creationId xmlns:p14="http://schemas.microsoft.com/office/powerpoint/2010/main" val="212935957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32"/>
                                        </p:tgtEl>
                                      </p:cBhvr>
                                    </p:animEffect>
                                    <p:set>
                                      <p:cBhvr>
                                        <p:cTn id="7" dur="1" fill="hold">
                                          <p:stCondLst>
                                            <p:cond delay="499"/>
                                          </p:stCondLst>
                                        </p:cTn>
                                        <p:tgtEl>
                                          <p:spTgt spid="103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1" restart="whenNotActive" fill="hold" evtFilter="cancelBubble" nodeType="interactiveSeq">
                <p:stCondLst>
                  <p:cond evt="onClick" delay="0">
                    <p:tgtEl>
                      <p:spTgt spid="27"/>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grpId="0" nodeType="withEffect">
                                  <p:stCondLst>
                                    <p:cond delay="0"/>
                                  </p:stCondLst>
                                  <p:childTnLst>
                                    <p:animEffect transition="out" filter="fade">
                                      <p:cBhvr>
                                        <p:cTn id="15" dur="500"/>
                                        <p:tgtEl>
                                          <p:spTgt spid="27"/>
                                        </p:tgtEl>
                                      </p:cBhvr>
                                    </p:animEffect>
                                    <p:set>
                                      <p:cBhvr>
                                        <p:cTn id="16" dur="1" fill="hold">
                                          <p:stCondLst>
                                            <p:cond delay="499"/>
                                          </p:stCondLst>
                                        </p:cTn>
                                        <p:tgtEl>
                                          <p:spTgt spid="27"/>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26"/>
                                        </p:tgtEl>
                                      </p:cBhvr>
                                    </p:animEffect>
                                    <p:set>
                                      <p:cBhvr>
                                        <p:cTn id="1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20" restart="whenNotActive" fill="hold" evtFilter="cancelBubble" nodeType="interactiveSeq">
                <p:stCondLst>
                  <p:cond evt="onClick" delay="0">
                    <p:tgtEl>
                      <p:spTgt spid="29"/>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withEffect">
                                  <p:stCondLst>
                                    <p:cond delay="0"/>
                                  </p:stCondLst>
                                  <p:childTnLst>
                                    <p:animEffect transition="out" filter="fade">
                                      <p:cBhvr>
                                        <p:cTn id="24" dur="500"/>
                                        <p:tgtEl>
                                          <p:spTgt spid="29"/>
                                        </p:tgtEl>
                                      </p:cBhvr>
                                    </p:animEffect>
                                    <p:set>
                                      <p:cBhvr>
                                        <p:cTn id="25" dur="1" fill="hold">
                                          <p:stCondLst>
                                            <p:cond delay="499"/>
                                          </p:stCondLst>
                                        </p:cTn>
                                        <p:tgtEl>
                                          <p:spTgt spid="29"/>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8"/>
                                        </p:tgtEl>
                                      </p:cBhvr>
                                    </p:animEffect>
                                    <p:set>
                                      <p:cBhvr>
                                        <p:cTn id="2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29" restart="whenNotActive" fill="hold" evtFilter="cancelBubble" nodeType="interactiveSeq">
                <p:stCondLst>
                  <p:cond evt="onClick" delay="0">
                    <p:tgtEl>
                      <p:spTgt spid="3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30"/>
                                        </p:tgtEl>
                                      </p:cBhvr>
                                    </p:animEffect>
                                    <p:set>
                                      <p:cBhvr>
                                        <p:cTn id="34" dur="1" fill="hold">
                                          <p:stCondLst>
                                            <p:cond delay="499"/>
                                          </p:stCondLst>
                                        </p:cTn>
                                        <p:tgtEl>
                                          <p:spTgt spid="30"/>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31"/>
                                        </p:tgtEl>
                                      </p:cBhvr>
                                    </p:animEffect>
                                    <p:set>
                                      <p:cBhvr>
                                        <p:cTn id="37"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38" restart="whenNotActive" fill="hold" evtFilter="cancelBubble" nodeType="interactiveSeq">
                <p:stCondLst>
                  <p:cond evt="onClick" delay="0">
                    <p:tgtEl>
                      <p:spTgt spid="33"/>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withEffect">
                                  <p:stCondLst>
                                    <p:cond delay="0"/>
                                  </p:stCondLst>
                                  <p:childTnLst>
                                    <p:animEffect transition="out" filter="fade">
                                      <p:cBhvr>
                                        <p:cTn id="42" dur="500"/>
                                        <p:tgtEl>
                                          <p:spTgt spid="33"/>
                                        </p:tgtEl>
                                      </p:cBhvr>
                                    </p:animEffect>
                                    <p:set>
                                      <p:cBhvr>
                                        <p:cTn id="43" dur="1" fill="hold">
                                          <p:stCondLst>
                                            <p:cond delay="499"/>
                                          </p:stCondLst>
                                        </p:cTn>
                                        <p:tgtEl>
                                          <p:spTgt spid="33"/>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32"/>
                                        </p:tgtEl>
                                      </p:cBhvr>
                                    </p:animEffect>
                                    <p:set>
                                      <p:cBhvr>
                                        <p:cTn id="46"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47" restart="whenNotActive" fill="hold" evtFilter="cancelBubble" nodeType="interactiveSeq">
                <p:stCondLst>
                  <p:cond evt="onClick" delay="0">
                    <p:tgtEl>
                      <p:spTgt spid="35"/>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withEffect">
                                  <p:stCondLst>
                                    <p:cond delay="0"/>
                                  </p:stCondLst>
                                  <p:childTnLst>
                                    <p:animEffect transition="out" filter="fade">
                                      <p:cBhvr>
                                        <p:cTn id="51" dur="500"/>
                                        <p:tgtEl>
                                          <p:spTgt spid="35"/>
                                        </p:tgtEl>
                                      </p:cBhvr>
                                    </p:animEffect>
                                    <p:set>
                                      <p:cBhvr>
                                        <p:cTn id="52" dur="1" fill="hold">
                                          <p:stCondLst>
                                            <p:cond delay="499"/>
                                          </p:stCondLst>
                                        </p:cTn>
                                        <p:tgtEl>
                                          <p:spTgt spid="3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4"/>
                                        </p:tgtEl>
                                      </p:cBhvr>
                                    </p:animEffect>
                                    <p:set>
                                      <p:cBhvr>
                                        <p:cTn id="5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5"/>
                  </p:tgtEl>
                </p:cond>
              </p:nextCondLst>
            </p:seq>
          </p:childTnLst>
        </p:cTn>
      </p:par>
    </p:tnLst>
    <p:bldLst>
      <p:bldP spid="2" grpId="0" animBg="1"/>
      <p:bldP spid="27" grpId="0" animBg="1"/>
      <p:bldP spid="29" grpId="0" animBg="1"/>
      <p:bldP spid="31" grpId="0" animBg="1"/>
      <p:bldP spid="33" grpId="0" animBg="1"/>
      <p:bldP spid="3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40000"/>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0" y="1839350"/>
            <a:ext cx="12192000" cy="1141745"/>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0DE8E057-79AF-4679-8F0F-5F578B85F19A}"/>
              </a:ext>
            </a:extLst>
          </p:cNvPr>
          <p:cNvSpPr/>
          <p:nvPr/>
        </p:nvSpPr>
        <p:spPr>
          <a:xfrm>
            <a:off x="0" y="5174659"/>
            <a:ext cx="12192000" cy="1141745"/>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6308765"/>
            <a:ext cx="6095999" cy="334819"/>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00896" y="6318623"/>
            <a:ext cx="6095999" cy="334819"/>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974629"/>
            <a:ext cx="6095999" cy="334819"/>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00" y="2974629"/>
            <a:ext cx="6095999" cy="334819"/>
          </a:xfrm>
          <a:prstGeom prst="rect">
            <a:avLst/>
          </a:prstGeom>
        </p:spPr>
      </p:pic>
      <p:sp>
        <p:nvSpPr>
          <p:cNvPr id="42" name="Flowchart: Summing Junction 41">
            <a:hlinkClick r:id="rId8" action="ppaction://hlinksldjump"/>
            <a:extLst>
              <a:ext uri="{FF2B5EF4-FFF2-40B4-BE49-F238E27FC236}">
                <a16:creationId xmlns:a16="http://schemas.microsoft.com/office/drawing/2014/main" id="{E51D645D-F5EB-48AD-9720-05E0BE57DF46}"/>
              </a:ext>
            </a:extLst>
          </p:cNvPr>
          <p:cNvSpPr/>
          <p:nvPr/>
        </p:nvSpPr>
        <p:spPr>
          <a:xfrm>
            <a:off x="11398689" y="6114928"/>
            <a:ext cx="649068" cy="64906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4" name="Picture 43">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6976" y="1059555"/>
            <a:ext cx="1969179" cy="1743607"/>
          </a:xfrm>
          <a:prstGeom prst="rect">
            <a:avLst/>
          </a:prstGeom>
        </p:spPr>
      </p:pic>
      <p:pic>
        <p:nvPicPr>
          <p:cNvPr id="45" name="Picture 44">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1251" y="547446"/>
            <a:ext cx="2060627" cy="1383912"/>
          </a:xfrm>
          <a:prstGeom prst="rect">
            <a:avLst/>
          </a:prstGeom>
        </p:spPr>
      </p:pic>
      <p:sp>
        <p:nvSpPr>
          <p:cNvPr id="46" name="Rectangle: Folded Corner 8">
            <a:extLst>
              <a:ext uri="{FF2B5EF4-FFF2-40B4-BE49-F238E27FC236}">
                <a16:creationId xmlns:a16="http://schemas.microsoft.com/office/drawing/2014/main" id="{6FCD71A2-4BFE-4953-931C-BECE5B4A1D66}"/>
              </a:ext>
            </a:extLst>
          </p:cNvPr>
          <p:cNvSpPr/>
          <p:nvPr/>
        </p:nvSpPr>
        <p:spPr>
          <a:xfrm>
            <a:off x="250223" y="170881"/>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cộng</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7" name="Picture 46">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7470" y="117751"/>
            <a:ext cx="495300" cy="438150"/>
          </a:xfrm>
          <a:prstGeom prst="rect">
            <a:avLst/>
          </a:prstGeom>
        </p:spPr>
      </p:pic>
      <p:pic>
        <p:nvPicPr>
          <p:cNvPr id="48" name="Picture 47">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14641" y="20748"/>
            <a:ext cx="714375" cy="1190625"/>
          </a:xfrm>
          <a:prstGeom prst="rect">
            <a:avLst/>
          </a:prstGeom>
        </p:spPr>
      </p:pic>
      <p:pic>
        <p:nvPicPr>
          <p:cNvPr id="49" name="Picture 48">
            <a:extLst>
              <a:ext uri="{FF2B5EF4-FFF2-40B4-BE49-F238E27FC236}">
                <a16:creationId xmlns:a16="http://schemas.microsoft.com/office/drawing/2014/main" id="{123805F6-EA77-4D51-9744-9F37A57F23A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59991" y="1078569"/>
            <a:ext cx="1969179" cy="1743607"/>
          </a:xfrm>
          <a:prstGeom prst="rect">
            <a:avLst/>
          </a:prstGeom>
        </p:spPr>
      </p:pic>
      <p:pic>
        <p:nvPicPr>
          <p:cNvPr id="50" name="Picture 49">
            <a:extLst>
              <a:ext uri="{FF2B5EF4-FFF2-40B4-BE49-F238E27FC236}">
                <a16:creationId xmlns:a16="http://schemas.microsoft.com/office/drawing/2014/main" id="{18B3DB36-0CAB-4CD0-BE48-595E0CADE40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914266" y="566460"/>
            <a:ext cx="2060627" cy="1383912"/>
          </a:xfrm>
          <a:prstGeom prst="rect">
            <a:avLst/>
          </a:prstGeom>
        </p:spPr>
      </p:pic>
      <p:sp>
        <p:nvSpPr>
          <p:cNvPr id="51" name="Rectangle: Folded Corner 8">
            <a:extLst>
              <a:ext uri="{FF2B5EF4-FFF2-40B4-BE49-F238E27FC236}">
                <a16:creationId xmlns:a16="http://schemas.microsoft.com/office/drawing/2014/main" id="{6FCD71A2-4BFE-4953-931C-BECE5B4A1D66}"/>
              </a:ext>
            </a:extLst>
          </p:cNvPr>
          <p:cNvSpPr/>
          <p:nvPr/>
        </p:nvSpPr>
        <p:spPr>
          <a:xfrm>
            <a:off x="5113704" y="137962"/>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cây</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kẹo</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2" name="Picture 51">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96921" y="48858"/>
            <a:ext cx="495300" cy="438150"/>
          </a:xfrm>
          <a:prstGeom prst="rect">
            <a:avLst/>
          </a:prstGeom>
        </p:spPr>
      </p:pic>
      <p:pic>
        <p:nvPicPr>
          <p:cNvPr id="53" name="Picture 52">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37656" y="39762"/>
            <a:ext cx="714375" cy="1190625"/>
          </a:xfrm>
          <a:prstGeom prst="rect">
            <a:avLst/>
          </a:prstGeom>
        </p:spPr>
      </p:pic>
      <p:pic>
        <p:nvPicPr>
          <p:cNvPr id="54" name="Picture 53">
            <a:extLst>
              <a:ext uri="{FF2B5EF4-FFF2-40B4-BE49-F238E27FC236}">
                <a16:creationId xmlns:a16="http://schemas.microsoft.com/office/drawing/2014/main" id="{123805F6-EA77-4D51-9744-9F37A57F23A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14044" y="1122761"/>
            <a:ext cx="1969179" cy="1743607"/>
          </a:xfrm>
          <a:prstGeom prst="rect">
            <a:avLst/>
          </a:prstGeom>
        </p:spPr>
      </p:pic>
      <p:pic>
        <p:nvPicPr>
          <p:cNvPr id="55" name="Picture 54">
            <a:extLst>
              <a:ext uri="{FF2B5EF4-FFF2-40B4-BE49-F238E27FC236}">
                <a16:creationId xmlns:a16="http://schemas.microsoft.com/office/drawing/2014/main" id="{18B3DB36-0CAB-4CD0-BE48-595E0CADE40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468319" y="610652"/>
            <a:ext cx="2060627" cy="1383912"/>
          </a:xfrm>
          <a:prstGeom prst="rect">
            <a:avLst/>
          </a:prstGeom>
        </p:spPr>
      </p:pic>
      <p:sp>
        <p:nvSpPr>
          <p:cNvPr id="56" name="Rectangle: Folded Corner 8">
            <a:extLst>
              <a:ext uri="{FF2B5EF4-FFF2-40B4-BE49-F238E27FC236}">
                <a16:creationId xmlns:a16="http://schemas.microsoft.com/office/drawing/2014/main" id="{6FCD71A2-4BFE-4953-931C-BECE5B4A1D66}"/>
              </a:ext>
            </a:extLst>
          </p:cNvPr>
          <p:cNvSpPr/>
          <p:nvPr/>
        </p:nvSpPr>
        <p:spPr>
          <a:xfrm>
            <a:off x="7667757" y="18215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cây</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bút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chì</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7" name="Picture 56">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24538" y="180957"/>
            <a:ext cx="495300" cy="438150"/>
          </a:xfrm>
          <a:prstGeom prst="rect">
            <a:avLst/>
          </a:prstGeom>
        </p:spPr>
      </p:pic>
      <p:pic>
        <p:nvPicPr>
          <p:cNvPr id="58" name="Picture 57">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91709" y="83954"/>
            <a:ext cx="714375" cy="1190625"/>
          </a:xfrm>
          <a:prstGeom prst="rect">
            <a:avLst/>
          </a:prstGeom>
        </p:spPr>
      </p:pic>
      <p:pic>
        <p:nvPicPr>
          <p:cNvPr id="59" name="Picture 58">
            <a:extLst>
              <a:ext uri="{FF2B5EF4-FFF2-40B4-BE49-F238E27FC236}">
                <a16:creationId xmlns:a16="http://schemas.microsoft.com/office/drawing/2014/main" id="{123805F6-EA77-4D51-9744-9F37A57F23A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968318" y="1071868"/>
            <a:ext cx="1969179" cy="1743607"/>
          </a:xfrm>
          <a:prstGeom prst="rect">
            <a:avLst/>
          </a:prstGeom>
        </p:spPr>
      </p:pic>
      <p:pic>
        <p:nvPicPr>
          <p:cNvPr id="60" name="Picture 59">
            <a:extLst>
              <a:ext uri="{FF2B5EF4-FFF2-40B4-BE49-F238E27FC236}">
                <a16:creationId xmlns:a16="http://schemas.microsoft.com/office/drawing/2014/main" id="{18B3DB36-0CAB-4CD0-BE48-595E0CADE40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922593" y="559759"/>
            <a:ext cx="2060627" cy="1383912"/>
          </a:xfrm>
          <a:prstGeom prst="rect">
            <a:avLst/>
          </a:prstGeom>
        </p:spPr>
      </p:pic>
      <p:sp>
        <p:nvSpPr>
          <p:cNvPr id="61" name="Rectangle: Folded Corner 8">
            <a:extLst>
              <a:ext uri="{FF2B5EF4-FFF2-40B4-BE49-F238E27FC236}">
                <a16:creationId xmlns:a16="http://schemas.microsoft.com/office/drawing/2014/main" id="{6FCD71A2-4BFE-4953-931C-BECE5B4A1D66}"/>
              </a:ext>
            </a:extLst>
          </p:cNvPr>
          <p:cNvSpPr/>
          <p:nvPr/>
        </p:nvSpPr>
        <p:spPr>
          <a:xfrm>
            <a:off x="10122031" y="131261"/>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cây</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bút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mực</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2" name="Picture 61">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78812" y="130064"/>
            <a:ext cx="495300" cy="438150"/>
          </a:xfrm>
          <a:prstGeom prst="rect">
            <a:avLst/>
          </a:prstGeom>
        </p:spPr>
      </p:pic>
      <p:pic>
        <p:nvPicPr>
          <p:cNvPr id="63" name="Picture 62">
            <a:extLst>
              <a:ext uri="{FF2B5EF4-FFF2-40B4-BE49-F238E27FC236}">
                <a16:creationId xmlns:a16="http://schemas.microsoft.com/office/drawing/2014/main" id="{123805F6-EA77-4D51-9744-9F37A57F23A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26773" y="4437866"/>
            <a:ext cx="1969179" cy="1743607"/>
          </a:xfrm>
          <a:prstGeom prst="rect">
            <a:avLst/>
          </a:prstGeom>
        </p:spPr>
      </p:pic>
      <p:pic>
        <p:nvPicPr>
          <p:cNvPr id="64" name="Picture 63">
            <a:extLst>
              <a:ext uri="{FF2B5EF4-FFF2-40B4-BE49-F238E27FC236}">
                <a16:creationId xmlns:a16="http://schemas.microsoft.com/office/drawing/2014/main" id="{18B3DB36-0CAB-4CD0-BE48-595E0CADE40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1048" y="3925757"/>
            <a:ext cx="2060627" cy="1383912"/>
          </a:xfrm>
          <a:prstGeom prst="rect">
            <a:avLst/>
          </a:prstGeom>
        </p:spPr>
      </p:pic>
      <p:sp>
        <p:nvSpPr>
          <p:cNvPr id="65" name="Rectangle: Folded Corner 8">
            <a:extLst>
              <a:ext uri="{FF2B5EF4-FFF2-40B4-BE49-F238E27FC236}">
                <a16:creationId xmlns:a16="http://schemas.microsoft.com/office/drawing/2014/main" id="{6FCD71A2-4BFE-4953-931C-BECE5B4A1D66}"/>
              </a:ext>
            </a:extLst>
          </p:cNvPr>
          <p:cNvSpPr/>
          <p:nvPr/>
        </p:nvSpPr>
        <p:spPr>
          <a:xfrm>
            <a:off x="280486" y="3497259"/>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Nhảy</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điệu</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nhảy</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p:txBody>
      </p:sp>
      <p:pic>
        <p:nvPicPr>
          <p:cNvPr id="66" name="Picture 65">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7267" y="3496062"/>
            <a:ext cx="495300" cy="438150"/>
          </a:xfrm>
          <a:prstGeom prst="rect">
            <a:avLst/>
          </a:prstGeom>
        </p:spPr>
      </p:pic>
      <p:pic>
        <p:nvPicPr>
          <p:cNvPr id="67" name="Picture 66">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69641" y="3361172"/>
            <a:ext cx="714375" cy="1190625"/>
          </a:xfrm>
          <a:prstGeom prst="rect">
            <a:avLst/>
          </a:prstGeom>
        </p:spPr>
      </p:pic>
      <p:pic>
        <p:nvPicPr>
          <p:cNvPr id="68" name="Picture 67">
            <a:extLst>
              <a:ext uri="{FF2B5EF4-FFF2-40B4-BE49-F238E27FC236}">
                <a16:creationId xmlns:a16="http://schemas.microsoft.com/office/drawing/2014/main" id="{123805F6-EA77-4D51-9744-9F37A57F23A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454230" y="4396827"/>
            <a:ext cx="1969179" cy="1743607"/>
          </a:xfrm>
          <a:prstGeom prst="rect">
            <a:avLst/>
          </a:prstGeom>
        </p:spPr>
      </p:pic>
      <p:pic>
        <p:nvPicPr>
          <p:cNvPr id="69" name="Picture 68">
            <a:extLst>
              <a:ext uri="{FF2B5EF4-FFF2-40B4-BE49-F238E27FC236}">
                <a16:creationId xmlns:a16="http://schemas.microsoft.com/office/drawing/2014/main" id="{18B3DB36-0CAB-4CD0-BE48-595E0CADE40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408505" y="3884718"/>
            <a:ext cx="2060627" cy="1383912"/>
          </a:xfrm>
          <a:prstGeom prst="rect">
            <a:avLst/>
          </a:prstGeom>
        </p:spPr>
      </p:pic>
      <p:sp>
        <p:nvSpPr>
          <p:cNvPr id="70" name="Rectangle: Folded Corner 8">
            <a:extLst>
              <a:ext uri="{FF2B5EF4-FFF2-40B4-BE49-F238E27FC236}">
                <a16:creationId xmlns:a16="http://schemas.microsoft.com/office/drawing/2014/main" id="{6FCD71A2-4BFE-4953-931C-BECE5B4A1D66}"/>
              </a:ext>
            </a:extLst>
          </p:cNvPr>
          <p:cNvSpPr/>
          <p:nvPr/>
        </p:nvSpPr>
        <p:spPr>
          <a:xfrm>
            <a:off x="2607943" y="3456220"/>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Hát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bài</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hát</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71" name="Picture 70">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11452" y="3457319"/>
            <a:ext cx="495300" cy="438150"/>
          </a:xfrm>
          <a:prstGeom prst="rect">
            <a:avLst/>
          </a:prstGeom>
        </p:spPr>
      </p:pic>
      <p:pic>
        <p:nvPicPr>
          <p:cNvPr id="72" name="Picture 71">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31895" y="3358020"/>
            <a:ext cx="714375" cy="1190625"/>
          </a:xfrm>
          <a:prstGeom prst="rect">
            <a:avLst/>
          </a:prstGeom>
        </p:spPr>
      </p:pic>
      <p:pic>
        <p:nvPicPr>
          <p:cNvPr id="73" name="Picture 72">
            <a:extLst>
              <a:ext uri="{FF2B5EF4-FFF2-40B4-BE49-F238E27FC236}">
                <a16:creationId xmlns:a16="http://schemas.microsoft.com/office/drawing/2014/main" id="{123805F6-EA77-4D51-9744-9F37A57F23A0}"/>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810140" y="4416047"/>
            <a:ext cx="1969179" cy="1743607"/>
          </a:xfrm>
          <a:prstGeom prst="rect">
            <a:avLst/>
          </a:prstGeom>
        </p:spPr>
      </p:pic>
      <p:pic>
        <p:nvPicPr>
          <p:cNvPr id="74" name="Picture 73">
            <a:extLst>
              <a:ext uri="{FF2B5EF4-FFF2-40B4-BE49-F238E27FC236}">
                <a16:creationId xmlns:a16="http://schemas.microsoft.com/office/drawing/2014/main" id="{18B3DB36-0CAB-4CD0-BE48-595E0CADE407}"/>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764415" y="3903938"/>
            <a:ext cx="2060627" cy="1383912"/>
          </a:xfrm>
          <a:prstGeom prst="rect">
            <a:avLst/>
          </a:prstGeom>
        </p:spPr>
      </p:pic>
      <p:sp>
        <p:nvSpPr>
          <p:cNvPr id="75" name="Rectangle: Folded Corner 8">
            <a:extLst>
              <a:ext uri="{FF2B5EF4-FFF2-40B4-BE49-F238E27FC236}">
                <a16:creationId xmlns:a16="http://schemas.microsoft.com/office/drawing/2014/main" id="{6FCD71A2-4BFE-4953-931C-BECE5B4A1D66}"/>
              </a:ext>
            </a:extLst>
          </p:cNvPr>
          <p:cNvSpPr/>
          <p:nvPr/>
        </p:nvSpPr>
        <p:spPr>
          <a:xfrm>
            <a:off x="4961946" y="3437761"/>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Nhảy</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lò</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cò</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vòng</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p:txBody>
      </p:sp>
      <p:pic>
        <p:nvPicPr>
          <p:cNvPr id="76" name="Picture 75">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20634" y="3474243"/>
            <a:ext cx="495300" cy="438150"/>
          </a:xfrm>
          <a:prstGeom prst="rect">
            <a:avLst/>
          </a:prstGeom>
        </p:spPr>
      </p:pic>
      <p:pic>
        <p:nvPicPr>
          <p:cNvPr id="77" name="Picture 76">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87805" y="3377240"/>
            <a:ext cx="714375" cy="1190625"/>
          </a:xfrm>
          <a:prstGeom prst="rect">
            <a:avLst/>
          </a:prstGeom>
        </p:spPr>
      </p:pic>
      <p:pic>
        <p:nvPicPr>
          <p:cNvPr id="78" name="Picture 77">
            <a:extLst>
              <a:ext uri="{FF2B5EF4-FFF2-40B4-BE49-F238E27FC236}">
                <a16:creationId xmlns:a16="http://schemas.microsoft.com/office/drawing/2014/main" id="{123805F6-EA77-4D51-9744-9F37A57F23A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279204" y="4375295"/>
            <a:ext cx="1969179" cy="1743607"/>
          </a:xfrm>
          <a:prstGeom prst="rect">
            <a:avLst/>
          </a:prstGeom>
        </p:spPr>
      </p:pic>
      <p:pic>
        <p:nvPicPr>
          <p:cNvPr id="79" name="Picture 78">
            <a:extLst>
              <a:ext uri="{FF2B5EF4-FFF2-40B4-BE49-F238E27FC236}">
                <a16:creationId xmlns:a16="http://schemas.microsoft.com/office/drawing/2014/main" id="{18B3DB36-0CAB-4CD0-BE48-595E0CADE407}"/>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7233479" y="3863186"/>
            <a:ext cx="2060627" cy="1383912"/>
          </a:xfrm>
          <a:prstGeom prst="rect">
            <a:avLst/>
          </a:prstGeom>
        </p:spPr>
      </p:pic>
      <p:sp>
        <p:nvSpPr>
          <p:cNvPr id="80" name="Rectangle: Folded Corner 8">
            <a:extLst>
              <a:ext uri="{FF2B5EF4-FFF2-40B4-BE49-F238E27FC236}">
                <a16:creationId xmlns:a16="http://schemas.microsoft.com/office/drawing/2014/main" id="{6FCD71A2-4BFE-4953-931C-BECE5B4A1D66}"/>
              </a:ext>
            </a:extLst>
          </p:cNvPr>
          <p:cNvSpPr/>
          <p:nvPr/>
        </p:nvSpPr>
        <p:spPr>
          <a:xfrm>
            <a:off x="7432917" y="3434688"/>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Nhảy</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cóc</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2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cái</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81" name="Picture 80">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89853" y="3396113"/>
            <a:ext cx="495300" cy="438150"/>
          </a:xfrm>
          <a:prstGeom prst="rect">
            <a:avLst/>
          </a:prstGeom>
        </p:spPr>
      </p:pic>
      <p:pic>
        <p:nvPicPr>
          <p:cNvPr id="82" name="Picture 81">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87721" y="3327956"/>
            <a:ext cx="714375" cy="1190625"/>
          </a:xfrm>
          <a:prstGeom prst="rect">
            <a:avLst/>
          </a:prstGeom>
        </p:spPr>
      </p:pic>
      <p:pic>
        <p:nvPicPr>
          <p:cNvPr id="83" name="Picture 82">
            <a:extLst>
              <a:ext uri="{FF2B5EF4-FFF2-40B4-BE49-F238E27FC236}">
                <a16:creationId xmlns:a16="http://schemas.microsoft.com/office/drawing/2014/main" id="{123805F6-EA77-4D51-9744-9F37A57F23A0}"/>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613530" y="1088124"/>
            <a:ext cx="1969179" cy="1743607"/>
          </a:xfrm>
          <a:prstGeom prst="rect">
            <a:avLst/>
          </a:prstGeom>
        </p:spPr>
      </p:pic>
      <p:pic>
        <p:nvPicPr>
          <p:cNvPr id="84" name="Picture 83">
            <a:extLst>
              <a:ext uri="{FF2B5EF4-FFF2-40B4-BE49-F238E27FC236}">
                <a16:creationId xmlns:a16="http://schemas.microsoft.com/office/drawing/2014/main" id="{18B3DB36-0CAB-4CD0-BE48-595E0CADE407}"/>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567805" y="576015"/>
            <a:ext cx="2060627" cy="1383912"/>
          </a:xfrm>
          <a:prstGeom prst="rect">
            <a:avLst/>
          </a:prstGeom>
        </p:spPr>
      </p:pic>
      <p:sp>
        <p:nvSpPr>
          <p:cNvPr id="85" name="Rectangle: Folded Corner 8">
            <a:extLst>
              <a:ext uri="{FF2B5EF4-FFF2-40B4-BE49-F238E27FC236}">
                <a16:creationId xmlns:a16="http://schemas.microsoft.com/office/drawing/2014/main" id="{6FCD71A2-4BFE-4953-931C-BECE5B4A1D66}"/>
              </a:ext>
            </a:extLst>
          </p:cNvPr>
          <p:cNvSpPr/>
          <p:nvPr/>
        </p:nvSpPr>
        <p:spPr>
          <a:xfrm>
            <a:off x="2767243" y="147517"/>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86" name="Picture 85">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51333" y="104679"/>
            <a:ext cx="495300" cy="438150"/>
          </a:xfrm>
          <a:prstGeom prst="rect">
            <a:avLst/>
          </a:prstGeom>
        </p:spPr>
      </p:pic>
      <p:pic>
        <p:nvPicPr>
          <p:cNvPr id="87" name="Picture 86">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37353" y="62729"/>
            <a:ext cx="714375" cy="1190625"/>
          </a:xfrm>
          <a:prstGeom prst="rect">
            <a:avLst/>
          </a:prstGeom>
        </p:spPr>
      </p:pic>
      <p:pic>
        <p:nvPicPr>
          <p:cNvPr id="91" name="Picture 90">
            <a:extLst>
              <a:ext uri="{FF2B5EF4-FFF2-40B4-BE49-F238E27FC236}">
                <a16:creationId xmlns:a16="http://schemas.microsoft.com/office/drawing/2014/main" id="{123805F6-EA77-4D51-9744-9F37A57F23A0}"/>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922595" y="4314494"/>
            <a:ext cx="1969179" cy="1743607"/>
          </a:xfrm>
          <a:prstGeom prst="rect">
            <a:avLst/>
          </a:prstGeom>
        </p:spPr>
      </p:pic>
      <p:pic>
        <p:nvPicPr>
          <p:cNvPr id="92" name="Picture 91">
            <a:extLst>
              <a:ext uri="{FF2B5EF4-FFF2-40B4-BE49-F238E27FC236}">
                <a16:creationId xmlns:a16="http://schemas.microsoft.com/office/drawing/2014/main" id="{18B3DB36-0CAB-4CD0-BE48-595E0CADE407}"/>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876870" y="3802385"/>
            <a:ext cx="2060627" cy="1383912"/>
          </a:xfrm>
          <a:prstGeom prst="rect">
            <a:avLst/>
          </a:prstGeom>
        </p:spPr>
      </p:pic>
      <p:sp>
        <p:nvSpPr>
          <p:cNvPr id="93" name="Rectangle: Folded Corner 8">
            <a:extLst>
              <a:ext uri="{FF2B5EF4-FFF2-40B4-BE49-F238E27FC236}">
                <a16:creationId xmlns:a16="http://schemas.microsoft.com/office/drawing/2014/main" id="{6FCD71A2-4BFE-4953-931C-BECE5B4A1D66}"/>
              </a:ext>
            </a:extLst>
          </p:cNvPr>
          <p:cNvSpPr/>
          <p:nvPr/>
        </p:nvSpPr>
        <p:spPr>
          <a:xfrm>
            <a:off x="9876870" y="3373887"/>
            <a:ext cx="1670098"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Làm</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tiếng</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kêu</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con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vật</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theo</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yêu</a:t>
            </a: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cầu</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94" name="Picture 93">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33089" y="3372690"/>
            <a:ext cx="495300" cy="438150"/>
          </a:xfrm>
          <a:prstGeom prst="rect">
            <a:avLst/>
          </a:prstGeom>
        </p:spPr>
      </p:pic>
    </p:spTree>
    <p:extLst>
      <p:ext uri="{BB962C8B-B14F-4D97-AF65-F5344CB8AC3E}">
        <p14:creationId xmlns:p14="http://schemas.microsoft.com/office/powerpoint/2010/main" val="23674359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5"/>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clickEffect">
                                  <p:stCondLst>
                                    <p:cond delay="0"/>
                                  </p:stCondLst>
                                  <p:childTnLst>
                                    <p:animMotion origin="layout" path="M -1.66667E-6 -3.7037E-6 L -1.66667E-6 -0.22476 " pathEditMode="relative" rAng="0" ptsTypes="AA">
                                      <p:cBhvr>
                                        <p:cTn id="6" dur="2000" fill="hold"/>
                                        <p:tgtEl>
                                          <p:spTgt spid="45"/>
                                        </p:tgtEl>
                                        <p:attrNameLst>
                                          <p:attrName>ppt_x</p:attrName>
                                          <p:attrName>ppt_y</p:attrName>
                                        </p:attrNameLst>
                                      </p:cBhvr>
                                      <p:rCtr x="0" y="-11250"/>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7" fill="hold">
                            <p:stCondLst>
                              <p:cond delay="2000"/>
                            </p:stCondLst>
                            <p:childTnLst>
                              <p:par>
                                <p:cTn id="8" presetID="22" presetClass="entr" presetSubtype="4" fill="hold" grpId="0" nodeType="after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down)">
                                      <p:cBhvr>
                                        <p:cTn id="10" dur="500"/>
                                        <p:tgtEl>
                                          <p:spTgt spid="46"/>
                                        </p:tgtEl>
                                      </p:cBhvr>
                                    </p:animEffect>
                                  </p:childTnLst>
                                  <p:subTnLst>
                                    <p:audio>
                                      <p:cMediaNode>
                                        <p:cTn display="0" masterRel="sameClick">
                                          <p:stCondLst>
                                            <p:cond evt="begin" delay="0">
                                              <p:tn val="8"/>
                                            </p:cond>
                                          </p:stCondLst>
                                          <p:endCondLst>
                                            <p:cond evt="onStopAudio" delay="0">
                                              <p:tgtEl>
                                                <p:sldTgt/>
                                              </p:tgtEl>
                                            </p:cond>
                                          </p:endCondLst>
                                        </p:cTn>
                                        <p:tgtEl>
                                          <p:sndTgt r:embed="rId4" name="applause.wav"/>
                                        </p:tgtEl>
                                      </p:cMediaNode>
                                    </p:audio>
                                  </p:subTnLst>
                                </p:cTn>
                              </p:par>
                              <p:par>
                                <p:cTn id="11" presetID="10" presetClass="entr" presetSubtype="0"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fade">
                                      <p:cBhvr>
                                        <p:cTn id="16" dur="500"/>
                                        <p:tgtEl>
                                          <p:spTgt spid="48"/>
                                        </p:tgtEl>
                                      </p:cBhvr>
                                    </p:animEffect>
                                  </p:childTnLst>
                                </p:cTn>
                              </p:par>
                            </p:childTnLst>
                          </p:cTn>
                        </p:par>
                        <p:par>
                          <p:cTn id="17" fill="hold">
                            <p:stCondLst>
                              <p:cond delay="2500"/>
                            </p:stCondLst>
                            <p:childTnLst>
                              <p:par>
                                <p:cTn id="18" presetID="32" presetClass="emph" presetSubtype="0" repeatCount="indefinite" fill="hold" grpId="1" nodeType="afterEffect">
                                  <p:stCondLst>
                                    <p:cond delay="0"/>
                                  </p:stCondLst>
                                  <p:childTnLst>
                                    <p:animRot by="120000">
                                      <p:cBhvr>
                                        <p:cTn id="19" dur="100" fill="hold">
                                          <p:stCondLst>
                                            <p:cond delay="0"/>
                                          </p:stCondLst>
                                        </p:cTn>
                                        <p:tgtEl>
                                          <p:spTgt spid="46"/>
                                        </p:tgtEl>
                                        <p:attrNameLst>
                                          <p:attrName>r</p:attrName>
                                        </p:attrNameLst>
                                      </p:cBhvr>
                                    </p:animRot>
                                    <p:animRot by="-240000">
                                      <p:cBhvr>
                                        <p:cTn id="20" dur="200" fill="hold">
                                          <p:stCondLst>
                                            <p:cond delay="200"/>
                                          </p:stCondLst>
                                        </p:cTn>
                                        <p:tgtEl>
                                          <p:spTgt spid="46"/>
                                        </p:tgtEl>
                                        <p:attrNameLst>
                                          <p:attrName>r</p:attrName>
                                        </p:attrNameLst>
                                      </p:cBhvr>
                                    </p:animRot>
                                    <p:animRot by="240000">
                                      <p:cBhvr>
                                        <p:cTn id="21" dur="200" fill="hold">
                                          <p:stCondLst>
                                            <p:cond delay="400"/>
                                          </p:stCondLst>
                                        </p:cTn>
                                        <p:tgtEl>
                                          <p:spTgt spid="46"/>
                                        </p:tgtEl>
                                        <p:attrNameLst>
                                          <p:attrName>r</p:attrName>
                                        </p:attrNameLst>
                                      </p:cBhvr>
                                    </p:animRot>
                                    <p:animRot by="-240000">
                                      <p:cBhvr>
                                        <p:cTn id="22" dur="200" fill="hold">
                                          <p:stCondLst>
                                            <p:cond delay="600"/>
                                          </p:stCondLst>
                                        </p:cTn>
                                        <p:tgtEl>
                                          <p:spTgt spid="46"/>
                                        </p:tgtEl>
                                        <p:attrNameLst>
                                          <p:attrName>r</p:attrName>
                                        </p:attrNameLst>
                                      </p:cBhvr>
                                    </p:animRot>
                                    <p:animRot by="120000">
                                      <p:cBhvr>
                                        <p:cTn id="23" dur="200" fill="hold">
                                          <p:stCondLst>
                                            <p:cond delay="800"/>
                                          </p:stCondLst>
                                        </p:cTn>
                                        <p:tgtEl>
                                          <p:spTgt spid="46"/>
                                        </p:tgtEl>
                                        <p:attrNameLst>
                                          <p:attrName>r</p:attrName>
                                        </p:attrNameLst>
                                      </p:cBhvr>
                                    </p:animRot>
                                  </p:childTnLst>
                                </p:cTn>
                              </p:par>
                            </p:childTnLst>
                          </p:cTn>
                        </p:par>
                      </p:childTnLst>
                    </p:cTn>
                  </p:par>
                </p:childTnLst>
              </p:cTn>
              <p:nextCondLst>
                <p:cond evt="onClick" delay="0">
                  <p:tgtEl>
                    <p:spTgt spid="45"/>
                  </p:tgtEl>
                </p:cond>
              </p:nextCondLst>
            </p:seq>
            <p:seq concurrent="1" nextAc="seek">
              <p:cTn id="24" restart="whenNotActive" fill="hold" evtFilter="cancelBubble" nodeType="interactiveSeq">
                <p:stCondLst>
                  <p:cond evt="onClick" delay="0">
                    <p:tgtEl>
                      <p:spTgt spid="50"/>
                    </p:tgtEl>
                  </p:cond>
                </p:stCondLst>
                <p:endSync evt="end" delay="0">
                  <p:rtn val="all"/>
                </p:endSync>
                <p:childTnLst>
                  <p:par>
                    <p:cTn id="25" fill="hold">
                      <p:stCondLst>
                        <p:cond delay="0"/>
                      </p:stCondLst>
                      <p:childTnLst>
                        <p:par>
                          <p:cTn id="26" fill="hold">
                            <p:stCondLst>
                              <p:cond delay="0"/>
                            </p:stCondLst>
                            <p:childTnLst>
                              <p:par>
                                <p:cTn id="27" presetID="64" presetClass="path" presetSubtype="0" accel="50000" decel="50000" fill="hold" nodeType="clickEffect">
                                  <p:stCondLst>
                                    <p:cond delay="0"/>
                                  </p:stCondLst>
                                  <p:childTnLst>
                                    <p:animMotion origin="layout" path="M -1.66667E-6 -3.7037E-6 L -1.66667E-6 -0.22476 " pathEditMode="relative" rAng="0" ptsTypes="AA">
                                      <p:cBhvr>
                                        <p:cTn id="28" dur="2000" fill="hold"/>
                                        <p:tgtEl>
                                          <p:spTgt spid="50"/>
                                        </p:tgtEl>
                                        <p:attrNameLst>
                                          <p:attrName>ppt_x</p:attrName>
                                          <p:attrName>ppt_y</p:attrName>
                                        </p:attrNameLst>
                                      </p:cBhvr>
                                      <p:rCtr x="0" y="-11250"/>
                                    </p:animMotion>
                                  </p:childTnLst>
                                  <p:subTnLst>
                                    <p:audio>
                                      <p:cMediaNode>
                                        <p:cTn display="0" masterRel="sameClick">
                                          <p:stCondLst>
                                            <p:cond evt="begin" delay="0">
                                              <p:tn val="27"/>
                                            </p:cond>
                                          </p:stCondLst>
                                          <p:endCondLst>
                                            <p:cond evt="onStopAudio" delay="0">
                                              <p:tgtEl>
                                                <p:sldTgt/>
                                              </p:tgtEl>
                                            </p:cond>
                                          </p:endCondLst>
                                        </p:cTn>
                                        <p:tgtEl>
                                          <p:sndTgt r:embed="rId3" name="chimes.wav"/>
                                        </p:tgtEl>
                                      </p:cMediaNode>
                                    </p:audio>
                                  </p:subTnLst>
                                </p:cTn>
                              </p:par>
                            </p:childTnLst>
                          </p:cTn>
                        </p:par>
                        <p:par>
                          <p:cTn id="29" fill="hold">
                            <p:stCondLst>
                              <p:cond delay="2000"/>
                            </p:stCondLst>
                            <p:childTnLst>
                              <p:par>
                                <p:cTn id="30" presetID="22" presetClass="entr" presetSubtype="4" fill="hold" grpId="0" nodeType="after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wipe(down)">
                                      <p:cBhvr>
                                        <p:cTn id="32" dur="500"/>
                                        <p:tgtEl>
                                          <p:spTgt spid="51"/>
                                        </p:tgtEl>
                                      </p:cBhvr>
                                    </p:animEffect>
                                  </p:childTnLst>
                                  <p:subTnLst>
                                    <p:audio>
                                      <p:cMediaNode>
                                        <p:cTn display="0" masterRel="sameClick">
                                          <p:stCondLst>
                                            <p:cond evt="begin" delay="0">
                                              <p:tn val="30"/>
                                            </p:cond>
                                          </p:stCondLst>
                                          <p:endCondLst>
                                            <p:cond evt="onStopAudio" delay="0">
                                              <p:tgtEl>
                                                <p:sldTgt/>
                                              </p:tgtEl>
                                            </p:cond>
                                          </p:endCondLst>
                                        </p:cTn>
                                        <p:tgtEl>
                                          <p:sndTgt r:embed="rId4" name="applause.wav"/>
                                        </p:tgtEl>
                                      </p:cMediaNode>
                                    </p:audio>
                                  </p:subTnLst>
                                </p:cTn>
                              </p:par>
                              <p:par>
                                <p:cTn id="33" presetID="10"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fade">
                                      <p:cBhvr>
                                        <p:cTn id="35" dur="500"/>
                                        <p:tgtEl>
                                          <p:spTgt spid="52"/>
                                        </p:tgtEl>
                                      </p:cBhvr>
                                    </p:animEffect>
                                  </p:childTnLst>
                                </p:cTn>
                              </p:par>
                              <p:par>
                                <p:cTn id="36" presetID="10" presetClass="entr" presetSubtype="0"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childTnLst>
                          </p:cTn>
                        </p:par>
                        <p:par>
                          <p:cTn id="39" fill="hold">
                            <p:stCondLst>
                              <p:cond delay="2500"/>
                            </p:stCondLst>
                            <p:childTnLst>
                              <p:par>
                                <p:cTn id="40" presetID="32" presetClass="emph" presetSubtype="0" repeatCount="indefinite" fill="hold" grpId="1" nodeType="afterEffect">
                                  <p:stCondLst>
                                    <p:cond delay="0"/>
                                  </p:stCondLst>
                                  <p:childTnLst>
                                    <p:animRot by="120000">
                                      <p:cBhvr>
                                        <p:cTn id="41" dur="100" fill="hold">
                                          <p:stCondLst>
                                            <p:cond delay="0"/>
                                          </p:stCondLst>
                                        </p:cTn>
                                        <p:tgtEl>
                                          <p:spTgt spid="51"/>
                                        </p:tgtEl>
                                        <p:attrNameLst>
                                          <p:attrName>r</p:attrName>
                                        </p:attrNameLst>
                                      </p:cBhvr>
                                    </p:animRot>
                                    <p:animRot by="-240000">
                                      <p:cBhvr>
                                        <p:cTn id="42" dur="200" fill="hold">
                                          <p:stCondLst>
                                            <p:cond delay="200"/>
                                          </p:stCondLst>
                                        </p:cTn>
                                        <p:tgtEl>
                                          <p:spTgt spid="51"/>
                                        </p:tgtEl>
                                        <p:attrNameLst>
                                          <p:attrName>r</p:attrName>
                                        </p:attrNameLst>
                                      </p:cBhvr>
                                    </p:animRot>
                                    <p:animRot by="240000">
                                      <p:cBhvr>
                                        <p:cTn id="43" dur="200" fill="hold">
                                          <p:stCondLst>
                                            <p:cond delay="400"/>
                                          </p:stCondLst>
                                        </p:cTn>
                                        <p:tgtEl>
                                          <p:spTgt spid="51"/>
                                        </p:tgtEl>
                                        <p:attrNameLst>
                                          <p:attrName>r</p:attrName>
                                        </p:attrNameLst>
                                      </p:cBhvr>
                                    </p:animRot>
                                    <p:animRot by="-240000">
                                      <p:cBhvr>
                                        <p:cTn id="44" dur="200" fill="hold">
                                          <p:stCondLst>
                                            <p:cond delay="600"/>
                                          </p:stCondLst>
                                        </p:cTn>
                                        <p:tgtEl>
                                          <p:spTgt spid="51"/>
                                        </p:tgtEl>
                                        <p:attrNameLst>
                                          <p:attrName>r</p:attrName>
                                        </p:attrNameLst>
                                      </p:cBhvr>
                                    </p:animRot>
                                    <p:animRot by="120000">
                                      <p:cBhvr>
                                        <p:cTn id="45" dur="200" fill="hold">
                                          <p:stCondLst>
                                            <p:cond delay="800"/>
                                          </p:stCondLst>
                                        </p:cTn>
                                        <p:tgtEl>
                                          <p:spTgt spid="51"/>
                                        </p:tgtEl>
                                        <p:attrNameLst>
                                          <p:attrName>r</p:attrName>
                                        </p:attrNameLst>
                                      </p:cBhvr>
                                    </p:animRot>
                                  </p:childTnLst>
                                </p:cTn>
                              </p:par>
                            </p:childTnLst>
                          </p:cTn>
                        </p:par>
                      </p:childTnLst>
                    </p:cTn>
                  </p:par>
                </p:childTnLst>
              </p:cTn>
              <p:nextCondLst>
                <p:cond evt="onClick" delay="0">
                  <p:tgtEl>
                    <p:spTgt spid="50"/>
                  </p:tgtEl>
                </p:cond>
              </p:nextCondLst>
            </p:seq>
            <p:seq concurrent="1" nextAc="seek">
              <p:cTn id="46" restart="whenNotActive" fill="hold" evtFilter="cancelBubble" nodeType="interactiveSeq">
                <p:stCondLst>
                  <p:cond evt="onClick" delay="0">
                    <p:tgtEl>
                      <p:spTgt spid="55"/>
                    </p:tgtEl>
                  </p:cond>
                </p:stCondLst>
                <p:endSync evt="end" delay="0">
                  <p:rtn val="all"/>
                </p:endSync>
                <p:childTnLst>
                  <p:par>
                    <p:cTn id="47" fill="hold">
                      <p:stCondLst>
                        <p:cond delay="0"/>
                      </p:stCondLst>
                      <p:childTnLst>
                        <p:par>
                          <p:cTn id="48" fill="hold">
                            <p:stCondLst>
                              <p:cond delay="0"/>
                            </p:stCondLst>
                            <p:childTnLst>
                              <p:par>
                                <p:cTn id="49" presetID="64" presetClass="path" presetSubtype="0" accel="50000" decel="50000" fill="hold" nodeType="clickEffect">
                                  <p:stCondLst>
                                    <p:cond delay="0"/>
                                  </p:stCondLst>
                                  <p:childTnLst>
                                    <p:animMotion origin="layout" path="M -1.66667E-6 -3.7037E-6 L -1.66667E-6 -0.22476 " pathEditMode="relative" rAng="0" ptsTypes="AA">
                                      <p:cBhvr>
                                        <p:cTn id="50" dur="2000" fill="hold"/>
                                        <p:tgtEl>
                                          <p:spTgt spid="55"/>
                                        </p:tgtEl>
                                        <p:attrNameLst>
                                          <p:attrName>ppt_x</p:attrName>
                                          <p:attrName>ppt_y</p:attrName>
                                        </p:attrNameLst>
                                      </p:cBhvr>
                                      <p:rCtr x="0" y="-11250"/>
                                    </p:animMotion>
                                  </p:childTnLst>
                                  <p:subTnLst>
                                    <p:audio>
                                      <p:cMediaNode>
                                        <p:cTn display="0" masterRel="sameClick">
                                          <p:stCondLst>
                                            <p:cond evt="begin" delay="0">
                                              <p:tn val="49"/>
                                            </p:cond>
                                          </p:stCondLst>
                                          <p:endCondLst>
                                            <p:cond evt="onStopAudio" delay="0">
                                              <p:tgtEl>
                                                <p:sldTgt/>
                                              </p:tgtEl>
                                            </p:cond>
                                          </p:endCondLst>
                                        </p:cTn>
                                        <p:tgtEl>
                                          <p:sndTgt r:embed="rId3" name="chimes.wav"/>
                                        </p:tgtEl>
                                      </p:cMediaNode>
                                    </p:audio>
                                  </p:subTnLst>
                                </p:cTn>
                              </p:par>
                            </p:childTnLst>
                          </p:cTn>
                        </p:par>
                        <p:par>
                          <p:cTn id="51" fill="hold">
                            <p:stCondLst>
                              <p:cond delay="2000"/>
                            </p:stCondLst>
                            <p:childTnLst>
                              <p:par>
                                <p:cTn id="52" presetID="22" presetClass="entr" presetSubtype="4"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down)">
                                      <p:cBhvr>
                                        <p:cTn id="54" dur="500"/>
                                        <p:tgtEl>
                                          <p:spTgt spid="56"/>
                                        </p:tgtEl>
                                      </p:cBhvr>
                                    </p:animEffect>
                                  </p:childTnLst>
                                  <p:subTnLst>
                                    <p:audio>
                                      <p:cMediaNode>
                                        <p:cTn display="0" masterRel="sameClick">
                                          <p:stCondLst>
                                            <p:cond evt="begin" delay="0">
                                              <p:tn val="52"/>
                                            </p:cond>
                                          </p:stCondLst>
                                          <p:endCondLst>
                                            <p:cond evt="onStopAudio" delay="0">
                                              <p:tgtEl>
                                                <p:sldTgt/>
                                              </p:tgtEl>
                                            </p:cond>
                                          </p:endCondLst>
                                        </p:cTn>
                                        <p:tgtEl>
                                          <p:sndTgt r:embed="rId4" name="applause.wav"/>
                                        </p:tgtEl>
                                      </p:cMediaNode>
                                    </p:audio>
                                  </p:subTnLst>
                                </p:cTn>
                              </p:par>
                              <p:par>
                                <p:cTn id="55" presetID="10" presetClass="entr" presetSubtype="0" fill="hold"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par>
                                <p:cTn id="58" presetID="10" presetClass="entr" presetSubtype="0" fill="hold" nodeType="with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fade">
                                      <p:cBhvr>
                                        <p:cTn id="60" dur="500"/>
                                        <p:tgtEl>
                                          <p:spTgt spid="58"/>
                                        </p:tgtEl>
                                      </p:cBhvr>
                                    </p:animEffect>
                                  </p:childTnLst>
                                </p:cTn>
                              </p:par>
                            </p:childTnLst>
                          </p:cTn>
                        </p:par>
                        <p:par>
                          <p:cTn id="61" fill="hold">
                            <p:stCondLst>
                              <p:cond delay="2500"/>
                            </p:stCondLst>
                            <p:childTnLst>
                              <p:par>
                                <p:cTn id="62" presetID="32" presetClass="emph" presetSubtype="0" repeatCount="indefinite" fill="hold" grpId="1" nodeType="afterEffect">
                                  <p:stCondLst>
                                    <p:cond delay="0"/>
                                  </p:stCondLst>
                                  <p:childTnLst>
                                    <p:animRot by="120000">
                                      <p:cBhvr>
                                        <p:cTn id="63" dur="100" fill="hold">
                                          <p:stCondLst>
                                            <p:cond delay="0"/>
                                          </p:stCondLst>
                                        </p:cTn>
                                        <p:tgtEl>
                                          <p:spTgt spid="56"/>
                                        </p:tgtEl>
                                        <p:attrNameLst>
                                          <p:attrName>r</p:attrName>
                                        </p:attrNameLst>
                                      </p:cBhvr>
                                    </p:animRot>
                                    <p:animRot by="-240000">
                                      <p:cBhvr>
                                        <p:cTn id="64" dur="200" fill="hold">
                                          <p:stCondLst>
                                            <p:cond delay="200"/>
                                          </p:stCondLst>
                                        </p:cTn>
                                        <p:tgtEl>
                                          <p:spTgt spid="56"/>
                                        </p:tgtEl>
                                        <p:attrNameLst>
                                          <p:attrName>r</p:attrName>
                                        </p:attrNameLst>
                                      </p:cBhvr>
                                    </p:animRot>
                                    <p:animRot by="240000">
                                      <p:cBhvr>
                                        <p:cTn id="65" dur="200" fill="hold">
                                          <p:stCondLst>
                                            <p:cond delay="400"/>
                                          </p:stCondLst>
                                        </p:cTn>
                                        <p:tgtEl>
                                          <p:spTgt spid="56"/>
                                        </p:tgtEl>
                                        <p:attrNameLst>
                                          <p:attrName>r</p:attrName>
                                        </p:attrNameLst>
                                      </p:cBhvr>
                                    </p:animRot>
                                    <p:animRot by="-240000">
                                      <p:cBhvr>
                                        <p:cTn id="66" dur="200" fill="hold">
                                          <p:stCondLst>
                                            <p:cond delay="600"/>
                                          </p:stCondLst>
                                        </p:cTn>
                                        <p:tgtEl>
                                          <p:spTgt spid="56"/>
                                        </p:tgtEl>
                                        <p:attrNameLst>
                                          <p:attrName>r</p:attrName>
                                        </p:attrNameLst>
                                      </p:cBhvr>
                                    </p:animRot>
                                    <p:animRot by="120000">
                                      <p:cBhvr>
                                        <p:cTn id="67" dur="200" fill="hold">
                                          <p:stCondLst>
                                            <p:cond delay="800"/>
                                          </p:stCondLst>
                                        </p:cTn>
                                        <p:tgtEl>
                                          <p:spTgt spid="56"/>
                                        </p:tgtEl>
                                        <p:attrNameLst>
                                          <p:attrName>r</p:attrName>
                                        </p:attrNameLst>
                                      </p:cBhvr>
                                    </p:animRot>
                                  </p:childTnLst>
                                </p:cTn>
                              </p:par>
                            </p:childTnLst>
                          </p:cTn>
                        </p:par>
                      </p:childTnLst>
                    </p:cTn>
                  </p:par>
                </p:childTnLst>
              </p:cTn>
              <p:nextCondLst>
                <p:cond evt="onClick" delay="0">
                  <p:tgtEl>
                    <p:spTgt spid="55"/>
                  </p:tgtEl>
                </p:cond>
              </p:nextCondLst>
            </p:seq>
            <p:seq concurrent="1" nextAc="seek">
              <p:cTn id="68" restart="whenNotActive" fill="hold" evtFilter="cancelBubble" nodeType="interactiveSeq">
                <p:stCondLst>
                  <p:cond evt="onClick" delay="0">
                    <p:tgtEl>
                      <p:spTgt spid="60"/>
                    </p:tgtEl>
                  </p:cond>
                </p:stCondLst>
                <p:endSync evt="end" delay="0">
                  <p:rtn val="all"/>
                </p:endSync>
                <p:childTnLst>
                  <p:par>
                    <p:cTn id="69" fill="hold">
                      <p:stCondLst>
                        <p:cond delay="0"/>
                      </p:stCondLst>
                      <p:childTnLst>
                        <p:par>
                          <p:cTn id="70" fill="hold">
                            <p:stCondLst>
                              <p:cond delay="0"/>
                            </p:stCondLst>
                            <p:childTnLst>
                              <p:par>
                                <p:cTn id="71" presetID="64" presetClass="path" presetSubtype="0" accel="50000" decel="50000" fill="hold" nodeType="clickEffect">
                                  <p:stCondLst>
                                    <p:cond delay="0"/>
                                  </p:stCondLst>
                                  <p:childTnLst>
                                    <p:animMotion origin="layout" path="M -1.66667E-6 -3.7037E-6 L -1.66667E-6 -0.22476 " pathEditMode="relative" rAng="0" ptsTypes="AA">
                                      <p:cBhvr>
                                        <p:cTn id="72" dur="2000" fill="hold"/>
                                        <p:tgtEl>
                                          <p:spTgt spid="60"/>
                                        </p:tgtEl>
                                        <p:attrNameLst>
                                          <p:attrName>ppt_x</p:attrName>
                                          <p:attrName>ppt_y</p:attrName>
                                        </p:attrNameLst>
                                      </p:cBhvr>
                                      <p:rCtr x="0" y="-11250"/>
                                    </p:animMotion>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par>
                          <p:cTn id="73" fill="hold">
                            <p:stCondLst>
                              <p:cond delay="2000"/>
                            </p:stCondLst>
                            <p:childTnLst>
                              <p:par>
                                <p:cTn id="74" presetID="22" presetClass="entr" presetSubtype="4" fill="hold" grpId="0" nodeType="afterEffect">
                                  <p:stCondLst>
                                    <p:cond delay="0"/>
                                  </p:stCondLst>
                                  <p:childTnLst>
                                    <p:set>
                                      <p:cBhvr>
                                        <p:cTn id="75" dur="1" fill="hold">
                                          <p:stCondLst>
                                            <p:cond delay="0"/>
                                          </p:stCondLst>
                                        </p:cTn>
                                        <p:tgtEl>
                                          <p:spTgt spid="61"/>
                                        </p:tgtEl>
                                        <p:attrNameLst>
                                          <p:attrName>style.visibility</p:attrName>
                                        </p:attrNameLst>
                                      </p:cBhvr>
                                      <p:to>
                                        <p:strVal val="visible"/>
                                      </p:to>
                                    </p:set>
                                    <p:animEffect transition="in" filter="wipe(down)">
                                      <p:cBhvr>
                                        <p:cTn id="76" dur="500"/>
                                        <p:tgtEl>
                                          <p:spTgt spid="61"/>
                                        </p:tgtEl>
                                      </p:cBhvr>
                                    </p:animEffect>
                                  </p:childTnLst>
                                  <p:subTnLst>
                                    <p:audio>
                                      <p:cMediaNode>
                                        <p:cTn display="0" masterRel="sameClick">
                                          <p:stCondLst>
                                            <p:cond evt="begin" delay="0">
                                              <p:tn val="74"/>
                                            </p:cond>
                                          </p:stCondLst>
                                          <p:endCondLst>
                                            <p:cond evt="onStopAudio" delay="0">
                                              <p:tgtEl>
                                                <p:sldTgt/>
                                              </p:tgtEl>
                                            </p:cond>
                                          </p:endCondLst>
                                        </p:cTn>
                                        <p:tgtEl>
                                          <p:sndTgt r:embed="rId4" name="applause.wav"/>
                                        </p:tgtEl>
                                      </p:cMediaNode>
                                    </p:audio>
                                  </p:subTnLst>
                                </p:cTn>
                              </p:par>
                              <p:par>
                                <p:cTn id="77" presetID="10" presetClass="entr" presetSubtype="0" fill="hold" nodeType="withEffect">
                                  <p:stCondLst>
                                    <p:cond delay="0"/>
                                  </p:stCondLst>
                                  <p:childTnLst>
                                    <p:set>
                                      <p:cBhvr>
                                        <p:cTn id="78" dur="1" fill="hold">
                                          <p:stCondLst>
                                            <p:cond delay="0"/>
                                          </p:stCondLst>
                                        </p:cTn>
                                        <p:tgtEl>
                                          <p:spTgt spid="62"/>
                                        </p:tgtEl>
                                        <p:attrNameLst>
                                          <p:attrName>style.visibility</p:attrName>
                                        </p:attrNameLst>
                                      </p:cBhvr>
                                      <p:to>
                                        <p:strVal val="visible"/>
                                      </p:to>
                                    </p:set>
                                    <p:animEffect transition="in" filter="fade">
                                      <p:cBhvr>
                                        <p:cTn id="79" dur="500"/>
                                        <p:tgtEl>
                                          <p:spTgt spid="62"/>
                                        </p:tgtEl>
                                      </p:cBhvr>
                                    </p:animEffect>
                                  </p:childTnLst>
                                </p:cTn>
                              </p:par>
                            </p:childTnLst>
                          </p:cTn>
                        </p:par>
                        <p:par>
                          <p:cTn id="80" fill="hold">
                            <p:stCondLst>
                              <p:cond delay="2500"/>
                            </p:stCondLst>
                            <p:childTnLst>
                              <p:par>
                                <p:cTn id="81" presetID="32" presetClass="emph" presetSubtype="0" repeatCount="indefinite" fill="hold" grpId="1" nodeType="afterEffect">
                                  <p:stCondLst>
                                    <p:cond delay="0"/>
                                  </p:stCondLst>
                                  <p:childTnLst>
                                    <p:animRot by="120000">
                                      <p:cBhvr>
                                        <p:cTn id="82" dur="100" fill="hold">
                                          <p:stCondLst>
                                            <p:cond delay="0"/>
                                          </p:stCondLst>
                                        </p:cTn>
                                        <p:tgtEl>
                                          <p:spTgt spid="61"/>
                                        </p:tgtEl>
                                        <p:attrNameLst>
                                          <p:attrName>r</p:attrName>
                                        </p:attrNameLst>
                                      </p:cBhvr>
                                    </p:animRot>
                                    <p:animRot by="-240000">
                                      <p:cBhvr>
                                        <p:cTn id="83" dur="200" fill="hold">
                                          <p:stCondLst>
                                            <p:cond delay="200"/>
                                          </p:stCondLst>
                                        </p:cTn>
                                        <p:tgtEl>
                                          <p:spTgt spid="61"/>
                                        </p:tgtEl>
                                        <p:attrNameLst>
                                          <p:attrName>r</p:attrName>
                                        </p:attrNameLst>
                                      </p:cBhvr>
                                    </p:animRot>
                                    <p:animRot by="240000">
                                      <p:cBhvr>
                                        <p:cTn id="84" dur="200" fill="hold">
                                          <p:stCondLst>
                                            <p:cond delay="400"/>
                                          </p:stCondLst>
                                        </p:cTn>
                                        <p:tgtEl>
                                          <p:spTgt spid="61"/>
                                        </p:tgtEl>
                                        <p:attrNameLst>
                                          <p:attrName>r</p:attrName>
                                        </p:attrNameLst>
                                      </p:cBhvr>
                                    </p:animRot>
                                    <p:animRot by="-240000">
                                      <p:cBhvr>
                                        <p:cTn id="85" dur="200" fill="hold">
                                          <p:stCondLst>
                                            <p:cond delay="600"/>
                                          </p:stCondLst>
                                        </p:cTn>
                                        <p:tgtEl>
                                          <p:spTgt spid="61"/>
                                        </p:tgtEl>
                                        <p:attrNameLst>
                                          <p:attrName>r</p:attrName>
                                        </p:attrNameLst>
                                      </p:cBhvr>
                                    </p:animRot>
                                    <p:animRot by="120000">
                                      <p:cBhvr>
                                        <p:cTn id="86" dur="200" fill="hold">
                                          <p:stCondLst>
                                            <p:cond delay="800"/>
                                          </p:stCondLst>
                                        </p:cTn>
                                        <p:tgtEl>
                                          <p:spTgt spid="61"/>
                                        </p:tgtEl>
                                        <p:attrNameLst>
                                          <p:attrName>r</p:attrName>
                                        </p:attrNameLst>
                                      </p:cBhvr>
                                    </p:animRot>
                                  </p:childTnLst>
                                </p:cTn>
                              </p:par>
                            </p:childTnLst>
                          </p:cTn>
                        </p:par>
                      </p:childTnLst>
                    </p:cTn>
                  </p:par>
                </p:childTnLst>
              </p:cTn>
              <p:nextCondLst>
                <p:cond evt="onClick" delay="0">
                  <p:tgtEl>
                    <p:spTgt spid="60"/>
                  </p:tgtEl>
                </p:cond>
              </p:nextCondLst>
            </p:seq>
            <p:seq concurrent="1" nextAc="seek">
              <p:cTn id="87" restart="whenNotActive" fill="hold" evtFilter="cancelBubble" nodeType="interactiveSeq">
                <p:stCondLst>
                  <p:cond evt="onClick" delay="0">
                    <p:tgtEl>
                      <p:spTgt spid="64"/>
                    </p:tgtEl>
                  </p:cond>
                </p:stCondLst>
                <p:endSync evt="end" delay="0">
                  <p:rtn val="all"/>
                </p:endSync>
                <p:childTnLst>
                  <p:par>
                    <p:cTn id="88" fill="hold">
                      <p:stCondLst>
                        <p:cond delay="0"/>
                      </p:stCondLst>
                      <p:childTnLst>
                        <p:par>
                          <p:cTn id="89" fill="hold">
                            <p:stCondLst>
                              <p:cond delay="0"/>
                            </p:stCondLst>
                            <p:childTnLst>
                              <p:par>
                                <p:cTn id="90" presetID="64" presetClass="path" presetSubtype="0" accel="50000" decel="50000" fill="hold" nodeType="clickEffect">
                                  <p:stCondLst>
                                    <p:cond delay="0"/>
                                  </p:stCondLst>
                                  <p:childTnLst>
                                    <p:animMotion origin="layout" path="M -1.66667E-6 -3.7037E-6 L -1.66667E-6 -0.22476 " pathEditMode="relative" rAng="0" ptsTypes="AA">
                                      <p:cBhvr>
                                        <p:cTn id="91" dur="2000" fill="hold"/>
                                        <p:tgtEl>
                                          <p:spTgt spid="64"/>
                                        </p:tgtEl>
                                        <p:attrNameLst>
                                          <p:attrName>ppt_x</p:attrName>
                                          <p:attrName>ppt_y</p:attrName>
                                        </p:attrNameLst>
                                      </p:cBhvr>
                                      <p:rCtr x="0" y="-11250"/>
                                    </p:animMotion>
                                  </p:childTnLst>
                                  <p:subTnLst>
                                    <p:audio>
                                      <p:cMediaNode>
                                        <p:cTn display="0" masterRel="sameClick">
                                          <p:stCondLst>
                                            <p:cond evt="begin" delay="0">
                                              <p:tn val="90"/>
                                            </p:cond>
                                          </p:stCondLst>
                                          <p:endCondLst>
                                            <p:cond evt="onStopAudio" delay="0">
                                              <p:tgtEl>
                                                <p:sldTgt/>
                                              </p:tgtEl>
                                            </p:cond>
                                          </p:endCondLst>
                                        </p:cTn>
                                        <p:tgtEl>
                                          <p:sndTgt r:embed="rId3" name="chimes.wav"/>
                                        </p:tgtEl>
                                      </p:cMediaNode>
                                    </p:audio>
                                  </p:subTnLst>
                                </p:cTn>
                              </p:par>
                            </p:childTnLst>
                          </p:cTn>
                        </p:par>
                        <p:par>
                          <p:cTn id="92" fill="hold">
                            <p:stCondLst>
                              <p:cond delay="2000"/>
                            </p:stCondLst>
                            <p:childTnLst>
                              <p:par>
                                <p:cTn id="93" presetID="22" presetClass="entr" presetSubtype="4" fill="hold" grpId="0" nodeType="afterEffect">
                                  <p:stCondLst>
                                    <p:cond delay="0"/>
                                  </p:stCondLst>
                                  <p:childTnLst>
                                    <p:set>
                                      <p:cBhvr>
                                        <p:cTn id="94" dur="1" fill="hold">
                                          <p:stCondLst>
                                            <p:cond delay="0"/>
                                          </p:stCondLst>
                                        </p:cTn>
                                        <p:tgtEl>
                                          <p:spTgt spid="65"/>
                                        </p:tgtEl>
                                        <p:attrNameLst>
                                          <p:attrName>style.visibility</p:attrName>
                                        </p:attrNameLst>
                                      </p:cBhvr>
                                      <p:to>
                                        <p:strVal val="visible"/>
                                      </p:to>
                                    </p:set>
                                    <p:animEffect transition="in" filter="wipe(down)">
                                      <p:cBhvr>
                                        <p:cTn id="95" dur="500"/>
                                        <p:tgtEl>
                                          <p:spTgt spid="65"/>
                                        </p:tgtEl>
                                      </p:cBhvr>
                                    </p:animEffect>
                                  </p:childTnLst>
                                  <p:subTnLst>
                                    <p:audio>
                                      <p:cMediaNode>
                                        <p:cTn display="0" masterRel="sameClick">
                                          <p:stCondLst>
                                            <p:cond evt="begin" delay="0">
                                              <p:tn val="93"/>
                                            </p:cond>
                                          </p:stCondLst>
                                          <p:endCondLst>
                                            <p:cond evt="onStopAudio" delay="0">
                                              <p:tgtEl>
                                                <p:sldTgt/>
                                              </p:tgtEl>
                                            </p:cond>
                                          </p:endCondLst>
                                        </p:cTn>
                                        <p:tgtEl>
                                          <p:sndTgt r:embed="rId4" name="applause.wav"/>
                                        </p:tgtEl>
                                      </p:cMediaNode>
                                    </p:audio>
                                  </p:subTnLst>
                                </p:cTn>
                              </p:par>
                              <p:par>
                                <p:cTn id="96" presetID="10" presetClass="entr" presetSubtype="0" fill="hold" nodeType="withEffect">
                                  <p:stCondLst>
                                    <p:cond delay="0"/>
                                  </p:stCondLst>
                                  <p:childTnLst>
                                    <p:set>
                                      <p:cBhvr>
                                        <p:cTn id="97" dur="1" fill="hold">
                                          <p:stCondLst>
                                            <p:cond delay="0"/>
                                          </p:stCondLst>
                                        </p:cTn>
                                        <p:tgtEl>
                                          <p:spTgt spid="66"/>
                                        </p:tgtEl>
                                        <p:attrNameLst>
                                          <p:attrName>style.visibility</p:attrName>
                                        </p:attrNameLst>
                                      </p:cBhvr>
                                      <p:to>
                                        <p:strVal val="visible"/>
                                      </p:to>
                                    </p:set>
                                    <p:animEffect transition="in" filter="fade">
                                      <p:cBhvr>
                                        <p:cTn id="98" dur="500"/>
                                        <p:tgtEl>
                                          <p:spTgt spid="66"/>
                                        </p:tgtEl>
                                      </p:cBhvr>
                                    </p:animEffect>
                                  </p:childTnLst>
                                </p:cTn>
                              </p:par>
                              <p:par>
                                <p:cTn id="99" presetID="10" presetClass="entr" presetSubtype="0" fill="hold" nodeType="withEffect">
                                  <p:stCondLst>
                                    <p:cond delay="0"/>
                                  </p:stCondLst>
                                  <p:childTnLst>
                                    <p:set>
                                      <p:cBhvr>
                                        <p:cTn id="100" dur="1" fill="hold">
                                          <p:stCondLst>
                                            <p:cond delay="0"/>
                                          </p:stCondLst>
                                        </p:cTn>
                                        <p:tgtEl>
                                          <p:spTgt spid="67"/>
                                        </p:tgtEl>
                                        <p:attrNameLst>
                                          <p:attrName>style.visibility</p:attrName>
                                        </p:attrNameLst>
                                      </p:cBhvr>
                                      <p:to>
                                        <p:strVal val="visible"/>
                                      </p:to>
                                    </p:set>
                                    <p:animEffect transition="in" filter="fade">
                                      <p:cBhvr>
                                        <p:cTn id="101" dur="500"/>
                                        <p:tgtEl>
                                          <p:spTgt spid="67"/>
                                        </p:tgtEl>
                                      </p:cBhvr>
                                    </p:animEffect>
                                  </p:childTnLst>
                                </p:cTn>
                              </p:par>
                            </p:childTnLst>
                          </p:cTn>
                        </p:par>
                        <p:par>
                          <p:cTn id="102" fill="hold">
                            <p:stCondLst>
                              <p:cond delay="2500"/>
                            </p:stCondLst>
                            <p:childTnLst>
                              <p:par>
                                <p:cTn id="103" presetID="32" presetClass="emph" presetSubtype="0" repeatCount="indefinite" fill="hold" grpId="1" nodeType="afterEffect">
                                  <p:stCondLst>
                                    <p:cond delay="0"/>
                                  </p:stCondLst>
                                  <p:childTnLst>
                                    <p:animRot by="120000">
                                      <p:cBhvr>
                                        <p:cTn id="104" dur="100" fill="hold">
                                          <p:stCondLst>
                                            <p:cond delay="0"/>
                                          </p:stCondLst>
                                        </p:cTn>
                                        <p:tgtEl>
                                          <p:spTgt spid="65"/>
                                        </p:tgtEl>
                                        <p:attrNameLst>
                                          <p:attrName>r</p:attrName>
                                        </p:attrNameLst>
                                      </p:cBhvr>
                                    </p:animRot>
                                    <p:animRot by="-240000">
                                      <p:cBhvr>
                                        <p:cTn id="105" dur="200" fill="hold">
                                          <p:stCondLst>
                                            <p:cond delay="200"/>
                                          </p:stCondLst>
                                        </p:cTn>
                                        <p:tgtEl>
                                          <p:spTgt spid="65"/>
                                        </p:tgtEl>
                                        <p:attrNameLst>
                                          <p:attrName>r</p:attrName>
                                        </p:attrNameLst>
                                      </p:cBhvr>
                                    </p:animRot>
                                    <p:animRot by="240000">
                                      <p:cBhvr>
                                        <p:cTn id="106" dur="200" fill="hold">
                                          <p:stCondLst>
                                            <p:cond delay="400"/>
                                          </p:stCondLst>
                                        </p:cTn>
                                        <p:tgtEl>
                                          <p:spTgt spid="65"/>
                                        </p:tgtEl>
                                        <p:attrNameLst>
                                          <p:attrName>r</p:attrName>
                                        </p:attrNameLst>
                                      </p:cBhvr>
                                    </p:animRot>
                                    <p:animRot by="-240000">
                                      <p:cBhvr>
                                        <p:cTn id="107" dur="200" fill="hold">
                                          <p:stCondLst>
                                            <p:cond delay="600"/>
                                          </p:stCondLst>
                                        </p:cTn>
                                        <p:tgtEl>
                                          <p:spTgt spid="65"/>
                                        </p:tgtEl>
                                        <p:attrNameLst>
                                          <p:attrName>r</p:attrName>
                                        </p:attrNameLst>
                                      </p:cBhvr>
                                    </p:animRot>
                                    <p:animRot by="120000">
                                      <p:cBhvr>
                                        <p:cTn id="108" dur="200" fill="hold">
                                          <p:stCondLst>
                                            <p:cond delay="800"/>
                                          </p:stCondLst>
                                        </p:cTn>
                                        <p:tgtEl>
                                          <p:spTgt spid="65"/>
                                        </p:tgtEl>
                                        <p:attrNameLst>
                                          <p:attrName>r</p:attrName>
                                        </p:attrNameLst>
                                      </p:cBhvr>
                                    </p:animRot>
                                  </p:childTnLst>
                                </p:cTn>
                              </p:par>
                            </p:childTnLst>
                          </p:cTn>
                        </p:par>
                      </p:childTnLst>
                    </p:cTn>
                  </p:par>
                </p:childTnLst>
              </p:cTn>
              <p:nextCondLst>
                <p:cond evt="onClick" delay="0">
                  <p:tgtEl>
                    <p:spTgt spid="64"/>
                  </p:tgtEl>
                </p:cond>
              </p:nextCondLst>
            </p:seq>
            <p:seq concurrent="1" nextAc="seek">
              <p:cTn id="109" restart="whenNotActive" fill="hold" evtFilter="cancelBubble" nodeType="interactiveSeq">
                <p:stCondLst>
                  <p:cond evt="onClick" delay="0">
                    <p:tgtEl>
                      <p:spTgt spid="69"/>
                    </p:tgtEl>
                  </p:cond>
                </p:stCondLst>
                <p:endSync evt="end" delay="0">
                  <p:rtn val="all"/>
                </p:endSync>
                <p:childTnLst>
                  <p:par>
                    <p:cTn id="110" fill="hold">
                      <p:stCondLst>
                        <p:cond delay="0"/>
                      </p:stCondLst>
                      <p:childTnLst>
                        <p:par>
                          <p:cTn id="111" fill="hold">
                            <p:stCondLst>
                              <p:cond delay="0"/>
                            </p:stCondLst>
                            <p:childTnLst>
                              <p:par>
                                <p:cTn id="112" presetID="64" presetClass="path" presetSubtype="0" accel="50000" decel="50000" fill="hold" nodeType="clickEffect">
                                  <p:stCondLst>
                                    <p:cond delay="0"/>
                                  </p:stCondLst>
                                  <p:childTnLst>
                                    <p:animMotion origin="layout" path="M -1.66667E-6 -3.7037E-6 L -1.66667E-6 -0.22476 " pathEditMode="relative" rAng="0" ptsTypes="AA">
                                      <p:cBhvr>
                                        <p:cTn id="113" dur="2000" fill="hold"/>
                                        <p:tgtEl>
                                          <p:spTgt spid="69"/>
                                        </p:tgtEl>
                                        <p:attrNameLst>
                                          <p:attrName>ppt_x</p:attrName>
                                          <p:attrName>ppt_y</p:attrName>
                                        </p:attrNameLst>
                                      </p:cBhvr>
                                      <p:rCtr x="0" y="-11250"/>
                                    </p:animMotion>
                                  </p:childTnLst>
                                  <p:subTnLst>
                                    <p:audio>
                                      <p:cMediaNode>
                                        <p:cTn display="0" masterRel="sameClick">
                                          <p:stCondLst>
                                            <p:cond evt="begin" delay="0">
                                              <p:tn val="112"/>
                                            </p:cond>
                                          </p:stCondLst>
                                          <p:endCondLst>
                                            <p:cond evt="onStopAudio" delay="0">
                                              <p:tgtEl>
                                                <p:sldTgt/>
                                              </p:tgtEl>
                                            </p:cond>
                                          </p:endCondLst>
                                        </p:cTn>
                                        <p:tgtEl>
                                          <p:sndTgt r:embed="rId3" name="chimes.wav"/>
                                        </p:tgtEl>
                                      </p:cMediaNode>
                                    </p:audio>
                                  </p:subTnLst>
                                </p:cTn>
                              </p:par>
                            </p:childTnLst>
                          </p:cTn>
                        </p:par>
                        <p:par>
                          <p:cTn id="114" fill="hold">
                            <p:stCondLst>
                              <p:cond delay="2000"/>
                            </p:stCondLst>
                            <p:childTnLst>
                              <p:par>
                                <p:cTn id="115" presetID="22" presetClass="entr" presetSubtype="4" fill="hold" grpId="0" nodeType="afterEffect">
                                  <p:stCondLst>
                                    <p:cond delay="0"/>
                                  </p:stCondLst>
                                  <p:childTnLst>
                                    <p:set>
                                      <p:cBhvr>
                                        <p:cTn id="116" dur="1" fill="hold">
                                          <p:stCondLst>
                                            <p:cond delay="0"/>
                                          </p:stCondLst>
                                        </p:cTn>
                                        <p:tgtEl>
                                          <p:spTgt spid="70"/>
                                        </p:tgtEl>
                                        <p:attrNameLst>
                                          <p:attrName>style.visibility</p:attrName>
                                        </p:attrNameLst>
                                      </p:cBhvr>
                                      <p:to>
                                        <p:strVal val="visible"/>
                                      </p:to>
                                    </p:set>
                                    <p:animEffect transition="in" filter="wipe(down)">
                                      <p:cBhvr>
                                        <p:cTn id="117" dur="500"/>
                                        <p:tgtEl>
                                          <p:spTgt spid="70"/>
                                        </p:tgtEl>
                                      </p:cBhvr>
                                    </p:animEffect>
                                  </p:childTnLst>
                                  <p:subTnLst>
                                    <p:audio>
                                      <p:cMediaNode>
                                        <p:cTn display="0" masterRel="sameClick">
                                          <p:stCondLst>
                                            <p:cond evt="begin" delay="0">
                                              <p:tn val="115"/>
                                            </p:cond>
                                          </p:stCondLst>
                                          <p:endCondLst>
                                            <p:cond evt="onStopAudio" delay="0">
                                              <p:tgtEl>
                                                <p:sldTgt/>
                                              </p:tgtEl>
                                            </p:cond>
                                          </p:endCondLst>
                                        </p:cTn>
                                        <p:tgtEl>
                                          <p:sndTgt r:embed="rId4" name="applause.wav"/>
                                        </p:tgtEl>
                                      </p:cMediaNode>
                                    </p:audio>
                                  </p:subTnLst>
                                </p:cTn>
                              </p:par>
                              <p:par>
                                <p:cTn id="118" presetID="10" presetClass="entr" presetSubtype="0" fill="hold" nodeType="withEffect">
                                  <p:stCondLst>
                                    <p:cond delay="0"/>
                                  </p:stCondLst>
                                  <p:childTnLst>
                                    <p:set>
                                      <p:cBhvr>
                                        <p:cTn id="119" dur="1" fill="hold">
                                          <p:stCondLst>
                                            <p:cond delay="0"/>
                                          </p:stCondLst>
                                        </p:cTn>
                                        <p:tgtEl>
                                          <p:spTgt spid="71"/>
                                        </p:tgtEl>
                                        <p:attrNameLst>
                                          <p:attrName>style.visibility</p:attrName>
                                        </p:attrNameLst>
                                      </p:cBhvr>
                                      <p:to>
                                        <p:strVal val="visible"/>
                                      </p:to>
                                    </p:set>
                                    <p:animEffect transition="in" filter="fade">
                                      <p:cBhvr>
                                        <p:cTn id="120" dur="500"/>
                                        <p:tgtEl>
                                          <p:spTgt spid="71"/>
                                        </p:tgtEl>
                                      </p:cBhvr>
                                    </p:animEffect>
                                  </p:childTnLst>
                                </p:cTn>
                              </p:par>
                              <p:par>
                                <p:cTn id="121" presetID="10" presetClass="entr" presetSubtype="0" fill="hold" nodeType="withEffect">
                                  <p:stCondLst>
                                    <p:cond delay="0"/>
                                  </p:stCondLst>
                                  <p:childTnLst>
                                    <p:set>
                                      <p:cBhvr>
                                        <p:cTn id="122" dur="1" fill="hold">
                                          <p:stCondLst>
                                            <p:cond delay="0"/>
                                          </p:stCondLst>
                                        </p:cTn>
                                        <p:tgtEl>
                                          <p:spTgt spid="72"/>
                                        </p:tgtEl>
                                        <p:attrNameLst>
                                          <p:attrName>style.visibility</p:attrName>
                                        </p:attrNameLst>
                                      </p:cBhvr>
                                      <p:to>
                                        <p:strVal val="visible"/>
                                      </p:to>
                                    </p:set>
                                    <p:animEffect transition="in" filter="fade">
                                      <p:cBhvr>
                                        <p:cTn id="123" dur="500"/>
                                        <p:tgtEl>
                                          <p:spTgt spid="72"/>
                                        </p:tgtEl>
                                      </p:cBhvr>
                                    </p:animEffect>
                                  </p:childTnLst>
                                </p:cTn>
                              </p:par>
                            </p:childTnLst>
                          </p:cTn>
                        </p:par>
                        <p:par>
                          <p:cTn id="124" fill="hold">
                            <p:stCondLst>
                              <p:cond delay="2500"/>
                            </p:stCondLst>
                            <p:childTnLst>
                              <p:par>
                                <p:cTn id="125" presetID="32" presetClass="emph" presetSubtype="0" repeatCount="indefinite" fill="hold" grpId="1" nodeType="afterEffect">
                                  <p:stCondLst>
                                    <p:cond delay="0"/>
                                  </p:stCondLst>
                                  <p:childTnLst>
                                    <p:animRot by="120000">
                                      <p:cBhvr>
                                        <p:cTn id="126" dur="100" fill="hold">
                                          <p:stCondLst>
                                            <p:cond delay="0"/>
                                          </p:stCondLst>
                                        </p:cTn>
                                        <p:tgtEl>
                                          <p:spTgt spid="70"/>
                                        </p:tgtEl>
                                        <p:attrNameLst>
                                          <p:attrName>r</p:attrName>
                                        </p:attrNameLst>
                                      </p:cBhvr>
                                    </p:animRot>
                                    <p:animRot by="-240000">
                                      <p:cBhvr>
                                        <p:cTn id="127" dur="200" fill="hold">
                                          <p:stCondLst>
                                            <p:cond delay="200"/>
                                          </p:stCondLst>
                                        </p:cTn>
                                        <p:tgtEl>
                                          <p:spTgt spid="70"/>
                                        </p:tgtEl>
                                        <p:attrNameLst>
                                          <p:attrName>r</p:attrName>
                                        </p:attrNameLst>
                                      </p:cBhvr>
                                    </p:animRot>
                                    <p:animRot by="240000">
                                      <p:cBhvr>
                                        <p:cTn id="128" dur="200" fill="hold">
                                          <p:stCondLst>
                                            <p:cond delay="400"/>
                                          </p:stCondLst>
                                        </p:cTn>
                                        <p:tgtEl>
                                          <p:spTgt spid="70"/>
                                        </p:tgtEl>
                                        <p:attrNameLst>
                                          <p:attrName>r</p:attrName>
                                        </p:attrNameLst>
                                      </p:cBhvr>
                                    </p:animRot>
                                    <p:animRot by="-240000">
                                      <p:cBhvr>
                                        <p:cTn id="129" dur="200" fill="hold">
                                          <p:stCondLst>
                                            <p:cond delay="600"/>
                                          </p:stCondLst>
                                        </p:cTn>
                                        <p:tgtEl>
                                          <p:spTgt spid="70"/>
                                        </p:tgtEl>
                                        <p:attrNameLst>
                                          <p:attrName>r</p:attrName>
                                        </p:attrNameLst>
                                      </p:cBhvr>
                                    </p:animRot>
                                    <p:animRot by="120000">
                                      <p:cBhvr>
                                        <p:cTn id="130" dur="200" fill="hold">
                                          <p:stCondLst>
                                            <p:cond delay="800"/>
                                          </p:stCondLst>
                                        </p:cTn>
                                        <p:tgtEl>
                                          <p:spTgt spid="70"/>
                                        </p:tgtEl>
                                        <p:attrNameLst>
                                          <p:attrName>r</p:attrName>
                                        </p:attrNameLst>
                                      </p:cBhvr>
                                    </p:animRot>
                                  </p:childTnLst>
                                </p:cTn>
                              </p:par>
                            </p:childTnLst>
                          </p:cTn>
                        </p:par>
                      </p:childTnLst>
                    </p:cTn>
                  </p:par>
                </p:childTnLst>
              </p:cTn>
              <p:nextCondLst>
                <p:cond evt="onClick" delay="0">
                  <p:tgtEl>
                    <p:spTgt spid="69"/>
                  </p:tgtEl>
                </p:cond>
              </p:nextCondLst>
            </p:seq>
            <p:seq concurrent="1" nextAc="seek">
              <p:cTn id="131" restart="whenNotActive" fill="hold" evtFilter="cancelBubble" nodeType="interactiveSeq">
                <p:stCondLst>
                  <p:cond evt="onClick" delay="0">
                    <p:tgtEl>
                      <p:spTgt spid="74"/>
                    </p:tgtEl>
                  </p:cond>
                </p:stCondLst>
                <p:endSync evt="end" delay="0">
                  <p:rtn val="all"/>
                </p:endSync>
                <p:childTnLst>
                  <p:par>
                    <p:cTn id="132" fill="hold">
                      <p:stCondLst>
                        <p:cond delay="0"/>
                      </p:stCondLst>
                      <p:childTnLst>
                        <p:par>
                          <p:cTn id="133" fill="hold">
                            <p:stCondLst>
                              <p:cond delay="0"/>
                            </p:stCondLst>
                            <p:childTnLst>
                              <p:par>
                                <p:cTn id="134" presetID="64" presetClass="path" presetSubtype="0" accel="50000" decel="50000" fill="hold" nodeType="clickEffect">
                                  <p:stCondLst>
                                    <p:cond delay="0"/>
                                  </p:stCondLst>
                                  <p:childTnLst>
                                    <p:animMotion origin="layout" path="M -1.66667E-6 -3.7037E-6 L -1.66667E-6 -0.22476 " pathEditMode="relative" rAng="0" ptsTypes="AA">
                                      <p:cBhvr>
                                        <p:cTn id="135" dur="2000" fill="hold"/>
                                        <p:tgtEl>
                                          <p:spTgt spid="74"/>
                                        </p:tgtEl>
                                        <p:attrNameLst>
                                          <p:attrName>ppt_x</p:attrName>
                                          <p:attrName>ppt_y</p:attrName>
                                        </p:attrNameLst>
                                      </p:cBhvr>
                                      <p:rCtr x="0" y="-11250"/>
                                    </p:animMotion>
                                  </p:childTnLst>
                                  <p:subTnLst>
                                    <p:audio>
                                      <p:cMediaNode>
                                        <p:cTn display="0" masterRel="sameClick">
                                          <p:stCondLst>
                                            <p:cond evt="begin" delay="0">
                                              <p:tn val="134"/>
                                            </p:cond>
                                          </p:stCondLst>
                                          <p:endCondLst>
                                            <p:cond evt="onStopAudio" delay="0">
                                              <p:tgtEl>
                                                <p:sldTgt/>
                                              </p:tgtEl>
                                            </p:cond>
                                          </p:endCondLst>
                                        </p:cTn>
                                        <p:tgtEl>
                                          <p:sndTgt r:embed="rId3" name="chimes.wav"/>
                                        </p:tgtEl>
                                      </p:cMediaNode>
                                    </p:audio>
                                  </p:subTnLst>
                                </p:cTn>
                              </p:par>
                            </p:childTnLst>
                          </p:cTn>
                        </p:par>
                        <p:par>
                          <p:cTn id="136" fill="hold">
                            <p:stCondLst>
                              <p:cond delay="2000"/>
                            </p:stCondLst>
                            <p:childTnLst>
                              <p:par>
                                <p:cTn id="137" presetID="22" presetClass="entr" presetSubtype="4" fill="hold" grpId="0" nodeType="afterEffect">
                                  <p:stCondLst>
                                    <p:cond delay="0"/>
                                  </p:stCondLst>
                                  <p:childTnLst>
                                    <p:set>
                                      <p:cBhvr>
                                        <p:cTn id="138" dur="1" fill="hold">
                                          <p:stCondLst>
                                            <p:cond delay="0"/>
                                          </p:stCondLst>
                                        </p:cTn>
                                        <p:tgtEl>
                                          <p:spTgt spid="75"/>
                                        </p:tgtEl>
                                        <p:attrNameLst>
                                          <p:attrName>style.visibility</p:attrName>
                                        </p:attrNameLst>
                                      </p:cBhvr>
                                      <p:to>
                                        <p:strVal val="visible"/>
                                      </p:to>
                                    </p:set>
                                    <p:animEffect transition="in" filter="wipe(down)">
                                      <p:cBhvr>
                                        <p:cTn id="139" dur="500"/>
                                        <p:tgtEl>
                                          <p:spTgt spid="75"/>
                                        </p:tgtEl>
                                      </p:cBhvr>
                                    </p:animEffect>
                                  </p:childTnLst>
                                  <p:subTnLst>
                                    <p:audio>
                                      <p:cMediaNode>
                                        <p:cTn display="0" masterRel="sameClick">
                                          <p:stCondLst>
                                            <p:cond evt="begin" delay="0">
                                              <p:tn val="137"/>
                                            </p:cond>
                                          </p:stCondLst>
                                          <p:endCondLst>
                                            <p:cond evt="onStopAudio" delay="0">
                                              <p:tgtEl>
                                                <p:sldTgt/>
                                              </p:tgtEl>
                                            </p:cond>
                                          </p:endCondLst>
                                        </p:cTn>
                                        <p:tgtEl>
                                          <p:sndTgt r:embed="rId4" name="applause.wav"/>
                                        </p:tgtEl>
                                      </p:cMediaNode>
                                    </p:audio>
                                  </p:subTnLst>
                                </p:cTn>
                              </p:par>
                              <p:par>
                                <p:cTn id="140" presetID="10" presetClass="entr" presetSubtype="0" fill="hold" nodeType="withEffect">
                                  <p:stCondLst>
                                    <p:cond delay="0"/>
                                  </p:stCondLst>
                                  <p:childTnLst>
                                    <p:set>
                                      <p:cBhvr>
                                        <p:cTn id="141" dur="1" fill="hold">
                                          <p:stCondLst>
                                            <p:cond delay="0"/>
                                          </p:stCondLst>
                                        </p:cTn>
                                        <p:tgtEl>
                                          <p:spTgt spid="76"/>
                                        </p:tgtEl>
                                        <p:attrNameLst>
                                          <p:attrName>style.visibility</p:attrName>
                                        </p:attrNameLst>
                                      </p:cBhvr>
                                      <p:to>
                                        <p:strVal val="visible"/>
                                      </p:to>
                                    </p:set>
                                    <p:animEffect transition="in" filter="fade">
                                      <p:cBhvr>
                                        <p:cTn id="142" dur="500"/>
                                        <p:tgtEl>
                                          <p:spTgt spid="76"/>
                                        </p:tgtEl>
                                      </p:cBhvr>
                                    </p:animEffect>
                                  </p:childTnLst>
                                </p:cTn>
                              </p:par>
                              <p:par>
                                <p:cTn id="143" presetID="10" presetClass="entr" presetSubtype="0" fill="hold" nodeType="withEffect">
                                  <p:stCondLst>
                                    <p:cond delay="0"/>
                                  </p:stCondLst>
                                  <p:childTnLst>
                                    <p:set>
                                      <p:cBhvr>
                                        <p:cTn id="144" dur="1" fill="hold">
                                          <p:stCondLst>
                                            <p:cond delay="0"/>
                                          </p:stCondLst>
                                        </p:cTn>
                                        <p:tgtEl>
                                          <p:spTgt spid="77"/>
                                        </p:tgtEl>
                                        <p:attrNameLst>
                                          <p:attrName>style.visibility</p:attrName>
                                        </p:attrNameLst>
                                      </p:cBhvr>
                                      <p:to>
                                        <p:strVal val="visible"/>
                                      </p:to>
                                    </p:set>
                                    <p:animEffect transition="in" filter="fade">
                                      <p:cBhvr>
                                        <p:cTn id="145" dur="500"/>
                                        <p:tgtEl>
                                          <p:spTgt spid="77"/>
                                        </p:tgtEl>
                                      </p:cBhvr>
                                    </p:animEffect>
                                  </p:childTnLst>
                                </p:cTn>
                              </p:par>
                            </p:childTnLst>
                          </p:cTn>
                        </p:par>
                        <p:par>
                          <p:cTn id="146" fill="hold">
                            <p:stCondLst>
                              <p:cond delay="2500"/>
                            </p:stCondLst>
                            <p:childTnLst>
                              <p:par>
                                <p:cTn id="147" presetID="32" presetClass="emph" presetSubtype="0" repeatCount="indefinite" fill="hold" grpId="1" nodeType="afterEffect">
                                  <p:stCondLst>
                                    <p:cond delay="0"/>
                                  </p:stCondLst>
                                  <p:childTnLst>
                                    <p:animRot by="120000">
                                      <p:cBhvr>
                                        <p:cTn id="148" dur="100" fill="hold">
                                          <p:stCondLst>
                                            <p:cond delay="0"/>
                                          </p:stCondLst>
                                        </p:cTn>
                                        <p:tgtEl>
                                          <p:spTgt spid="75"/>
                                        </p:tgtEl>
                                        <p:attrNameLst>
                                          <p:attrName>r</p:attrName>
                                        </p:attrNameLst>
                                      </p:cBhvr>
                                    </p:animRot>
                                    <p:animRot by="-240000">
                                      <p:cBhvr>
                                        <p:cTn id="149" dur="200" fill="hold">
                                          <p:stCondLst>
                                            <p:cond delay="200"/>
                                          </p:stCondLst>
                                        </p:cTn>
                                        <p:tgtEl>
                                          <p:spTgt spid="75"/>
                                        </p:tgtEl>
                                        <p:attrNameLst>
                                          <p:attrName>r</p:attrName>
                                        </p:attrNameLst>
                                      </p:cBhvr>
                                    </p:animRot>
                                    <p:animRot by="240000">
                                      <p:cBhvr>
                                        <p:cTn id="150" dur="200" fill="hold">
                                          <p:stCondLst>
                                            <p:cond delay="400"/>
                                          </p:stCondLst>
                                        </p:cTn>
                                        <p:tgtEl>
                                          <p:spTgt spid="75"/>
                                        </p:tgtEl>
                                        <p:attrNameLst>
                                          <p:attrName>r</p:attrName>
                                        </p:attrNameLst>
                                      </p:cBhvr>
                                    </p:animRot>
                                    <p:animRot by="-240000">
                                      <p:cBhvr>
                                        <p:cTn id="151" dur="200" fill="hold">
                                          <p:stCondLst>
                                            <p:cond delay="600"/>
                                          </p:stCondLst>
                                        </p:cTn>
                                        <p:tgtEl>
                                          <p:spTgt spid="75"/>
                                        </p:tgtEl>
                                        <p:attrNameLst>
                                          <p:attrName>r</p:attrName>
                                        </p:attrNameLst>
                                      </p:cBhvr>
                                    </p:animRot>
                                    <p:animRot by="120000">
                                      <p:cBhvr>
                                        <p:cTn id="152" dur="200" fill="hold">
                                          <p:stCondLst>
                                            <p:cond delay="800"/>
                                          </p:stCondLst>
                                        </p:cTn>
                                        <p:tgtEl>
                                          <p:spTgt spid="75"/>
                                        </p:tgtEl>
                                        <p:attrNameLst>
                                          <p:attrName>r</p:attrName>
                                        </p:attrNameLst>
                                      </p:cBhvr>
                                    </p:animRot>
                                  </p:childTnLst>
                                </p:cTn>
                              </p:par>
                            </p:childTnLst>
                          </p:cTn>
                        </p:par>
                      </p:childTnLst>
                    </p:cTn>
                  </p:par>
                </p:childTnLst>
              </p:cTn>
              <p:nextCondLst>
                <p:cond evt="onClick" delay="0">
                  <p:tgtEl>
                    <p:spTgt spid="74"/>
                  </p:tgtEl>
                </p:cond>
              </p:nextCondLst>
            </p:seq>
            <p:seq concurrent="1" nextAc="seek">
              <p:cTn id="153" restart="whenNotActive" fill="hold" evtFilter="cancelBubble" nodeType="interactiveSeq">
                <p:stCondLst>
                  <p:cond evt="onClick" delay="0">
                    <p:tgtEl>
                      <p:spTgt spid="79"/>
                    </p:tgtEl>
                  </p:cond>
                </p:stCondLst>
                <p:endSync evt="end" delay="0">
                  <p:rtn val="all"/>
                </p:endSync>
                <p:childTnLst>
                  <p:par>
                    <p:cTn id="154" fill="hold">
                      <p:stCondLst>
                        <p:cond delay="0"/>
                      </p:stCondLst>
                      <p:childTnLst>
                        <p:par>
                          <p:cTn id="155" fill="hold">
                            <p:stCondLst>
                              <p:cond delay="0"/>
                            </p:stCondLst>
                            <p:childTnLst>
                              <p:par>
                                <p:cTn id="156" presetID="64" presetClass="path" presetSubtype="0" accel="50000" decel="50000" fill="hold" nodeType="clickEffect">
                                  <p:stCondLst>
                                    <p:cond delay="0"/>
                                  </p:stCondLst>
                                  <p:childTnLst>
                                    <p:animMotion origin="layout" path="M -1.66667E-6 -3.7037E-6 L -1.66667E-6 -0.22476 " pathEditMode="relative" rAng="0" ptsTypes="AA">
                                      <p:cBhvr>
                                        <p:cTn id="157" dur="2000" fill="hold"/>
                                        <p:tgtEl>
                                          <p:spTgt spid="79"/>
                                        </p:tgtEl>
                                        <p:attrNameLst>
                                          <p:attrName>ppt_x</p:attrName>
                                          <p:attrName>ppt_y</p:attrName>
                                        </p:attrNameLst>
                                      </p:cBhvr>
                                      <p:rCtr x="0" y="-11250"/>
                                    </p:animMotion>
                                  </p:childTnLst>
                                  <p:subTnLst>
                                    <p:audio>
                                      <p:cMediaNode>
                                        <p:cTn display="0" masterRel="sameClick">
                                          <p:stCondLst>
                                            <p:cond evt="begin" delay="0">
                                              <p:tn val="156"/>
                                            </p:cond>
                                          </p:stCondLst>
                                          <p:endCondLst>
                                            <p:cond evt="onStopAudio" delay="0">
                                              <p:tgtEl>
                                                <p:sldTgt/>
                                              </p:tgtEl>
                                            </p:cond>
                                          </p:endCondLst>
                                        </p:cTn>
                                        <p:tgtEl>
                                          <p:sndTgt r:embed="rId3" name="chimes.wav"/>
                                        </p:tgtEl>
                                      </p:cMediaNode>
                                    </p:audio>
                                  </p:subTnLst>
                                </p:cTn>
                              </p:par>
                            </p:childTnLst>
                          </p:cTn>
                        </p:par>
                        <p:par>
                          <p:cTn id="158" fill="hold">
                            <p:stCondLst>
                              <p:cond delay="2000"/>
                            </p:stCondLst>
                            <p:childTnLst>
                              <p:par>
                                <p:cTn id="159" presetID="22" presetClass="entr" presetSubtype="4" fill="hold" grpId="0" nodeType="afterEffect">
                                  <p:stCondLst>
                                    <p:cond delay="0"/>
                                  </p:stCondLst>
                                  <p:childTnLst>
                                    <p:set>
                                      <p:cBhvr>
                                        <p:cTn id="160" dur="1" fill="hold">
                                          <p:stCondLst>
                                            <p:cond delay="0"/>
                                          </p:stCondLst>
                                        </p:cTn>
                                        <p:tgtEl>
                                          <p:spTgt spid="80"/>
                                        </p:tgtEl>
                                        <p:attrNameLst>
                                          <p:attrName>style.visibility</p:attrName>
                                        </p:attrNameLst>
                                      </p:cBhvr>
                                      <p:to>
                                        <p:strVal val="visible"/>
                                      </p:to>
                                    </p:set>
                                    <p:animEffect transition="in" filter="wipe(down)">
                                      <p:cBhvr>
                                        <p:cTn id="161" dur="500"/>
                                        <p:tgtEl>
                                          <p:spTgt spid="80"/>
                                        </p:tgtEl>
                                      </p:cBhvr>
                                    </p:animEffect>
                                  </p:childTnLst>
                                  <p:subTnLst>
                                    <p:audio>
                                      <p:cMediaNode>
                                        <p:cTn display="0" masterRel="sameClick">
                                          <p:stCondLst>
                                            <p:cond evt="begin" delay="0">
                                              <p:tn val="159"/>
                                            </p:cond>
                                          </p:stCondLst>
                                          <p:endCondLst>
                                            <p:cond evt="onStopAudio" delay="0">
                                              <p:tgtEl>
                                                <p:sldTgt/>
                                              </p:tgtEl>
                                            </p:cond>
                                          </p:endCondLst>
                                        </p:cTn>
                                        <p:tgtEl>
                                          <p:sndTgt r:embed="rId4" name="applause.wav"/>
                                        </p:tgtEl>
                                      </p:cMediaNode>
                                    </p:audio>
                                  </p:subTnLst>
                                </p:cTn>
                              </p:par>
                              <p:par>
                                <p:cTn id="162" presetID="10" presetClass="entr" presetSubtype="0" fill="hold" nodeType="withEffect">
                                  <p:stCondLst>
                                    <p:cond delay="0"/>
                                  </p:stCondLst>
                                  <p:childTnLst>
                                    <p:set>
                                      <p:cBhvr>
                                        <p:cTn id="163" dur="1" fill="hold">
                                          <p:stCondLst>
                                            <p:cond delay="0"/>
                                          </p:stCondLst>
                                        </p:cTn>
                                        <p:tgtEl>
                                          <p:spTgt spid="81"/>
                                        </p:tgtEl>
                                        <p:attrNameLst>
                                          <p:attrName>style.visibility</p:attrName>
                                        </p:attrNameLst>
                                      </p:cBhvr>
                                      <p:to>
                                        <p:strVal val="visible"/>
                                      </p:to>
                                    </p:set>
                                    <p:animEffect transition="in" filter="fade">
                                      <p:cBhvr>
                                        <p:cTn id="164" dur="500"/>
                                        <p:tgtEl>
                                          <p:spTgt spid="81"/>
                                        </p:tgtEl>
                                      </p:cBhvr>
                                    </p:animEffect>
                                  </p:childTnLst>
                                </p:cTn>
                              </p:par>
                              <p:par>
                                <p:cTn id="165" presetID="10" presetClass="entr" presetSubtype="0" fill="hold" nodeType="withEffect">
                                  <p:stCondLst>
                                    <p:cond delay="0"/>
                                  </p:stCondLst>
                                  <p:childTnLst>
                                    <p:set>
                                      <p:cBhvr>
                                        <p:cTn id="166" dur="1" fill="hold">
                                          <p:stCondLst>
                                            <p:cond delay="0"/>
                                          </p:stCondLst>
                                        </p:cTn>
                                        <p:tgtEl>
                                          <p:spTgt spid="82"/>
                                        </p:tgtEl>
                                        <p:attrNameLst>
                                          <p:attrName>style.visibility</p:attrName>
                                        </p:attrNameLst>
                                      </p:cBhvr>
                                      <p:to>
                                        <p:strVal val="visible"/>
                                      </p:to>
                                    </p:set>
                                    <p:animEffect transition="in" filter="fade">
                                      <p:cBhvr>
                                        <p:cTn id="167" dur="500"/>
                                        <p:tgtEl>
                                          <p:spTgt spid="82"/>
                                        </p:tgtEl>
                                      </p:cBhvr>
                                    </p:animEffect>
                                  </p:childTnLst>
                                </p:cTn>
                              </p:par>
                            </p:childTnLst>
                          </p:cTn>
                        </p:par>
                        <p:par>
                          <p:cTn id="168" fill="hold">
                            <p:stCondLst>
                              <p:cond delay="2500"/>
                            </p:stCondLst>
                            <p:childTnLst>
                              <p:par>
                                <p:cTn id="169" presetID="32" presetClass="emph" presetSubtype="0" repeatCount="indefinite" fill="hold" grpId="1" nodeType="afterEffect">
                                  <p:stCondLst>
                                    <p:cond delay="0"/>
                                  </p:stCondLst>
                                  <p:childTnLst>
                                    <p:animRot by="120000">
                                      <p:cBhvr>
                                        <p:cTn id="170" dur="100" fill="hold">
                                          <p:stCondLst>
                                            <p:cond delay="0"/>
                                          </p:stCondLst>
                                        </p:cTn>
                                        <p:tgtEl>
                                          <p:spTgt spid="80"/>
                                        </p:tgtEl>
                                        <p:attrNameLst>
                                          <p:attrName>r</p:attrName>
                                        </p:attrNameLst>
                                      </p:cBhvr>
                                    </p:animRot>
                                    <p:animRot by="-240000">
                                      <p:cBhvr>
                                        <p:cTn id="171" dur="200" fill="hold">
                                          <p:stCondLst>
                                            <p:cond delay="200"/>
                                          </p:stCondLst>
                                        </p:cTn>
                                        <p:tgtEl>
                                          <p:spTgt spid="80"/>
                                        </p:tgtEl>
                                        <p:attrNameLst>
                                          <p:attrName>r</p:attrName>
                                        </p:attrNameLst>
                                      </p:cBhvr>
                                    </p:animRot>
                                    <p:animRot by="240000">
                                      <p:cBhvr>
                                        <p:cTn id="172" dur="200" fill="hold">
                                          <p:stCondLst>
                                            <p:cond delay="400"/>
                                          </p:stCondLst>
                                        </p:cTn>
                                        <p:tgtEl>
                                          <p:spTgt spid="80"/>
                                        </p:tgtEl>
                                        <p:attrNameLst>
                                          <p:attrName>r</p:attrName>
                                        </p:attrNameLst>
                                      </p:cBhvr>
                                    </p:animRot>
                                    <p:animRot by="-240000">
                                      <p:cBhvr>
                                        <p:cTn id="173" dur="200" fill="hold">
                                          <p:stCondLst>
                                            <p:cond delay="600"/>
                                          </p:stCondLst>
                                        </p:cTn>
                                        <p:tgtEl>
                                          <p:spTgt spid="80"/>
                                        </p:tgtEl>
                                        <p:attrNameLst>
                                          <p:attrName>r</p:attrName>
                                        </p:attrNameLst>
                                      </p:cBhvr>
                                    </p:animRot>
                                    <p:animRot by="120000">
                                      <p:cBhvr>
                                        <p:cTn id="174" dur="200" fill="hold">
                                          <p:stCondLst>
                                            <p:cond delay="800"/>
                                          </p:stCondLst>
                                        </p:cTn>
                                        <p:tgtEl>
                                          <p:spTgt spid="80"/>
                                        </p:tgtEl>
                                        <p:attrNameLst>
                                          <p:attrName>r</p:attrName>
                                        </p:attrNameLst>
                                      </p:cBhvr>
                                    </p:animRot>
                                  </p:childTnLst>
                                </p:cTn>
                              </p:par>
                            </p:childTnLst>
                          </p:cTn>
                        </p:par>
                      </p:childTnLst>
                    </p:cTn>
                  </p:par>
                </p:childTnLst>
              </p:cTn>
              <p:nextCondLst>
                <p:cond evt="onClick" delay="0">
                  <p:tgtEl>
                    <p:spTgt spid="79"/>
                  </p:tgtEl>
                </p:cond>
              </p:nextCondLst>
            </p:seq>
            <p:seq concurrent="1" nextAc="seek">
              <p:cTn id="175" restart="whenNotActive" fill="hold" evtFilter="cancelBubble" nodeType="interactiveSeq">
                <p:stCondLst>
                  <p:cond evt="onClick" delay="0">
                    <p:tgtEl>
                      <p:spTgt spid="84"/>
                    </p:tgtEl>
                  </p:cond>
                </p:stCondLst>
                <p:endSync evt="end" delay="0">
                  <p:rtn val="all"/>
                </p:endSync>
                <p:childTnLst>
                  <p:par>
                    <p:cTn id="176" fill="hold">
                      <p:stCondLst>
                        <p:cond delay="0"/>
                      </p:stCondLst>
                      <p:childTnLst>
                        <p:par>
                          <p:cTn id="177" fill="hold">
                            <p:stCondLst>
                              <p:cond delay="0"/>
                            </p:stCondLst>
                            <p:childTnLst>
                              <p:par>
                                <p:cTn id="178" presetID="64" presetClass="path" presetSubtype="0" accel="50000" decel="50000" fill="hold" nodeType="clickEffect">
                                  <p:stCondLst>
                                    <p:cond delay="0"/>
                                  </p:stCondLst>
                                  <p:childTnLst>
                                    <p:animMotion origin="layout" path="M -1.66667E-6 -3.7037E-6 L -1.66667E-6 -0.22476 " pathEditMode="relative" rAng="0" ptsTypes="AA">
                                      <p:cBhvr>
                                        <p:cTn id="179" dur="2000" fill="hold"/>
                                        <p:tgtEl>
                                          <p:spTgt spid="84"/>
                                        </p:tgtEl>
                                        <p:attrNameLst>
                                          <p:attrName>ppt_x</p:attrName>
                                          <p:attrName>ppt_y</p:attrName>
                                        </p:attrNameLst>
                                      </p:cBhvr>
                                      <p:rCtr x="0" y="-11250"/>
                                    </p:animMotion>
                                  </p:childTnLst>
                                  <p:subTnLst>
                                    <p:audio>
                                      <p:cMediaNode>
                                        <p:cTn display="0" masterRel="sameClick">
                                          <p:stCondLst>
                                            <p:cond evt="begin" delay="0">
                                              <p:tn val="178"/>
                                            </p:cond>
                                          </p:stCondLst>
                                          <p:endCondLst>
                                            <p:cond evt="onStopAudio" delay="0">
                                              <p:tgtEl>
                                                <p:sldTgt/>
                                              </p:tgtEl>
                                            </p:cond>
                                          </p:endCondLst>
                                        </p:cTn>
                                        <p:tgtEl>
                                          <p:sndTgt r:embed="rId3" name="chimes.wav"/>
                                        </p:tgtEl>
                                      </p:cMediaNode>
                                    </p:audio>
                                  </p:subTnLst>
                                </p:cTn>
                              </p:par>
                            </p:childTnLst>
                          </p:cTn>
                        </p:par>
                        <p:par>
                          <p:cTn id="180" fill="hold">
                            <p:stCondLst>
                              <p:cond delay="2000"/>
                            </p:stCondLst>
                            <p:childTnLst>
                              <p:par>
                                <p:cTn id="181" presetID="22" presetClass="entr" presetSubtype="4" fill="hold" grpId="0" nodeType="afterEffect">
                                  <p:stCondLst>
                                    <p:cond delay="0"/>
                                  </p:stCondLst>
                                  <p:childTnLst>
                                    <p:set>
                                      <p:cBhvr>
                                        <p:cTn id="182" dur="1" fill="hold">
                                          <p:stCondLst>
                                            <p:cond delay="0"/>
                                          </p:stCondLst>
                                        </p:cTn>
                                        <p:tgtEl>
                                          <p:spTgt spid="85"/>
                                        </p:tgtEl>
                                        <p:attrNameLst>
                                          <p:attrName>style.visibility</p:attrName>
                                        </p:attrNameLst>
                                      </p:cBhvr>
                                      <p:to>
                                        <p:strVal val="visible"/>
                                      </p:to>
                                    </p:set>
                                    <p:animEffect transition="in" filter="wipe(down)">
                                      <p:cBhvr>
                                        <p:cTn id="183" dur="500"/>
                                        <p:tgtEl>
                                          <p:spTgt spid="85"/>
                                        </p:tgtEl>
                                      </p:cBhvr>
                                    </p:animEffect>
                                  </p:childTnLst>
                                  <p:subTnLst>
                                    <p:audio>
                                      <p:cMediaNode>
                                        <p:cTn display="0" masterRel="sameClick">
                                          <p:stCondLst>
                                            <p:cond evt="begin" delay="0">
                                              <p:tn val="181"/>
                                            </p:cond>
                                          </p:stCondLst>
                                          <p:endCondLst>
                                            <p:cond evt="onStopAudio" delay="0">
                                              <p:tgtEl>
                                                <p:sldTgt/>
                                              </p:tgtEl>
                                            </p:cond>
                                          </p:endCondLst>
                                        </p:cTn>
                                        <p:tgtEl>
                                          <p:sndTgt r:embed="rId4" name="applause.wav"/>
                                        </p:tgtEl>
                                      </p:cMediaNode>
                                    </p:audio>
                                  </p:subTnLst>
                                </p:cTn>
                              </p:par>
                              <p:par>
                                <p:cTn id="184" presetID="10" presetClass="entr" presetSubtype="0" fill="hold" nodeType="withEffect">
                                  <p:stCondLst>
                                    <p:cond delay="0"/>
                                  </p:stCondLst>
                                  <p:childTnLst>
                                    <p:set>
                                      <p:cBhvr>
                                        <p:cTn id="185" dur="1" fill="hold">
                                          <p:stCondLst>
                                            <p:cond delay="0"/>
                                          </p:stCondLst>
                                        </p:cTn>
                                        <p:tgtEl>
                                          <p:spTgt spid="86"/>
                                        </p:tgtEl>
                                        <p:attrNameLst>
                                          <p:attrName>style.visibility</p:attrName>
                                        </p:attrNameLst>
                                      </p:cBhvr>
                                      <p:to>
                                        <p:strVal val="visible"/>
                                      </p:to>
                                    </p:set>
                                    <p:animEffect transition="in" filter="fade">
                                      <p:cBhvr>
                                        <p:cTn id="186" dur="500"/>
                                        <p:tgtEl>
                                          <p:spTgt spid="86"/>
                                        </p:tgtEl>
                                      </p:cBhvr>
                                    </p:animEffect>
                                  </p:childTnLst>
                                </p:cTn>
                              </p:par>
                              <p:par>
                                <p:cTn id="187" presetID="10" presetClass="entr" presetSubtype="0" fill="hold" nodeType="withEffect">
                                  <p:stCondLst>
                                    <p:cond delay="0"/>
                                  </p:stCondLst>
                                  <p:childTnLst>
                                    <p:set>
                                      <p:cBhvr>
                                        <p:cTn id="188" dur="1" fill="hold">
                                          <p:stCondLst>
                                            <p:cond delay="0"/>
                                          </p:stCondLst>
                                        </p:cTn>
                                        <p:tgtEl>
                                          <p:spTgt spid="87"/>
                                        </p:tgtEl>
                                        <p:attrNameLst>
                                          <p:attrName>style.visibility</p:attrName>
                                        </p:attrNameLst>
                                      </p:cBhvr>
                                      <p:to>
                                        <p:strVal val="visible"/>
                                      </p:to>
                                    </p:set>
                                    <p:animEffect transition="in" filter="fade">
                                      <p:cBhvr>
                                        <p:cTn id="189" dur="500"/>
                                        <p:tgtEl>
                                          <p:spTgt spid="87"/>
                                        </p:tgtEl>
                                      </p:cBhvr>
                                    </p:animEffect>
                                  </p:childTnLst>
                                </p:cTn>
                              </p:par>
                            </p:childTnLst>
                          </p:cTn>
                        </p:par>
                        <p:par>
                          <p:cTn id="190" fill="hold">
                            <p:stCondLst>
                              <p:cond delay="2500"/>
                            </p:stCondLst>
                            <p:childTnLst>
                              <p:par>
                                <p:cTn id="191" presetID="32" presetClass="emph" presetSubtype="0" repeatCount="indefinite" fill="hold" grpId="1" nodeType="afterEffect">
                                  <p:stCondLst>
                                    <p:cond delay="0"/>
                                  </p:stCondLst>
                                  <p:childTnLst>
                                    <p:animRot by="120000">
                                      <p:cBhvr>
                                        <p:cTn id="192" dur="100" fill="hold">
                                          <p:stCondLst>
                                            <p:cond delay="0"/>
                                          </p:stCondLst>
                                        </p:cTn>
                                        <p:tgtEl>
                                          <p:spTgt spid="85"/>
                                        </p:tgtEl>
                                        <p:attrNameLst>
                                          <p:attrName>r</p:attrName>
                                        </p:attrNameLst>
                                      </p:cBhvr>
                                    </p:animRot>
                                    <p:animRot by="-240000">
                                      <p:cBhvr>
                                        <p:cTn id="193" dur="200" fill="hold">
                                          <p:stCondLst>
                                            <p:cond delay="200"/>
                                          </p:stCondLst>
                                        </p:cTn>
                                        <p:tgtEl>
                                          <p:spTgt spid="85"/>
                                        </p:tgtEl>
                                        <p:attrNameLst>
                                          <p:attrName>r</p:attrName>
                                        </p:attrNameLst>
                                      </p:cBhvr>
                                    </p:animRot>
                                    <p:animRot by="240000">
                                      <p:cBhvr>
                                        <p:cTn id="194" dur="200" fill="hold">
                                          <p:stCondLst>
                                            <p:cond delay="400"/>
                                          </p:stCondLst>
                                        </p:cTn>
                                        <p:tgtEl>
                                          <p:spTgt spid="85"/>
                                        </p:tgtEl>
                                        <p:attrNameLst>
                                          <p:attrName>r</p:attrName>
                                        </p:attrNameLst>
                                      </p:cBhvr>
                                    </p:animRot>
                                    <p:animRot by="-240000">
                                      <p:cBhvr>
                                        <p:cTn id="195" dur="200" fill="hold">
                                          <p:stCondLst>
                                            <p:cond delay="600"/>
                                          </p:stCondLst>
                                        </p:cTn>
                                        <p:tgtEl>
                                          <p:spTgt spid="85"/>
                                        </p:tgtEl>
                                        <p:attrNameLst>
                                          <p:attrName>r</p:attrName>
                                        </p:attrNameLst>
                                      </p:cBhvr>
                                    </p:animRot>
                                    <p:animRot by="120000">
                                      <p:cBhvr>
                                        <p:cTn id="196" dur="200" fill="hold">
                                          <p:stCondLst>
                                            <p:cond delay="800"/>
                                          </p:stCondLst>
                                        </p:cTn>
                                        <p:tgtEl>
                                          <p:spTgt spid="85"/>
                                        </p:tgtEl>
                                        <p:attrNameLst>
                                          <p:attrName>r</p:attrName>
                                        </p:attrNameLst>
                                      </p:cBhvr>
                                    </p:animRot>
                                  </p:childTnLst>
                                </p:cTn>
                              </p:par>
                            </p:childTnLst>
                          </p:cTn>
                        </p:par>
                      </p:childTnLst>
                    </p:cTn>
                  </p:par>
                </p:childTnLst>
              </p:cTn>
              <p:nextCondLst>
                <p:cond evt="onClick" delay="0">
                  <p:tgtEl>
                    <p:spTgt spid="84"/>
                  </p:tgtEl>
                </p:cond>
              </p:nextCondLst>
            </p:seq>
            <p:seq concurrent="1" nextAc="seek">
              <p:cTn id="197" restart="whenNotActive" fill="hold" evtFilter="cancelBubble" nodeType="interactiveSeq">
                <p:stCondLst>
                  <p:cond evt="onClick" delay="0">
                    <p:tgtEl>
                      <p:spTgt spid="92"/>
                    </p:tgtEl>
                  </p:cond>
                </p:stCondLst>
                <p:endSync evt="end" delay="0">
                  <p:rtn val="all"/>
                </p:endSync>
                <p:childTnLst>
                  <p:par>
                    <p:cTn id="198" fill="hold">
                      <p:stCondLst>
                        <p:cond delay="0"/>
                      </p:stCondLst>
                      <p:childTnLst>
                        <p:par>
                          <p:cTn id="199" fill="hold">
                            <p:stCondLst>
                              <p:cond delay="0"/>
                            </p:stCondLst>
                            <p:childTnLst>
                              <p:par>
                                <p:cTn id="200" presetID="64" presetClass="path" presetSubtype="0" accel="50000" decel="50000" fill="hold" nodeType="clickEffect">
                                  <p:stCondLst>
                                    <p:cond delay="0"/>
                                  </p:stCondLst>
                                  <p:childTnLst>
                                    <p:animMotion origin="layout" path="M -1.66667E-6 -3.7037E-6 L -1.66667E-6 -0.22476 " pathEditMode="relative" rAng="0" ptsTypes="AA">
                                      <p:cBhvr>
                                        <p:cTn id="201" dur="2000" fill="hold"/>
                                        <p:tgtEl>
                                          <p:spTgt spid="92"/>
                                        </p:tgtEl>
                                        <p:attrNameLst>
                                          <p:attrName>ppt_x</p:attrName>
                                          <p:attrName>ppt_y</p:attrName>
                                        </p:attrNameLst>
                                      </p:cBhvr>
                                      <p:rCtr x="0" y="-11250"/>
                                    </p:animMotion>
                                  </p:childTnLst>
                                  <p:subTnLst>
                                    <p:audio>
                                      <p:cMediaNode>
                                        <p:cTn display="0" masterRel="sameClick">
                                          <p:stCondLst>
                                            <p:cond evt="begin" delay="0">
                                              <p:tn val="200"/>
                                            </p:cond>
                                          </p:stCondLst>
                                          <p:endCondLst>
                                            <p:cond evt="onStopAudio" delay="0">
                                              <p:tgtEl>
                                                <p:sldTgt/>
                                              </p:tgtEl>
                                            </p:cond>
                                          </p:endCondLst>
                                        </p:cTn>
                                        <p:tgtEl>
                                          <p:sndTgt r:embed="rId3" name="chimes.wav"/>
                                        </p:tgtEl>
                                      </p:cMediaNode>
                                    </p:audio>
                                  </p:subTnLst>
                                </p:cTn>
                              </p:par>
                            </p:childTnLst>
                          </p:cTn>
                        </p:par>
                        <p:par>
                          <p:cTn id="202" fill="hold">
                            <p:stCondLst>
                              <p:cond delay="2000"/>
                            </p:stCondLst>
                            <p:childTnLst>
                              <p:par>
                                <p:cTn id="203" presetID="22" presetClass="entr" presetSubtype="4" fill="hold" grpId="0" nodeType="afterEffect">
                                  <p:stCondLst>
                                    <p:cond delay="0"/>
                                  </p:stCondLst>
                                  <p:childTnLst>
                                    <p:set>
                                      <p:cBhvr>
                                        <p:cTn id="204" dur="1" fill="hold">
                                          <p:stCondLst>
                                            <p:cond delay="0"/>
                                          </p:stCondLst>
                                        </p:cTn>
                                        <p:tgtEl>
                                          <p:spTgt spid="93"/>
                                        </p:tgtEl>
                                        <p:attrNameLst>
                                          <p:attrName>style.visibility</p:attrName>
                                        </p:attrNameLst>
                                      </p:cBhvr>
                                      <p:to>
                                        <p:strVal val="visible"/>
                                      </p:to>
                                    </p:set>
                                    <p:animEffect transition="in" filter="wipe(down)">
                                      <p:cBhvr>
                                        <p:cTn id="205" dur="500"/>
                                        <p:tgtEl>
                                          <p:spTgt spid="93"/>
                                        </p:tgtEl>
                                      </p:cBhvr>
                                    </p:animEffect>
                                  </p:childTnLst>
                                  <p:subTnLst>
                                    <p:audio>
                                      <p:cMediaNode>
                                        <p:cTn display="0" masterRel="sameClick">
                                          <p:stCondLst>
                                            <p:cond evt="begin" delay="0">
                                              <p:tn val="203"/>
                                            </p:cond>
                                          </p:stCondLst>
                                          <p:endCondLst>
                                            <p:cond evt="onStopAudio" delay="0">
                                              <p:tgtEl>
                                                <p:sldTgt/>
                                              </p:tgtEl>
                                            </p:cond>
                                          </p:endCondLst>
                                        </p:cTn>
                                        <p:tgtEl>
                                          <p:sndTgt r:embed="rId4" name="applause.wav"/>
                                        </p:tgtEl>
                                      </p:cMediaNode>
                                    </p:audio>
                                  </p:subTnLst>
                                </p:cTn>
                              </p:par>
                              <p:par>
                                <p:cTn id="206" presetID="10" presetClass="entr" presetSubtype="0" fill="hold" nodeType="withEffect">
                                  <p:stCondLst>
                                    <p:cond delay="0"/>
                                  </p:stCondLst>
                                  <p:childTnLst>
                                    <p:set>
                                      <p:cBhvr>
                                        <p:cTn id="207" dur="1" fill="hold">
                                          <p:stCondLst>
                                            <p:cond delay="0"/>
                                          </p:stCondLst>
                                        </p:cTn>
                                        <p:tgtEl>
                                          <p:spTgt spid="94"/>
                                        </p:tgtEl>
                                        <p:attrNameLst>
                                          <p:attrName>style.visibility</p:attrName>
                                        </p:attrNameLst>
                                      </p:cBhvr>
                                      <p:to>
                                        <p:strVal val="visible"/>
                                      </p:to>
                                    </p:set>
                                    <p:animEffect transition="in" filter="fade">
                                      <p:cBhvr>
                                        <p:cTn id="208" dur="500"/>
                                        <p:tgtEl>
                                          <p:spTgt spid="94"/>
                                        </p:tgtEl>
                                      </p:cBhvr>
                                    </p:animEffect>
                                  </p:childTnLst>
                                </p:cTn>
                              </p:par>
                            </p:childTnLst>
                          </p:cTn>
                        </p:par>
                        <p:par>
                          <p:cTn id="209" fill="hold">
                            <p:stCondLst>
                              <p:cond delay="2500"/>
                            </p:stCondLst>
                            <p:childTnLst>
                              <p:par>
                                <p:cTn id="210" presetID="32" presetClass="emph" presetSubtype="0" repeatCount="indefinite" fill="hold" grpId="1" nodeType="afterEffect">
                                  <p:stCondLst>
                                    <p:cond delay="0"/>
                                  </p:stCondLst>
                                  <p:childTnLst>
                                    <p:animRot by="120000">
                                      <p:cBhvr>
                                        <p:cTn id="211" dur="100" fill="hold">
                                          <p:stCondLst>
                                            <p:cond delay="0"/>
                                          </p:stCondLst>
                                        </p:cTn>
                                        <p:tgtEl>
                                          <p:spTgt spid="93"/>
                                        </p:tgtEl>
                                        <p:attrNameLst>
                                          <p:attrName>r</p:attrName>
                                        </p:attrNameLst>
                                      </p:cBhvr>
                                    </p:animRot>
                                    <p:animRot by="-240000">
                                      <p:cBhvr>
                                        <p:cTn id="212" dur="200" fill="hold">
                                          <p:stCondLst>
                                            <p:cond delay="200"/>
                                          </p:stCondLst>
                                        </p:cTn>
                                        <p:tgtEl>
                                          <p:spTgt spid="93"/>
                                        </p:tgtEl>
                                        <p:attrNameLst>
                                          <p:attrName>r</p:attrName>
                                        </p:attrNameLst>
                                      </p:cBhvr>
                                    </p:animRot>
                                    <p:animRot by="240000">
                                      <p:cBhvr>
                                        <p:cTn id="213" dur="200" fill="hold">
                                          <p:stCondLst>
                                            <p:cond delay="400"/>
                                          </p:stCondLst>
                                        </p:cTn>
                                        <p:tgtEl>
                                          <p:spTgt spid="93"/>
                                        </p:tgtEl>
                                        <p:attrNameLst>
                                          <p:attrName>r</p:attrName>
                                        </p:attrNameLst>
                                      </p:cBhvr>
                                    </p:animRot>
                                    <p:animRot by="-240000">
                                      <p:cBhvr>
                                        <p:cTn id="214" dur="200" fill="hold">
                                          <p:stCondLst>
                                            <p:cond delay="600"/>
                                          </p:stCondLst>
                                        </p:cTn>
                                        <p:tgtEl>
                                          <p:spTgt spid="93"/>
                                        </p:tgtEl>
                                        <p:attrNameLst>
                                          <p:attrName>r</p:attrName>
                                        </p:attrNameLst>
                                      </p:cBhvr>
                                    </p:animRot>
                                    <p:animRot by="120000">
                                      <p:cBhvr>
                                        <p:cTn id="215" dur="200" fill="hold">
                                          <p:stCondLst>
                                            <p:cond delay="800"/>
                                          </p:stCondLst>
                                        </p:cTn>
                                        <p:tgtEl>
                                          <p:spTgt spid="93"/>
                                        </p:tgtEl>
                                        <p:attrNameLst>
                                          <p:attrName>r</p:attrName>
                                        </p:attrNameLst>
                                      </p:cBhvr>
                                    </p:animRot>
                                  </p:childTnLst>
                                </p:cTn>
                              </p:par>
                            </p:childTnLst>
                          </p:cTn>
                        </p:par>
                      </p:childTnLst>
                    </p:cTn>
                  </p:par>
                </p:childTnLst>
              </p:cTn>
              <p:nextCondLst>
                <p:cond evt="onClick" delay="0">
                  <p:tgtEl>
                    <p:spTgt spid="92"/>
                  </p:tgtEl>
                </p:cond>
              </p:nextCondLst>
            </p:seq>
          </p:childTnLst>
        </p:cTn>
      </p:par>
    </p:tnLst>
    <p:bldLst>
      <p:bldP spid="46" grpId="0" animBg="1"/>
      <p:bldP spid="46" grpId="1" animBg="1"/>
      <p:bldP spid="51" grpId="0" animBg="1"/>
      <p:bldP spid="51" grpId="1" animBg="1"/>
      <p:bldP spid="56" grpId="0" animBg="1"/>
      <p:bldP spid="56" grpId="1" animBg="1"/>
      <p:bldP spid="61" grpId="0" animBg="1"/>
      <p:bldP spid="61" grpId="1" animBg="1"/>
      <p:bldP spid="65" grpId="0" animBg="1"/>
      <p:bldP spid="65" grpId="1" animBg="1"/>
      <p:bldP spid="70" grpId="0" animBg="1"/>
      <p:bldP spid="70" grpId="1" animBg="1"/>
      <p:bldP spid="75" grpId="0" animBg="1"/>
      <p:bldP spid="75" grpId="1" animBg="1"/>
      <p:bldP spid="80" grpId="0" animBg="1"/>
      <p:bldP spid="80" grpId="1" animBg="1"/>
      <p:bldP spid="85" grpId="0" animBg="1"/>
      <p:bldP spid="85" grpId="1" animBg="1"/>
      <p:bldP spid="93" grpId="0" animBg="1"/>
      <p:bldP spid="9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359003" y="989202"/>
            <a:ext cx="9003416" cy="2185143"/>
            <a:chOff x="1359003" y="989202"/>
            <a:chExt cx="9003416" cy="2185143"/>
          </a:xfrm>
        </p:grpSpPr>
        <p:pic>
          <p:nvPicPr>
            <p:cNvPr id="16" name="Picture 15">
              <a:extLst>
                <a:ext uri="{FF2B5EF4-FFF2-40B4-BE49-F238E27FC236}">
                  <a16:creationId xmlns:a16="http://schemas.microsoft.com/office/drawing/2014/main" id="{9D038CE0-6875-466E-B5CD-77C95F6DE8D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59003" y="989202"/>
              <a:ext cx="9003416" cy="2185143"/>
            </a:xfrm>
            <a:prstGeom prst="rect">
              <a:avLst/>
            </a:prstGeom>
          </p:spPr>
        </p:pic>
        <p:sp>
          <p:nvSpPr>
            <p:cNvPr id="17" name="Rectangle 16"/>
            <p:cNvSpPr/>
            <p:nvPr/>
          </p:nvSpPr>
          <p:spPr>
            <a:xfrm>
              <a:off x="1619251" y="1164546"/>
              <a:ext cx="8057976" cy="18344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002060"/>
                  </a:solidFill>
                  <a:effectLst/>
                  <a:uLnTx/>
                  <a:uFillTx/>
                  <a:latin typeface="Calibri" panose="020F0502020204030204"/>
                  <a:ea typeface="+mn-ea"/>
                  <a:cs typeface="+mn-cs"/>
                </a:rPr>
                <a:t>Em</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002060"/>
                  </a:solidFill>
                  <a:effectLst/>
                  <a:uLnTx/>
                  <a:uFillTx/>
                  <a:latin typeface="Calibri" panose="020F0502020204030204"/>
                  <a:ea typeface="+mn-ea"/>
                  <a:cs typeface="+mn-cs"/>
                </a:rPr>
                <a:t>kể</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002060"/>
                  </a:solidFill>
                  <a:effectLst/>
                  <a:uLnTx/>
                  <a:uFillTx/>
                  <a:latin typeface="Calibri" panose="020F0502020204030204"/>
                  <a:ea typeface="+mn-ea"/>
                  <a:cs typeface="+mn-cs"/>
                </a:rPr>
                <a:t>tên</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002060"/>
                  </a:solidFill>
                  <a:effectLst/>
                  <a:uLnTx/>
                  <a:uFillTx/>
                  <a:latin typeface="Calibri" panose="020F0502020204030204"/>
                  <a:ea typeface="+mn-ea"/>
                  <a:cs typeface="+mn-cs"/>
                </a:rPr>
                <a:t>những</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002060"/>
                  </a:solidFill>
                  <a:effectLst/>
                  <a:uLnTx/>
                  <a:uFillTx/>
                  <a:latin typeface="Calibri" panose="020F0502020204030204"/>
                  <a:ea typeface="+mn-ea"/>
                  <a:cs typeface="+mn-cs"/>
                </a:rPr>
                <a:t>cảnh</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lang="en-US" sz="4800" dirty="0" err="1">
                  <a:solidFill>
                    <a:srgbClr val="002060"/>
                  </a:solidFill>
                  <a:latin typeface="Calibri" panose="020F0502020204030204"/>
                </a:rPr>
                <a:t>quan</a:t>
              </a:r>
              <a:r>
                <a:rPr lang="en-US" sz="4800" dirty="0">
                  <a:solidFill>
                    <a:srgbClr val="002060"/>
                  </a:solidFill>
                  <a:latin typeface="Calibri" panose="020F0502020204030204"/>
                </a:rPr>
                <a:t> </a:t>
              </a:r>
              <a:r>
                <a:rPr lang="en-US" sz="4800" dirty="0" err="1">
                  <a:solidFill>
                    <a:srgbClr val="002060"/>
                  </a:solidFill>
                  <a:latin typeface="Calibri" panose="020F0502020204030204"/>
                </a:rPr>
                <a:t>thiên</a:t>
              </a:r>
              <a:r>
                <a:rPr lang="en-US" sz="4800" dirty="0">
                  <a:solidFill>
                    <a:srgbClr val="002060"/>
                  </a:solidFill>
                  <a:latin typeface="Calibri" panose="020F0502020204030204"/>
                </a:rPr>
                <a:t> </a:t>
              </a:r>
              <a:r>
                <a:rPr lang="en-US" sz="4800" dirty="0" err="1">
                  <a:solidFill>
                    <a:srgbClr val="002060"/>
                  </a:solidFill>
                  <a:latin typeface="Calibri" panose="020F0502020204030204"/>
                </a:rPr>
                <a:t>nhiên</a:t>
              </a:r>
              <a:r>
                <a:rPr lang="en-US" sz="4800" dirty="0">
                  <a:solidFill>
                    <a:srgbClr val="002060"/>
                  </a:solidFill>
                  <a:latin typeface="Calibri" panose="020F0502020204030204"/>
                </a:rPr>
                <a:t> ở </a:t>
              </a:r>
              <a:r>
                <a:rPr lang="en-US" sz="4800" dirty="0" err="1">
                  <a:solidFill>
                    <a:srgbClr val="002060"/>
                  </a:solidFill>
                  <a:latin typeface="Calibri" panose="020F0502020204030204"/>
                </a:rPr>
                <a:t>địa</a:t>
              </a:r>
              <a:r>
                <a:rPr lang="en-US" sz="4800" dirty="0">
                  <a:solidFill>
                    <a:srgbClr val="002060"/>
                  </a:solidFill>
                  <a:latin typeface="Calibri" panose="020F0502020204030204"/>
                </a:rPr>
                <a:t> </a:t>
              </a:r>
              <a:r>
                <a:rPr lang="en-US" sz="4800" dirty="0" err="1">
                  <a:solidFill>
                    <a:srgbClr val="002060"/>
                  </a:solidFill>
                  <a:latin typeface="Calibri" panose="020F0502020204030204"/>
                </a:rPr>
                <a:t>phương</a:t>
              </a:r>
              <a:r>
                <a:rPr lang="en-US" sz="4800" dirty="0">
                  <a:solidFill>
                    <a:srgbClr val="002060"/>
                  </a:solidFill>
                  <a:latin typeface="Calibri" panose="020F0502020204030204"/>
                </a:rPr>
                <a:t> </a:t>
              </a:r>
              <a:r>
                <a:rPr lang="en-US" sz="4800" dirty="0" err="1">
                  <a:solidFill>
                    <a:srgbClr val="002060"/>
                  </a:solidFill>
                  <a:latin typeface="Calibri" panose="020F0502020204030204"/>
                </a:rPr>
                <a:t>em</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a:t>
              </a:r>
            </a:p>
          </p:txBody>
        </p:sp>
      </p:grpSp>
      <p:pic>
        <p:nvPicPr>
          <p:cNvPr id="19" name="Picture 18">
            <a:extLst>
              <a:ext uri="{FF2B5EF4-FFF2-40B4-BE49-F238E27FC236}">
                <a16:creationId xmlns:a16="http://schemas.microsoft.com/office/drawing/2014/main" id="{714CDEBD-A514-41CB-B791-2EF52E3CD5FD}"/>
              </a:ext>
            </a:extLst>
          </p:cNvPr>
          <p:cNvPicPr>
            <a:picLocks noChangeAspect="1"/>
          </p:cNvPicPr>
          <p:nvPr/>
        </p:nvPicPr>
        <p:blipFill>
          <a:blip r:embed="rId4"/>
          <a:stretch>
            <a:fillRect/>
          </a:stretch>
        </p:blipFill>
        <p:spPr>
          <a:xfrm>
            <a:off x="8731959" y="2560221"/>
            <a:ext cx="2315654" cy="3345161"/>
          </a:xfrm>
          <a:prstGeom prst="rect">
            <a:avLst/>
          </a:prstGeom>
        </p:spPr>
      </p:pic>
      <p:sp>
        <p:nvSpPr>
          <p:cNvPr id="2" name="Left Arrow 1">
            <a:hlinkClick r:id="rId5" action="ppaction://hlinksldjump"/>
          </p:cNvPr>
          <p:cNvSpPr/>
          <p:nvPr/>
        </p:nvSpPr>
        <p:spPr>
          <a:xfrm>
            <a:off x="176246" y="5666843"/>
            <a:ext cx="1692311" cy="1191157"/>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0353A"/>
                </a:solidFill>
                <a:effectLst/>
                <a:uLnTx/>
                <a:uFillTx/>
                <a:latin typeface="Arial"/>
                <a:ea typeface="+mn-ea"/>
                <a:cs typeface="+mn-cs"/>
              </a:rPr>
              <a:t>Quay </a:t>
            </a:r>
            <a:r>
              <a:rPr kumimoji="0" lang="en-US" sz="2400" b="0" i="0" u="none" strike="noStrike" kern="1200" cap="none" spc="0" normalizeH="0" baseline="0" noProof="0" dirty="0" err="1">
                <a:ln>
                  <a:noFill/>
                </a:ln>
                <a:solidFill>
                  <a:srgbClr val="30353A"/>
                </a:solidFill>
                <a:effectLst/>
                <a:uLnTx/>
                <a:uFillTx/>
                <a:latin typeface="Arial"/>
                <a:ea typeface="+mn-ea"/>
                <a:cs typeface="+mn-cs"/>
              </a:rPr>
              <a:t>về</a:t>
            </a:r>
            <a:endParaRPr kumimoji="0" lang="en-US" sz="2400" b="0" i="0" u="none" strike="noStrike" kern="1200" cap="none" spc="0" normalizeH="0" baseline="0" noProof="0" dirty="0">
              <a:ln>
                <a:noFill/>
              </a:ln>
              <a:solidFill>
                <a:srgbClr val="30353A"/>
              </a:solidFill>
              <a:effectLst/>
              <a:uLnTx/>
              <a:uFillTx/>
              <a:latin typeface="Arial"/>
              <a:ea typeface="+mn-ea"/>
              <a:cs typeface="+mn-cs"/>
            </a:endParaRPr>
          </a:p>
        </p:txBody>
      </p:sp>
      <p:sp>
        <p:nvSpPr>
          <p:cNvPr id="3" name="Oval 2"/>
          <p:cNvSpPr/>
          <p:nvPr/>
        </p:nvSpPr>
        <p:spPr>
          <a:xfrm>
            <a:off x="10713720" y="228600"/>
            <a:ext cx="1203960" cy="1112520"/>
          </a:xfrm>
          <a:prstGeom prst="ellipse">
            <a:avLst/>
          </a:prstGeom>
          <a:gradFill flip="none" rotWithShape="1">
            <a:gsLst>
              <a:gs pos="0">
                <a:srgbClr val="FEFE00">
                  <a:tint val="66000"/>
                  <a:satMod val="160000"/>
                </a:srgbClr>
              </a:gs>
              <a:gs pos="50000">
                <a:srgbClr val="FEFE00">
                  <a:tint val="44500"/>
                  <a:satMod val="160000"/>
                </a:srgbClr>
              </a:gs>
              <a:gs pos="100000">
                <a:srgbClr val="FEFE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30353A"/>
                </a:solidFill>
                <a:effectLst/>
                <a:uLnTx/>
                <a:uFillTx/>
                <a:latin typeface="Coiny" panose="02000903060500060000" pitchFamily="2" charset="0"/>
                <a:ea typeface="+mn-ea"/>
                <a:cs typeface="+mn-cs"/>
              </a:rPr>
              <a:t>1</a:t>
            </a:r>
          </a:p>
        </p:txBody>
      </p:sp>
    </p:spTree>
    <p:extLst>
      <p:ext uri="{BB962C8B-B14F-4D97-AF65-F5344CB8AC3E}">
        <p14:creationId xmlns:p14="http://schemas.microsoft.com/office/powerpoint/2010/main" val="1720299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359003" y="989202"/>
            <a:ext cx="9003416" cy="2185143"/>
            <a:chOff x="1359003" y="989202"/>
            <a:chExt cx="9003416" cy="2185143"/>
          </a:xfrm>
        </p:grpSpPr>
        <p:pic>
          <p:nvPicPr>
            <p:cNvPr id="5" name="Picture 4">
              <a:extLst>
                <a:ext uri="{FF2B5EF4-FFF2-40B4-BE49-F238E27FC236}">
                  <a16:creationId xmlns:a16="http://schemas.microsoft.com/office/drawing/2014/main" id="{9D038CE0-6875-466E-B5CD-77C95F6DE8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59003" y="989202"/>
              <a:ext cx="9003416" cy="2185143"/>
            </a:xfrm>
            <a:prstGeom prst="rect">
              <a:avLst/>
            </a:prstGeom>
          </p:spPr>
        </p:pic>
        <p:sp>
          <p:nvSpPr>
            <p:cNvPr id="6" name="Rectangle 5"/>
            <p:cNvSpPr/>
            <p:nvPr/>
          </p:nvSpPr>
          <p:spPr>
            <a:xfrm>
              <a:off x="2044197" y="1164546"/>
              <a:ext cx="7633029" cy="18344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4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Cảnh quan ấy nằm ở đâu?</a:t>
              </a:r>
              <a:endParaRPr kumimoji="0" lang="vi-VN" sz="4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pic>
        <p:nvPicPr>
          <p:cNvPr id="8" name="Picture 7">
            <a:extLst>
              <a:ext uri="{FF2B5EF4-FFF2-40B4-BE49-F238E27FC236}">
                <a16:creationId xmlns:a16="http://schemas.microsoft.com/office/drawing/2014/main" id="{C0F61DFF-DA5C-4F9C-A167-987487BEA67B}"/>
              </a:ext>
            </a:extLst>
          </p:cNvPr>
          <p:cNvPicPr>
            <a:picLocks noChangeAspect="1"/>
          </p:cNvPicPr>
          <p:nvPr/>
        </p:nvPicPr>
        <p:blipFill>
          <a:blip r:embed="rId3"/>
          <a:stretch>
            <a:fillRect/>
          </a:stretch>
        </p:blipFill>
        <p:spPr>
          <a:xfrm>
            <a:off x="8589470" y="2687782"/>
            <a:ext cx="2554049" cy="3282905"/>
          </a:xfrm>
          <a:prstGeom prst="rect">
            <a:avLst/>
          </a:prstGeom>
        </p:spPr>
      </p:pic>
      <p:sp>
        <p:nvSpPr>
          <p:cNvPr id="7" name="Left Arrow 6">
            <a:hlinkClick r:id="rId4" action="ppaction://hlinksldjump"/>
          </p:cNvPr>
          <p:cNvSpPr/>
          <p:nvPr/>
        </p:nvSpPr>
        <p:spPr>
          <a:xfrm>
            <a:off x="176246" y="5666843"/>
            <a:ext cx="1692311" cy="1191157"/>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0353A"/>
                </a:solidFill>
                <a:effectLst/>
                <a:uLnTx/>
                <a:uFillTx/>
                <a:latin typeface="Arial"/>
                <a:ea typeface="+mn-ea"/>
                <a:cs typeface="+mn-cs"/>
              </a:rPr>
              <a:t>Quay </a:t>
            </a:r>
            <a:r>
              <a:rPr kumimoji="0" lang="en-US" sz="2400" b="0" i="0" u="none" strike="noStrike" kern="1200" cap="none" spc="0" normalizeH="0" baseline="0" noProof="0" dirty="0" err="1">
                <a:ln>
                  <a:noFill/>
                </a:ln>
                <a:solidFill>
                  <a:srgbClr val="30353A"/>
                </a:solidFill>
                <a:effectLst/>
                <a:uLnTx/>
                <a:uFillTx/>
                <a:latin typeface="Arial"/>
                <a:ea typeface="+mn-ea"/>
                <a:cs typeface="+mn-cs"/>
              </a:rPr>
              <a:t>về</a:t>
            </a:r>
            <a:endParaRPr kumimoji="0" lang="en-US" sz="2400" b="0" i="0" u="none" strike="noStrike" kern="1200" cap="none" spc="0" normalizeH="0" baseline="0" noProof="0" dirty="0">
              <a:ln>
                <a:noFill/>
              </a:ln>
              <a:solidFill>
                <a:srgbClr val="30353A"/>
              </a:solidFill>
              <a:effectLst/>
              <a:uLnTx/>
              <a:uFillTx/>
              <a:latin typeface="Arial"/>
              <a:ea typeface="+mn-ea"/>
              <a:cs typeface="+mn-cs"/>
            </a:endParaRPr>
          </a:p>
        </p:txBody>
      </p:sp>
      <p:sp>
        <p:nvSpPr>
          <p:cNvPr id="9" name="Oval 8"/>
          <p:cNvSpPr/>
          <p:nvPr/>
        </p:nvSpPr>
        <p:spPr>
          <a:xfrm>
            <a:off x="10713720" y="228600"/>
            <a:ext cx="1203960" cy="1112520"/>
          </a:xfrm>
          <a:prstGeom prst="ellipse">
            <a:avLst/>
          </a:prstGeom>
          <a:gradFill flip="none" rotWithShape="1">
            <a:gsLst>
              <a:gs pos="0">
                <a:srgbClr val="FEFE00">
                  <a:tint val="66000"/>
                  <a:satMod val="160000"/>
                </a:srgbClr>
              </a:gs>
              <a:gs pos="50000">
                <a:srgbClr val="FEFE00">
                  <a:tint val="44500"/>
                  <a:satMod val="160000"/>
                </a:srgbClr>
              </a:gs>
              <a:gs pos="100000">
                <a:srgbClr val="FEFE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30353A"/>
                </a:solidFill>
                <a:effectLst/>
                <a:uLnTx/>
                <a:uFillTx/>
                <a:latin typeface="Coiny" panose="02000903060500060000" pitchFamily="2" charset="0"/>
                <a:ea typeface="+mn-ea"/>
                <a:cs typeface="+mn-cs"/>
              </a:rPr>
              <a:t>2</a:t>
            </a:r>
          </a:p>
        </p:txBody>
      </p:sp>
    </p:spTree>
    <p:extLst>
      <p:ext uri="{BB962C8B-B14F-4D97-AF65-F5344CB8AC3E}">
        <p14:creationId xmlns:p14="http://schemas.microsoft.com/office/powerpoint/2010/main" val="3257286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290E64E-DD12-4BBB-AD73-ECA8FD836689}"/>
              </a:ext>
            </a:extLst>
          </p:cNvPr>
          <p:cNvGrpSpPr/>
          <p:nvPr/>
        </p:nvGrpSpPr>
        <p:grpSpPr>
          <a:xfrm>
            <a:off x="1359003" y="989202"/>
            <a:ext cx="9003416" cy="2185143"/>
            <a:chOff x="1359003" y="989202"/>
            <a:chExt cx="9003416" cy="2185143"/>
          </a:xfrm>
        </p:grpSpPr>
        <p:pic>
          <p:nvPicPr>
            <p:cNvPr id="13" name="Picture 12">
              <a:extLst>
                <a:ext uri="{FF2B5EF4-FFF2-40B4-BE49-F238E27FC236}">
                  <a16:creationId xmlns:a16="http://schemas.microsoft.com/office/drawing/2014/main" id="{BD959659-70CA-4DF2-9645-2460D1F44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59003" y="989202"/>
              <a:ext cx="9003416" cy="2185143"/>
            </a:xfrm>
            <a:prstGeom prst="rect">
              <a:avLst/>
            </a:prstGeom>
          </p:spPr>
        </p:pic>
        <p:sp>
          <p:nvSpPr>
            <p:cNvPr id="14" name="Rectangle 13">
              <a:extLst>
                <a:ext uri="{FF2B5EF4-FFF2-40B4-BE49-F238E27FC236}">
                  <a16:creationId xmlns:a16="http://schemas.microsoft.com/office/drawing/2014/main" id="{455CA8F2-74D2-4B01-939A-0C43AAA950D2}"/>
                </a:ext>
              </a:extLst>
            </p:cNvPr>
            <p:cNvSpPr/>
            <p:nvPr/>
          </p:nvSpPr>
          <p:spPr>
            <a:xfrm>
              <a:off x="1619251" y="1164546"/>
              <a:ext cx="8057976" cy="18344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20000"/>
                </a:lnSpc>
                <a:spcBef>
                  <a:spcPts val="0"/>
                </a:spcBef>
                <a:spcAft>
                  <a:spcPts val="0"/>
                </a:spcAft>
              </a:pPr>
              <a:r>
                <a:rPr lang="nl-NL" sz="4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Từ đây đi tới đó bằng những phương tiện gì?</a:t>
              </a:r>
              <a:endParaRPr lang="en-US" sz="4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5" name="Picture 14">
            <a:extLst>
              <a:ext uri="{FF2B5EF4-FFF2-40B4-BE49-F238E27FC236}">
                <a16:creationId xmlns:a16="http://schemas.microsoft.com/office/drawing/2014/main" id="{1ACA9559-B7F9-449E-B4D1-4E9DD4FD2A77}"/>
              </a:ext>
            </a:extLst>
          </p:cNvPr>
          <p:cNvPicPr>
            <a:picLocks noChangeAspect="1"/>
          </p:cNvPicPr>
          <p:nvPr/>
        </p:nvPicPr>
        <p:blipFill>
          <a:blip r:embed="rId3"/>
          <a:stretch>
            <a:fillRect/>
          </a:stretch>
        </p:blipFill>
        <p:spPr>
          <a:xfrm>
            <a:off x="8731959" y="2560221"/>
            <a:ext cx="2315654" cy="3345161"/>
          </a:xfrm>
          <a:prstGeom prst="rect">
            <a:avLst/>
          </a:prstGeom>
        </p:spPr>
      </p:pic>
      <p:sp>
        <p:nvSpPr>
          <p:cNvPr id="16" name="Left Arrow 1">
            <a:hlinkClick r:id="rId4" action="ppaction://hlinksldjump"/>
            <a:extLst>
              <a:ext uri="{FF2B5EF4-FFF2-40B4-BE49-F238E27FC236}">
                <a16:creationId xmlns:a16="http://schemas.microsoft.com/office/drawing/2014/main" id="{2376E9B3-AB3C-4A5B-A01B-F4FA6CFC5A9D}"/>
              </a:ext>
            </a:extLst>
          </p:cNvPr>
          <p:cNvSpPr/>
          <p:nvPr/>
        </p:nvSpPr>
        <p:spPr>
          <a:xfrm>
            <a:off x="176246" y="5666843"/>
            <a:ext cx="1692311" cy="1191157"/>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0353A"/>
                </a:solidFill>
                <a:effectLst/>
                <a:uLnTx/>
                <a:uFillTx/>
                <a:latin typeface="Arial"/>
                <a:ea typeface="+mn-ea"/>
                <a:cs typeface="+mn-cs"/>
              </a:rPr>
              <a:t>Quay </a:t>
            </a:r>
            <a:r>
              <a:rPr kumimoji="0" lang="en-US" sz="2400" b="0" i="0" u="none" strike="noStrike" kern="1200" cap="none" spc="0" normalizeH="0" baseline="0" noProof="0" dirty="0" err="1">
                <a:ln>
                  <a:noFill/>
                </a:ln>
                <a:solidFill>
                  <a:srgbClr val="30353A"/>
                </a:solidFill>
                <a:effectLst/>
                <a:uLnTx/>
                <a:uFillTx/>
                <a:latin typeface="Arial"/>
                <a:ea typeface="+mn-ea"/>
                <a:cs typeface="+mn-cs"/>
              </a:rPr>
              <a:t>về</a:t>
            </a:r>
            <a:endParaRPr kumimoji="0" lang="en-US" sz="2400" b="0" i="0" u="none" strike="noStrike" kern="1200" cap="none" spc="0" normalizeH="0" baseline="0" noProof="0" dirty="0">
              <a:ln>
                <a:noFill/>
              </a:ln>
              <a:solidFill>
                <a:srgbClr val="30353A"/>
              </a:solidFill>
              <a:effectLst/>
              <a:uLnTx/>
              <a:uFillTx/>
              <a:latin typeface="Arial"/>
              <a:ea typeface="+mn-ea"/>
              <a:cs typeface="+mn-cs"/>
            </a:endParaRPr>
          </a:p>
        </p:txBody>
      </p:sp>
      <p:sp>
        <p:nvSpPr>
          <p:cNvPr id="17" name="Oval 16">
            <a:extLst>
              <a:ext uri="{FF2B5EF4-FFF2-40B4-BE49-F238E27FC236}">
                <a16:creationId xmlns:a16="http://schemas.microsoft.com/office/drawing/2014/main" id="{3D8B68BF-9511-4CC1-A0EC-BBB94CC3B654}"/>
              </a:ext>
            </a:extLst>
          </p:cNvPr>
          <p:cNvSpPr/>
          <p:nvPr/>
        </p:nvSpPr>
        <p:spPr>
          <a:xfrm>
            <a:off x="10713720" y="228600"/>
            <a:ext cx="1203960" cy="1112520"/>
          </a:xfrm>
          <a:prstGeom prst="ellipse">
            <a:avLst/>
          </a:prstGeom>
          <a:gradFill flip="none" rotWithShape="1">
            <a:gsLst>
              <a:gs pos="0">
                <a:srgbClr val="FEFE00">
                  <a:tint val="66000"/>
                  <a:satMod val="160000"/>
                </a:srgbClr>
              </a:gs>
              <a:gs pos="50000">
                <a:srgbClr val="FEFE00">
                  <a:tint val="44500"/>
                  <a:satMod val="160000"/>
                </a:srgbClr>
              </a:gs>
              <a:gs pos="100000">
                <a:srgbClr val="FEFE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30353A"/>
                </a:solidFill>
                <a:effectLst/>
                <a:uLnTx/>
                <a:uFillTx/>
                <a:latin typeface="Coiny" panose="02000903060500060000" pitchFamily="2" charset="0"/>
                <a:ea typeface="+mn-ea"/>
                <a:cs typeface="+mn-cs"/>
              </a:rPr>
              <a:t>3</a:t>
            </a:r>
          </a:p>
        </p:txBody>
      </p:sp>
    </p:spTree>
    <p:extLst>
      <p:ext uri="{BB962C8B-B14F-4D97-AF65-F5344CB8AC3E}">
        <p14:creationId xmlns:p14="http://schemas.microsoft.com/office/powerpoint/2010/main" val="538699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038CE0-6875-466E-B5CD-77C95F6DE8D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19192" y="1093027"/>
            <a:ext cx="9003416" cy="2185143"/>
          </a:xfrm>
          <a:prstGeom prst="rect">
            <a:avLst/>
          </a:prstGeom>
        </p:spPr>
      </p:pic>
      <p:pic>
        <p:nvPicPr>
          <p:cNvPr id="9" name="Picture 8">
            <a:extLst>
              <a:ext uri="{FF2B5EF4-FFF2-40B4-BE49-F238E27FC236}">
                <a16:creationId xmlns:a16="http://schemas.microsoft.com/office/drawing/2014/main" id="{C0F61DFF-DA5C-4F9C-A167-987487BEA67B}"/>
              </a:ext>
            </a:extLst>
          </p:cNvPr>
          <p:cNvPicPr>
            <a:picLocks noChangeAspect="1"/>
          </p:cNvPicPr>
          <p:nvPr/>
        </p:nvPicPr>
        <p:blipFill>
          <a:blip r:embed="rId5"/>
          <a:stretch>
            <a:fillRect/>
          </a:stretch>
        </p:blipFill>
        <p:spPr>
          <a:xfrm>
            <a:off x="8603325" y="2812472"/>
            <a:ext cx="2554049" cy="3282905"/>
          </a:xfrm>
          <a:prstGeom prst="rect">
            <a:avLst/>
          </a:prstGeom>
        </p:spPr>
      </p:pic>
      <p:sp>
        <p:nvSpPr>
          <p:cNvPr id="10" name="Rectangle 9"/>
          <p:cNvSpPr/>
          <p:nvPr/>
        </p:nvSpPr>
        <p:spPr>
          <a:xfrm>
            <a:off x="1620982" y="1268371"/>
            <a:ext cx="8237393" cy="18344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800" dirty="0" err="1">
                <a:solidFill>
                  <a:srgbClr val="002060"/>
                </a:solidFill>
                <a:latin typeface="Calibri" panose="020F0502020204030204"/>
              </a:rPr>
              <a:t>Đến</a:t>
            </a:r>
            <a:r>
              <a:rPr lang="en-US" sz="4800" dirty="0">
                <a:solidFill>
                  <a:srgbClr val="002060"/>
                </a:solidFill>
                <a:latin typeface="Calibri" panose="020F0502020204030204"/>
              </a:rPr>
              <a:t> </a:t>
            </a:r>
            <a:r>
              <a:rPr lang="en-US" sz="4800" dirty="0" err="1">
                <a:solidFill>
                  <a:srgbClr val="002060"/>
                </a:solidFill>
                <a:latin typeface="Calibri" panose="020F0502020204030204"/>
              </a:rPr>
              <a:t>đó</a:t>
            </a:r>
            <a:r>
              <a:rPr lang="en-US" sz="4800" dirty="0">
                <a:solidFill>
                  <a:srgbClr val="002060"/>
                </a:solidFill>
                <a:latin typeface="Calibri" panose="020F0502020204030204"/>
              </a:rPr>
              <a:t> </a:t>
            </a:r>
            <a:r>
              <a:rPr lang="en-US" sz="4800" dirty="0" err="1">
                <a:solidFill>
                  <a:srgbClr val="002060"/>
                </a:solidFill>
                <a:latin typeface="Calibri" panose="020F0502020204030204"/>
              </a:rPr>
              <a:t>có</a:t>
            </a:r>
            <a:r>
              <a:rPr lang="en-US" sz="4800" dirty="0">
                <a:solidFill>
                  <a:srgbClr val="002060"/>
                </a:solidFill>
                <a:latin typeface="Calibri" panose="020F0502020204030204"/>
              </a:rPr>
              <a:t> </a:t>
            </a:r>
            <a:r>
              <a:rPr lang="en-US" sz="4800" dirty="0" err="1">
                <a:solidFill>
                  <a:srgbClr val="002060"/>
                </a:solidFill>
                <a:latin typeface="Calibri" panose="020F0502020204030204"/>
              </a:rPr>
              <a:t>thể</a:t>
            </a:r>
            <a:r>
              <a:rPr lang="en-US" sz="4800" dirty="0">
                <a:solidFill>
                  <a:srgbClr val="002060"/>
                </a:solidFill>
                <a:latin typeface="Calibri" panose="020F0502020204030204"/>
              </a:rPr>
              <a:t> </a:t>
            </a:r>
            <a:r>
              <a:rPr lang="en-US" sz="4800" dirty="0" err="1">
                <a:solidFill>
                  <a:srgbClr val="002060"/>
                </a:solidFill>
                <a:latin typeface="Calibri" panose="020F0502020204030204"/>
              </a:rPr>
              <a:t>xem</a:t>
            </a:r>
            <a:r>
              <a:rPr lang="en-US" sz="4800" dirty="0">
                <a:solidFill>
                  <a:srgbClr val="002060"/>
                </a:solidFill>
                <a:latin typeface="Calibri" panose="020F0502020204030204"/>
              </a:rPr>
              <a:t> </a:t>
            </a:r>
            <a:r>
              <a:rPr lang="en-US" sz="4800" dirty="0" err="1">
                <a:solidFill>
                  <a:srgbClr val="002060"/>
                </a:solidFill>
                <a:latin typeface="Calibri" panose="020F0502020204030204"/>
              </a:rPr>
              <a:t>những</a:t>
            </a:r>
            <a:r>
              <a:rPr lang="en-US" sz="4800" dirty="0">
                <a:solidFill>
                  <a:srgbClr val="002060"/>
                </a:solidFill>
                <a:latin typeface="Calibri" panose="020F0502020204030204"/>
              </a:rPr>
              <a:t> </a:t>
            </a:r>
            <a:r>
              <a:rPr lang="en-US" sz="4800" dirty="0" err="1">
                <a:solidFill>
                  <a:srgbClr val="002060"/>
                </a:solidFill>
                <a:latin typeface="Calibri" panose="020F0502020204030204"/>
              </a:rPr>
              <a:t>gì</a:t>
            </a:r>
            <a:r>
              <a:rPr lang="en-US" sz="4800" dirty="0">
                <a:solidFill>
                  <a:srgbClr val="002060"/>
                </a:solidFill>
                <a:latin typeface="Calibri" panose="020F0502020204030204"/>
              </a:rPr>
              <a:t>? </a:t>
            </a:r>
            <a:endPar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5" name="Left Arrow 4">
            <a:hlinkClick r:id="rId6" action="ppaction://hlinksldjump"/>
          </p:cNvPr>
          <p:cNvSpPr/>
          <p:nvPr/>
        </p:nvSpPr>
        <p:spPr>
          <a:xfrm>
            <a:off x="176246" y="5666843"/>
            <a:ext cx="1692311" cy="1191157"/>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0353A"/>
                </a:solidFill>
                <a:effectLst/>
                <a:uLnTx/>
                <a:uFillTx/>
                <a:latin typeface="Arial"/>
                <a:ea typeface="+mn-ea"/>
                <a:cs typeface="+mn-cs"/>
              </a:rPr>
              <a:t>Quay </a:t>
            </a:r>
            <a:r>
              <a:rPr kumimoji="0" lang="en-US" sz="2400" b="0" i="0" u="none" strike="noStrike" kern="1200" cap="none" spc="0" normalizeH="0" baseline="0" noProof="0" dirty="0" err="1">
                <a:ln>
                  <a:noFill/>
                </a:ln>
                <a:solidFill>
                  <a:srgbClr val="30353A"/>
                </a:solidFill>
                <a:effectLst/>
                <a:uLnTx/>
                <a:uFillTx/>
                <a:latin typeface="Arial"/>
                <a:ea typeface="+mn-ea"/>
                <a:cs typeface="+mn-cs"/>
              </a:rPr>
              <a:t>về</a:t>
            </a:r>
            <a:endParaRPr kumimoji="0" lang="en-US" sz="2400" b="0" i="0" u="none" strike="noStrike" kern="1200" cap="none" spc="0" normalizeH="0" baseline="0" noProof="0" dirty="0">
              <a:ln>
                <a:noFill/>
              </a:ln>
              <a:solidFill>
                <a:srgbClr val="30353A"/>
              </a:solidFill>
              <a:effectLst/>
              <a:uLnTx/>
              <a:uFillTx/>
              <a:latin typeface="Arial"/>
              <a:ea typeface="+mn-ea"/>
              <a:cs typeface="+mn-cs"/>
            </a:endParaRPr>
          </a:p>
        </p:txBody>
      </p:sp>
      <p:sp>
        <p:nvSpPr>
          <p:cNvPr id="7" name="Oval 6"/>
          <p:cNvSpPr/>
          <p:nvPr/>
        </p:nvSpPr>
        <p:spPr>
          <a:xfrm>
            <a:off x="10713720" y="228600"/>
            <a:ext cx="1203960" cy="1112520"/>
          </a:xfrm>
          <a:prstGeom prst="ellipse">
            <a:avLst/>
          </a:prstGeom>
          <a:gradFill flip="none" rotWithShape="1">
            <a:gsLst>
              <a:gs pos="0">
                <a:srgbClr val="FEFE00">
                  <a:tint val="66000"/>
                  <a:satMod val="160000"/>
                </a:srgbClr>
              </a:gs>
              <a:gs pos="50000">
                <a:srgbClr val="FEFE00">
                  <a:tint val="44500"/>
                  <a:satMod val="160000"/>
                </a:srgbClr>
              </a:gs>
              <a:gs pos="100000">
                <a:srgbClr val="FEFE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30353A"/>
                </a:solidFill>
                <a:effectLst/>
                <a:uLnTx/>
                <a:uFillTx/>
                <a:latin typeface="Coiny" panose="02000903060500060000" pitchFamily="2" charset="0"/>
                <a:ea typeface="+mn-ea"/>
                <a:cs typeface="+mn-cs"/>
              </a:rPr>
              <a:t>4</a:t>
            </a:r>
          </a:p>
        </p:txBody>
      </p:sp>
    </p:spTree>
    <p:extLst>
      <p:ext uri="{BB962C8B-B14F-4D97-AF65-F5344CB8AC3E}">
        <p14:creationId xmlns:p14="http://schemas.microsoft.com/office/powerpoint/2010/main" val="2488351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427018" y="1269473"/>
            <a:ext cx="9003416" cy="2185143"/>
            <a:chOff x="1427018" y="1269473"/>
            <a:chExt cx="9003416" cy="2185143"/>
          </a:xfrm>
        </p:grpSpPr>
        <p:pic>
          <p:nvPicPr>
            <p:cNvPr id="6" name="Picture 5">
              <a:extLst>
                <a:ext uri="{FF2B5EF4-FFF2-40B4-BE49-F238E27FC236}">
                  <a16:creationId xmlns:a16="http://schemas.microsoft.com/office/drawing/2014/main" id="{9D038CE0-6875-466E-B5CD-77C95F6DE8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27018" y="1269473"/>
              <a:ext cx="9003416" cy="2185143"/>
            </a:xfrm>
            <a:prstGeom prst="rect">
              <a:avLst/>
            </a:prstGeom>
          </p:spPr>
        </p:pic>
        <p:sp>
          <p:nvSpPr>
            <p:cNvPr id="7" name="Rectangle 6"/>
            <p:cNvSpPr/>
            <p:nvPr/>
          </p:nvSpPr>
          <p:spPr>
            <a:xfrm>
              <a:off x="1759527" y="1444815"/>
              <a:ext cx="7785796" cy="18344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srgbClr val="002060"/>
                  </a:solidFill>
                  <a:effectLst/>
                  <a:uLnTx/>
                  <a:uFillTx/>
                  <a:latin typeface="Calibri" panose="020F0502020204030204"/>
                  <a:ea typeface="+mn-ea"/>
                  <a:cs typeface="+mn-cs"/>
                </a:rPr>
                <a:t>Vẻ đẹp đặc trưng của cảnh quan nơi này là gì?</a:t>
              </a:r>
            </a:p>
          </p:txBody>
        </p:sp>
      </p:grpSp>
      <p:pic>
        <p:nvPicPr>
          <p:cNvPr id="10" name="Picture 9">
            <a:extLst>
              <a:ext uri="{FF2B5EF4-FFF2-40B4-BE49-F238E27FC236}">
                <a16:creationId xmlns:a16="http://schemas.microsoft.com/office/drawing/2014/main" id="{714CDEBD-A514-41CB-B791-2EF52E3CD5FD}"/>
              </a:ext>
            </a:extLst>
          </p:cNvPr>
          <p:cNvPicPr>
            <a:picLocks noChangeAspect="1"/>
          </p:cNvPicPr>
          <p:nvPr/>
        </p:nvPicPr>
        <p:blipFill>
          <a:blip r:embed="rId3"/>
          <a:stretch>
            <a:fillRect/>
          </a:stretch>
        </p:blipFill>
        <p:spPr>
          <a:xfrm>
            <a:off x="8797636" y="2794495"/>
            <a:ext cx="2302234" cy="3325773"/>
          </a:xfrm>
          <a:prstGeom prst="rect">
            <a:avLst/>
          </a:prstGeom>
        </p:spPr>
      </p:pic>
      <p:sp>
        <p:nvSpPr>
          <p:cNvPr id="8" name="Left Arrow 7">
            <a:hlinkClick r:id="rId4" action="ppaction://hlinksldjump"/>
          </p:cNvPr>
          <p:cNvSpPr/>
          <p:nvPr/>
        </p:nvSpPr>
        <p:spPr>
          <a:xfrm>
            <a:off x="176246" y="5666843"/>
            <a:ext cx="1692311" cy="1191157"/>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0353A"/>
                </a:solidFill>
                <a:effectLst/>
                <a:uLnTx/>
                <a:uFillTx/>
                <a:latin typeface="Arial"/>
                <a:ea typeface="+mn-ea"/>
                <a:cs typeface="+mn-cs"/>
              </a:rPr>
              <a:t>Quay </a:t>
            </a:r>
            <a:r>
              <a:rPr kumimoji="0" lang="en-US" sz="2400" b="0" i="0" u="none" strike="noStrike" kern="1200" cap="none" spc="0" normalizeH="0" baseline="0" noProof="0" dirty="0" err="1">
                <a:ln>
                  <a:noFill/>
                </a:ln>
                <a:solidFill>
                  <a:srgbClr val="30353A"/>
                </a:solidFill>
                <a:effectLst/>
                <a:uLnTx/>
                <a:uFillTx/>
                <a:latin typeface="Arial"/>
                <a:ea typeface="+mn-ea"/>
                <a:cs typeface="+mn-cs"/>
              </a:rPr>
              <a:t>về</a:t>
            </a:r>
            <a:endParaRPr kumimoji="0" lang="en-US" sz="2400" b="0" i="0" u="none" strike="noStrike" kern="1200" cap="none" spc="0" normalizeH="0" baseline="0" noProof="0" dirty="0">
              <a:ln>
                <a:noFill/>
              </a:ln>
              <a:solidFill>
                <a:srgbClr val="30353A"/>
              </a:solidFill>
              <a:effectLst/>
              <a:uLnTx/>
              <a:uFillTx/>
              <a:latin typeface="Arial"/>
              <a:ea typeface="+mn-ea"/>
              <a:cs typeface="+mn-cs"/>
            </a:endParaRPr>
          </a:p>
        </p:txBody>
      </p:sp>
      <p:sp>
        <p:nvSpPr>
          <p:cNvPr id="9" name="Oval 8"/>
          <p:cNvSpPr/>
          <p:nvPr/>
        </p:nvSpPr>
        <p:spPr>
          <a:xfrm>
            <a:off x="10713720" y="228600"/>
            <a:ext cx="1203960" cy="1112520"/>
          </a:xfrm>
          <a:prstGeom prst="ellipse">
            <a:avLst/>
          </a:prstGeom>
          <a:gradFill flip="none" rotWithShape="1">
            <a:gsLst>
              <a:gs pos="0">
                <a:srgbClr val="FEFE00">
                  <a:tint val="66000"/>
                  <a:satMod val="160000"/>
                </a:srgbClr>
              </a:gs>
              <a:gs pos="50000">
                <a:srgbClr val="FEFE00">
                  <a:tint val="44500"/>
                  <a:satMod val="160000"/>
                </a:srgbClr>
              </a:gs>
              <a:gs pos="100000">
                <a:srgbClr val="FEFE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30353A"/>
                </a:solidFill>
                <a:effectLst/>
                <a:uLnTx/>
                <a:uFillTx/>
                <a:latin typeface="Coiny" panose="02000903060500060000" pitchFamily="2" charset="0"/>
                <a:ea typeface="+mn-ea"/>
                <a:cs typeface="+mn-cs"/>
              </a:rPr>
              <a:t>5</a:t>
            </a:r>
          </a:p>
        </p:txBody>
      </p:sp>
    </p:spTree>
    <p:extLst>
      <p:ext uri="{BB962C8B-B14F-4D97-AF65-F5344CB8AC3E}">
        <p14:creationId xmlns:p14="http://schemas.microsoft.com/office/powerpoint/2010/main" val="3439989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359003" y="989202"/>
            <a:ext cx="9003416" cy="2185143"/>
            <a:chOff x="1359003" y="989202"/>
            <a:chExt cx="9003416" cy="2185143"/>
          </a:xfrm>
        </p:grpSpPr>
        <p:pic>
          <p:nvPicPr>
            <p:cNvPr id="5" name="Picture 4">
              <a:extLst>
                <a:ext uri="{FF2B5EF4-FFF2-40B4-BE49-F238E27FC236}">
                  <a16:creationId xmlns:a16="http://schemas.microsoft.com/office/drawing/2014/main" id="{9D038CE0-6875-466E-B5CD-77C95F6DE8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59003" y="989202"/>
              <a:ext cx="9003416" cy="2185143"/>
            </a:xfrm>
            <a:prstGeom prst="rect">
              <a:avLst/>
            </a:prstGeom>
          </p:spPr>
        </p:pic>
        <p:sp>
          <p:nvSpPr>
            <p:cNvPr id="6" name="Rectangle 5"/>
            <p:cNvSpPr/>
            <p:nvPr/>
          </p:nvSpPr>
          <p:spPr>
            <a:xfrm>
              <a:off x="2044197" y="1164546"/>
              <a:ext cx="7633029" cy="18344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srgbClr val="002060"/>
                  </a:solidFill>
                  <a:effectLst/>
                  <a:uLnTx/>
                  <a:uFillTx/>
                  <a:latin typeface="Calibri" panose="020F0502020204030204"/>
                  <a:ea typeface="+mn-ea"/>
                  <a:cs typeface="+mn-cs"/>
                </a:rPr>
                <a:t>Chia sẻ cảm xúc của em khi được đến </a:t>
              </a:r>
              <a:r>
                <a:rPr kumimoji="0" lang="en-US" sz="4800" b="0" i="0" u="none" strike="noStrike" kern="1200" cap="none" spc="0" normalizeH="0" baseline="0" noProof="0" dirty="0" err="1">
                  <a:ln>
                    <a:noFill/>
                  </a:ln>
                  <a:solidFill>
                    <a:srgbClr val="002060"/>
                  </a:solidFill>
                  <a:effectLst/>
                  <a:uLnTx/>
                  <a:uFillTx/>
                  <a:latin typeface="Calibri" panose="020F0502020204030204"/>
                  <a:ea typeface="+mn-ea"/>
                  <a:cs typeface="+mn-cs"/>
                </a:rPr>
                <a:t>cảnh</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002060"/>
                  </a:solidFill>
                  <a:effectLst/>
                  <a:uLnTx/>
                  <a:uFillTx/>
                  <a:latin typeface="Calibri" panose="020F0502020204030204"/>
                  <a:ea typeface="+mn-ea"/>
                  <a:cs typeface="+mn-cs"/>
                </a:rPr>
                <a:t>quan</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002060"/>
                  </a:solidFill>
                  <a:effectLst/>
                  <a:uLnTx/>
                  <a:uFillTx/>
                  <a:latin typeface="Calibri" panose="020F0502020204030204"/>
                  <a:ea typeface="+mn-ea"/>
                  <a:cs typeface="+mn-cs"/>
                </a:rPr>
                <a:t>đó</a:t>
              </a:r>
              <a:r>
                <a:rPr kumimoji="0" lang="en-US" sz="4800" b="0" i="0" u="none" strike="noStrike" kern="1200" cap="none" spc="0" normalizeH="0" baseline="0" noProof="0" dirty="0">
                  <a:ln>
                    <a:noFill/>
                  </a:ln>
                  <a:solidFill>
                    <a:srgbClr val="002060"/>
                  </a:solidFill>
                  <a:effectLst/>
                  <a:uLnTx/>
                  <a:uFillTx/>
                  <a:latin typeface="Calibri" panose="020F0502020204030204"/>
                  <a:ea typeface="+mn-ea"/>
                  <a:cs typeface="+mn-cs"/>
                </a:rPr>
                <a:t>?</a:t>
              </a:r>
              <a:endParaRPr kumimoji="0" lang="vi-VN" sz="4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pic>
        <p:nvPicPr>
          <p:cNvPr id="8" name="Picture 7">
            <a:extLst>
              <a:ext uri="{FF2B5EF4-FFF2-40B4-BE49-F238E27FC236}">
                <a16:creationId xmlns:a16="http://schemas.microsoft.com/office/drawing/2014/main" id="{C0F61DFF-DA5C-4F9C-A167-987487BEA67B}"/>
              </a:ext>
            </a:extLst>
          </p:cNvPr>
          <p:cNvPicPr>
            <a:picLocks noChangeAspect="1"/>
          </p:cNvPicPr>
          <p:nvPr/>
        </p:nvPicPr>
        <p:blipFill>
          <a:blip r:embed="rId3"/>
          <a:stretch>
            <a:fillRect/>
          </a:stretch>
        </p:blipFill>
        <p:spPr>
          <a:xfrm>
            <a:off x="8589470" y="2687782"/>
            <a:ext cx="2554049" cy="3282905"/>
          </a:xfrm>
          <a:prstGeom prst="rect">
            <a:avLst/>
          </a:prstGeom>
        </p:spPr>
      </p:pic>
      <p:sp>
        <p:nvSpPr>
          <p:cNvPr id="7" name="Left Arrow 6">
            <a:hlinkClick r:id="rId4" action="ppaction://hlinksldjump"/>
          </p:cNvPr>
          <p:cNvSpPr/>
          <p:nvPr/>
        </p:nvSpPr>
        <p:spPr>
          <a:xfrm>
            <a:off x="176246" y="5666843"/>
            <a:ext cx="1692311" cy="1191157"/>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0353A"/>
                </a:solidFill>
                <a:effectLst/>
                <a:uLnTx/>
                <a:uFillTx/>
                <a:latin typeface="Arial"/>
                <a:ea typeface="+mn-ea"/>
                <a:cs typeface="+mn-cs"/>
              </a:rPr>
              <a:t>Quay </a:t>
            </a:r>
            <a:r>
              <a:rPr kumimoji="0" lang="en-US" sz="2400" b="0" i="0" u="none" strike="noStrike" kern="1200" cap="none" spc="0" normalizeH="0" baseline="0" noProof="0" dirty="0" err="1">
                <a:ln>
                  <a:noFill/>
                </a:ln>
                <a:solidFill>
                  <a:srgbClr val="30353A"/>
                </a:solidFill>
                <a:effectLst/>
                <a:uLnTx/>
                <a:uFillTx/>
                <a:latin typeface="Arial"/>
                <a:ea typeface="+mn-ea"/>
                <a:cs typeface="+mn-cs"/>
              </a:rPr>
              <a:t>về</a:t>
            </a:r>
            <a:endParaRPr kumimoji="0" lang="en-US" sz="2400" b="0" i="0" u="none" strike="noStrike" kern="1200" cap="none" spc="0" normalizeH="0" baseline="0" noProof="0" dirty="0">
              <a:ln>
                <a:noFill/>
              </a:ln>
              <a:solidFill>
                <a:srgbClr val="30353A"/>
              </a:solidFill>
              <a:effectLst/>
              <a:uLnTx/>
              <a:uFillTx/>
              <a:latin typeface="Arial"/>
              <a:ea typeface="+mn-ea"/>
              <a:cs typeface="+mn-cs"/>
            </a:endParaRPr>
          </a:p>
        </p:txBody>
      </p:sp>
      <p:sp>
        <p:nvSpPr>
          <p:cNvPr id="9" name="Oval 8"/>
          <p:cNvSpPr/>
          <p:nvPr/>
        </p:nvSpPr>
        <p:spPr>
          <a:xfrm>
            <a:off x="10713720" y="228600"/>
            <a:ext cx="1203960" cy="1112520"/>
          </a:xfrm>
          <a:prstGeom prst="ellipse">
            <a:avLst/>
          </a:prstGeom>
          <a:gradFill flip="none" rotWithShape="1">
            <a:gsLst>
              <a:gs pos="0">
                <a:srgbClr val="FEFE00">
                  <a:tint val="66000"/>
                  <a:satMod val="160000"/>
                </a:srgbClr>
              </a:gs>
              <a:gs pos="50000">
                <a:srgbClr val="FEFE00">
                  <a:tint val="44500"/>
                  <a:satMod val="160000"/>
                </a:srgbClr>
              </a:gs>
              <a:gs pos="100000">
                <a:srgbClr val="FEFE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30353A"/>
                </a:solidFill>
                <a:effectLst/>
                <a:uLnTx/>
                <a:uFillTx/>
                <a:latin typeface="Coiny" panose="02000903060500060000" pitchFamily="2" charset="0"/>
                <a:ea typeface="+mn-ea"/>
                <a:cs typeface="+mn-cs"/>
              </a:rPr>
              <a:t>6</a:t>
            </a:r>
          </a:p>
        </p:txBody>
      </p:sp>
    </p:spTree>
    <p:extLst>
      <p:ext uri="{BB962C8B-B14F-4D97-AF65-F5344CB8AC3E}">
        <p14:creationId xmlns:p14="http://schemas.microsoft.com/office/powerpoint/2010/main" val="3558424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31" name="Picture 30">
            <a:extLst>
              <a:ext uri="{FF2B5EF4-FFF2-40B4-BE49-F238E27FC236}">
                <a16:creationId xmlns:a16="http://schemas.microsoft.com/office/drawing/2014/main" id="{A9EA321C-E438-4664-BBE1-EA3559B4F7D3}"/>
              </a:ext>
            </a:extLst>
          </p:cNvPr>
          <p:cNvPicPr>
            <a:picLocks noChangeAspect="1"/>
          </p:cNvPicPr>
          <p:nvPr/>
        </p:nvPicPr>
        <p:blipFill>
          <a:blip r:embed="rId4"/>
          <a:stretch>
            <a:fillRect/>
          </a:stretch>
        </p:blipFill>
        <p:spPr>
          <a:xfrm>
            <a:off x="2229372" y="2011976"/>
            <a:ext cx="7782122" cy="2731473"/>
          </a:xfrm>
          <a:prstGeom prst="rect">
            <a:avLst/>
          </a:prstGeom>
        </p:spPr>
      </p:pic>
    </p:spTree>
    <p:extLst>
      <p:ext uri="{BB962C8B-B14F-4D97-AF65-F5344CB8AC3E}">
        <p14:creationId xmlns:p14="http://schemas.microsoft.com/office/powerpoint/2010/main" val="15373612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1"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74247" y="3681978"/>
            <a:ext cx="2238242" cy="2123699"/>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2819400" y="1114146"/>
            <a:ext cx="6609833"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019425" y="1347936"/>
            <a:ext cx="616827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38" name="Picture 14" descr="Vector Free | vectormienphi.com là một Blog đồ họa vector miễn phí, lập ra  đểchia sẻ các hình vector miễn phí cho tất cả mọi người | Page 560"/>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199" b="93736" l="29402" r="79628"/>
                    </a14:imgEffect>
                  </a14:imgLayer>
                </a14:imgProps>
              </a:ext>
              <a:ext uri="{28A0092B-C50C-407E-A947-70E740481C1C}">
                <a14:useLocalDpi xmlns:a14="http://schemas.microsoft.com/office/drawing/2010/main" val="0"/>
              </a:ext>
            </a:extLst>
          </a:blip>
          <a:srcRect l="30414" r="19691" b="7972"/>
          <a:stretch/>
        </p:blipFill>
        <p:spPr bwMode="auto">
          <a:xfrm flipH="1">
            <a:off x="9322005" y="2671986"/>
            <a:ext cx="2253611" cy="419209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9BD064A-A33A-41A3-89F5-55FDB4F19CA1}"/>
              </a:ext>
            </a:extLst>
          </p:cNvPr>
          <p:cNvSpPr/>
          <p:nvPr/>
        </p:nvSpPr>
        <p:spPr>
          <a:xfrm>
            <a:off x="3067050" y="1422328"/>
            <a:ext cx="6076950" cy="31620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Mỗi cảnh quan đều có nét đặc trưng riêng thú vị. Trong các chuyến đi tham quan, chúng ta nên quan sát, tìm hiểu kĩ về những nét riêng ấy để giới thiệu với bạn bè, du khách từ nơi khác tới.</a:t>
            </a: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44385"/>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
            <a:extLst>
              <a:ext uri="{FF2B5EF4-FFF2-40B4-BE49-F238E27FC236}">
                <a16:creationId xmlns:a16="http://schemas.microsoft.com/office/drawing/2014/main" id="{19A1B340-3E7B-2CB5-08BE-1223B3EC65D8}"/>
              </a:ext>
            </a:extLst>
          </p:cNvPr>
          <p:cNvGrpSpPr/>
          <p:nvPr/>
        </p:nvGrpSpPr>
        <p:grpSpPr>
          <a:xfrm>
            <a:off x="428624" y="2216935"/>
            <a:ext cx="9286875" cy="2402690"/>
            <a:chOff x="674228" y="4862098"/>
            <a:chExt cx="5343799" cy="1230073"/>
          </a:xfrm>
        </p:grpSpPr>
        <p:sp>
          <p:nvSpPr>
            <p:cNvPr id="7" name="Rectangle: Rounded Corners 2">
              <a:extLst>
                <a:ext uri="{FF2B5EF4-FFF2-40B4-BE49-F238E27FC236}">
                  <a16:creationId xmlns:a16="http://schemas.microsoft.com/office/drawing/2014/main" id="{57967438-CD76-EC56-6D34-615FFD520128}"/>
                </a:ext>
              </a:extLst>
            </p:cNvPr>
            <p:cNvSpPr/>
            <p:nvPr/>
          </p:nvSpPr>
          <p:spPr>
            <a:xfrm>
              <a:off x="674228" y="4862098"/>
              <a:ext cx="5343799" cy="1230073"/>
            </a:xfrm>
            <a:prstGeom prst="roundRect">
              <a:avLst>
                <a:gd name="adj" fmla="val 50000"/>
              </a:avLst>
            </a:prstGeom>
            <a:solidFill>
              <a:schemeClr val="accent5">
                <a:lumMod val="20000"/>
                <a:lumOff val="80000"/>
              </a:schemeClr>
            </a:solidFill>
            <a:ln w="285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3">
              <a:extLst>
                <a:ext uri="{FF2B5EF4-FFF2-40B4-BE49-F238E27FC236}">
                  <a16:creationId xmlns:a16="http://schemas.microsoft.com/office/drawing/2014/main" id="{4D430970-B6A8-B83A-EF60-09F310E4D0EB}"/>
                </a:ext>
              </a:extLst>
            </p:cNvPr>
            <p:cNvSpPr txBox="1"/>
            <p:nvPr/>
          </p:nvSpPr>
          <p:spPr>
            <a:xfrm>
              <a:off x="899885" y="4939483"/>
              <a:ext cx="5049029" cy="1081739"/>
            </a:xfrm>
            <a:prstGeom prst="rect">
              <a:avLst/>
            </a:prstGeom>
            <a:noFill/>
          </p:spPr>
          <p:txBody>
            <a:bodyPr wrap="square" rtlCol="0">
              <a:spAutoFit/>
            </a:bodyPr>
            <a:lstStyle/>
            <a:p>
              <a:pPr marL="0" marR="0" algn="just">
                <a:lnSpc>
                  <a:spcPct val="120000"/>
                </a:lnSpc>
                <a:spcBef>
                  <a:spcPts val="0"/>
                </a:spcBef>
                <a:spcAft>
                  <a:spcPts val="0"/>
                </a:spcAft>
              </a:pPr>
              <a:r>
                <a:rPr lang="nl-NL" sz="2800" b="1" dirty="0">
                  <a:latin typeface="+mj-lt"/>
                  <a:ea typeface="Times New Roman" panose="02020603050405020304" pitchFamily="18" charset="0"/>
                </a:rPr>
                <a:t>- V</a:t>
              </a:r>
              <a:r>
                <a:rPr lang="nl-NL" sz="2800" b="1" dirty="0">
                  <a:effectLst/>
                  <a:latin typeface="+mj-lt"/>
                  <a:ea typeface="Times New Roman" panose="02020603050405020304" pitchFamily="18" charset="0"/>
                </a:rPr>
                <a:t>ề nhà hãy cùng người thân trò chuyện, tìm hiểu thêm về những cảnh đẹp ở địa phương mình.</a:t>
              </a:r>
              <a:endParaRPr lang="en-US" sz="2800" b="1" dirty="0">
                <a:effectLst/>
                <a:latin typeface="+mj-lt"/>
                <a:ea typeface="Times New Roman" panose="02020603050405020304" pitchFamily="18" charset="0"/>
              </a:endParaRPr>
            </a:p>
            <a:p>
              <a:pPr marL="0" marR="0" algn="just">
                <a:lnSpc>
                  <a:spcPct val="120000"/>
                </a:lnSpc>
                <a:spcBef>
                  <a:spcPts val="0"/>
                </a:spcBef>
                <a:spcAft>
                  <a:spcPts val="0"/>
                </a:spcAft>
              </a:pPr>
              <a:r>
                <a:rPr lang="nl-NL" sz="2800" b="1" dirty="0">
                  <a:effectLst/>
                  <a:latin typeface="+mj-lt"/>
                  <a:ea typeface="Times New Roman" panose="02020603050405020304" pitchFamily="18" charset="0"/>
                </a:rPr>
                <a:t>- Lên kế hoạch đến thăm một trong những thắng cảnh đó.</a:t>
              </a:r>
              <a:endParaRPr lang="en-US" sz="2800" b="1" dirty="0">
                <a:effectLst/>
                <a:latin typeface="+mj-lt"/>
                <a:ea typeface="Times New Roman" panose="02020603050405020304" pitchFamily="18" charset="0"/>
              </a:endParaRPr>
            </a:p>
          </p:txBody>
        </p:sp>
      </p:grpSp>
      <p:pic>
        <p:nvPicPr>
          <p:cNvPr id="16" name="Hình ảnh 15">
            <a:extLst>
              <a:ext uri="{FF2B5EF4-FFF2-40B4-BE49-F238E27FC236}">
                <a16:creationId xmlns:a16="http://schemas.microsoft.com/office/drawing/2014/main" id="{B7469454-DB18-1BD0-0A58-78F4B6FF2249}"/>
              </a:ext>
            </a:extLst>
          </p:cNvPr>
          <p:cNvPicPr>
            <a:picLocks noChangeAspect="1"/>
          </p:cNvPicPr>
          <p:nvPr/>
        </p:nvPicPr>
        <p:blipFill>
          <a:blip r:embed="rId2"/>
          <a:stretch>
            <a:fillRect/>
          </a:stretch>
        </p:blipFill>
        <p:spPr>
          <a:xfrm>
            <a:off x="3381504" y="169240"/>
            <a:ext cx="4645555" cy="1871634"/>
          </a:xfrm>
          <a:prstGeom prst="rect">
            <a:avLst/>
          </a:prstGeom>
        </p:spPr>
      </p:pic>
    </p:spTree>
    <p:extLst>
      <p:ext uri="{BB962C8B-B14F-4D97-AF65-F5344CB8AC3E}">
        <p14:creationId xmlns:p14="http://schemas.microsoft.com/office/powerpoint/2010/main" val="19974614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strVal val="4*#ppt_w"/>
                                          </p:val>
                                        </p:tav>
                                        <p:tav tm="100000">
                                          <p:val>
                                            <p:strVal val="#ppt_w"/>
                                          </p:val>
                                        </p:tav>
                                      </p:tavLst>
                                    </p:anim>
                                    <p:anim calcmode="lin" valueType="num">
                                      <p:cBhvr>
                                        <p:cTn id="14" dur="500" fill="hold"/>
                                        <p:tgtEl>
                                          <p:spTgt spid="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Join_file_155409613">
            <a:hlinkClick r:id="" action="ppaction://media"/>
            <a:extLst>
              <a:ext uri="{FF2B5EF4-FFF2-40B4-BE49-F238E27FC236}">
                <a16:creationId xmlns:a16="http://schemas.microsoft.com/office/drawing/2014/main" id="{A05B5A2E-DD3C-463E-90C8-23BD856C325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55686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0">
        <p15:prstTrans prst="crush"/>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5" name="Picture 4">
            <a:extLst>
              <a:ext uri="{FF2B5EF4-FFF2-40B4-BE49-F238E27FC236}">
                <a16:creationId xmlns:a16="http://schemas.microsoft.com/office/drawing/2014/main" id="{16A2E2E2-D99F-4819-8747-6806337171A3}"/>
              </a:ext>
            </a:extLst>
          </p:cNvPr>
          <p:cNvPicPr>
            <a:picLocks noChangeAspect="1"/>
          </p:cNvPicPr>
          <p:nvPr/>
        </p:nvPicPr>
        <p:blipFill>
          <a:blip r:embed="rId4"/>
          <a:stretch>
            <a:fillRect/>
          </a:stretch>
        </p:blipFill>
        <p:spPr>
          <a:xfrm>
            <a:off x="2187411" y="1777988"/>
            <a:ext cx="8166264" cy="3901412"/>
          </a:xfrm>
          <a:prstGeom prst="rect">
            <a:avLst/>
          </a:prstGeom>
        </p:spPr>
      </p:pic>
    </p:spTree>
    <p:extLst>
      <p:ext uri="{BB962C8B-B14F-4D97-AF65-F5344CB8AC3E}">
        <p14:creationId xmlns:p14="http://schemas.microsoft.com/office/powerpoint/2010/main" val="32131401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sp>
        <p:nvSpPr>
          <p:cNvPr id="149" name="矩形 148"/>
          <p:cNvSpPr/>
          <p:nvPr/>
        </p:nvSpPr>
        <p:spPr>
          <a:xfrm>
            <a:off x="-13970" y="7620"/>
            <a:ext cx="6245225" cy="6866255"/>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720725" y="606425"/>
            <a:ext cx="10751185" cy="56457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3175" y="0"/>
            <a:ext cx="12192000" cy="6490335"/>
            <a:chOff x="-5" y="0"/>
            <a:chExt cx="19200" cy="10221"/>
          </a:xfrm>
        </p:grpSpPr>
        <p:pic>
          <p:nvPicPr>
            <p:cNvPr id="150" name="图片 149" descr="矢量智能对象"/>
            <p:cNvPicPr>
              <a:picLocks noChangeAspect="1"/>
            </p:cNvPicPr>
            <p:nvPr/>
          </p:nvPicPr>
          <p:blipFill>
            <a:blip r:embed="rId3"/>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3"/>
            <a:srcRect l="1252" t="4482" r="50009" b="52806"/>
            <a:stretch>
              <a:fillRect/>
            </a:stretch>
          </p:blipFill>
          <p:spPr>
            <a:xfrm>
              <a:off x="-5" y="5"/>
              <a:ext cx="6206" cy="10217"/>
            </a:xfrm>
            <a:prstGeom prst="rect">
              <a:avLst/>
            </a:prstGeom>
          </p:spPr>
        </p:pic>
      </p:grpSp>
      <p:grpSp>
        <p:nvGrpSpPr>
          <p:cNvPr id="173" name="组合 172"/>
          <p:cNvGrpSpPr/>
          <p:nvPr/>
        </p:nvGrpSpPr>
        <p:grpSpPr>
          <a:xfrm>
            <a:off x="1035685" y="2644775"/>
            <a:ext cx="1424940" cy="2961640"/>
            <a:chOff x="8239" y="2524"/>
            <a:chExt cx="2244" cy="4664"/>
          </a:xfrm>
        </p:grpSpPr>
        <p:grpSp>
          <p:nvGrpSpPr>
            <p:cNvPr id="163" name="组合 162"/>
            <p:cNvGrpSpPr/>
            <p:nvPr/>
          </p:nvGrpSpPr>
          <p:grpSpPr>
            <a:xfrm>
              <a:off x="9193" y="3351"/>
              <a:ext cx="1290" cy="3543"/>
              <a:chOff x="8299" y="2524"/>
              <a:chExt cx="1590" cy="4365"/>
            </a:xfrm>
          </p:grpSpPr>
          <p:sp>
            <p:nvSpPr>
              <p:cNvPr id="164" name="矩形 163"/>
              <p:cNvSpPr/>
              <p:nvPr/>
            </p:nvSpPr>
            <p:spPr>
              <a:xfrm>
                <a:off x="8974" y="5749"/>
                <a:ext cx="240" cy="1140"/>
              </a:xfrm>
              <a:prstGeom prst="rect">
                <a:avLst/>
              </a:prstGeom>
              <a:solidFill>
                <a:srgbClr val="704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5" name="等腰三角形 164"/>
              <p:cNvSpPr/>
              <p:nvPr/>
            </p:nvSpPr>
            <p:spPr>
              <a:xfrm>
                <a:off x="8299" y="2524"/>
                <a:ext cx="1590" cy="3270"/>
              </a:xfrm>
              <a:prstGeom prst="triangle">
                <a:avLst/>
              </a:prstGeom>
              <a:solidFill>
                <a:srgbClr val="458D5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grpSp>
          <p:nvGrpSpPr>
            <p:cNvPr id="172" name="组合 171"/>
            <p:cNvGrpSpPr/>
            <p:nvPr/>
          </p:nvGrpSpPr>
          <p:grpSpPr>
            <a:xfrm>
              <a:off x="8239" y="2524"/>
              <a:ext cx="2024" cy="4664"/>
              <a:chOff x="8239" y="2524"/>
              <a:chExt cx="2024" cy="4664"/>
            </a:xfrm>
          </p:grpSpPr>
          <p:grpSp>
            <p:nvGrpSpPr>
              <p:cNvPr id="162" name="组合 161"/>
              <p:cNvGrpSpPr/>
              <p:nvPr/>
            </p:nvGrpSpPr>
            <p:grpSpPr>
              <a:xfrm>
                <a:off x="8299" y="2524"/>
                <a:ext cx="1590" cy="4365"/>
                <a:chOff x="8299" y="2524"/>
                <a:chExt cx="1590" cy="4365"/>
              </a:xfrm>
            </p:grpSpPr>
            <p:sp>
              <p:nvSpPr>
                <p:cNvPr id="161" name="矩形 160"/>
                <p:cNvSpPr/>
                <p:nvPr/>
              </p:nvSpPr>
              <p:spPr>
                <a:xfrm>
                  <a:off x="8974" y="5749"/>
                  <a:ext cx="240" cy="1140"/>
                </a:xfrm>
                <a:prstGeom prst="rect">
                  <a:avLst/>
                </a:prstGeom>
                <a:solidFill>
                  <a:srgbClr val="704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0" name="等腰三角形 159"/>
                <p:cNvSpPr/>
                <p:nvPr/>
              </p:nvSpPr>
              <p:spPr>
                <a:xfrm>
                  <a:off x="8299" y="2524"/>
                  <a:ext cx="1590" cy="3270"/>
                </a:xfrm>
                <a:prstGeom prst="triangle">
                  <a:avLst/>
                </a:prstGeom>
                <a:solidFill>
                  <a:srgbClr val="5C9F7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grpSp>
            <p:nvGrpSpPr>
              <p:cNvPr id="169" name="组合 168"/>
              <p:cNvGrpSpPr/>
              <p:nvPr/>
            </p:nvGrpSpPr>
            <p:grpSpPr>
              <a:xfrm>
                <a:off x="8239" y="6754"/>
                <a:ext cx="2024" cy="434"/>
                <a:chOff x="8239" y="6814"/>
                <a:chExt cx="2024" cy="434"/>
              </a:xfrm>
            </p:grpSpPr>
            <p:sp>
              <p:nvSpPr>
                <p:cNvPr id="170" name="矩形 169"/>
                <p:cNvSpPr/>
                <p:nvPr/>
              </p:nvSpPr>
              <p:spPr>
                <a:xfrm>
                  <a:off x="8239" y="6814"/>
                  <a:ext cx="1620" cy="210"/>
                </a:xfrm>
                <a:prstGeom prst="rect">
                  <a:avLst/>
                </a:prstGeom>
                <a:solidFill>
                  <a:srgbClr val="734E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1" name="矩形 170"/>
                <p:cNvSpPr/>
                <p:nvPr/>
              </p:nvSpPr>
              <p:spPr>
                <a:xfrm>
                  <a:off x="8239" y="7024"/>
                  <a:ext cx="2025" cy="225"/>
                </a:xfrm>
                <a:prstGeom prst="rect">
                  <a:avLst/>
                </a:prstGeom>
                <a:solidFill>
                  <a:srgbClr val="704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grpSp>
      </p:grpSp>
      <p:grpSp>
        <p:nvGrpSpPr>
          <p:cNvPr id="176" name="组合 175"/>
          <p:cNvGrpSpPr/>
          <p:nvPr/>
        </p:nvGrpSpPr>
        <p:grpSpPr>
          <a:xfrm>
            <a:off x="9063355" y="3371215"/>
            <a:ext cx="3308350" cy="1364615"/>
            <a:chOff x="1691" y="4165"/>
            <a:chExt cx="2184" cy="3270"/>
          </a:xfrm>
        </p:grpSpPr>
        <p:sp>
          <p:nvSpPr>
            <p:cNvPr id="174" name="等腰三角形 173"/>
            <p:cNvSpPr/>
            <p:nvPr/>
          </p:nvSpPr>
          <p:spPr>
            <a:xfrm>
              <a:off x="2585" y="4781"/>
              <a:ext cx="1290" cy="2654"/>
            </a:xfrm>
            <a:prstGeom prst="triangle">
              <a:avLst/>
            </a:prstGeom>
            <a:solidFill>
              <a:srgbClr val="77973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5" name="等腰三角形 174"/>
            <p:cNvSpPr/>
            <p:nvPr/>
          </p:nvSpPr>
          <p:spPr>
            <a:xfrm>
              <a:off x="1691" y="4165"/>
              <a:ext cx="1590" cy="3270"/>
            </a:xfrm>
            <a:prstGeom prst="triangle">
              <a:avLst/>
            </a:prstGeom>
            <a:solidFill>
              <a:srgbClr val="ACCC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2" name="TextBox 1">
            <a:extLst>
              <a:ext uri="{FF2B5EF4-FFF2-40B4-BE49-F238E27FC236}">
                <a16:creationId xmlns:a16="http://schemas.microsoft.com/office/drawing/2014/main" id="{AB96FDF7-05FF-4D91-9CBF-1A5539AB72AF}"/>
              </a:ext>
            </a:extLst>
          </p:cNvPr>
          <p:cNvSpPr txBox="1"/>
          <p:nvPr/>
        </p:nvSpPr>
        <p:spPr>
          <a:xfrm>
            <a:off x="2619375" y="2333625"/>
            <a:ext cx="7734300" cy="1446550"/>
          </a:xfrm>
          <a:prstGeom prst="rect">
            <a:avLst/>
          </a:prstGeom>
          <a:noFill/>
        </p:spPr>
        <p:txBody>
          <a:bodyPr wrap="square" rtlCol="0">
            <a:spAutoFit/>
          </a:bodyPr>
          <a:lstStyle/>
          <a:p>
            <a:pPr lvl="0" algn="ctr"/>
            <a:r>
              <a:rPr lang="vi-VN" sz="4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1. Tìm hiểu về những cảnh quan thiên nhiên ở địa phương</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25 cảnh đẹp Hà Nội không thể bỏ lỡ cho tín đồ du lịch">
            <a:extLst>
              <a:ext uri="{FF2B5EF4-FFF2-40B4-BE49-F238E27FC236}">
                <a16:creationId xmlns:a16="http://schemas.microsoft.com/office/drawing/2014/main" id="{3DFD2F73-65D1-421D-84B5-4B82D352A9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9" r="2" b="2"/>
          <a:stretch/>
        </p:blipFill>
        <p:spPr bwMode="auto">
          <a:xfrm>
            <a:off x="20" y="1"/>
            <a:ext cx="6050258" cy="3400925"/>
          </a:xfrm>
          <a:custGeom>
            <a:avLst/>
            <a:gdLst/>
            <a:ahLst/>
            <a:cxnLst/>
            <a:rect l="l" t="t" r="r" b="b"/>
            <a:pathLst>
              <a:path w="6050278" h="3400925">
                <a:moveTo>
                  <a:pt x="0" y="0"/>
                </a:moveTo>
                <a:lnTo>
                  <a:pt x="6050278" y="0"/>
                </a:lnTo>
                <a:lnTo>
                  <a:pt x="6050278" y="1827306"/>
                </a:lnTo>
                <a:lnTo>
                  <a:pt x="3892296" y="1827306"/>
                </a:lnTo>
                <a:lnTo>
                  <a:pt x="3892296" y="3400925"/>
                </a:lnTo>
                <a:lnTo>
                  <a:pt x="0" y="3400925"/>
                </a:ln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descr="Top 100+] Cảnh đẹp Việt Nam nên đi &quot;ít nhất 1 lần trong đời&quot;">
            <a:extLst>
              <a:ext uri="{FF2B5EF4-FFF2-40B4-BE49-F238E27FC236}">
                <a16:creationId xmlns:a16="http://schemas.microsoft.com/office/drawing/2014/main" id="{D4AB9351-ACE1-47A1-9C60-1C0E0658DA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322" r="2" b="2"/>
          <a:stretch/>
        </p:blipFill>
        <p:spPr bwMode="auto">
          <a:xfrm>
            <a:off x="6141722" y="1"/>
            <a:ext cx="6050278" cy="3400925"/>
          </a:xfrm>
          <a:custGeom>
            <a:avLst/>
            <a:gdLst/>
            <a:ahLst/>
            <a:cxnLst/>
            <a:rect l="l" t="t" r="r" b="b"/>
            <a:pathLst>
              <a:path w="6050278" h="3400925">
                <a:moveTo>
                  <a:pt x="0" y="0"/>
                </a:moveTo>
                <a:lnTo>
                  <a:pt x="6050278" y="0"/>
                </a:lnTo>
                <a:lnTo>
                  <a:pt x="6050278" y="3400925"/>
                </a:lnTo>
                <a:lnTo>
                  <a:pt x="2157982" y="3400925"/>
                </a:lnTo>
                <a:lnTo>
                  <a:pt x="2157982" y="1827306"/>
                </a:lnTo>
                <a:lnTo>
                  <a:pt x="0" y="1827306"/>
                </a:lnTo>
                <a:close/>
              </a:path>
            </a:pathLst>
          </a:custGeom>
          <a:noFill/>
          <a:extLst>
            <a:ext uri="{909E8E84-426E-40DD-AFC4-6F175D3DCCD1}">
              <a14:hiddenFill xmlns:a14="http://schemas.microsoft.com/office/drawing/2010/main">
                <a:solidFill>
                  <a:srgbClr val="FFFFFF"/>
                </a:solidFill>
              </a14:hiddenFill>
            </a:ext>
          </a:extLst>
        </p:spPr>
      </p:pic>
      <p:pic>
        <p:nvPicPr>
          <p:cNvPr id="1034" name="Picture 10" descr="Xây dựng Hà Nội là thành phố tuyệt tác và đáng sống">
            <a:extLst>
              <a:ext uri="{FF2B5EF4-FFF2-40B4-BE49-F238E27FC236}">
                <a16:creationId xmlns:a16="http://schemas.microsoft.com/office/drawing/2014/main" id="{19EA7212-30EE-4610-8CCE-EF279DF4A96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93" r="2" b="6653"/>
          <a:stretch/>
        </p:blipFill>
        <p:spPr bwMode="auto">
          <a:xfrm>
            <a:off x="20" y="3489159"/>
            <a:ext cx="6050258" cy="3368841"/>
          </a:xfrm>
          <a:custGeom>
            <a:avLst/>
            <a:gdLst/>
            <a:ahLst/>
            <a:cxnLst/>
            <a:rect l="l" t="t" r="r" b="b"/>
            <a:pathLst>
              <a:path w="6050278" h="3368841">
                <a:moveTo>
                  <a:pt x="0" y="0"/>
                </a:moveTo>
                <a:lnTo>
                  <a:pt x="3892296" y="0"/>
                </a:lnTo>
                <a:lnTo>
                  <a:pt x="3892296" y="1541535"/>
                </a:lnTo>
                <a:lnTo>
                  <a:pt x="6050278" y="1541535"/>
                </a:lnTo>
                <a:lnTo>
                  <a:pt x="6050278" y="3368841"/>
                </a:lnTo>
                <a:lnTo>
                  <a:pt x="0" y="3368841"/>
                </a:ln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15 danh lam thắng cảnh Hà Nội nổi tiếng, lâu đời nhất hiện nay">
            <a:extLst>
              <a:ext uri="{FF2B5EF4-FFF2-40B4-BE49-F238E27FC236}">
                <a16:creationId xmlns:a16="http://schemas.microsoft.com/office/drawing/2014/main" id="{DCCCC490-E2B8-4F59-83C4-9FB30E15C99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999" r="2" b="2"/>
          <a:stretch/>
        </p:blipFill>
        <p:spPr bwMode="auto">
          <a:xfrm>
            <a:off x="6141722" y="3489159"/>
            <a:ext cx="6050278" cy="3368841"/>
          </a:xfrm>
          <a:custGeom>
            <a:avLst/>
            <a:gdLst/>
            <a:ahLst/>
            <a:cxnLst/>
            <a:rect l="l" t="t" r="r" b="b"/>
            <a:pathLst>
              <a:path w="6050278" h="3368841">
                <a:moveTo>
                  <a:pt x="2157982" y="0"/>
                </a:moveTo>
                <a:lnTo>
                  <a:pt x="6050278" y="0"/>
                </a:lnTo>
                <a:lnTo>
                  <a:pt x="6050278" y="3368841"/>
                </a:lnTo>
                <a:lnTo>
                  <a:pt x="0" y="3368841"/>
                </a:lnTo>
                <a:lnTo>
                  <a:pt x="0" y="1541535"/>
                </a:lnTo>
                <a:lnTo>
                  <a:pt x="2157982" y="1541535"/>
                </a:lnTo>
                <a:close/>
              </a:path>
            </a:pathLst>
          </a:custGeom>
          <a:noFill/>
          <a:extLst>
            <a:ext uri="{909E8E84-426E-40DD-AFC4-6F175D3DCCD1}">
              <a14:hiddenFill xmlns:a14="http://schemas.microsoft.com/office/drawing/2010/main">
                <a:solidFill>
                  <a:srgbClr val="FFFFFF"/>
                </a:solidFill>
              </a14:hiddenFill>
            </a:ext>
          </a:extLst>
        </p:spPr>
      </p:pic>
      <p:pic>
        <p:nvPicPr>
          <p:cNvPr id="1032" name="Picture 8" descr="Trải nghiệm thú vị với 5 cảnh đẹp Hà Nội về đêm">
            <a:extLst>
              <a:ext uri="{FF2B5EF4-FFF2-40B4-BE49-F238E27FC236}">
                <a16:creationId xmlns:a16="http://schemas.microsoft.com/office/drawing/2014/main" id="{17E88B32-5D09-411A-8E81-24F4223D7C7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334" r="-3" b="-3"/>
          <a:stretch/>
        </p:blipFill>
        <p:spPr bwMode="auto">
          <a:xfrm>
            <a:off x="3983736" y="1918638"/>
            <a:ext cx="4224528" cy="30207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D47C892F-0B9D-45F5-8C8F-6C5BB9108447}"/>
              </a:ext>
            </a:extLst>
          </p:cNvPr>
          <p:cNvSpPr/>
          <p:nvPr/>
        </p:nvSpPr>
        <p:spPr>
          <a:xfrm>
            <a:off x="3676650" y="3048000"/>
            <a:ext cx="5514975" cy="10572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Thầy</a:t>
            </a:r>
            <a:r>
              <a:rPr lang="en-US" dirty="0"/>
              <a:t> </a:t>
            </a:r>
            <a:r>
              <a:rPr lang="en-US" dirty="0" err="1"/>
              <a:t>cô</a:t>
            </a:r>
            <a:r>
              <a:rPr lang="en-US" dirty="0"/>
              <a:t> </a:t>
            </a:r>
            <a:r>
              <a:rPr lang="en-US" dirty="0" err="1"/>
              <a:t>thay</a:t>
            </a:r>
            <a:r>
              <a:rPr lang="en-US" dirty="0"/>
              <a:t> </a:t>
            </a:r>
            <a:r>
              <a:rPr lang="en-US" dirty="0" err="1"/>
              <a:t>ảnh</a:t>
            </a:r>
            <a:r>
              <a:rPr lang="en-US" dirty="0"/>
              <a:t> </a:t>
            </a:r>
            <a:r>
              <a:rPr lang="en-US" dirty="0" err="1"/>
              <a:t>cảnh</a:t>
            </a:r>
            <a:r>
              <a:rPr lang="en-US" dirty="0"/>
              <a:t> </a:t>
            </a:r>
            <a:r>
              <a:rPr lang="en-US" dirty="0" err="1"/>
              <a:t>đẹp</a:t>
            </a:r>
            <a:r>
              <a:rPr lang="en-US" dirty="0"/>
              <a:t> </a:t>
            </a:r>
            <a:r>
              <a:rPr lang="en-US" dirty="0" err="1"/>
              <a:t>địa</a:t>
            </a:r>
            <a:r>
              <a:rPr lang="en-US" dirty="0"/>
              <a:t> </a:t>
            </a:r>
            <a:r>
              <a:rPr lang="en-US" dirty="0" err="1"/>
              <a:t>phương</a:t>
            </a:r>
            <a:r>
              <a:rPr lang="en-US" dirty="0"/>
              <a:t> </a:t>
            </a:r>
            <a:r>
              <a:rPr lang="en-US" dirty="0" err="1"/>
              <a:t>của</a:t>
            </a:r>
            <a:r>
              <a:rPr lang="en-US" dirty="0"/>
              <a:t> </a:t>
            </a:r>
            <a:r>
              <a:rPr lang="en-US" dirty="0" err="1"/>
              <a:t>mình</a:t>
            </a:r>
            <a:r>
              <a:rPr lang="en-US" dirty="0"/>
              <a:t> </a:t>
            </a:r>
            <a:r>
              <a:rPr lang="en-US" dirty="0" err="1"/>
              <a:t>vào</a:t>
            </a:r>
            <a:r>
              <a:rPr lang="en-US" dirty="0"/>
              <a:t> </a:t>
            </a:r>
            <a:r>
              <a:rPr lang="en-US" dirty="0" err="1"/>
              <a:t>đây</a:t>
            </a:r>
            <a:r>
              <a:rPr lang="en-US" dirty="0"/>
              <a:t> </a:t>
            </a:r>
            <a:r>
              <a:rPr lang="en-US" dirty="0" err="1"/>
              <a:t>nhé</a:t>
            </a:r>
            <a:r>
              <a:rPr lang="en-US" dirty="0"/>
              <a:t>.</a:t>
            </a:r>
          </a:p>
        </p:txBody>
      </p:sp>
    </p:spTree>
    <p:extLst>
      <p:ext uri="{BB962C8B-B14F-4D97-AF65-F5344CB8AC3E}">
        <p14:creationId xmlns:p14="http://schemas.microsoft.com/office/powerpoint/2010/main" val="4667316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B3C7EC1A-0999-46E1-A70C-928558B02D37}"/>
              </a:ext>
            </a:extLst>
          </p:cNvPr>
          <p:cNvPicPr>
            <a:picLocks noChangeAspect="1"/>
          </p:cNvPicPr>
          <p:nvPr/>
        </p:nvPicPr>
        <p:blipFill>
          <a:blip r:embed="rId2"/>
          <a:stretch>
            <a:fillRect/>
          </a:stretch>
        </p:blipFill>
        <p:spPr>
          <a:xfrm>
            <a:off x="1300050" y="1023620"/>
            <a:ext cx="9316746" cy="2167255"/>
          </a:xfrm>
          <a:prstGeom prst="rect">
            <a:avLst/>
          </a:prstGeom>
        </p:spPr>
      </p:pic>
      <p:sp>
        <p:nvSpPr>
          <p:cNvPr id="50" name="TextBox 49">
            <a:extLst>
              <a:ext uri="{FF2B5EF4-FFF2-40B4-BE49-F238E27FC236}">
                <a16:creationId xmlns:a16="http://schemas.microsoft.com/office/drawing/2014/main" id="{9D9F48BB-D7B8-4B62-B6F6-E40AFAAA9244}"/>
              </a:ext>
            </a:extLst>
          </p:cNvPr>
          <p:cNvSpPr txBox="1"/>
          <p:nvPr/>
        </p:nvSpPr>
        <p:spPr>
          <a:xfrm>
            <a:off x="1778000" y="1213203"/>
            <a:ext cx="8178800" cy="1822550"/>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en-US" sz="3200" b="1" dirty="0">
                <a:ea typeface="Times New Roman" panose="02020603050405020304" pitchFamily="18" charset="0"/>
                <a:cs typeface="Arial" panose="020B0604020202020204" pitchFamily="34" charset="0"/>
              </a:rPr>
              <a:t>N</a:t>
            </a:r>
            <a:r>
              <a:rPr lang="vi-VN" sz="3200" b="1" dirty="0">
                <a:ea typeface="Times New Roman" panose="02020603050405020304" pitchFamily="18" charset="0"/>
                <a:cs typeface="Arial" panose="020B0604020202020204" pitchFamily="34" charset="0"/>
              </a:rPr>
              <a:t>hận xét những cảnh quan </a:t>
            </a:r>
            <a:r>
              <a:rPr lang="en-US" sz="3200" b="1" dirty="0" err="1">
                <a:ea typeface="Times New Roman" panose="02020603050405020304" pitchFamily="18" charset="0"/>
                <a:cs typeface="Arial" panose="020B0604020202020204" pitchFamily="34" charset="0"/>
              </a:rPr>
              <a:t>vừa</a:t>
            </a:r>
            <a:r>
              <a:rPr lang="en-US" sz="3200" b="1" dirty="0">
                <a:ea typeface="Times New Roman" panose="02020603050405020304" pitchFamily="18" charset="0"/>
                <a:cs typeface="Arial" panose="020B0604020202020204" pitchFamily="34" charset="0"/>
              </a:rPr>
              <a:t> </a:t>
            </a:r>
            <a:r>
              <a:rPr lang="en-US" sz="3200" b="1" dirty="0" err="1">
                <a:ea typeface="Times New Roman" panose="02020603050405020304" pitchFamily="18" charset="0"/>
                <a:cs typeface="Arial" panose="020B0604020202020204" pitchFamily="34" charset="0"/>
              </a:rPr>
              <a:t>xem</a:t>
            </a:r>
            <a:r>
              <a:rPr lang="vi-VN" sz="3200" b="1" dirty="0">
                <a:ea typeface="Times New Roman" panose="02020603050405020304" pitchFamily="18" charset="0"/>
                <a:cs typeface="Arial" panose="020B0604020202020204" pitchFamily="34" charset="0"/>
              </a:rPr>
              <a:t> là do thiên nhiên tạo ra hay có bàn tay sửa sang của con người</a:t>
            </a:r>
            <a:r>
              <a:rPr lang="en-US" sz="3200" b="1" dirty="0">
                <a:ea typeface="Times New Roman" panose="02020603050405020304" pitchFamily="18" charset="0"/>
                <a:cs typeface="Arial" panose="020B0604020202020204" pitchFamily="34" charset="0"/>
              </a:rPr>
              <a:t>?</a:t>
            </a:r>
            <a:endParaRPr lang="en-US" sz="3200" b="1"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51" name="Group 50">
            <a:extLst>
              <a:ext uri="{FF2B5EF4-FFF2-40B4-BE49-F238E27FC236}">
                <a16:creationId xmlns:a16="http://schemas.microsoft.com/office/drawing/2014/main" id="{B1A81980-7E1A-4F76-A419-1F8AAD695A31}"/>
              </a:ext>
            </a:extLst>
          </p:cNvPr>
          <p:cNvGrpSpPr/>
          <p:nvPr/>
        </p:nvGrpSpPr>
        <p:grpSpPr>
          <a:xfrm>
            <a:off x="4278653" y="3392922"/>
            <a:ext cx="3916499" cy="2746185"/>
            <a:chOff x="1197026" y="4232126"/>
            <a:chExt cx="3751815" cy="2630711"/>
          </a:xfrm>
        </p:grpSpPr>
        <p:pic>
          <p:nvPicPr>
            <p:cNvPr id="52" name="Picture 51">
              <a:extLst>
                <a:ext uri="{FF2B5EF4-FFF2-40B4-BE49-F238E27FC236}">
                  <a16:creationId xmlns:a16="http://schemas.microsoft.com/office/drawing/2014/main" id="{8C77868F-9DF7-42B4-8D6D-D75FE05EAD92}"/>
                </a:ext>
              </a:extLst>
            </p:cNvPr>
            <p:cNvPicPr>
              <a:picLocks noChangeAspect="1"/>
            </p:cNvPicPr>
            <p:nvPr/>
          </p:nvPicPr>
          <p:blipFill>
            <a:blip r:embed="rId3"/>
            <a:stretch>
              <a:fillRect/>
            </a:stretch>
          </p:blipFill>
          <p:spPr>
            <a:xfrm>
              <a:off x="2901180" y="4246637"/>
              <a:ext cx="2047661" cy="2616200"/>
            </a:xfrm>
            <a:prstGeom prst="rect">
              <a:avLst/>
            </a:prstGeom>
          </p:spPr>
        </p:pic>
        <p:pic>
          <p:nvPicPr>
            <p:cNvPr id="53" name="Picture 52">
              <a:extLst>
                <a:ext uri="{FF2B5EF4-FFF2-40B4-BE49-F238E27FC236}">
                  <a16:creationId xmlns:a16="http://schemas.microsoft.com/office/drawing/2014/main" id="{AC4220D7-DE79-4229-B071-05310ABDCECC}"/>
                </a:ext>
              </a:extLst>
            </p:cNvPr>
            <p:cNvPicPr>
              <a:picLocks noChangeAspect="1"/>
            </p:cNvPicPr>
            <p:nvPr/>
          </p:nvPicPr>
          <p:blipFill>
            <a:blip r:embed="rId4"/>
            <a:stretch>
              <a:fillRect/>
            </a:stretch>
          </p:blipFill>
          <p:spPr>
            <a:xfrm>
              <a:off x="1197026" y="4232126"/>
              <a:ext cx="1811038" cy="2616200"/>
            </a:xfrm>
            <a:prstGeom prst="rect">
              <a:avLst/>
            </a:prstGeom>
          </p:spPr>
        </p:pic>
      </p:grpSp>
    </p:spTree>
    <p:extLst>
      <p:ext uri="{BB962C8B-B14F-4D97-AF65-F5344CB8AC3E}">
        <p14:creationId xmlns:p14="http://schemas.microsoft.com/office/powerpoint/2010/main" val="14815785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ppt_x"/>
                                          </p:val>
                                        </p:tav>
                                        <p:tav tm="100000">
                                          <p:val>
                                            <p:strVal val="#ppt_x"/>
                                          </p:val>
                                        </p:tav>
                                      </p:tavLst>
                                    </p:anim>
                                    <p:anim calcmode="lin" valueType="num">
                                      <p:cBhvr additive="base">
                                        <p:cTn id="8"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wipe(down)">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arn(inVertical)">
                                      <p:cBhvr>
                                        <p:cTn id="1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7151DBCF-5140-4CF0-B370-0FC2871D80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4" name="图片 3">
            <a:extLst>
              <a:ext uri="{FF2B5EF4-FFF2-40B4-BE49-F238E27FC236}">
                <a16:creationId xmlns:a16="http://schemas.microsoft.com/office/drawing/2014/main" id="{653566AD-7AF2-4993-BB0F-DCA5BD72EBAB}"/>
              </a:ext>
            </a:extLst>
          </p:cNvPr>
          <p:cNvPicPr>
            <a:picLocks noChangeAspect="1"/>
          </p:cNvPicPr>
          <p:nvPr/>
        </p:nvPicPr>
        <p:blipFill rotWithShape="1">
          <a:blip r:embed="rId5">
            <a:extLst>
              <a:ext uri="{28A0092B-C50C-407E-A947-70E740481C1C}">
                <a14:useLocalDpi xmlns:a14="http://schemas.microsoft.com/office/drawing/2010/main" val="0"/>
              </a:ext>
            </a:extLst>
          </a:blip>
          <a:srcRect b="73049"/>
          <a:stretch/>
        </p:blipFill>
        <p:spPr>
          <a:xfrm>
            <a:off x="0" y="322"/>
            <a:ext cx="12192000" cy="1848143"/>
          </a:xfrm>
          <a:prstGeom prst="rect">
            <a:avLst/>
          </a:prstGeom>
        </p:spPr>
      </p:pic>
      <p:pic>
        <p:nvPicPr>
          <p:cNvPr id="12" name="图片 11">
            <a:extLst>
              <a:ext uri="{FF2B5EF4-FFF2-40B4-BE49-F238E27FC236}">
                <a16:creationId xmlns:a16="http://schemas.microsoft.com/office/drawing/2014/main" id="{6ACC52E3-8FAE-4A6F-A252-882C46F27F9D}"/>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20107426">
            <a:off x="-56867" y="251822"/>
            <a:ext cx="2970812" cy="2086848"/>
          </a:xfrm>
          <a:prstGeom prst="rect">
            <a:avLst/>
          </a:prstGeom>
        </p:spPr>
      </p:pic>
      <p:pic>
        <p:nvPicPr>
          <p:cNvPr id="13" name="图片 12">
            <a:extLst>
              <a:ext uri="{FF2B5EF4-FFF2-40B4-BE49-F238E27FC236}">
                <a16:creationId xmlns:a16="http://schemas.microsoft.com/office/drawing/2014/main" id="{6A185624-AD86-4B2A-90F2-34F68D8370A0}"/>
              </a:ext>
            </a:extLst>
          </p:cNvPr>
          <p:cNvPicPr>
            <a:picLocks noChangeAspect="1"/>
          </p:cNvPicPr>
          <p:nvPr/>
        </p:nvPicPr>
        <p:blipFill rotWithShape="1">
          <a:blip r:embed="rId7">
            <a:extLst>
              <a:ext uri="{28A0092B-C50C-407E-A947-70E740481C1C}">
                <a14:useLocalDpi xmlns:a14="http://schemas.microsoft.com/office/drawing/2010/main" val="0"/>
              </a:ext>
            </a:extLst>
          </a:blip>
          <a:srcRect b="59571"/>
          <a:stretch/>
        </p:blipFill>
        <p:spPr>
          <a:xfrm>
            <a:off x="0" y="323"/>
            <a:ext cx="12192000" cy="2592152"/>
          </a:xfrm>
          <a:prstGeom prst="rect">
            <a:avLst/>
          </a:prstGeom>
        </p:spPr>
      </p:pic>
      <p:sp>
        <p:nvSpPr>
          <p:cNvPr id="2" name="Rectangle: Rounded Corners 1">
            <a:extLst>
              <a:ext uri="{FF2B5EF4-FFF2-40B4-BE49-F238E27FC236}">
                <a16:creationId xmlns:a16="http://schemas.microsoft.com/office/drawing/2014/main" id="{20E28B2D-7AA9-4C17-A6EC-7B9A16100336}"/>
              </a:ext>
            </a:extLst>
          </p:cNvPr>
          <p:cNvSpPr/>
          <p:nvPr/>
        </p:nvSpPr>
        <p:spPr>
          <a:xfrm>
            <a:off x="752475" y="657226"/>
            <a:ext cx="10991850" cy="56959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grpSp>
        <p:nvGrpSpPr>
          <p:cNvPr id="10" name="Group 9">
            <a:extLst>
              <a:ext uri="{FF2B5EF4-FFF2-40B4-BE49-F238E27FC236}">
                <a16:creationId xmlns:a16="http://schemas.microsoft.com/office/drawing/2014/main" id="{1FA2DF00-EB54-4BC7-821C-10CF8DEF834E}"/>
              </a:ext>
            </a:extLst>
          </p:cNvPr>
          <p:cNvGrpSpPr/>
          <p:nvPr/>
        </p:nvGrpSpPr>
        <p:grpSpPr>
          <a:xfrm>
            <a:off x="2363136" y="3341716"/>
            <a:ext cx="9439138" cy="1670766"/>
            <a:chOff x="1629819" y="733985"/>
            <a:chExt cx="9439138" cy="1670766"/>
          </a:xfrm>
        </p:grpSpPr>
        <p:pic>
          <p:nvPicPr>
            <p:cNvPr id="11" name="图片 16">
              <a:extLst>
                <a:ext uri="{FF2B5EF4-FFF2-40B4-BE49-F238E27FC236}">
                  <a16:creationId xmlns:a16="http://schemas.microsoft.com/office/drawing/2014/main" id="{BE3F3852-274C-4C63-B86F-3A762AFEEE3B}"/>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5" name="Straight Connector 14">
              <a:extLst>
                <a:ext uri="{FF2B5EF4-FFF2-40B4-BE49-F238E27FC236}">
                  <a16:creationId xmlns:a16="http://schemas.microsoft.com/office/drawing/2014/main" id="{0AD0B9EB-53E9-47E0-ACAC-CB562EC0D082}"/>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3D011DDB-C814-4255-8912-10A8F17E6B9E}"/>
              </a:ext>
            </a:extLst>
          </p:cNvPr>
          <p:cNvSpPr txBox="1"/>
          <p:nvPr/>
        </p:nvSpPr>
        <p:spPr>
          <a:xfrm>
            <a:off x="838200" y="3251756"/>
            <a:ext cx="10341700" cy="1754326"/>
          </a:xfrm>
          <a:prstGeom prst="rect">
            <a:avLst/>
          </a:prstGeom>
          <a:noFill/>
        </p:spPr>
        <p:txBody>
          <a:bodyPr wrap="square" rtlCol="0">
            <a:spAutoFit/>
          </a:bodyPr>
          <a:lstStyle/>
          <a:p>
            <a:pPr lvl="0" algn="just"/>
            <a:r>
              <a:rPr lang="vi-VN" sz="3600" b="1" dirty="0">
                <a:solidFill>
                  <a:srgbClr val="FF2D4E"/>
                </a:solidFill>
                <a:latin typeface="Calibri" panose="020F0502020204030204" pitchFamily="34" charset="0"/>
                <a:cs typeface="Calibri" panose="020F0502020204030204" pitchFamily="34" charset="0"/>
              </a:rPr>
              <a:t>Cảnh quan quê hương chúng ta, dù là cảnh quan do thiên nhiên tạo ra hay do bàn tay con người xây dựng, đều rất đẹp và đáng tự hào.</a:t>
            </a:r>
            <a:endParaRPr kumimoji="0" lang="en-US" sz="3600" b="1" i="0" u="none" strike="noStrike" kern="1200" cap="none" spc="0" normalizeH="0" baseline="0" noProof="0" dirty="0">
              <a:ln>
                <a:noFill/>
              </a:ln>
              <a:solidFill>
                <a:srgbClr val="FF2D4E"/>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3B1FB778-1EE3-4D16-92F3-D403123FD80F}"/>
              </a:ext>
            </a:extLst>
          </p:cNvPr>
          <p:cNvPicPr>
            <a:picLocks noChangeAspect="1"/>
          </p:cNvPicPr>
          <p:nvPr/>
        </p:nvPicPr>
        <p:blipFill>
          <a:blip r:embed="rId9"/>
          <a:stretch>
            <a:fillRect/>
          </a:stretch>
        </p:blipFill>
        <p:spPr>
          <a:xfrm>
            <a:off x="165942" y="296651"/>
            <a:ext cx="3488981" cy="2979950"/>
          </a:xfrm>
          <a:prstGeom prst="rect">
            <a:avLst/>
          </a:prstGeom>
        </p:spPr>
      </p:pic>
    </p:spTree>
    <p:extLst>
      <p:ext uri="{BB962C8B-B14F-4D97-AF65-F5344CB8AC3E}">
        <p14:creationId xmlns:p14="http://schemas.microsoft.com/office/powerpoint/2010/main" val="353406759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p:tgtEl>
                                          <p:spTgt spid="10"/>
                                        </p:tgtEl>
                                        <p:attrNameLst>
                                          <p:attrName>ppt_x</p:attrName>
                                        </p:attrNameLst>
                                      </p:cBhvr>
                                      <p:tavLst>
                                        <p:tav tm="0">
                                          <p:val>
                                            <p:strVal val="#ppt_x-#ppt_w*1.125000"/>
                                          </p:val>
                                        </p:tav>
                                        <p:tav tm="100000">
                                          <p:val>
                                            <p:strVal val="#ppt_x"/>
                                          </p:val>
                                        </p:tav>
                                      </p:tavLst>
                                    </p:anim>
                                    <p:animEffect transition="in" filter="wipe(right)">
                                      <p:cBhvr>
                                        <p:cTn id="8" dur="1000"/>
                                        <p:tgtEl>
                                          <p:spTgt spid="10"/>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p:tgtEl>
                                          <p:spTgt spid="16"/>
                                        </p:tgtEl>
                                        <p:attrNameLst>
                                          <p:attrName>ppt_x</p:attrName>
                                        </p:attrNameLst>
                                      </p:cBhvr>
                                      <p:tavLst>
                                        <p:tav tm="0">
                                          <p:val>
                                            <p:strVal val="#ppt_x-#ppt_w*1.125000"/>
                                          </p:val>
                                        </p:tav>
                                        <p:tav tm="100000">
                                          <p:val>
                                            <p:strVal val="#ppt_x"/>
                                          </p:val>
                                        </p:tav>
                                      </p:tavLst>
                                    </p:anim>
                                    <p:animEffect transition="in" filter="wipe(right)">
                                      <p:cBhvr>
                                        <p:cTn id="1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4" name="Picture 3">
            <a:extLst>
              <a:ext uri="{FF2B5EF4-FFF2-40B4-BE49-F238E27FC236}">
                <a16:creationId xmlns:a16="http://schemas.microsoft.com/office/drawing/2014/main" id="{68E3AC34-1A50-4122-9940-C50BCA32F992}"/>
              </a:ext>
            </a:extLst>
          </p:cNvPr>
          <p:cNvPicPr>
            <a:picLocks noChangeAspect="1"/>
          </p:cNvPicPr>
          <p:nvPr/>
        </p:nvPicPr>
        <p:blipFill>
          <a:blip r:embed="rId4"/>
          <a:stretch>
            <a:fillRect/>
          </a:stretch>
        </p:blipFill>
        <p:spPr>
          <a:xfrm>
            <a:off x="2447214" y="2023770"/>
            <a:ext cx="7602371" cy="2353260"/>
          </a:xfrm>
          <a:prstGeom prst="rect">
            <a:avLst/>
          </a:prstGeom>
        </p:spPr>
      </p:pic>
    </p:spTree>
    <p:extLst>
      <p:ext uri="{BB962C8B-B14F-4D97-AF65-F5344CB8AC3E}">
        <p14:creationId xmlns:p14="http://schemas.microsoft.com/office/powerpoint/2010/main" val="24307195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千图网海量PPT模板www.58pic.com​​">
  <a:themeElements>
    <a:clrScheme name="自定义 1038">
      <a:dk1>
        <a:sysClr val="windowText" lastClr="000000"/>
      </a:dk1>
      <a:lt1>
        <a:sysClr val="window" lastClr="FFFFFF"/>
      </a:lt1>
      <a:dk2>
        <a:srgbClr val="44546A"/>
      </a:dk2>
      <a:lt2>
        <a:srgbClr val="E7E6E6"/>
      </a:lt2>
      <a:accent1>
        <a:srgbClr val="109C45"/>
      </a:accent1>
      <a:accent2>
        <a:srgbClr val="109C45"/>
      </a:accent2>
      <a:accent3>
        <a:srgbClr val="109C45"/>
      </a:accent3>
      <a:accent4>
        <a:srgbClr val="109C45"/>
      </a:accent4>
      <a:accent5>
        <a:srgbClr val="109C45"/>
      </a:accent5>
      <a:accent6>
        <a:srgbClr val="109C45"/>
      </a:accent6>
      <a:hlink>
        <a:srgbClr val="0563C1"/>
      </a:hlink>
      <a:folHlink>
        <a:srgbClr val="954F72"/>
      </a:folHlink>
    </a:clrScheme>
    <a:fontScheme name="ljgrvcid">
      <a:majorFont>
        <a:latin typeface="庞门正道标题体" panose="020F0302020204030204"/>
        <a:ea typeface="庞门正道标题体"/>
        <a:cs typeface=""/>
      </a:majorFont>
      <a:minorFont>
        <a:latin typeface="庞门正道标题体" panose="020F0502020204030204"/>
        <a:ea typeface="庞门正道标题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31">
      <a:dk1>
        <a:sysClr val="windowText" lastClr="000000"/>
      </a:dk1>
      <a:lt1>
        <a:sysClr val="window" lastClr="FFFFFF"/>
      </a:lt1>
      <a:dk2>
        <a:srgbClr val="44546A"/>
      </a:dk2>
      <a:lt2>
        <a:srgbClr val="E7E6E6"/>
      </a:lt2>
      <a:accent1>
        <a:srgbClr val="F0886C"/>
      </a:accent1>
      <a:accent2>
        <a:srgbClr val="E7481D"/>
      </a:accent2>
      <a:accent3>
        <a:srgbClr val="B5853D"/>
      </a:accent3>
      <a:accent4>
        <a:srgbClr val="F0886C"/>
      </a:accent4>
      <a:accent5>
        <a:srgbClr val="BF570E"/>
      </a:accent5>
      <a:accent6>
        <a:srgbClr val="B5853D"/>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Eco-Friendly School Center by Slidesgo">
  <a:themeElements>
    <a:clrScheme name="Simple Light">
      <a:dk1>
        <a:srgbClr val="30353A"/>
      </a:dk1>
      <a:lt1>
        <a:srgbClr val="FFFFFF"/>
      </a:lt1>
      <a:dk2>
        <a:srgbClr val="CBF0F1"/>
      </a:dk2>
      <a:lt2>
        <a:srgbClr val="A8DC7F"/>
      </a:lt2>
      <a:accent1>
        <a:srgbClr val="027182"/>
      </a:accent1>
      <a:accent2>
        <a:srgbClr val="01C1CB"/>
      </a:accent2>
      <a:accent3>
        <a:srgbClr val="078309"/>
      </a:accent3>
      <a:accent4>
        <a:srgbClr val="FB9C05"/>
      </a:accent4>
      <a:accent5>
        <a:srgbClr val="FEC128"/>
      </a:accent5>
      <a:accent6>
        <a:srgbClr val="FFFFFF"/>
      </a:accent6>
      <a:hlink>
        <a:srgbClr val="3035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sách">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ách" id="{877BFAE7-21A5-4197-A330-878F80FA6E6A}" vid="{8B9D040D-035C-49CE-B0ED-971D8B153DE6}"/>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94</TotalTime>
  <Words>611</Words>
  <Application>Microsoft Office PowerPoint</Application>
  <PresentationFormat>Widescreen</PresentationFormat>
  <Paragraphs>70</Paragraphs>
  <Slides>21</Slides>
  <Notes>10</Notes>
  <HiddenSlides>0</HiddenSlides>
  <MMClips>1</MMClips>
  <ScaleCrop>false</ScaleCrop>
  <HeadingPairs>
    <vt:vector size="6" baseType="variant">
      <vt:variant>
        <vt:lpstr>Fonts Used</vt:lpstr>
      </vt:variant>
      <vt:variant>
        <vt:i4>15</vt:i4>
      </vt:variant>
      <vt:variant>
        <vt:lpstr>Theme</vt:lpstr>
      </vt:variant>
      <vt:variant>
        <vt:i4>8</vt:i4>
      </vt:variant>
      <vt:variant>
        <vt:lpstr>Slide Titles</vt:lpstr>
      </vt:variant>
      <vt:variant>
        <vt:i4>21</vt:i4>
      </vt:variant>
    </vt:vector>
  </HeadingPairs>
  <TitlesOfParts>
    <vt:vector size="44" baseType="lpstr">
      <vt:lpstr>Chau Philomene One</vt:lpstr>
      <vt:lpstr>等线</vt:lpstr>
      <vt:lpstr>等线 Light</vt:lpstr>
      <vt:lpstr>庞门正道标题体</vt:lpstr>
      <vt:lpstr>Arial</vt:lpstr>
      <vt:lpstr>Bebas Neue</vt:lpstr>
      <vt:lpstr>Calibri</vt:lpstr>
      <vt:lpstr>Calibri Light</vt:lpstr>
      <vt:lpstr>Cambria</vt:lpstr>
      <vt:lpstr>Coiny</vt:lpstr>
      <vt:lpstr>Didact Gothic</vt:lpstr>
      <vt:lpstr>Georgia</vt:lpstr>
      <vt:lpstr>Tahoma</vt:lpstr>
      <vt:lpstr>Times New Roman</vt:lpstr>
      <vt:lpstr>Wingdings</vt:lpstr>
      <vt:lpstr>千图网海量PPT模板www.58pic.com​​</vt:lpstr>
      <vt:lpstr>Office 主题​​</vt:lpstr>
      <vt:lpstr>1_Office 主题​​</vt:lpstr>
      <vt:lpstr>2_Office 主题​​</vt:lpstr>
      <vt:lpstr>1_Simple Light</vt:lpstr>
      <vt:lpstr>1_Eco-Friendly School Center by Slidesgo</vt:lpstr>
      <vt:lpstr>2_Office Theme</vt:lpstr>
      <vt:lpstr>sách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2022-12-30T10:37:52Z</dcterms:created>
  <dcterms:modified xsi:type="dcterms:W3CDTF">2023-01-15T02:56:07Z</dcterms:modified>
</cp:coreProperties>
</file>