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0" r:id="rId1"/>
    <p:sldMasterId id="2147483682" r:id="rId2"/>
  </p:sldMasterIdLst>
  <p:notesMasterIdLst>
    <p:notesMasterId r:id="rId18"/>
  </p:notesMasterIdLst>
  <p:handoutMasterIdLst>
    <p:handoutMasterId r:id="rId19"/>
  </p:handoutMasterIdLst>
  <p:sldIdLst>
    <p:sldId id="256" r:id="rId3"/>
    <p:sldId id="300" r:id="rId4"/>
    <p:sldId id="375" r:id="rId5"/>
    <p:sldId id="11088597" r:id="rId6"/>
    <p:sldId id="11088612" r:id="rId7"/>
    <p:sldId id="11088611" r:id="rId8"/>
    <p:sldId id="11088604" r:id="rId9"/>
    <p:sldId id="11088610" r:id="rId10"/>
    <p:sldId id="11088609" r:id="rId11"/>
    <p:sldId id="11088607" r:id="rId12"/>
    <p:sldId id="11088608" r:id="rId13"/>
    <p:sldId id="11088613" r:id="rId14"/>
    <p:sldId id="11088602" r:id="rId15"/>
    <p:sldId id="377" r:id="rId16"/>
    <p:sldId id="11088591" r:id="rId17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SVN-Cookie" panose="020B0606040200020203" pitchFamily="34" charset="0"/>
      <p:regular r:id="rId27"/>
    </p:embeddedFont>
    <p:embeddedFont>
      <p:font typeface="SVN-SAF" panose="02040603050506020204" pitchFamily="18" charset="0"/>
      <p:regular r:id="rId28"/>
    </p:embeddedFont>
    <p:embeddedFont>
      <p:font typeface="UTM Akashi" panose="02040603050506020204" pitchFamily="18" charset="0"/>
      <p:regular r:id="rId29"/>
    </p:embeddedFont>
    <p:embeddedFont>
      <p:font typeface="UTM Avo" panose="02040603050506020204" pitchFamily="18" charset="0"/>
      <p:regular r:id="rId30"/>
      <p:bold r:id="rId31"/>
      <p:italic r:id="rId32"/>
      <p:boldItalic r:id="rId33"/>
    </p:embeddedFont>
    <p:embeddedFont>
      <p:font typeface="UVF Caviar Dreams" panose="020B0604020202020204" charset="0"/>
      <p:bold r:id="rId3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>
          <p15:clr>
            <a:srgbClr val="A4A3A4"/>
          </p15:clr>
        </p15:guide>
        <p15:guide id="2" pos="29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à Thị Khánh Huyền" initials="HTKH" lastIdx="2" clrIdx="0">
    <p:extLst>
      <p:ext uri="{19B8F6BF-5375-455C-9EA6-DF929625EA0E}">
        <p15:presenceInfo xmlns:p15="http://schemas.microsoft.com/office/powerpoint/2012/main" userId="S::huyenhtk@skylineschool.edu.vn::bd7c9c73-7339-4fb6-ab41-221a33c9fd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94C"/>
    <a:srgbClr val="5FD7D1"/>
    <a:srgbClr val="C2F0EE"/>
    <a:srgbClr val="EDAD23"/>
    <a:srgbClr val="E8571C"/>
    <a:srgbClr val="EB9247"/>
    <a:srgbClr val="04722C"/>
    <a:srgbClr val="47BE53"/>
    <a:srgbClr val="683C1F"/>
    <a:srgbClr val="AF38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6314" autoAdjust="0"/>
  </p:normalViewPr>
  <p:slideViewPr>
    <p:cSldViewPr snapToGrid="0">
      <p:cViewPr varScale="1">
        <p:scale>
          <a:sx n="90" d="100"/>
          <a:sy n="90" d="100"/>
        </p:scale>
        <p:origin x="858" y="66"/>
      </p:cViewPr>
      <p:guideLst>
        <p:guide orient="horz" pos="2210"/>
        <p:guide pos="29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8" d="100"/>
        <a:sy n="168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2088" y="-102"/>
      </p:cViewPr>
      <p:guideLst>
        <p:guide orient="horz" pos="2880"/>
        <p:guide pos="2160"/>
      </p:guideLst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77861-8A3A-4C11-958B-34624B7D0B2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3EB54-8EE7-429C-9C2E-331E96398D6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页眉占位符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29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 typeface="Arial" panose="020B0604020202020204" pitchFamily="34" charset="0"/>
              <a:buNone/>
              <a:defRPr sz="1200" noProof="1">
                <a:latin typeface="+mn-lt"/>
                <a:ea typeface="+mn-ea"/>
              </a:defRPr>
            </a:lvl1pPr>
          </a:lstStyle>
          <a:p>
            <a:pPr>
              <a:defRPr/>
            </a:pPr>
            <a:fld id="{7263A889-7BE3-4A92-9517-4BCBA8CC1892}" type="datetimeFigureOut">
              <a:rPr lang="zh-CN" altLang="en-US"/>
              <a:pPr>
                <a:defRPr/>
              </a:pPr>
              <a:t>2023/7/23</a:t>
            </a:fld>
            <a:endParaRPr lang="zh-CN" altLang="en-US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宋体" pitchFamily="2" charset="-122"/>
              </a:defRPr>
            </a:lvl1pPr>
          </a:lstStyle>
          <a:p>
            <a:fld id="{810ABBBB-8FA1-4AF8-B0C8-EC036213AC6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651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7093043-CB03-47E4-AC75-91539C91F2FE}" type="slidenum">
              <a:rPr altLang="en-US" noProof="1">
                <a:solidFill>
                  <a:srgbClr val="000000"/>
                </a:solidFill>
              </a:rPr>
              <a:pPr/>
              <a:t>1</a:t>
            </a:fld>
            <a:endParaRPr lang="zh-CN" altLang="en-US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71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ABBBB-8FA1-4AF8-B0C8-EC036213AC6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945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ABBBB-8FA1-4AF8-B0C8-EC036213AC6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12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ABBBB-8FA1-4AF8-B0C8-EC036213AC6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175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76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710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183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988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071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942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093043-CB03-47E4-AC75-91539C91F2FE}" type="slidenum">
              <a:rPr kumimoji="0" altLang="en-US" sz="12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982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397073" y="1328356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www.1ppt.com/jianli/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手抄报：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www.1ppt.com/shouchaobao/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</a:t>
            </a:r>
          </a:p>
        </p:txBody>
      </p:sp>
      <p:grpSp>
        <p:nvGrpSpPr>
          <p:cNvPr id="4" name="组合 8"/>
          <p:cNvGrpSpPr>
            <a:grpSpLocks/>
          </p:cNvGrpSpPr>
          <p:nvPr userDrawn="1"/>
        </p:nvGrpSpPr>
        <p:grpSpPr bwMode="auto">
          <a:xfrm>
            <a:off x="-10226" y="1767666"/>
            <a:ext cx="9144000" cy="3454400"/>
            <a:chOff x="0" y="1689651"/>
            <a:chExt cx="9144000" cy="3453846"/>
          </a:xfrm>
        </p:grpSpPr>
        <p:pic>
          <p:nvPicPr>
            <p:cNvPr id="5" name="图片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651"/>
              <a:ext cx="9144000" cy="345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图片 7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30"/>
            <a:stretch>
              <a:fillRect/>
            </a:stretch>
          </p:blipFill>
          <p:spPr bwMode="auto">
            <a:xfrm rot="272823">
              <a:off x="3095073" y="4298727"/>
              <a:ext cx="1931858" cy="82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7738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397073" y="1328356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www.1ppt.com/jianli/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手抄报：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www.1ppt.com/shouchaobao/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</a:t>
            </a:r>
          </a:p>
        </p:txBody>
      </p:sp>
    </p:spTree>
    <p:extLst>
      <p:ext uri="{BB962C8B-B14F-4D97-AF65-F5344CB8AC3E}">
        <p14:creationId xmlns:p14="http://schemas.microsoft.com/office/powerpoint/2010/main" val="393890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C2F0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"/>
          <p:cNvSpPr txBox="1">
            <a:spLocks noChangeArrowheads="1"/>
          </p:cNvSpPr>
          <p:nvPr/>
        </p:nvSpPr>
        <p:spPr bwMode="auto">
          <a:xfrm>
            <a:off x="0" y="0"/>
            <a:ext cx="9144000" cy="5122796"/>
          </a:xfrm>
          <a:prstGeom prst="rect">
            <a:avLst/>
          </a:prstGeom>
          <a:solidFill>
            <a:srgbClr val="C2F0EE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pic>
        <p:nvPicPr>
          <p:cNvPr id="1027" name="图片 25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62425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组合 9"/>
          <p:cNvGrpSpPr>
            <a:grpSpLocks/>
          </p:cNvGrpSpPr>
          <p:nvPr userDrawn="1"/>
        </p:nvGrpSpPr>
        <p:grpSpPr bwMode="auto">
          <a:xfrm>
            <a:off x="-30163" y="4305300"/>
            <a:ext cx="1104901" cy="873125"/>
            <a:chOff x="1" y="4268479"/>
            <a:chExt cx="1131376" cy="866098"/>
          </a:xfrm>
        </p:grpSpPr>
        <p:pic>
          <p:nvPicPr>
            <p:cNvPr id="1030" name="图片 6"/>
            <p:cNvPicPr>
              <a:picLocks noChangeAspect="1" noChangeArrowheads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4268479"/>
              <a:ext cx="1131376" cy="8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图片 2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969" y="4772020"/>
              <a:ext cx="265753" cy="307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图片 4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339" y="4687904"/>
              <a:ext cx="243980" cy="307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C2F0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"/>
          <p:cNvSpPr txBox="1">
            <a:spLocks noChangeArrowheads="1"/>
          </p:cNvSpPr>
          <p:nvPr/>
        </p:nvSpPr>
        <p:spPr bwMode="auto">
          <a:xfrm>
            <a:off x="0" y="0"/>
            <a:ext cx="9144000" cy="5122796"/>
          </a:xfrm>
          <a:prstGeom prst="rect">
            <a:avLst/>
          </a:prstGeom>
          <a:solidFill>
            <a:srgbClr val="C2F0EE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pic>
        <p:nvPicPr>
          <p:cNvPr id="1027" name="图片 25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62425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图片 9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6363" y="1047750"/>
            <a:ext cx="74580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组合 9"/>
          <p:cNvGrpSpPr>
            <a:grpSpLocks/>
          </p:cNvGrpSpPr>
          <p:nvPr userDrawn="1"/>
        </p:nvGrpSpPr>
        <p:grpSpPr bwMode="auto">
          <a:xfrm>
            <a:off x="-30163" y="4305300"/>
            <a:ext cx="1104901" cy="873125"/>
            <a:chOff x="1" y="4268479"/>
            <a:chExt cx="1131376" cy="866098"/>
          </a:xfrm>
        </p:grpSpPr>
        <p:pic>
          <p:nvPicPr>
            <p:cNvPr id="1030" name="图片 6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4268479"/>
              <a:ext cx="1131376" cy="866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图片 2"/>
            <p:cNvPicPr>
              <a:picLocks noChangeAspect="1" noChangeArrowheads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969" y="4772020"/>
              <a:ext cx="265753" cy="307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图片 4"/>
            <p:cNvPicPr>
              <a:picLocks noChangeAspect="1" noChangeArrowheads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339" y="4687904"/>
              <a:ext cx="243980" cy="307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3F2216F-3579-4199-A271-CA260C6F0C16}"/>
              </a:ext>
            </a:extLst>
          </p:cNvPr>
          <p:cNvSpPr txBox="1"/>
          <p:nvPr userDrawn="1"/>
        </p:nvSpPr>
        <p:spPr>
          <a:xfrm>
            <a:off x="7787383" y="0"/>
            <a:ext cx="1533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5FD7D1"/>
                </a:solidFill>
                <a:latin typeface="UTM Avo" panose="02040603050506020204" pitchFamily="18" charset="0"/>
              </a:rPr>
              <a:t>Măng</a:t>
            </a:r>
            <a:r>
              <a:rPr lang="en-US" sz="1600" dirty="0">
                <a:solidFill>
                  <a:srgbClr val="5FD7D1"/>
                </a:solidFill>
                <a:latin typeface="UTM Avo" panose="02040603050506020204" pitchFamily="18" charset="0"/>
              </a:rPr>
              <a:t> non</a:t>
            </a:r>
            <a:endParaRPr lang="vi-VN" sz="1600" dirty="0">
              <a:solidFill>
                <a:srgbClr val="5FD7D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DC9FD-FB70-4F98-A64A-7991BA1283B9}"/>
              </a:ext>
            </a:extLst>
          </p:cNvPr>
          <p:cNvSpPr txBox="1"/>
          <p:nvPr userDrawn="1"/>
        </p:nvSpPr>
        <p:spPr>
          <a:xfrm>
            <a:off x="-209589" y="4915891"/>
            <a:ext cx="1533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3FB94C"/>
                </a:solidFill>
                <a:latin typeface="UTM Avo" panose="02040603050506020204" pitchFamily="18" charset="0"/>
              </a:rPr>
              <a:t>Măng</a:t>
            </a:r>
            <a:r>
              <a:rPr lang="en-US" sz="1600" dirty="0">
                <a:solidFill>
                  <a:srgbClr val="3FB94C"/>
                </a:solidFill>
                <a:latin typeface="UTM Avo" panose="02040603050506020204" pitchFamily="18" charset="0"/>
              </a:rPr>
              <a:t> non</a:t>
            </a:r>
            <a:endParaRPr lang="vi-VN" sz="1600" dirty="0">
              <a:solidFill>
                <a:srgbClr val="3FB94C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AD77AC-6D01-43F7-9FCA-8B233EE85F9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1" y="4950858"/>
            <a:ext cx="1409790" cy="2089638"/>
          </a:xfrm>
          <a:prstGeom prst="rect">
            <a:avLst/>
          </a:prstGeom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336C9CD0-F03C-47A3-A0DF-5621C7586975}"/>
              </a:ext>
            </a:extLst>
          </p:cNvPr>
          <p:cNvSpPr/>
          <p:nvPr userDrawn="1"/>
        </p:nvSpPr>
        <p:spPr>
          <a:xfrm>
            <a:off x="2514691" y="5851499"/>
            <a:ext cx="4572000" cy="11889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  <a:latin typeface="Calibri" panose="020F0502020204030204"/>
              </a:rPr>
              <a:t>0382348780</a:t>
            </a:r>
            <a:r>
              <a:rPr lang="en-US" sz="1200" dirty="0">
                <a:solidFill>
                  <a:srgbClr val="002060"/>
                </a:solidFill>
                <a:latin typeface="Calibri" panose="020F0502020204030204"/>
              </a:rPr>
              <a:t> - </a:t>
            </a:r>
            <a:r>
              <a:rPr lang="en-US" sz="1200" u="sng" dirty="0">
                <a:solidFill>
                  <a:srgbClr val="002060"/>
                </a:solidFill>
                <a:latin typeface="Calibri" panose="020F0502020204030204"/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FB1502-4F6A-4F58-88A5-7F0F499BE05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2590" y="-1041888"/>
            <a:ext cx="1409790" cy="20896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33018A-5323-4572-A241-5A0C6E43CB4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057" y="3117606"/>
            <a:ext cx="1409790" cy="208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7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37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7.jpeg"/><Relationship Id="rId5" Type="http://schemas.openxmlformats.org/officeDocument/2006/relationships/image" Target="../media/image24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133350"/>
            <a:ext cx="5943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UTM Akashi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00200" y="598873"/>
            <a:ext cx="6016091" cy="1023029"/>
            <a:chOff x="2053520" y="520333"/>
            <a:chExt cx="5233410" cy="1023029"/>
          </a:xfrm>
        </p:grpSpPr>
        <p:sp>
          <p:nvSpPr>
            <p:cNvPr id="6" name="TextBox 5"/>
            <p:cNvSpPr txBox="1"/>
            <p:nvPr/>
          </p:nvSpPr>
          <p:spPr>
            <a:xfrm>
              <a:off x="2053520" y="520333"/>
              <a:ext cx="5224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n w="11747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VN-SAF" panose="02040603050506020204" pitchFamily="18" charset="0"/>
                </a:rPr>
                <a:t>CON VỊT XẤU XÍ</a:t>
              </a:r>
              <a:endParaRPr lang="vi-VN" sz="6000" b="1" dirty="0">
                <a:ln w="1174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VF Caviar Dreams" panose="020B08020202040205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62557" y="527699"/>
              <a:ext cx="5224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04722C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VN-SAF" panose="02040603050506020204" pitchFamily="18" charset="0"/>
                </a:rPr>
                <a:t>CON VỊT XẤU XÍ</a:t>
              </a:r>
              <a:endParaRPr lang="vi-VN" sz="6000" b="1" dirty="0">
                <a:solidFill>
                  <a:srgbClr val="04722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VF Caviar Dreams" panose="020B08020202040205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29261" y="58332"/>
            <a:ext cx="1990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Kể</a:t>
            </a:r>
            <a:r>
              <a:rPr lang="en-US" sz="4400" b="1" dirty="0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 </a:t>
            </a:r>
            <a:r>
              <a:rPr lang="en-US" sz="44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chuyện</a:t>
            </a:r>
            <a:endParaRPr lang="vi-VN" sz="4400" b="1" dirty="0">
              <a:solidFill>
                <a:srgbClr val="EDAD2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564184" y="1447084"/>
            <a:ext cx="2000555" cy="369332"/>
            <a:chOff x="6565584" y="1534304"/>
            <a:chExt cx="2000555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6575974" y="1534304"/>
              <a:ext cx="1990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SVN-SAF" panose="02040603050506020204" pitchFamily="18" charset="0"/>
                </a:rPr>
                <a:t>An - </a:t>
              </a:r>
              <a:r>
                <a:rPr lang="en-US" b="1" dirty="0" err="1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SVN-SAF" panose="02040603050506020204" pitchFamily="18" charset="0"/>
                </a:rPr>
                <a:t>đéc</a:t>
              </a:r>
              <a:r>
                <a:rPr lang="en-US" b="1" dirty="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SVN-SAF" panose="02040603050506020204" pitchFamily="18" charset="0"/>
                </a:rPr>
                <a:t> - </a:t>
              </a:r>
              <a:r>
                <a:rPr lang="en-US" b="1" dirty="0" err="1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SVN-SAF" panose="02040603050506020204" pitchFamily="18" charset="0"/>
                </a:rPr>
                <a:t>xen</a:t>
              </a:r>
              <a:endParaRPr lang="vi-VN" b="1" dirty="0">
                <a:ln w="889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65584" y="1534304"/>
              <a:ext cx="1990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n w="12700">
                    <a:noFill/>
                  </a:ln>
                  <a:solidFill>
                    <a:srgbClr val="04722C"/>
                  </a:solidFill>
                  <a:effectLst/>
                  <a:latin typeface="SVN-SAF" panose="02040603050506020204" pitchFamily="18" charset="0"/>
                </a:rPr>
                <a:t>An - </a:t>
              </a:r>
              <a:r>
                <a:rPr lang="en-US" b="1" dirty="0" err="1">
                  <a:ln w="0">
                    <a:noFill/>
                  </a:ln>
                  <a:solidFill>
                    <a:srgbClr val="04722C"/>
                  </a:solidFill>
                  <a:effectLst/>
                  <a:latin typeface="SVN-SAF" panose="02040603050506020204" pitchFamily="18" charset="0"/>
                </a:rPr>
                <a:t>đéc</a:t>
              </a:r>
              <a:r>
                <a:rPr lang="en-US" b="1" dirty="0">
                  <a:ln w="12700">
                    <a:noFill/>
                  </a:ln>
                  <a:solidFill>
                    <a:srgbClr val="04722C"/>
                  </a:solidFill>
                  <a:effectLst/>
                  <a:latin typeface="SVN-SAF" panose="02040603050506020204" pitchFamily="18" charset="0"/>
                </a:rPr>
                <a:t> - </a:t>
              </a:r>
              <a:r>
                <a:rPr lang="en-US" b="1" dirty="0" err="1">
                  <a:ln w="12700">
                    <a:noFill/>
                  </a:ln>
                  <a:solidFill>
                    <a:srgbClr val="04722C"/>
                  </a:solidFill>
                  <a:effectLst/>
                  <a:latin typeface="SVN-SAF" panose="02040603050506020204" pitchFamily="18" charset="0"/>
                </a:rPr>
                <a:t>xen</a:t>
              </a:r>
              <a:endParaRPr lang="vi-VN" b="1" dirty="0">
                <a:ln w="12700">
                  <a:noFill/>
                </a:ln>
                <a:solidFill>
                  <a:srgbClr val="04722C"/>
                </a:solidFill>
                <a:effectLst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102C1B5-92DA-4E34-B6DD-F74AF7251A7F}"/>
              </a:ext>
            </a:extLst>
          </p:cNvPr>
          <p:cNvGrpSpPr/>
          <p:nvPr/>
        </p:nvGrpSpPr>
        <p:grpSpPr>
          <a:xfrm>
            <a:off x="3933989" y="1816416"/>
            <a:ext cx="5706977" cy="3690023"/>
            <a:chOff x="3922972" y="1778212"/>
            <a:chExt cx="5706977" cy="369002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AEE1DBD-94AC-4A74-9D0F-FD41407B7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90" t="5440" r="19112" b="58266"/>
            <a:stretch/>
          </p:blipFill>
          <p:spPr>
            <a:xfrm flipH="1">
              <a:off x="4428782" y="1778212"/>
              <a:ext cx="1713684" cy="276641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32E1205-627E-4B53-A773-1CED69C74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8233" y="2401759"/>
              <a:ext cx="1990165" cy="211407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B0533E-EAC8-4068-80B8-18A1D8B9FC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28" t="52860" r="22248" b="23573"/>
            <a:stretch/>
          </p:blipFill>
          <p:spPr>
            <a:xfrm rot="21019233">
              <a:off x="3922972" y="2905884"/>
              <a:ext cx="5706977" cy="2562351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8EEE6E-1E29-4E4D-8163-8E127BA8F1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/>
          <a:stretch/>
        </p:blipFill>
        <p:spPr bwMode="auto">
          <a:xfrm>
            <a:off x="2784499" y="694032"/>
            <a:ext cx="6132565" cy="3769560"/>
          </a:xfrm>
          <a:prstGeom prst="round2DiagRect">
            <a:avLst>
              <a:gd name="adj1" fmla="val 16667"/>
              <a:gd name="adj2" fmla="val 1262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7DC967A-3BCD-4946-8B6C-A5E95BBDF066}"/>
              </a:ext>
            </a:extLst>
          </p:cNvPr>
          <p:cNvGrpSpPr/>
          <p:nvPr/>
        </p:nvGrpSpPr>
        <p:grpSpPr>
          <a:xfrm>
            <a:off x="-216871" y="1036574"/>
            <a:ext cx="3084476" cy="3084476"/>
            <a:chOff x="-42210" y="1016026"/>
            <a:chExt cx="3084476" cy="3084476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9D86AE61-6C52-45A5-A400-50A7EC0A2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2210" y="1016026"/>
              <a:ext cx="3084476" cy="308447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676755-2B36-4849-B102-F0563993782C}"/>
                </a:ext>
              </a:extLst>
            </p:cNvPr>
            <p:cNvSpPr txBox="1"/>
            <p:nvPr/>
          </p:nvSpPr>
          <p:spPr>
            <a:xfrm>
              <a:off x="534257" y="1938835"/>
              <a:ext cx="205483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Vợ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chồng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thiên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nga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đến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đón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cảm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ơn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vịt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mẹ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cùng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đàn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vịt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E6657F-D996-4B8F-8AD2-8CC2D37AA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650" y="648493"/>
            <a:ext cx="6085105" cy="3740389"/>
          </a:xfrm>
          <a:prstGeom prst="round2DiagRect">
            <a:avLst>
              <a:gd name="adj1" fmla="val 16667"/>
              <a:gd name="adj2" fmla="val 1628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7D09481-F0D8-4121-B391-FAE9A38BF530}"/>
              </a:ext>
            </a:extLst>
          </p:cNvPr>
          <p:cNvGrpSpPr/>
          <p:nvPr/>
        </p:nvGrpSpPr>
        <p:grpSpPr>
          <a:xfrm>
            <a:off x="-79995" y="1078866"/>
            <a:ext cx="2879644" cy="2879644"/>
            <a:chOff x="94666" y="1058318"/>
            <a:chExt cx="2879644" cy="2879644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59061067-D3CA-4608-AADC-AC32AFA72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66" y="1058318"/>
              <a:ext cx="2879644" cy="287964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FF0FEE-67B6-4450-9807-5C8CDF7B5175}"/>
                </a:ext>
              </a:extLst>
            </p:cNvPr>
            <p:cNvSpPr txBox="1"/>
            <p:nvPr/>
          </p:nvSpPr>
          <p:spPr>
            <a:xfrm>
              <a:off x="595902" y="1759990"/>
              <a:ext cx="205483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Thiên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nga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còn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cùng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bố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mẹ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bay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đi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Đàn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vịt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nhìn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theo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vẻ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ngạc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nhiên</a:t>
              </a:r>
              <a:endPara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8973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37A3185-B46D-49EF-AC0D-E54FA59C0E31}"/>
              </a:ext>
            </a:extLst>
          </p:cNvPr>
          <p:cNvGrpSpPr/>
          <p:nvPr/>
        </p:nvGrpSpPr>
        <p:grpSpPr>
          <a:xfrm>
            <a:off x="2614710" y="403938"/>
            <a:ext cx="3016501" cy="2162908"/>
            <a:chOff x="2567607" y="166749"/>
            <a:chExt cx="3016501" cy="216290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84F7F8D-5539-4600-A6B4-3EA9961A6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877" y="166749"/>
              <a:ext cx="2710860" cy="1666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2A17B4-0212-411C-BDE9-D785E45C6CD2}"/>
                </a:ext>
              </a:extLst>
            </p:cNvPr>
            <p:cNvSpPr txBox="1"/>
            <p:nvPr/>
          </p:nvSpPr>
          <p:spPr>
            <a:xfrm>
              <a:off x="2567607" y="1806437"/>
              <a:ext cx="30165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Vợ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chồng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thiên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nga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gửi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con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lại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nhờ</a:t>
              </a:r>
              <a:r>
                <a:rPr kumimoji="0" lang="en-US" sz="1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vịt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mẹ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trông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giúp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A0CF6AD-3EA1-46BF-BE86-684B141ACD88}"/>
              </a:ext>
            </a:extLst>
          </p:cNvPr>
          <p:cNvGrpSpPr/>
          <p:nvPr/>
        </p:nvGrpSpPr>
        <p:grpSpPr>
          <a:xfrm>
            <a:off x="5584109" y="424539"/>
            <a:ext cx="3559891" cy="2132368"/>
            <a:chOff x="5537006" y="187350"/>
            <a:chExt cx="3559891" cy="213236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AA0066-A46A-4103-824D-AAA518F478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3" t="1653" r="1989" b="2099"/>
            <a:stretch/>
          </p:blipFill>
          <p:spPr bwMode="auto">
            <a:xfrm>
              <a:off x="5877956" y="187350"/>
              <a:ext cx="2643808" cy="1609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7239A9-46D5-44AA-B63A-E2E919CE0002}"/>
                </a:ext>
              </a:extLst>
            </p:cNvPr>
            <p:cNvSpPr txBox="1"/>
            <p:nvPr/>
          </p:nvSpPr>
          <p:spPr>
            <a:xfrm>
              <a:off x="5537006" y="1796498"/>
              <a:ext cx="3559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Vịt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mẹ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dẫn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đàn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con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ra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ao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.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Thiên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nga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con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đi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cuối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đàn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trông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rất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lẻ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loi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cô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đơn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2BC497-3DD3-4E43-8603-DF691B7474EA}"/>
              </a:ext>
            </a:extLst>
          </p:cNvPr>
          <p:cNvGrpSpPr/>
          <p:nvPr/>
        </p:nvGrpSpPr>
        <p:grpSpPr>
          <a:xfrm>
            <a:off x="2499577" y="2751693"/>
            <a:ext cx="3189630" cy="2193253"/>
            <a:chOff x="2452474" y="2514504"/>
            <a:chExt cx="3189630" cy="21932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7E01901-F7F0-4EC2-8044-8639D17ABA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1"/>
            <a:stretch/>
          </p:blipFill>
          <p:spPr bwMode="auto">
            <a:xfrm>
              <a:off x="2717398" y="2514504"/>
              <a:ext cx="2716920" cy="16700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33CE6-C571-4A04-BDA7-C3E63CFD5AB6}"/>
                </a:ext>
              </a:extLst>
            </p:cNvPr>
            <p:cNvSpPr txBox="1"/>
            <p:nvPr/>
          </p:nvSpPr>
          <p:spPr>
            <a:xfrm>
              <a:off x="2452474" y="4184537"/>
              <a:ext cx="3189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Vợ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chồng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thiên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nga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đến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đón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con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và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cảm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ơn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vịt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mẹ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cùng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đàn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vịt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con.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2828EC-2D53-478B-BEAD-8ABB264F15F6}"/>
              </a:ext>
            </a:extLst>
          </p:cNvPr>
          <p:cNvGrpSpPr/>
          <p:nvPr/>
        </p:nvGrpSpPr>
        <p:grpSpPr>
          <a:xfrm>
            <a:off x="5689207" y="2751693"/>
            <a:ext cx="3149048" cy="2203192"/>
            <a:chOff x="5642104" y="2514504"/>
            <a:chExt cx="3149048" cy="220319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EB8313F-A04A-42F4-AA4C-10B578006F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956" y="2514504"/>
              <a:ext cx="2677345" cy="1645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100E5F-2244-47C4-B04C-57D2337AFFBF}"/>
                </a:ext>
              </a:extLst>
            </p:cNvPr>
            <p:cNvSpPr txBox="1"/>
            <p:nvPr/>
          </p:nvSpPr>
          <p:spPr>
            <a:xfrm>
              <a:off x="5642104" y="4194476"/>
              <a:ext cx="3149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Thiên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nga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con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cùng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bố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mẹ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bay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đi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.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Đàn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vịt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nhìn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theo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vẻ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ngạc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nhiên</a:t>
              </a:r>
              <a:r>
                <a:rPr lang="en-US" sz="1400" b="1" dirty="0">
                  <a:solidFill>
                    <a:prstClr val="black"/>
                  </a:solidFill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BFB405-6043-4608-950E-F74925E87B60}"/>
              </a:ext>
            </a:extLst>
          </p:cNvPr>
          <p:cNvGrpSpPr/>
          <p:nvPr/>
        </p:nvGrpSpPr>
        <p:grpSpPr>
          <a:xfrm>
            <a:off x="410932" y="799414"/>
            <a:ext cx="1842307" cy="3060486"/>
            <a:chOff x="435239" y="-30674"/>
            <a:chExt cx="13622080" cy="4618425"/>
          </a:xfrm>
        </p:grpSpPr>
        <p:sp>
          <p:nvSpPr>
            <p:cNvPr id="19" name="Rectangle 1">
              <a:extLst>
                <a:ext uri="{FF2B5EF4-FFF2-40B4-BE49-F238E27FC236}">
                  <a16:creationId xmlns:a16="http://schemas.microsoft.com/office/drawing/2014/main" id="{B200888C-4E01-40FC-AB8D-CA21B49C2F2B}"/>
                </a:ext>
              </a:extLst>
            </p:cNvPr>
            <p:cNvSpPr/>
            <p:nvPr/>
          </p:nvSpPr>
          <p:spPr>
            <a:xfrm>
              <a:off x="1099504" y="-30674"/>
              <a:ext cx="12720533" cy="4618425"/>
            </a:xfrm>
            <a:custGeom>
              <a:avLst/>
              <a:gdLst>
                <a:gd name="connsiteX0" fmla="*/ 0 w 12720533"/>
                <a:gd name="connsiteY0" fmla="*/ 0 h 4618425"/>
                <a:gd name="connsiteX1" fmla="*/ 12720533 w 12720533"/>
                <a:gd name="connsiteY1" fmla="*/ 0 h 4618425"/>
                <a:gd name="connsiteX2" fmla="*/ 12720533 w 12720533"/>
                <a:gd name="connsiteY2" fmla="*/ 4618425 h 4618425"/>
                <a:gd name="connsiteX3" fmla="*/ 0 w 12720533"/>
                <a:gd name="connsiteY3" fmla="*/ 4618425 h 4618425"/>
                <a:gd name="connsiteX4" fmla="*/ 0 w 12720533"/>
                <a:gd name="connsiteY4" fmla="*/ 0 h 461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0533" h="4618425" fill="none" extrusionOk="0">
                  <a:moveTo>
                    <a:pt x="0" y="0"/>
                  </a:moveTo>
                  <a:cubicBezTo>
                    <a:pt x="3265880" y="-133017"/>
                    <a:pt x="7597872" y="-123057"/>
                    <a:pt x="12720533" y="0"/>
                  </a:cubicBezTo>
                  <a:cubicBezTo>
                    <a:pt x="12647852" y="674079"/>
                    <a:pt x="12689756" y="3247689"/>
                    <a:pt x="12720533" y="4618425"/>
                  </a:cubicBezTo>
                  <a:cubicBezTo>
                    <a:pt x="9923842" y="4616224"/>
                    <a:pt x="5971284" y="4488654"/>
                    <a:pt x="0" y="4618425"/>
                  </a:cubicBezTo>
                  <a:cubicBezTo>
                    <a:pt x="62819" y="3384268"/>
                    <a:pt x="-160207" y="2123286"/>
                    <a:pt x="0" y="0"/>
                  </a:cubicBezTo>
                  <a:close/>
                </a:path>
                <a:path w="12720533" h="4618425" stroke="0" extrusionOk="0">
                  <a:moveTo>
                    <a:pt x="0" y="0"/>
                  </a:moveTo>
                  <a:cubicBezTo>
                    <a:pt x="2573473" y="-157587"/>
                    <a:pt x="6529474" y="-63908"/>
                    <a:pt x="12720533" y="0"/>
                  </a:cubicBezTo>
                  <a:cubicBezTo>
                    <a:pt x="12551124" y="1455191"/>
                    <a:pt x="12552391" y="3103412"/>
                    <a:pt x="12720533" y="4618425"/>
                  </a:cubicBezTo>
                  <a:cubicBezTo>
                    <a:pt x="10254148" y="4517427"/>
                    <a:pt x="1550498" y="4739481"/>
                    <a:pt x="0" y="4618425"/>
                  </a:cubicBezTo>
                  <a:cubicBezTo>
                    <a:pt x="-124967" y="4113926"/>
                    <a:pt x="-10970" y="2048259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white"/>
                  </a:solidFill>
                </a:rPr>
                <a:t>*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55E2791-9C88-4E5B-A796-6EB5BDAC8203}"/>
                </a:ext>
              </a:extLst>
            </p:cNvPr>
            <p:cNvSpPr txBox="1"/>
            <p:nvPr/>
          </p:nvSpPr>
          <p:spPr>
            <a:xfrm>
              <a:off x="435239" y="214936"/>
              <a:ext cx="13622080" cy="789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3.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Kể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lại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toàn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bộ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câu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chuyện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Con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vịt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xấu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xí</a:t>
              </a:r>
              <a:endParaRPr lang="en-US" altLang="en-US" sz="2800" b="1" spc="-15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latin typeface="UTM Avo" panose="020406030505060202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78692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9F45669-BA94-4248-922B-527648680ABB}"/>
              </a:ext>
            </a:extLst>
          </p:cNvPr>
          <p:cNvGrpSpPr/>
          <p:nvPr/>
        </p:nvGrpSpPr>
        <p:grpSpPr>
          <a:xfrm>
            <a:off x="934948" y="701048"/>
            <a:ext cx="7767152" cy="768176"/>
            <a:chOff x="435239" y="80709"/>
            <a:chExt cx="13622080" cy="1159216"/>
          </a:xfrm>
        </p:grpSpPr>
        <p:sp>
          <p:nvSpPr>
            <p:cNvPr id="11" name="Rectangle 1">
              <a:extLst>
                <a:ext uri="{FF2B5EF4-FFF2-40B4-BE49-F238E27FC236}">
                  <a16:creationId xmlns:a16="http://schemas.microsoft.com/office/drawing/2014/main" id="{40E457B0-EB71-4C87-AE10-6BCC7B680748}"/>
                </a:ext>
              </a:extLst>
            </p:cNvPr>
            <p:cNvSpPr/>
            <p:nvPr/>
          </p:nvSpPr>
          <p:spPr>
            <a:xfrm>
              <a:off x="1099507" y="80709"/>
              <a:ext cx="12143388" cy="1159216"/>
            </a:xfrm>
            <a:custGeom>
              <a:avLst/>
              <a:gdLst>
                <a:gd name="connsiteX0" fmla="*/ 0 w 12143388"/>
                <a:gd name="connsiteY0" fmla="*/ 0 h 1159216"/>
                <a:gd name="connsiteX1" fmla="*/ 12143388 w 12143388"/>
                <a:gd name="connsiteY1" fmla="*/ 0 h 1159216"/>
                <a:gd name="connsiteX2" fmla="*/ 12143388 w 12143388"/>
                <a:gd name="connsiteY2" fmla="*/ 1159216 h 1159216"/>
                <a:gd name="connsiteX3" fmla="*/ 0 w 12143388"/>
                <a:gd name="connsiteY3" fmla="*/ 1159216 h 1159216"/>
                <a:gd name="connsiteX4" fmla="*/ 0 w 12143388"/>
                <a:gd name="connsiteY4" fmla="*/ 0 h 115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43388" h="1159216" fill="none" extrusionOk="0">
                  <a:moveTo>
                    <a:pt x="0" y="0"/>
                  </a:moveTo>
                  <a:cubicBezTo>
                    <a:pt x="1785664" y="-133017"/>
                    <a:pt x="9088199" y="-123057"/>
                    <a:pt x="12143388" y="0"/>
                  </a:cubicBezTo>
                  <a:cubicBezTo>
                    <a:pt x="12165000" y="116899"/>
                    <a:pt x="12109672" y="1031096"/>
                    <a:pt x="12143388" y="1159216"/>
                  </a:cubicBezTo>
                  <a:cubicBezTo>
                    <a:pt x="10006201" y="1157015"/>
                    <a:pt x="1352438" y="1029445"/>
                    <a:pt x="0" y="1159216"/>
                  </a:cubicBezTo>
                  <a:cubicBezTo>
                    <a:pt x="-89069" y="842613"/>
                    <a:pt x="7649" y="567642"/>
                    <a:pt x="0" y="0"/>
                  </a:cubicBezTo>
                  <a:close/>
                </a:path>
                <a:path w="12143388" h="1159216" stroke="0" extrusionOk="0">
                  <a:moveTo>
                    <a:pt x="0" y="0"/>
                  </a:moveTo>
                  <a:cubicBezTo>
                    <a:pt x="5330148" y="-157587"/>
                    <a:pt x="9607793" y="-63908"/>
                    <a:pt x="12143388" y="0"/>
                  </a:cubicBezTo>
                  <a:cubicBezTo>
                    <a:pt x="12239242" y="308520"/>
                    <a:pt x="12164715" y="956744"/>
                    <a:pt x="12143388" y="1159216"/>
                  </a:cubicBezTo>
                  <a:cubicBezTo>
                    <a:pt x="7260647" y="1058218"/>
                    <a:pt x="2474842" y="1280272"/>
                    <a:pt x="0" y="1159216"/>
                  </a:cubicBezTo>
                  <a:cubicBezTo>
                    <a:pt x="-40431" y="771496"/>
                    <a:pt x="47308" y="231275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prstClr val="white"/>
                  </a:solidFill>
                </a:rPr>
                <a:t>*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8EDF92-05BE-4B6A-801D-4DB2170BC5B3}"/>
                </a:ext>
              </a:extLst>
            </p:cNvPr>
            <p:cNvSpPr txBox="1"/>
            <p:nvPr/>
          </p:nvSpPr>
          <p:spPr>
            <a:xfrm>
              <a:off x="435239" y="214936"/>
              <a:ext cx="13622080" cy="789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4.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Câu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chuyện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này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khuyên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em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điều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gì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7628" y="1924362"/>
            <a:ext cx="4292321" cy="1170582"/>
            <a:chOff x="1092954" y="2371436"/>
            <a:chExt cx="4611922" cy="117058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77F062-D850-404D-BF21-649758F7869A}"/>
                </a:ext>
              </a:extLst>
            </p:cNvPr>
            <p:cNvGrpSpPr/>
            <p:nvPr/>
          </p:nvGrpSpPr>
          <p:grpSpPr>
            <a:xfrm>
              <a:off x="1456545" y="2371436"/>
              <a:ext cx="4248331" cy="1132616"/>
              <a:chOff x="1108416" y="4554145"/>
              <a:chExt cx="5124211" cy="137163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2E8DA14F-4737-4CD5-B631-D64738F8569F}"/>
                  </a:ext>
                </a:extLst>
              </p:cNvPr>
              <p:cNvGrpSpPr/>
              <p:nvPr/>
            </p:nvGrpSpPr>
            <p:grpSpPr>
              <a:xfrm>
                <a:off x="1108416" y="4554145"/>
                <a:ext cx="5124211" cy="1371634"/>
                <a:chOff x="1153352" y="404137"/>
                <a:chExt cx="10870885" cy="4944813"/>
              </a:xfrm>
            </p:grpSpPr>
            <p:sp>
              <p:nvSpPr>
                <p:cNvPr id="18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28F97FAD-9DCA-4105-9C93-8FDBE3CF2F14}"/>
                    </a:ext>
                  </a:extLst>
                </p:cNvPr>
                <p:cNvSpPr/>
                <p:nvPr/>
              </p:nvSpPr>
              <p:spPr>
                <a:xfrm>
                  <a:off x="1153352" y="404137"/>
                  <a:ext cx="10870885" cy="4944813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solidFill>
                  <a:srgbClr val="47C6F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A3DF7681-CB58-4352-B955-36BAFBDCBDE0}"/>
                    </a:ext>
                  </a:extLst>
                </p:cNvPr>
                <p:cNvSpPr/>
                <p:nvPr/>
              </p:nvSpPr>
              <p:spPr>
                <a:xfrm>
                  <a:off x="1153352" y="684742"/>
                  <a:ext cx="10800569" cy="4579056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bg1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8533DD09-C509-42A1-A938-147760B342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284" y="4672159"/>
                <a:ext cx="4450474" cy="123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Đừng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cho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rằng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người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khác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xấu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xí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chỉ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vì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họ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không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giống</a:t>
                </a:r>
                <a:r>
                  <a:rPr lang="en-US" altLang="en-US" sz="2000" b="1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2E74B4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latin typeface="UTM Avo" panose="02040603050506020204" pitchFamily="18" charset="0"/>
                  </a:rPr>
                  <a:t>mình</a:t>
                </a:r>
                <a:endParaRPr lang="en-US" altLang="en-US" sz="2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2E74B4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56" r="80948" b="81481"/>
            <a:stretch/>
          </p:blipFill>
          <p:spPr>
            <a:xfrm>
              <a:off x="1092954" y="2386318"/>
              <a:ext cx="888921" cy="11557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599650" y="1791574"/>
            <a:ext cx="4382495" cy="1203766"/>
            <a:chOff x="6092322" y="2271847"/>
            <a:chExt cx="4568775" cy="120376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3E56FA6-089E-429F-98D3-2595824A876F}"/>
                </a:ext>
              </a:extLst>
            </p:cNvPr>
            <p:cNvGrpSpPr/>
            <p:nvPr/>
          </p:nvGrpSpPr>
          <p:grpSpPr>
            <a:xfrm>
              <a:off x="6363536" y="2382013"/>
              <a:ext cx="4297561" cy="1093600"/>
              <a:chOff x="1122602" y="2520411"/>
              <a:chExt cx="5016486" cy="130679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BA52940-2B48-43D1-8F6C-024B712ED2DE}"/>
                  </a:ext>
                </a:extLst>
              </p:cNvPr>
              <p:cNvGrpSpPr/>
              <p:nvPr/>
            </p:nvGrpSpPr>
            <p:grpSpPr>
              <a:xfrm>
                <a:off x="1122602" y="2520411"/>
                <a:ext cx="5016486" cy="1306792"/>
                <a:chOff x="1183448" y="577127"/>
                <a:chExt cx="10642349" cy="4711056"/>
              </a:xfrm>
            </p:grpSpPr>
            <p:sp>
              <p:nvSpPr>
                <p:cNvPr id="25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3528A61C-9859-4AAF-B828-FEB7AA97DF04}"/>
                    </a:ext>
                  </a:extLst>
                </p:cNvPr>
                <p:cNvSpPr/>
                <p:nvPr/>
              </p:nvSpPr>
              <p:spPr>
                <a:xfrm>
                  <a:off x="1309417" y="577127"/>
                  <a:ext cx="10516380" cy="4711056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solidFill>
                  <a:srgbClr val="3239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E1DC222C-905A-46D1-9EDA-5CA3BE1FEB01}"/>
                    </a:ext>
                  </a:extLst>
                </p:cNvPr>
                <p:cNvSpPr/>
                <p:nvPr/>
              </p:nvSpPr>
              <p:spPr>
                <a:xfrm>
                  <a:off x="1183448" y="738688"/>
                  <a:ext cx="10448355" cy="4431998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bg1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4" name="Rectangle 33">
                <a:extLst>
                  <a:ext uri="{FF2B5EF4-FFF2-40B4-BE49-F238E27FC236}">
                    <a16:creationId xmlns:a16="http://schemas.microsoft.com/office/drawing/2014/main" id="{118505DE-D46F-46DB-96AA-DEA7BE627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5800" y="2770661"/>
                <a:ext cx="4306831" cy="8458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Chỉ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yêu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thương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những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ai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giống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với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32397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mình</a:t>
                </a:r>
                <a:endParaRPr lang="en-US" altLang="en-US" sz="20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323972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61" t="-1242" r="65801" b="82167"/>
            <a:stretch/>
          </p:blipFill>
          <p:spPr>
            <a:xfrm>
              <a:off x="6092322" y="2271847"/>
              <a:ext cx="763252" cy="11788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7274" y="3412628"/>
            <a:ext cx="4281016" cy="1277243"/>
            <a:chOff x="990071" y="3965496"/>
            <a:chExt cx="4714805" cy="127724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3E56FA6-089E-429F-98D3-2595824A876F}"/>
                </a:ext>
              </a:extLst>
            </p:cNvPr>
            <p:cNvGrpSpPr/>
            <p:nvPr/>
          </p:nvGrpSpPr>
          <p:grpSpPr>
            <a:xfrm>
              <a:off x="1458184" y="3965496"/>
              <a:ext cx="4246692" cy="1277243"/>
              <a:chOff x="1181980" y="2520411"/>
              <a:chExt cx="4957108" cy="1526236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BA52940-2B48-43D1-8F6C-024B712ED2DE}"/>
                  </a:ext>
                </a:extLst>
              </p:cNvPr>
              <p:cNvGrpSpPr/>
              <p:nvPr/>
            </p:nvGrpSpPr>
            <p:grpSpPr>
              <a:xfrm>
                <a:off x="1181980" y="2520411"/>
                <a:ext cx="4957108" cy="1526236"/>
                <a:chOff x="1309417" y="577127"/>
                <a:chExt cx="10516380" cy="5502166"/>
              </a:xfrm>
            </p:grpSpPr>
            <p:sp>
              <p:nvSpPr>
                <p:cNvPr id="32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3528A61C-9859-4AAF-B828-FEB7AA97DF04}"/>
                    </a:ext>
                  </a:extLst>
                </p:cNvPr>
                <p:cNvSpPr/>
                <p:nvPr/>
              </p:nvSpPr>
              <p:spPr>
                <a:xfrm>
                  <a:off x="1309417" y="577127"/>
                  <a:ext cx="10516380" cy="5502166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solidFill>
                  <a:srgbClr val="99C3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E1DC222C-905A-46D1-9EDA-5CA3BE1FEB01}"/>
                    </a:ext>
                  </a:extLst>
                </p:cNvPr>
                <p:cNvSpPr/>
                <p:nvPr/>
              </p:nvSpPr>
              <p:spPr>
                <a:xfrm>
                  <a:off x="1370244" y="749729"/>
                  <a:ext cx="10310145" cy="5208358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bg1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1" name="Rectangle 33">
                <a:extLst>
                  <a:ext uri="{FF2B5EF4-FFF2-40B4-BE49-F238E27FC236}">
                    <a16:creationId xmlns:a16="http://schemas.microsoft.com/office/drawing/2014/main" id="{118505DE-D46F-46DB-96AA-DEA7BE627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3609" y="2676697"/>
                <a:ext cx="4353477" cy="1213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Nhận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ra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cái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đẹp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của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người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khác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và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biết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   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yêu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thương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người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99C312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khác</a:t>
                </a:r>
                <a:endParaRPr lang="en-US" altLang="en-US" sz="20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99C312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22" t="268" r="50475" b="80657"/>
            <a:stretch/>
          </p:blipFill>
          <p:spPr>
            <a:xfrm>
              <a:off x="990071" y="3965497"/>
              <a:ext cx="799425" cy="1277242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4641159" y="3389824"/>
            <a:ext cx="4393647" cy="1399865"/>
            <a:chOff x="6047625" y="4021001"/>
            <a:chExt cx="4664340" cy="124202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3E56FA6-089E-429F-98D3-2595824A876F}"/>
                </a:ext>
              </a:extLst>
            </p:cNvPr>
            <p:cNvGrpSpPr/>
            <p:nvPr/>
          </p:nvGrpSpPr>
          <p:grpSpPr>
            <a:xfrm>
              <a:off x="6414405" y="4021001"/>
              <a:ext cx="4297560" cy="1173693"/>
              <a:chOff x="1122603" y="2520411"/>
              <a:chExt cx="5016485" cy="1402498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0BA52940-2B48-43D1-8F6C-024B712ED2DE}"/>
                  </a:ext>
                </a:extLst>
              </p:cNvPr>
              <p:cNvGrpSpPr/>
              <p:nvPr/>
            </p:nvGrpSpPr>
            <p:grpSpPr>
              <a:xfrm>
                <a:off x="1122603" y="2520411"/>
                <a:ext cx="5016485" cy="1402498"/>
                <a:chOff x="1183450" y="577127"/>
                <a:chExt cx="10642347" cy="5056080"/>
              </a:xfrm>
            </p:grpSpPr>
            <p:sp>
              <p:nvSpPr>
                <p:cNvPr id="39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3528A61C-9859-4AAF-B828-FEB7AA97DF04}"/>
                    </a:ext>
                  </a:extLst>
                </p:cNvPr>
                <p:cNvSpPr/>
                <p:nvPr/>
              </p:nvSpPr>
              <p:spPr>
                <a:xfrm>
                  <a:off x="1309418" y="577127"/>
                  <a:ext cx="10516379" cy="5056080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solidFill>
                  <a:srgbClr val="FF346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0" name="สี่เหลี่ยมผืนผ้ามุมมน 2">
                  <a:extLst>
                    <a:ext uri="{FF2B5EF4-FFF2-40B4-BE49-F238E27FC236}">
                      <a16:creationId xmlns:a16="http://schemas.microsoft.com/office/drawing/2014/main" id="{E1DC222C-905A-46D1-9EDA-5CA3BE1FEB01}"/>
                    </a:ext>
                  </a:extLst>
                </p:cNvPr>
                <p:cNvSpPr/>
                <p:nvPr/>
              </p:nvSpPr>
              <p:spPr>
                <a:xfrm>
                  <a:off x="1183450" y="630896"/>
                  <a:ext cx="10448355" cy="4864077"/>
                </a:xfrm>
                <a:custGeom>
                  <a:avLst/>
                  <a:gdLst>
                    <a:gd name="connsiteX0" fmla="*/ 0 w 9144000"/>
                    <a:gd name="connsiteY0" fmla="*/ 814500 h 4886900"/>
                    <a:gd name="connsiteX1" fmla="*/ 814500 w 9144000"/>
                    <a:gd name="connsiteY1" fmla="*/ 0 h 4886900"/>
                    <a:gd name="connsiteX2" fmla="*/ 8329500 w 9144000"/>
                    <a:gd name="connsiteY2" fmla="*/ 0 h 4886900"/>
                    <a:gd name="connsiteX3" fmla="*/ 9144000 w 9144000"/>
                    <a:gd name="connsiteY3" fmla="*/ 814500 h 4886900"/>
                    <a:gd name="connsiteX4" fmla="*/ 9144000 w 9144000"/>
                    <a:gd name="connsiteY4" fmla="*/ 4072400 h 4886900"/>
                    <a:gd name="connsiteX5" fmla="*/ 8329500 w 9144000"/>
                    <a:gd name="connsiteY5" fmla="*/ 4886900 h 4886900"/>
                    <a:gd name="connsiteX6" fmla="*/ 814500 w 9144000"/>
                    <a:gd name="connsiteY6" fmla="*/ 4886900 h 4886900"/>
                    <a:gd name="connsiteX7" fmla="*/ 0 w 9144000"/>
                    <a:gd name="connsiteY7" fmla="*/ 4072400 h 4886900"/>
                    <a:gd name="connsiteX8" fmla="*/ 0 w 9144000"/>
                    <a:gd name="connsiteY8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814572 w 9144072"/>
                    <a:gd name="connsiteY6" fmla="*/ 4886900 h 4886900"/>
                    <a:gd name="connsiteX7" fmla="*/ 72 w 9144072"/>
                    <a:gd name="connsiteY7" fmla="*/ 4072400 h 4886900"/>
                    <a:gd name="connsiteX8" fmla="*/ 327875 w 9144072"/>
                    <a:gd name="connsiteY8" fmla="*/ 2519203 h 4886900"/>
                    <a:gd name="connsiteX9" fmla="*/ 72 w 9144072"/>
                    <a:gd name="connsiteY9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72400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9144072 w 9144072"/>
                    <a:gd name="connsiteY4" fmla="*/ 4020641 h 4886900"/>
                    <a:gd name="connsiteX5" fmla="*/ 8329572 w 9144072"/>
                    <a:gd name="connsiteY5" fmla="*/ 4886900 h 4886900"/>
                    <a:gd name="connsiteX6" fmla="*/ 3157339 w 9144072"/>
                    <a:gd name="connsiteY6" fmla="*/ 4572290 h 4886900"/>
                    <a:gd name="connsiteX7" fmla="*/ 814572 w 9144072"/>
                    <a:gd name="connsiteY7" fmla="*/ 4886900 h 4886900"/>
                    <a:gd name="connsiteX8" fmla="*/ 72 w 9144072"/>
                    <a:gd name="connsiteY8" fmla="*/ 4072400 h 4886900"/>
                    <a:gd name="connsiteX9" fmla="*/ 327875 w 9144072"/>
                    <a:gd name="connsiteY9" fmla="*/ 2519203 h 4886900"/>
                    <a:gd name="connsiteX10" fmla="*/ 72 w 9144072"/>
                    <a:gd name="connsiteY10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8329572 w 9144072"/>
                    <a:gd name="connsiteY2" fmla="*/ 0 h 4886900"/>
                    <a:gd name="connsiteX3" fmla="*/ 9144072 w 9144072"/>
                    <a:gd name="connsiteY3" fmla="*/ 814500 h 4886900"/>
                    <a:gd name="connsiteX4" fmla="*/ 8919784 w 9144072"/>
                    <a:gd name="connsiteY4" fmla="*/ 2795249 h 4886900"/>
                    <a:gd name="connsiteX5" fmla="*/ 9144072 w 9144072"/>
                    <a:gd name="connsiteY5" fmla="*/ 4020641 h 4886900"/>
                    <a:gd name="connsiteX6" fmla="*/ 8329572 w 9144072"/>
                    <a:gd name="connsiteY6" fmla="*/ 4886900 h 4886900"/>
                    <a:gd name="connsiteX7" fmla="*/ 3157339 w 9144072"/>
                    <a:gd name="connsiteY7" fmla="*/ 4572290 h 4886900"/>
                    <a:gd name="connsiteX8" fmla="*/ 814572 w 9144072"/>
                    <a:gd name="connsiteY8" fmla="*/ 4886900 h 4886900"/>
                    <a:gd name="connsiteX9" fmla="*/ 72 w 9144072"/>
                    <a:gd name="connsiteY9" fmla="*/ 4072400 h 4886900"/>
                    <a:gd name="connsiteX10" fmla="*/ 327875 w 9144072"/>
                    <a:gd name="connsiteY10" fmla="*/ 2519203 h 4886900"/>
                    <a:gd name="connsiteX11" fmla="*/ 72 w 9144072"/>
                    <a:gd name="connsiteY11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4744599 w 9144072"/>
                    <a:gd name="connsiteY2" fmla="*/ 310841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814500 h 4886900"/>
                    <a:gd name="connsiteX1" fmla="*/ 814572 w 9144072"/>
                    <a:gd name="connsiteY1" fmla="*/ 0 h 4886900"/>
                    <a:gd name="connsiteX2" fmla="*/ 5538229 w 9144072"/>
                    <a:gd name="connsiteY2" fmla="*/ 224577 h 4886900"/>
                    <a:gd name="connsiteX3" fmla="*/ 8329572 w 9144072"/>
                    <a:gd name="connsiteY3" fmla="*/ 0 h 4886900"/>
                    <a:gd name="connsiteX4" fmla="*/ 9144072 w 9144072"/>
                    <a:gd name="connsiteY4" fmla="*/ 814500 h 4886900"/>
                    <a:gd name="connsiteX5" fmla="*/ 8919784 w 9144072"/>
                    <a:gd name="connsiteY5" fmla="*/ 2795249 h 4886900"/>
                    <a:gd name="connsiteX6" fmla="*/ 9144072 w 9144072"/>
                    <a:gd name="connsiteY6" fmla="*/ 4020641 h 4886900"/>
                    <a:gd name="connsiteX7" fmla="*/ 8329572 w 9144072"/>
                    <a:gd name="connsiteY7" fmla="*/ 4886900 h 4886900"/>
                    <a:gd name="connsiteX8" fmla="*/ 3157339 w 9144072"/>
                    <a:gd name="connsiteY8" fmla="*/ 4572290 h 4886900"/>
                    <a:gd name="connsiteX9" fmla="*/ 814572 w 9144072"/>
                    <a:gd name="connsiteY9" fmla="*/ 4886900 h 4886900"/>
                    <a:gd name="connsiteX10" fmla="*/ 72 w 9144072"/>
                    <a:gd name="connsiteY10" fmla="*/ 4072400 h 4886900"/>
                    <a:gd name="connsiteX11" fmla="*/ 327875 w 9144072"/>
                    <a:gd name="connsiteY11" fmla="*/ 2519203 h 4886900"/>
                    <a:gd name="connsiteX12" fmla="*/ 72 w 9144072"/>
                    <a:gd name="connsiteY12" fmla="*/ 814500 h 4886900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8329572 w 9144072"/>
                    <a:gd name="connsiteY3" fmla="*/ 465536 h 5352436"/>
                    <a:gd name="connsiteX4" fmla="*/ 9144072 w 9144072"/>
                    <a:gd name="connsiteY4" fmla="*/ 1280036 h 5352436"/>
                    <a:gd name="connsiteX5" fmla="*/ 8919784 w 9144072"/>
                    <a:gd name="connsiteY5" fmla="*/ 3260785 h 5352436"/>
                    <a:gd name="connsiteX6" fmla="*/ 9144072 w 9144072"/>
                    <a:gd name="connsiteY6" fmla="*/ 4486177 h 5352436"/>
                    <a:gd name="connsiteX7" fmla="*/ 8329572 w 9144072"/>
                    <a:gd name="connsiteY7" fmla="*/ 5352436 h 5352436"/>
                    <a:gd name="connsiteX8" fmla="*/ 3157339 w 9144072"/>
                    <a:gd name="connsiteY8" fmla="*/ 5037826 h 5352436"/>
                    <a:gd name="connsiteX9" fmla="*/ 814572 w 9144072"/>
                    <a:gd name="connsiteY9" fmla="*/ 5352436 h 5352436"/>
                    <a:gd name="connsiteX10" fmla="*/ 72 w 9144072"/>
                    <a:gd name="connsiteY10" fmla="*/ 4537936 h 5352436"/>
                    <a:gd name="connsiteX11" fmla="*/ 327875 w 9144072"/>
                    <a:gd name="connsiteY11" fmla="*/ 2984739 h 5352436"/>
                    <a:gd name="connsiteX12" fmla="*/ 72 w 9144072"/>
                    <a:gd name="connsiteY12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329572 w 9144072"/>
                    <a:gd name="connsiteY4" fmla="*/ 465536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17792 w 9144072"/>
                    <a:gd name="connsiteY3" fmla="*/ 483079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352436"/>
                    <a:gd name="connsiteX1" fmla="*/ 814572 w 9144072"/>
                    <a:gd name="connsiteY1" fmla="*/ 465536 h 5352436"/>
                    <a:gd name="connsiteX2" fmla="*/ 3105580 w 9144072"/>
                    <a:gd name="connsiteY2" fmla="*/ 0 h 5352436"/>
                    <a:gd name="connsiteX3" fmla="*/ 5986804 w 9144072"/>
                    <a:gd name="connsiteY3" fmla="*/ 414068 h 5352436"/>
                    <a:gd name="connsiteX4" fmla="*/ 8277814 w 9144072"/>
                    <a:gd name="connsiteY4" fmla="*/ 206743 h 5352436"/>
                    <a:gd name="connsiteX5" fmla="*/ 9144072 w 9144072"/>
                    <a:gd name="connsiteY5" fmla="*/ 1280036 h 5352436"/>
                    <a:gd name="connsiteX6" fmla="*/ 8919784 w 9144072"/>
                    <a:gd name="connsiteY6" fmla="*/ 3260785 h 5352436"/>
                    <a:gd name="connsiteX7" fmla="*/ 9144072 w 9144072"/>
                    <a:gd name="connsiteY7" fmla="*/ 4486177 h 5352436"/>
                    <a:gd name="connsiteX8" fmla="*/ 8329572 w 9144072"/>
                    <a:gd name="connsiteY8" fmla="*/ 5352436 h 5352436"/>
                    <a:gd name="connsiteX9" fmla="*/ 3157339 w 9144072"/>
                    <a:gd name="connsiteY9" fmla="*/ 5037826 h 5352436"/>
                    <a:gd name="connsiteX10" fmla="*/ 814572 w 9144072"/>
                    <a:gd name="connsiteY10" fmla="*/ 5352436 h 5352436"/>
                    <a:gd name="connsiteX11" fmla="*/ 72 w 9144072"/>
                    <a:gd name="connsiteY11" fmla="*/ 4537936 h 5352436"/>
                    <a:gd name="connsiteX12" fmla="*/ 327875 w 9144072"/>
                    <a:gd name="connsiteY12" fmla="*/ 2984739 h 5352436"/>
                    <a:gd name="connsiteX13" fmla="*/ 72 w 9144072"/>
                    <a:gd name="connsiteY13" fmla="*/ 1280036 h 5352436"/>
                    <a:gd name="connsiteX0" fmla="*/ 72 w 9144072"/>
                    <a:gd name="connsiteY0" fmla="*/ 1280036 h 5550990"/>
                    <a:gd name="connsiteX1" fmla="*/ 814572 w 9144072"/>
                    <a:gd name="connsiteY1" fmla="*/ 465536 h 5550990"/>
                    <a:gd name="connsiteX2" fmla="*/ 3105580 w 9144072"/>
                    <a:gd name="connsiteY2" fmla="*/ 0 h 5550990"/>
                    <a:gd name="connsiteX3" fmla="*/ 5986804 w 9144072"/>
                    <a:gd name="connsiteY3" fmla="*/ 414068 h 5550990"/>
                    <a:gd name="connsiteX4" fmla="*/ 8277814 w 9144072"/>
                    <a:gd name="connsiteY4" fmla="*/ 206743 h 5550990"/>
                    <a:gd name="connsiteX5" fmla="*/ 9144072 w 9144072"/>
                    <a:gd name="connsiteY5" fmla="*/ 1280036 h 5550990"/>
                    <a:gd name="connsiteX6" fmla="*/ 8919784 w 9144072"/>
                    <a:gd name="connsiteY6" fmla="*/ 3260785 h 5550990"/>
                    <a:gd name="connsiteX7" fmla="*/ 9144072 w 9144072"/>
                    <a:gd name="connsiteY7" fmla="*/ 4486177 h 5550990"/>
                    <a:gd name="connsiteX8" fmla="*/ 8329572 w 9144072"/>
                    <a:gd name="connsiteY8" fmla="*/ 5352436 h 5550990"/>
                    <a:gd name="connsiteX9" fmla="*/ 5917792 w 9144072"/>
                    <a:gd name="connsiteY9" fmla="*/ 5538158 h 5550990"/>
                    <a:gd name="connsiteX10" fmla="*/ 3157339 w 9144072"/>
                    <a:gd name="connsiteY10" fmla="*/ 5037826 h 5550990"/>
                    <a:gd name="connsiteX11" fmla="*/ 814572 w 9144072"/>
                    <a:gd name="connsiteY11" fmla="*/ 5352436 h 5550990"/>
                    <a:gd name="connsiteX12" fmla="*/ 72 w 9144072"/>
                    <a:gd name="connsiteY12" fmla="*/ 4537936 h 5550990"/>
                    <a:gd name="connsiteX13" fmla="*/ 327875 w 9144072"/>
                    <a:gd name="connsiteY13" fmla="*/ 2984739 h 5550990"/>
                    <a:gd name="connsiteX14" fmla="*/ 72 w 9144072"/>
                    <a:gd name="connsiteY14" fmla="*/ 1280036 h 5550990"/>
                    <a:gd name="connsiteX0" fmla="*/ 72 w 9144072"/>
                    <a:gd name="connsiteY0" fmla="*/ 1280036 h 5545698"/>
                    <a:gd name="connsiteX1" fmla="*/ 814572 w 9144072"/>
                    <a:gd name="connsiteY1" fmla="*/ 465536 h 5545698"/>
                    <a:gd name="connsiteX2" fmla="*/ 3105580 w 9144072"/>
                    <a:gd name="connsiteY2" fmla="*/ 0 h 5545698"/>
                    <a:gd name="connsiteX3" fmla="*/ 5986804 w 9144072"/>
                    <a:gd name="connsiteY3" fmla="*/ 414068 h 5545698"/>
                    <a:gd name="connsiteX4" fmla="*/ 8277814 w 9144072"/>
                    <a:gd name="connsiteY4" fmla="*/ 206743 h 5545698"/>
                    <a:gd name="connsiteX5" fmla="*/ 9144072 w 9144072"/>
                    <a:gd name="connsiteY5" fmla="*/ 1280036 h 5545698"/>
                    <a:gd name="connsiteX6" fmla="*/ 8919784 w 9144072"/>
                    <a:gd name="connsiteY6" fmla="*/ 3260785 h 5545698"/>
                    <a:gd name="connsiteX7" fmla="*/ 9144072 w 9144072"/>
                    <a:gd name="connsiteY7" fmla="*/ 4486177 h 5545698"/>
                    <a:gd name="connsiteX8" fmla="*/ 8329572 w 9144072"/>
                    <a:gd name="connsiteY8" fmla="*/ 5352436 h 5545698"/>
                    <a:gd name="connsiteX9" fmla="*/ 5917792 w 9144072"/>
                    <a:gd name="connsiteY9" fmla="*/ 5538158 h 5545698"/>
                    <a:gd name="connsiteX10" fmla="*/ 3157339 w 9144072"/>
                    <a:gd name="connsiteY10" fmla="*/ 5037826 h 5545698"/>
                    <a:gd name="connsiteX11" fmla="*/ 814572 w 9144072"/>
                    <a:gd name="connsiteY11" fmla="*/ 5352436 h 5545698"/>
                    <a:gd name="connsiteX12" fmla="*/ 72 w 9144072"/>
                    <a:gd name="connsiteY12" fmla="*/ 4537936 h 5545698"/>
                    <a:gd name="connsiteX13" fmla="*/ 327875 w 9144072"/>
                    <a:gd name="connsiteY13" fmla="*/ 2984739 h 5545698"/>
                    <a:gd name="connsiteX14" fmla="*/ 72 w 9144072"/>
                    <a:gd name="connsiteY14" fmla="*/ 1280036 h 5545698"/>
                    <a:gd name="connsiteX0" fmla="*/ 72 w 9144072"/>
                    <a:gd name="connsiteY0" fmla="*/ 1280036 h 5538158"/>
                    <a:gd name="connsiteX1" fmla="*/ 814572 w 9144072"/>
                    <a:gd name="connsiteY1" fmla="*/ 465536 h 5538158"/>
                    <a:gd name="connsiteX2" fmla="*/ 3105580 w 9144072"/>
                    <a:gd name="connsiteY2" fmla="*/ 0 h 5538158"/>
                    <a:gd name="connsiteX3" fmla="*/ 5986804 w 9144072"/>
                    <a:gd name="connsiteY3" fmla="*/ 414068 h 5538158"/>
                    <a:gd name="connsiteX4" fmla="*/ 8277814 w 9144072"/>
                    <a:gd name="connsiteY4" fmla="*/ 206743 h 5538158"/>
                    <a:gd name="connsiteX5" fmla="*/ 9144072 w 9144072"/>
                    <a:gd name="connsiteY5" fmla="*/ 1280036 h 5538158"/>
                    <a:gd name="connsiteX6" fmla="*/ 8919784 w 9144072"/>
                    <a:gd name="connsiteY6" fmla="*/ 3260785 h 5538158"/>
                    <a:gd name="connsiteX7" fmla="*/ 9144072 w 9144072"/>
                    <a:gd name="connsiteY7" fmla="*/ 4486177 h 5538158"/>
                    <a:gd name="connsiteX8" fmla="*/ 8329572 w 9144072"/>
                    <a:gd name="connsiteY8" fmla="*/ 5352436 h 5538158"/>
                    <a:gd name="connsiteX9" fmla="*/ 5917792 w 9144072"/>
                    <a:gd name="connsiteY9" fmla="*/ 5538158 h 5538158"/>
                    <a:gd name="connsiteX10" fmla="*/ 3157339 w 9144072"/>
                    <a:gd name="connsiteY10" fmla="*/ 5037826 h 5538158"/>
                    <a:gd name="connsiteX11" fmla="*/ 814572 w 9144072"/>
                    <a:gd name="connsiteY11" fmla="*/ 5352436 h 5538158"/>
                    <a:gd name="connsiteX12" fmla="*/ 72 w 9144072"/>
                    <a:gd name="connsiteY12" fmla="*/ 4537936 h 5538158"/>
                    <a:gd name="connsiteX13" fmla="*/ 327875 w 9144072"/>
                    <a:gd name="connsiteY13" fmla="*/ 2984739 h 5538158"/>
                    <a:gd name="connsiteX14" fmla="*/ 72 w 9144072"/>
                    <a:gd name="connsiteY14" fmla="*/ 1280036 h 5538158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574937"/>
                    <a:gd name="connsiteX1" fmla="*/ 814572 w 9144072"/>
                    <a:gd name="connsiteY1" fmla="*/ 465536 h 5574937"/>
                    <a:gd name="connsiteX2" fmla="*/ 3105580 w 9144072"/>
                    <a:gd name="connsiteY2" fmla="*/ 0 h 5574937"/>
                    <a:gd name="connsiteX3" fmla="*/ 5986804 w 9144072"/>
                    <a:gd name="connsiteY3" fmla="*/ 414068 h 5574937"/>
                    <a:gd name="connsiteX4" fmla="*/ 8277814 w 9144072"/>
                    <a:gd name="connsiteY4" fmla="*/ 206743 h 5574937"/>
                    <a:gd name="connsiteX5" fmla="*/ 9144072 w 9144072"/>
                    <a:gd name="connsiteY5" fmla="*/ 1280036 h 5574937"/>
                    <a:gd name="connsiteX6" fmla="*/ 8919784 w 9144072"/>
                    <a:gd name="connsiteY6" fmla="*/ 3260785 h 5574937"/>
                    <a:gd name="connsiteX7" fmla="*/ 9144072 w 9144072"/>
                    <a:gd name="connsiteY7" fmla="*/ 4486177 h 5574937"/>
                    <a:gd name="connsiteX8" fmla="*/ 8329572 w 9144072"/>
                    <a:gd name="connsiteY8" fmla="*/ 5352436 h 5574937"/>
                    <a:gd name="connsiteX9" fmla="*/ 5917792 w 9144072"/>
                    <a:gd name="connsiteY9" fmla="*/ 5538158 h 5574937"/>
                    <a:gd name="connsiteX10" fmla="*/ 3157339 w 9144072"/>
                    <a:gd name="connsiteY10" fmla="*/ 5037826 h 5574937"/>
                    <a:gd name="connsiteX11" fmla="*/ 814572 w 9144072"/>
                    <a:gd name="connsiteY11" fmla="*/ 5352436 h 5574937"/>
                    <a:gd name="connsiteX12" fmla="*/ 72 w 9144072"/>
                    <a:gd name="connsiteY12" fmla="*/ 4537936 h 5574937"/>
                    <a:gd name="connsiteX13" fmla="*/ 327875 w 9144072"/>
                    <a:gd name="connsiteY13" fmla="*/ 2984739 h 5574937"/>
                    <a:gd name="connsiteX14" fmla="*/ 72 w 9144072"/>
                    <a:gd name="connsiteY14" fmla="*/ 1280036 h 5574937"/>
                    <a:gd name="connsiteX0" fmla="*/ 72 w 9144072"/>
                    <a:gd name="connsiteY0" fmla="*/ 1280036 h 5617420"/>
                    <a:gd name="connsiteX1" fmla="*/ 814572 w 9144072"/>
                    <a:gd name="connsiteY1" fmla="*/ 465536 h 5617420"/>
                    <a:gd name="connsiteX2" fmla="*/ 3105580 w 9144072"/>
                    <a:gd name="connsiteY2" fmla="*/ 0 h 5617420"/>
                    <a:gd name="connsiteX3" fmla="*/ 5986804 w 9144072"/>
                    <a:gd name="connsiteY3" fmla="*/ 414068 h 5617420"/>
                    <a:gd name="connsiteX4" fmla="*/ 8277814 w 9144072"/>
                    <a:gd name="connsiteY4" fmla="*/ 206743 h 5617420"/>
                    <a:gd name="connsiteX5" fmla="*/ 9144072 w 9144072"/>
                    <a:gd name="connsiteY5" fmla="*/ 1280036 h 5617420"/>
                    <a:gd name="connsiteX6" fmla="*/ 8919784 w 9144072"/>
                    <a:gd name="connsiteY6" fmla="*/ 3260785 h 5617420"/>
                    <a:gd name="connsiteX7" fmla="*/ 9144072 w 9144072"/>
                    <a:gd name="connsiteY7" fmla="*/ 4486177 h 5617420"/>
                    <a:gd name="connsiteX8" fmla="*/ 8329572 w 9144072"/>
                    <a:gd name="connsiteY8" fmla="*/ 5352436 h 5617420"/>
                    <a:gd name="connsiteX9" fmla="*/ 5917792 w 9144072"/>
                    <a:gd name="connsiteY9" fmla="*/ 5538158 h 5617420"/>
                    <a:gd name="connsiteX10" fmla="*/ 2973790 w 9144072"/>
                    <a:gd name="connsiteY10" fmla="*/ 5503653 h 5617420"/>
                    <a:gd name="connsiteX11" fmla="*/ 814572 w 9144072"/>
                    <a:gd name="connsiteY11" fmla="*/ 5352436 h 5617420"/>
                    <a:gd name="connsiteX12" fmla="*/ 72 w 9144072"/>
                    <a:gd name="connsiteY12" fmla="*/ 4537936 h 5617420"/>
                    <a:gd name="connsiteX13" fmla="*/ 327875 w 9144072"/>
                    <a:gd name="connsiteY13" fmla="*/ 2984739 h 5617420"/>
                    <a:gd name="connsiteX14" fmla="*/ 72 w 9144072"/>
                    <a:gd name="connsiteY14" fmla="*/ 1280036 h 5617420"/>
                    <a:gd name="connsiteX0" fmla="*/ 72 w 9144072"/>
                    <a:gd name="connsiteY0" fmla="*/ 1280036 h 5541262"/>
                    <a:gd name="connsiteX1" fmla="*/ 814572 w 9144072"/>
                    <a:gd name="connsiteY1" fmla="*/ 465536 h 5541262"/>
                    <a:gd name="connsiteX2" fmla="*/ 3105580 w 9144072"/>
                    <a:gd name="connsiteY2" fmla="*/ 0 h 5541262"/>
                    <a:gd name="connsiteX3" fmla="*/ 5986804 w 9144072"/>
                    <a:gd name="connsiteY3" fmla="*/ 414068 h 5541262"/>
                    <a:gd name="connsiteX4" fmla="*/ 8277814 w 9144072"/>
                    <a:gd name="connsiteY4" fmla="*/ 206743 h 5541262"/>
                    <a:gd name="connsiteX5" fmla="*/ 9144072 w 9144072"/>
                    <a:gd name="connsiteY5" fmla="*/ 1280036 h 5541262"/>
                    <a:gd name="connsiteX6" fmla="*/ 8919784 w 9144072"/>
                    <a:gd name="connsiteY6" fmla="*/ 3260785 h 5541262"/>
                    <a:gd name="connsiteX7" fmla="*/ 9144072 w 9144072"/>
                    <a:gd name="connsiteY7" fmla="*/ 4486177 h 5541262"/>
                    <a:gd name="connsiteX8" fmla="*/ 8329572 w 9144072"/>
                    <a:gd name="connsiteY8" fmla="*/ 5352436 h 5541262"/>
                    <a:gd name="connsiteX9" fmla="*/ 5867734 w 9144072"/>
                    <a:gd name="connsiteY9" fmla="*/ 5434641 h 5541262"/>
                    <a:gd name="connsiteX10" fmla="*/ 2973790 w 9144072"/>
                    <a:gd name="connsiteY10" fmla="*/ 5503653 h 5541262"/>
                    <a:gd name="connsiteX11" fmla="*/ 814572 w 9144072"/>
                    <a:gd name="connsiteY11" fmla="*/ 5352436 h 5541262"/>
                    <a:gd name="connsiteX12" fmla="*/ 72 w 9144072"/>
                    <a:gd name="connsiteY12" fmla="*/ 4537936 h 5541262"/>
                    <a:gd name="connsiteX13" fmla="*/ 327875 w 9144072"/>
                    <a:gd name="connsiteY13" fmla="*/ 2984739 h 5541262"/>
                    <a:gd name="connsiteX14" fmla="*/ 72 w 9144072"/>
                    <a:gd name="connsiteY14" fmla="*/ 1280036 h 5541262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552655"/>
                    <a:gd name="connsiteX1" fmla="*/ 814572 w 9144072"/>
                    <a:gd name="connsiteY1" fmla="*/ 465536 h 5552655"/>
                    <a:gd name="connsiteX2" fmla="*/ 3105580 w 9144072"/>
                    <a:gd name="connsiteY2" fmla="*/ 0 h 5552655"/>
                    <a:gd name="connsiteX3" fmla="*/ 5986804 w 9144072"/>
                    <a:gd name="connsiteY3" fmla="*/ 414068 h 5552655"/>
                    <a:gd name="connsiteX4" fmla="*/ 8277814 w 9144072"/>
                    <a:gd name="connsiteY4" fmla="*/ 206743 h 5552655"/>
                    <a:gd name="connsiteX5" fmla="*/ 9144072 w 9144072"/>
                    <a:gd name="connsiteY5" fmla="*/ 1280036 h 5552655"/>
                    <a:gd name="connsiteX6" fmla="*/ 8919784 w 9144072"/>
                    <a:gd name="connsiteY6" fmla="*/ 3260785 h 5552655"/>
                    <a:gd name="connsiteX7" fmla="*/ 9144072 w 9144072"/>
                    <a:gd name="connsiteY7" fmla="*/ 4486177 h 5552655"/>
                    <a:gd name="connsiteX8" fmla="*/ 8329572 w 9144072"/>
                    <a:gd name="connsiteY8" fmla="*/ 5507712 h 5552655"/>
                    <a:gd name="connsiteX9" fmla="*/ 5867734 w 9144072"/>
                    <a:gd name="connsiteY9" fmla="*/ 5434641 h 5552655"/>
                    <a:gd name="connsiteX10" fmla="*/ 2973790 w 9144072"/>
                    <a:gd name="connsiteY10" fmla="*/ 5503653 h 5552655"/>
                    <a:gd name="connsiteX11" fmla="*/ 814572 w 9144072"/>
                    <a:gd name="connsiteY11" fmla="*/ 5352436 h 5552655"/>
                    <a:gd name="connsiteX12" fmla="*/ 72 w 9144072"/>
                    <a:gd name="connsiteY12" fmla="*/ 4537936 h 5552655"/>
                    <a:gd name="connsiteX13" fmla="*/ 327875 w 9144072"/>
                    <a:gd name="connsiteY13" fmla="*/ 2984739 h 5552655"/>
                    <a:gd name="connsiteX14" fmla="*/ 72 w 9144072"/>
                    <a:gd name="connsiteY14" fmla="*/ 1280036 h 5552655"/>
                    <a:gd name="connsiteX0" fmla="*/ 72 w 9144072"/>
                    <a:gd name="connsiteY0" fmla="*/ 1280036 h 5655267"/>
                    <a:gd name="connsiteX1" fmla="*/ 814572 w 9144072"/>
                    <a:gd name="connsiteY1" fmla="*/ 465536 h 5655267"/>
                    <a:gd name="connsiteX2" fmla="*/ 3105580 w 9144072"/>
                    <a:gd name="connsiteY2" fmla="*/ 0 h 5655267"/>
                    <a:gd name="connsiteX3" fmla="*/ 5986804 w 9144072"/>
                    <a:gd name="connsiteY3" fmla="*/ 414068 h 5655267"/>
                    <a:gd name="connsiteX4" fmla="*/ 8277814 w 9144072"/>
                    <a:gd name="connsiteY4" fmla="*/ 206743 h 5655267"/>
                    <a:gd name="connsiteX5" fmla="*/ 9144072 w 9144072"/>
                    <a:gd name="connsiteY5" fmla="*/ 1280036 h 5655267"/>
                    <a:gd name="connsiteX6" fmla="*/ 8919784 w 9144072"/>
                    <a:gd name="connsiteY6" fmla="*/ 3260785 h 5655267"/>
                    <a:gd name="connsiteX7" fmla="*/ 9144072 w 9144072"/>
                    <a:gd name="connsiteY7" fmla="*/ 4486177 h 5655267"/>
                    <a:gd name="connsiteX8" fmla="*/ 8329572 w 9144072"/>
                    <a:gd name="connsiteY8" fmla="*/ 5507712 h 5655267"/>
                    <a:gd name="connsiteX9" fmla="*/ 5867734 w 9144072"/>
                    <a:gd name="connsiteY9" fmla="*/ 5434641 h 5655267"/>
                    <a:gd name="connsiteX10" fmla="*/ 2973790 w 9144072"/>
                    <a:gd name="connsiteY10" fmla="*/ 5503653 h 5655267"/>
                    <a:gd name="connsiteX11" fmla="*/ 814572 w 9144072"/>
                    <a:gd name="connsiteY11" fmla="*/ 5352436 h 5655267"/>
                    <a:gd name="connsiteX12" fmla="*/ 72 w 9144072"/>
                    <a:gd name="connsiteY12" fmla="*/ 4537936 h 5655267"/>
                    <a:gd name="connsiteX13" fmla="*/ 327875 w 9144072"/>
                    <a:gd name="connsiteY13" fmla="*/ 2984739 h 5655267"/>
                    <a:gd name="connsiteX14" fmla="*/ 72 w 9144072"/>
                    <a:gd name="connsiteY14" fmla="*/ 1280036 h 5655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144072" h="5655267">
                      <a:moveTo>
                        <a:pt x="72" y="1280036"/>
                      </a:moveTo>
                      <a:cubicBezTo>
                        <a:pt x="72" y="830200"/>
                        <a:pt x="364736" y="465536"/>
                        <a:pt x="814572" y="465536"/>
                      </a:cubicBezTo>
                      <a:cubicBezTo>
                        <a:pt x="2118830" y="465633"/>
                        <a:pt x="1801322" y="-97"/>
                        <a:pt x="3105580" y="0"/>
                      </a:cubicBezTo>
                      <a:cubicBezTo>
                        <a:pt x="4042984" y="80513"/>
                        <a:pt x="5049400" y="419819"/>
                        <a:pt x="5986804" y="414068"/>
                      </a:cubicBezTo>
                      <a:cubicBezTo>
                        <a:pt x="6750474" y="344960"/>
                        <a:pt x="7410627" y="155082"/>
                        <a:pt x="8277814" y="206743"/>
                      </a:cubicBezTo>
                      <a:cubicBezTo>
                        <a:pt x="8813914" y="258502"/>
                        <a:pt x="9144072" y="830200"/>
                        <a:pt x="9144072" y="1280036"/>
                      </a:cubicBezTo>
                      <a:cubicBezTo>
                        <a:pt x="9144072" y="1808014"/>
                        <a:pt x="8919784" y="2732807"/>
                        <a:pt x="8919784" y="3260785"/>
                      </a:cubicBezTo>
                      <a:lnTo>
                        <a:pt x="9144072" y="4486177"/>
                      </a:lnTo>
                      <a:cubicBezTo>
                        <a:pt x="9144072" y="4936013"/>
                        <a:pt x="8796661" y="5386942"/>
                        <a:pt x="8329572" y="5507712"/>
                      </a:cubicBezTo>
                      <a:cubicBezTo>
                        <a:pt x="7705595" y="5697419"/>
                        <a:pt x="6816037" y="5211031"/>
                        <a:pt x="5867734" y="5434641"/>
                      </a:cubicBezTo>
                      <a:cubicBezTo>
                        <a:pt x="4971189" y="5640998"/>
                        <a:pt x="3740896" y="5773271"/>
                        <a:pt x="2973790" y="5503653"/>
                      </a:cubicBezTo>
                      <a:cubicBezTo>
                        <a:pt x="2242927" y="5177203"/>
                        <a:pt x="1595494" y="5247566"/>
                        <a:pt x="814572" y="5352436"/>
                      </a:cubicBezTo>
                      <a:cubicBezTo>
                        <a:pt x="364736" y="5352436"/>
                        <a:pt x="72" y="4987772"/>
                        <a:pt x="72" y="4537936"/>
                      </a:cubicBezTo>
                      <a:cubicBezTo>
                        <a:pt x="-5679" y="4002951"/>
                        <a:pt x="333626" y="3519724"/>
                        <a:pt x="327875" y="2984739"/>
                      </a:cubicBezTo>
                      <a:cubicBezTo>
                        <a:pt x="333626" y="2433757"/>
                        <a:pt x="-5679" y="1831018"/>
                        <a:pt x="72" y="128003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bg1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1"/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8" name="Rectangle 33">
                <a:extLst>
                  <a:ext uri="{FF2B5EF4-FFF2-40B4-BE49-F238E27FC236}">
                    <a16:creationId xmlns:a16="http://schemas.microsoft.com/office/drawing/2014/main" id="{118505DE-D46F-46DB-96AA-DEA7BE627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8199" y="2709247"/>
                <a:ext cx="4288084" cy="12136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Không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lấy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mình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làm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chuẩn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để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đánh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giá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người</a:t>
                </a:r>
                <a:r>
                  <a:rPr lang="en-US" altLang="en-US" sz="20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 </a:t>
                </a:r>
                <a:r>
                  <a:rPr lang="en-US" altLang="en-US" sz="20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FF3464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</a:rPr>
                  <a:t>khác</a:t>
                </a:r>
                <a:endParaRPr lang="en-US" altLang="en-US" sz="20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346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24" t="-144" r="31943" b="81069"/>
            <a:stretch/>
          </p:blipFill>
          <p:spPr>
            <a:xfrm>
              <a:off x="6047625" y="4021001"/>
              <a:ext cx="929283" cy="1242022"/>
            </a:xfrm>
            <a:prstGeom prst="rect">
              <a:avLst/>
            </a:prstGeom>
          </p:spPr>
        </p:pic>
      </p:grpSp>
      <p:pic>
        <p:nvPicPr>
          <p:cNvPr id="4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22.693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31572" y="629660"/>
            <a:ext cx="383798" cy="383798"/>
          </a:xfrm>
          <a:prstGeom prst="rect">
            <a:avLst/>
          </a:prstGeom>
        </p:spPr>
      </p:pic>
      <p:pic>
        <p:nvPicPr>
          <p:cNvPr id="43" name="Am-thanh-that-vo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31572" y="2125578"/>
            <a:ext cx="383798" cy="38379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-1625662" y="2622449"/>
            <a:ext cx="1171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sai</a:t>
            </a:r>
            <a:endParaRPr lang="vi-VN" dirty="0"/>
          </a:p>
        </p:txBody>
      </p:sp>
      <p:sp>
        <p:nvSpPr>
          <p:cNvPr id="45" name="TextBox 44"/>
          <p:cNvSpPr txBox="1"/>
          <p:nvPr/>
        </p:nvSpPr>
        <p:spPr>
          <a:xfrm>
            <a:off x="-1762693" y="1043008"/>
            <a:ext cx="1452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vi-VN" dirty="0"/>
          </a:p>
        </p:txBody>
      </p:sp>
      <p:pic>
        <p:nvPicPr>
          <p:cNvPr id="41" name="图片 8">
            <a:extLst>
              <a:ext uri="{FF2B5EF4-FFF2-40B4-BE49-F238E27FC236}">
                <a16:creationId xmlns:a16="http://schemas.microsoft.com/office/drawing/2014/main" id="{AAD2EBAB-88EA-4BA8-8B91-0A7985A35F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5" y="500728"/>
            <a:ext cx="1084560" cy="108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99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99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99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994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994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5263" y="-455128"/>
            <a:ext cx="7343478" cy="6808136"/>
            <a:chOff x="777910" y="-790583"/>
            <a:chExt cx="7343478" cy="6808136"/>
          </a:xfrm>
        </p:grpSpPr>
        <p:pic>
          <p:nvPicPr>
            <p:cNvPr id="106" name="图片 14">
              <a:extLst>
                <a:ext uri="{FF2B5EF4-FFF2-40B4-BE49-F238E27FC236}">
                  <a16:creationId xmlns:a16="http://schemas.microsoft.com/office/drawing/2014/main" id="{5629FEBA-7BD5-4527-ACBF-3D5F7CDA3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10" y="-790583"/>
              <a:ext cx="7343478" cy="6808136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1D4343B-13DA-4A64-892B-E74AB8E5280B}"/>
                </a:ext>
              </a:extLst>
            </p:cNvPr>
            <p:cNvSpPr txBox="1"/>
            <p:nvPr/>
          </p:nvSpPr>
          <p:spPr>
            <a:xfrm>
              <a:off x="1656785" y="1647882"/>
              <a:ext cx="558572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Mỗi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người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đều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giá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trị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của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riêng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mình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thay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vì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bắt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nạt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hắt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hủi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người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khác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thì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nên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biết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sống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yêu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thương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và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giúp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đỡ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những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người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xung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quanh</a:t>
              </a:r>
              <a:r>
                <a:rPr lang="en-US" sz="3600" dirty="0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solidFill>
                    <a:srgbClr val="683C1F"/>
                  </a:solidFill>
                  <a:latin typeface="SVN-Cookie" panose="020B0606040200020203" pitchFamily="34" charset="0"/>
                  <a:ea typeface="微软雅黑"/>
                  <a:cs typeface="Arial" panose="020B0604020202020204" pitchFamily="34" charset="0"/>
                </a:rPr>
                <a:t>mình</a:t>
              </a:r>
              <a:endParaRPr lang="en-US" sz="3600" dirty="0">
                <a:solidFill>
                  <a:srgbClr val="683C1F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1D4343B-13DA-4A64-892B-E74AB8E5280B}"/>
              </a:ext>
            </a:extLst>
          </p:cNvPr>
          <p:cNvSpPr txBox="1"/>
          <p:nvPr/>
        </p:nvSpPr>
        <p:spPr>
          <a:xfrm>
            <a:off x="1951491" y="348606"/>
            <a:ext cx="5291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Ý </a:t>
            </a:r>
            <a:r>
              <a:rPr lang="en-US" sz="4800" b="1" dirty="0" err="1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nghĩa</a:t>
            </a:r>
            <a:r>
              <a:rPr lang="en-US" sz="4800" b="1" dirty="0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E8571C"/>
                </a:solidFill>
                <a:latin typeface="SVN-Cookie" panose="020B0606040200020203" pitchFamily="34" charset="0"/>
                <a:ea typeface="微软雅黑"/>
                <a:cs typeface="Arial" panose="020B0604020202020204" pitchFamily="34" charset="0"/>
              </a:rPr>
              <a:t>truyện</a:t>
            </a:r>
            <a:endParaRPr lang="en-US" sz="4800" dirty="0">
              <a:solidFill>
                <a:srgbClr val="E8571C"/>
              </a:solidFill>
              <a:latin typeface="SVN-Cookie" panose="020B0606040200020203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6155" y="626636"/>
            <a:ext cx="72716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Chúc</a:t>
            </a:r>
            <a:r>
              <a:rPr lang="en-US" sz="8000" b="1" dirty="0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 </a:t>
            </a:r>
            <a:r>
              <a:rPr lang="en-US" sz="80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các</a:t>
            </a:r>
            <a:r>
              <a:rPr lang="en-US" sz="8000" b="1" dirty="0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 con </a:t>
            </a:r>
            <a:r>
              <a:rPr lang="en-US" sz="80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học</a:t>
            </a:r>
            <a:r>
              <a:rPr lang="en-US" sz="8000" b="1" dirty="0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 </a:t>
            </a:r>
            <a:r>
              <a:rPr lang="en-US" sz="8000" b="1" dirty="0" err="1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tốt</a:t>
            </a:r>
            <a:r>
              <a:rPr lang="en-US" sz="8000" b="1" dirty="0">
                <a:solidFill>
                  <a:srgbClr val="EDAD2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Cookie" panose="020B0606040200020203" pitchFamily="34" charset="0"/>
              </a:rPr>
              <a:t>!</a:t>
            </a:r>
            <a:endParaRPr lang="vi-VN" sz="8000" b="1" dirty="0">
              <a:solidFill>
                <a:srgbClr val="EDAD2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196109" y="115636"/>
            <a:ext cx="4913465" cy="707886"/>
            <a:chOff x="2518838" y="212456"/>
            <a:chExt cx="4913465" cy="707886"/>
          </a:xfrm>
        </p:grpSpPr>
        <p:sp>
          <p:nvSpPr>
            <p:cNvPr id="12" name="文本框 11"/>
            <p:cNvSpPr txBox="1"/>
            <p:nvPr/>
          </p:nvSpPr>
          <p:spPr bwMode="auto">
            <a:xfrm>
              <a:off x="2518838" y="229158"/>
              <a:ext cx="4903937" cy="674483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z="2800" b="1" noProof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518838" y="212456"/>
              <a:ext cx="49134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Nghe</a:t>
              </a:r>
              <a:r>
                <a:rPr lang="en-US" sz="4000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kể</a:t>
              </a:r>
              <a:r>
                <a:rPr lang="en-US" sz="4000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chuyện</a:t>
              </a:r>
              <a:r>
                <a:rPr lang="en-US" sz="4000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: </a:t>
              </a:r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Con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vịt</a:t>
              </a:r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xấu</a:t>
              </a:r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xí</a:t>
              </a:r>
              <a:endParaRPr lang="vi-VN" sz="4000" b="1" dirty="0">
                <a:solidFill>
                  <a:srgbClr val="04722C"/>
                </a:solidFill>
              </a:endParaRPr>
            </a:p>
          </p:txBody>
        </p:sp>
      </p:grpSp>
      <p:pic>
        <p:nvPicPr>
          <p:cNvPr id="4" name="Con vịt xấu xí - Tiếng Việt 4 - Kể chuyện con nghe - HOCMA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4948" y="954212"/>
            <a:ext cx="7191910" cy="4045449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74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539796" y="141288"/>
            <a:ext cx="2856665" cy="36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2F0EE"/>
                </a:solidFill>
              </a:rPr>
              <a:t>https://www.ypppt.com/</a:t>
            </a:r>
            <a:endParaRPr lang="zh-CN" altLang="en-US" dirty="0">
              <a:solidFill>
                <a:srgbClr val="C2F0E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15546" y="26506"/>
            <a:ext cx="2404870" cy="595533"/>
            <a:chOff x="-42054" y="629628"/>
            <a:chExt cx="2404870" cy="595533"/>
          </a:xfrm>
        </p:grpSpPr>
        <p:pic>
          <p:nvPicPr>
            <p:cNvPr id="9227" name="图片 23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054" y="723536"/>
              <a:ext cx="2404870" cy="50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185304" y="629628"/>
              <a:ext cx="199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Giải</a:t>
              </a:r>
              <a:r>
                <a:rPr lang="en-US" sz="32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32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nghĩa</a:t>
              </a:r>
              <a:r>
                <a:rPr lang="en-US" sz="32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32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từ</a:t>
              </a:r>
              <a:endParaRPr lang="vi-VN" sz="3200" b="1" dirty="0">
                <a:solidFill>
                  <a:srgbClr val="04722C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145882" y="3988414"/>
            <a:ext cx="1258037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cs typeface="Arial" panose="020B0604020202020204" pitchFamily="34" charset="0"/>
              </a:rPr>
              <a:t>Thiên</a:t>
            </a:r>
            <a:r>
              <a:rPr lang="en-US" sz="2000" b="1" i="1" dirty="0"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cs typeface="Arial" panose="020B0604020202020204" pitchFamily="34" charset="0"/>
              </a:rPr>
              <a:t>nga</a:t>
            </a:r>
            <a:r>
              <a:rPr lang="en-US" sz="2000" b="1" i="1" dirty="0">
                <a:cs typeface="Arial" panose="020B0604020202020204" pitchFamily="34" charset="0"/>
              </a:rPr>
              <a:t>:</a:t>
            </a:r>
            <a:endParaRPr lang="vi-VN" sz="2000" b="1" i="1" dirty="0"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68775" y="3988414"/>
            <a:ext cx="563000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cs typeface="Arial" panose="020B0604020202020204" pitchFamily="34" charset="0"/>
              </a:rPr>
              <a:t>l</a:t>
            </a:r>
            <a:r>
              <a:rPr lang="vi-VN" sz="2000" b="1" dirty="0">
                <a:cs typeface="Arial" panose="020B0604020202020204" pitchFamily="34" charset="0"/>
              </a:rPr>
              <a:t>à </a:t>
            </a:r>
            <a:r>
              <a:rPr lang="vi-VN" sz="2000" b="1" dirty="0" err="1">
                <a:cs typeface="Arial" panose="020B0604020202020204" pitchFamily="34" charset="0"/>
              </a:rPr>
              <a:t>một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nhóm</a:t>
            </a:r>
            <a:r>
              <a:rPr lang="vi-VN" sz="2000" b="1" dirty="0">
                <a:cs typeface="Arial" panose="020B0604020202020204" pitchFamily="34" charset="0"/>
              </a:rPr>
              <a:t> chim </a:t>
            </a:r>
            <a:r>
              <a:rPr lang="vi-VN" sz="2000" b="1" dirty="0" err="1">
                <a:cs typeface="Arial" panose="020B0604020202020204" pitchFamily="34" charset="0"/>
              </a:rPr>
              <a:t>nước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cỡ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lớn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thuộc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họ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Vịt</a:t>
            </a:r>
            <a:r>
              <a:rPr lang="vi-VN" sz="2000" b="1" dirty="0">
                <a:cs typeface="Arial" panose="020B0604020202020204" pitchFamily="34" charset="0"/>
              </a:rPr>
              <a:t>, </a:t>
            </a:r>
            <a:r>
              <a:rPr lang="vi-VN" sz="2000" b="1" dirty="0" err="1">
                <a:cs typeface="Arial" panose="020B0604020202020204" pitchFamily="34" charset="0"/>
              </a:rPr>
              <a:t>cùng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với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ngỗng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và</a:t>
            </a:r>
            <a:r>
              <a:rPr lang="vi-VN" sz="2000" b="1" dirty="0">
                <a:cs typeface="Arial" panose="020B0604020202020204" pitchFamily="34" charset="0"/>
              </a:rPr>
              <a:t> </a:t>
            </a:r>
            <a:r>
              <a:rPr lang="vi-VN" sz="2000" b="1" dirty="0" err="1">
                <a:cs typeface="Arial" panose="020B0604020202020204" pitchFamily="34" charset="0"/>
              </a:rPr>
              <a:t>vịt</a:t>
            </a:r>
            <a:r>
              <a:rPr lang="vi-VN" sz="2000" b="1" dirty="0"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404" y="821571"/>
            <a:ext cx="2300087" cy="2975306"/>
          </a:xfrm>
          <a:prstGeom prst="round2DiagRect">
            <a:avLst>
              <a:gd name="adj1" fmla="val 16667"/>
              <a:gd name="adj2" fmla="val 1309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837" r="19188" b="19059"/>
          <a:stretch/>
        </p:blipFill>
        <p:spPr>
          <a:xfrm>
            <a:off x="3947795" y="813576"/>
            <a:ext cx="4424323" cy="2983301"/>
          </a:xfrm>
          <a:prstGeom prst="round2DiagRect">
            <a:avLst>
              <a:gd name="adj1" fmla="val 16667"/>
              <a:gd name="adj2" fmla="val 119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86212" y="75303"/>
            <a:ext cx="7391006" cy="740122"/>
            <a:chOff x="986212" y="75303"/>
            <a:chExt cx="7391006" cy="740122"/>
          </a:xfrm>
        </p:grpSpPr>
        <p:sp>
          <p:nvSpPr>
            <p:cNvPr id="12" name="矩形: 圆角 1"/>
            <p:cNvSpPr/>
            <p:nvPr/>
          </p:nvSpPr>
          <p:spPr>
            <a:xfrm>
              <a:off x="1065006" y="75303"/>
              <a:ext cx="7312211" cy="74012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 cap="flat" cmpd="sng" algn="ctr">
              <a:solidFill>
                <a:srgbClr val="AF3830"/>
              </a:solidFill>
              <a:prstDash val="sysDash"/>
              <a:miter lim="800000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89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ea"/>
                <a:sym typeface="+mn-lt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1D4343B-13DA-4A64-892B-E74AB8E5280B}"/>
                </a:ext>
              </a:extLst>
            </p:cNvPr>
            <p:cNvSpPr txBox="1"/>
            <p:nvPr/>
          </p:nvSpPr>
          <p:spPr>
            <a:xfrm>
              <a:off x="986212" y="106810"/>
              <a:ext cx="739100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1.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Sắp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xếp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lại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thứ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tự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các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tranh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bên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cho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đúng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với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cốt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truyện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Con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vịt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xấu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xí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mà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em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vừa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được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nghe</a:t>
              </a:r>
              <a:r>
                <a:rPr lang="en-US" altLang="vi-VN" sz="1900" b="1" dirty="0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altLang="vi-VN" sz="1900" b="1" dirty="0" err="1">
                  <a:solidFill>
                    <a:srgbClr val="AF3830"/>
                  </a:solidFill>
                  <a:ea typeface="微软雅黑"/>
                  <a:cs typeface="Arial" panose="020B0604020202020204" pitchFamily="34" charset="0"/>
                </a:rPr>
                <a:t>kể</a:t>
              </a:r>
              <a:endParaRPr lang="en-US" sz="1900" dirty="0">
                <a:solidFill>
                  <a:srgbClr val="AF3830"/>
                </a:solidFill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1653" r="1989" b="2099"/>
          <a:stretch/>
        </p:blipFill>
        <p:spPr bwMode="auto">
          <a:xfrm>
            <a:off x="1249782" y="960840"/>
            <a:ext cx="3175300" cy="195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320" y="928605"/>
            <a:ext cx="3227743" cy="198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/>
          <a:stretch/>
        </p:blipFill>
        <p:spPr bwMode="auto">
          <a:xfrm>
            <a:off x="4579320" y="3022800"/>
            <a:ext cx="3227744" cy="196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782" y="3022799"/>
            <a:ext cx="3175300" cy="196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6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E243003-9F56-49BD-8917-C47E1C963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1653" r="1989" b="2099"/>
          <a:stretch/>
        </p:blipFill>
        <p:spPr bwMode="auto">
          <a:xfrm>
            <a:off x="137512" y="1170677"/>
            <a:ext cx="2121230" cy="1282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19EB538-3A0F-4F19-8B85-0D813D0F3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85" y="1149986"/>
            <a:ext cx="2086763" cy="130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A7FF84AE-C89B-46EC-A59F-DAFCD87D14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/>
          <a:stretch/>
        </p:blipFill>
        <p:spPr bwMode="auto">
          <a:xfrm>
            <a:off x="137513" y="2515013"/>
            <a:ext cx="2121228" cy="129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ECE69BB-6B15-48AE-A28D-9E1819937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85" y="2515012"/>
            <a:ext cx="2086763" cy="129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79803E7-7652-4B11-9F7D-C48C97BB4379}"/>
              </a:ext>
            </a:extLst>
          </p:cNvPr>
          <p:cNvGrpSpPr/>
          <p:nvPr/>
        </p:nvGrpSpPr>
        <p:grpSpPr>
          <a:xfrm>
            <a:off x="830132" y="110148"/>
            <a:ext cx="2644587" cy="746549"/>
            <a:chOff x="830132" y="110148"/>
            <a:chExt cx="2644587" cy="746549"/>
          </a:xfrm>
        </p:grpSpPr>
        <p:sp>
          <p:nvSpPr>
            <p:cNvPr id="7" name="Rectangle: Rounded Corners 28">
              <a:extLst>
                <a:ext uri="{FF2B5EF4-FFF2-40B4-BE49-F238E27FC236}">
                  <a16:creationId xmlns:a16="http://schemas.microsoft.com/office/drawing/2014/main" id="{3753A7AF-F271-460C-B53B-E1960802B819}"/>
                </a:ext>
              </a:extLst>
            </p:cNvPr>
            <p:cNvSpPr/>
            <p:nvPr/>
          </p:nvSpPr>
          <p:spPr>
            <a:xfrm>
              <a:off x="830132" y="110148"/>
              <a:ext cx="2644587" cy="746549"/>
            </a:xfrm>
            <a:custGeom>
              <a:avLst/>
              <a:gdLst>
                <a:gd name="connsiteX0" fmla="*/ 0 w 2644587"/>
                <a:gd name="connsiteY0" fmla="*/ 124427 h 746549"/>
                <a:gd name="connsiteX1" fmla="*/ 124427 w 2644587"/>
                <a:gd name="connsiteY1" fmla="*/ 0 h 746549"/>
                <a:gd name="connsiteX2" fmla="*/ 675446 w 2644587"/>
                <a:gd name="connsiteY2" fmla="*/ 0 h 746549"/>
                <a:gd name="connsiteX3" fmla="*/ 1298336 w 2644587"/>
                <a:gd name="connsiteY3" fmla="*/ 0 h 746549"/>
                <a:gd name="connsiteX4" fmla="*/ 1921227 w 2644587"/>
                <a:gd name="connsiteY4" fmla="*/ 0 h 746549"/>
                <a:gd name="connsiteX5" fmla="*/ 2520160 w 2644587"/>
                <a:gd name="connsiteY5" fmla="*/ 0 h 746549"/>
                <a:gd name="connsiteX6" fmla="*/ 2644587 w 2644587"/>
                <a:gd name="connsiteY6" fmla="*/ 124427 h 746549"/>
                <a:gd name="connsiteX7" fmla="*/ 2644587 w 2644587"/>
                <a:gd name="connsiteY7" fmla="*/ 622122 h 746549"/>
                <a:gd name="connsiteX8" fmla="*/ 2520160 w 2644587"/>
                <a:gd name="connsiteY8" fmla="*/ 746549 h 746549"/>
                <a:gd name="connsiteX9" fmla="*/ 1969141 w 2644587"/>
                <a:gd name="connsiteY9" fmla="*/ 746549 h 746549"/>
                <a:gd name="connsiteX10" fmla="*/ 1418123 w 2644587"/>
                <a:gd name="connsiteY10" fmla="*/ 746549 h 746549"/>
                <a:gd name="connsiteX11" fmla="*/ 819190 w 2644587"/>
                <a:gd name="connsiteY11" fmla="*/ 746549 h 746549"/>
                <a:gd name="connsiteX12" fmla="*/ 124427 w 2644587"/>
                <a:gd name="connsiteY12" fmla="*/ 746549 h 746549"/>
                <a:gd name="connsiteX13" fmla="*/ 0 w 2644587"/>
                <a:gd name="connsiteY13" fmla="*/ 622122 h 746549"/>
                <a:gd name="connsiteX14" fmla="*/ 0 w 2644587"/>
                <a:gd name="connsiteY14" fmla="*/ 124427 h 74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44587" h="746549" fill="none" extrusionOk="0">
                  <a:moveTo>
                    <a:pt x="0" y="124427"/>
                  </a:moveTo>
                  <a:cubicBezTo>
                    <a:pt x="-9502" y="67075"/>
                    <a:pt x="56715" y="-7436"/>
                    <a:pt x="124427" y="0"/>
                  </a:cubicBezTo>
                  <a:cubicBezTo>
                    <a:pt x="235261" y="-16783"/>
                    <a:pt x="442310" y="8902"/>
                    <a:pt x="675446" y="0"/>
                  </a:cubicBezTo>
                  <a:cubicBezTo>
                    <a:pt x="908582" y="-8902"/>
                    <a:pt x="1152265" y="-17003"/>
                    <a:pt x="1298336" y="0"/>
                  </a:cubicBezTo>
                  <a:cubicBezTo>
                    <a:pt x="1444407" y="17003"/>
                    <a:pt x="1784724" y="-26186"/>
                    <a:pt x="1921227" y="0"/>
                  </a:cubicBezTo>
                  <a:cubicBezTo>
                    <a:pt x="2057730" y="26186"/>
                    <a:pt x="2275274" y="29648"/>
                    <a:pt x="2520160" y="0"/>
                  </a:cubicBezTo>
                  <a:cubicBezTo>
                    <a:pt x="2596690" y="-3891"/>
                    <a:pt x="2652663" y="58253"/>
                    <a:pt x="2644587" y="124427"/>
                  </a:cubicBezTo>
                  <a:cubicBezTo>
                    <a:pt x="2620194" y="274079"/>
                    <a:pt x="2636051" y="476656"/>
                    <a:pt x="2644587" y="622122"/>
                  </a:cubicBezTo>
                  <a:cubicBezTo>
                    <a:pt x="2645684" y="695694"/>
                    <a:pt x="2582188" y="749072"/>
                    <a:pt x="2520160" y="746549"/>
                  </a:cubicBezTo>
                  <a:cubicBezTo>
                    <a:pt x="2389572" y="731963"/>
                    <a:pt x="2084617" y="754034"/>
                    <a:pt x="1969141" y="746549"/>
                  </a:cubicBezTo>
                  <a:cubicBezTo>
                    <a:pt x="1853665" y="739064"/>
                    <a:pt x="1654898" y="772958"/>
                    <a:pt x="1418123" y="746549"/>
                  </a:cubicBezTo>
                  <a:cubicBezTo>
                    <a:pt x="1181348" y="720140"/>
                    <a:pt x="1106039" y="734107"/>
                    <a:pt x="819190" y="746549"/>
                  </a:cubicBezTo>
                  <a:cubicBezTo>
                    <a:pt x="532341" y="758991"/>
                    <a:pt x="287717" y="735168"/>
                    <a:pt x="124427" y="746549"/>
                  </a:cubicBezTo>
                  <a:cubicBezTo>
                    <a:pt x="61212" y="730512"/>
                    <a:pt x="2993" y="696220"/>
                    <a:pt x="0" y="622122"/>
                  </a:cubicBezTo>
                  <a:cubicBezTo>
                    <a:pt x="-22684" y="419506"/>
                    <a:pt x="20786" y="284115"/>
                    <a:pt x="0" y="124427"/>
                  </a:cubicBezTo>
                  <a:close/>
                </a:path>
                <a:path w="2644587" h="746549" stroke="0" extrusionOk="0">
                  <a:moveTo>
                    <a:pt x="0" y="124427"/>
                  </a:moveTo>
                  <a:cubicBezTo>
                    <a:pt x="4537" y="62330"/>
                    <a:pt x="48854" y="3554"/>
                    <a:pt x="124427" y="0"/>
                  </a:cubicBezTo>
                  <a:cubicBezTo>
                    <a:pt x="330848" y="-28483"/>
                    <a:pt x="522671" y="-11768"/>
                    <a:pt x="723360" y="0"/>
                  </a:cubicBezTo>
                  <a:cubicBezTo>
                    <a:pt x="924049" y="11768"/>
                    <a:pt x="1093030" y="-5932"/>
                    <a:pt x="1274379" y="0"/>
                  </a:cubicBezTo>
                  <a:cubicBezTo>
                    <a:pt x="1455728" y="5932"/>
                    <a:pt x="1681177" y="-545"/>
                    <a:pt x="1825397" y="0"/>
                  </a:cubicBezTo>
                  <a:cubicBezTo>
                    <a:pt x="1969617" y="545"/>
                    <a:pt x="2315953" y="-26099"/>
                    <a:pt x="2520160" y="0"/>
                  </a:cubicBezTo>
                  <a:cubicBezTo>
                    <a:pt x="2586263" y="-1070"/>
                    <a:pt x="2654178" y="55731"/>
                    <a:pt x="2644587" y="124427"/>
                  </a:cubicBezTo>
                  <a:cubicBezTo>
                    <a:pt x="2643768" y="225251"/>
                    <a:pt x="2631220" y="474524"/>
                    <a:pt x="2644587" y="622122"/>
                  </a:cubicBezTo>
                  <a:cubicBezTo>
                    <a:pt x="2643670" y="684017"/>
                    <a:pt x="2596389" y="742739"/>
                    <a:pt x="2520160" y="746549"/>
                  </a:cubicBezTo>
                  <a:cubicBezTo>
                    <a:pt x="2335029" y="773449"/>
                    <a:pt x="2105674" y="751952"/>
                    <a:pt x="1897269" y="746549"/>
                  </a:cubicBezTo>
                  <a:cubicBezTo>
                    <a:pt x="1688864" y="741146"/>
                    <a:pt x="1540312" y="733263"/>
                    <a:pt x="1322294" y="746549"/>
                  </a:cubicBezTo>
                  <a:cubicBezTo>
                    <a:pt x="1104276" y="759835"/>
                    <a:pt x="868250" y="726366"/>
                    <a:pt x="699403" y="746549"/>
                  </a:cubicBezTo>
                  <a:cubicBezTo>
                    <a:pt x="530556" y="766732"/>
                    <a:pt x="385076" y="746273"/>
                    <a:pt x="124427" y="746549"/>
                  </a:cubicBezTo>
                  <a:cubicBezTo>
                    <a:pt x="50396" y="747582"/>
                    <a:pt x="-15309" y="684245"/>
                    <a:pt x="0" y="622122"/>
                  </a:cubicBezTo>
                  <a:cubicBezTo>
                    <a:pt x="-15132" y="412933"/>
                    <a:pt x="-5071" y="225738"/>
                    <a:pt x="0" y="124427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24893473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5C7CB4-653F-4B04-8D03-AEAED85222F7}"/>
                </a:ext>
              </a:extLst>
            </p:cNvPr>
            <p:cNvSpPr txBox="1"/>
            <p:nvPr/>
          </p:nvSpPr>
          <p:spPr>
            <a:xfrm>
              <a:off x="830132" y="173283"/>
              <a:ext cx="2644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vi-VN" b="1" dirty="0">
                  <a:solidFill>
                    <a:prstClr val="black"/>
                  </a:solidFill>
                  <a:ea typeface="微软雅黑"/>
                  <a:cs typeface="Arial" panose="020B0604020202020204" pitchFamily="34" charset="0"/>
                </a:rPr>
                <a:t>THỨ TỰ CHƯA ĐÚNG VỚI CỐT TRUYỆN</a:t>
              </a:r>
              <a:endParaRPr lang="en-US" dirty="0">
                <a:solidFill>
                  <a:prstClr val="black"/>
                </a:solidFill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0962053-BE40-4530-8F1E-434BCB5E43F0}"/>
              </a:ext>
            </a:extLst>
          </p:cNvPr>
          <p:cNvGrpSpPr/>
          <p:nvPr/>
        </p:nvGrpSpPr>
        <p:grpSpPr>
          <a:xfrm>
            <a:off x="6147098" y="110147"/>
            <a:ext cx="2419573" cy="746549"/>
            <a:chOff x="5527189" y="383202"/>
            <a:chExt cx="2419573" cy="746549"/>
          </a:xfrm>
        </p:grpSpPr>
        <p:sp>
          <p:nvSpPr>
            <p:cNvPr id="10" name="Rectangle: Rounded Corners 28">
              <a:extLst>
                <a:ext uri="{FF2B5EF4-FFF2-40B4-BE49-F238E27FC236}">
                  <a16:creationId xmlns:a16="http://schemas.microsoft.com/office/drawing/2014/main" id="{AFF670A8-962B-41B0-965D-D1344F548A85}"/>
                </a:ext>
              </a:extLst>
            </p:cNvPr>
            <p:cNvSpPr/>
            <p:nvPr/>
          </p:nvSpPr>
          <p:spPr>
            <a:xfrm>
              <a:off x="5527189" y="383202"/>
              <a:ext cx="2419573" cy="746549"/>
            </a:xfrm>
            <a:custGeom>
              <a:avLst/>
              <a:gdLst>
                <a:gd name="connsiteX0" fmla="*/ 0 w 2419573"/>
                <a:gd name="connsiteY0" fmla="*/ 124427 h 746549"/>
                <a:gd name="connsiteX1" fmla="*/ 124427 w 2419573"/>
                <a:gd name="connsiteY1" fmla="*/ 0 h 746549"/>
                <a:gd name="connsiteX2" fmla="*/ 623692 w 2419573"/>
                <a:gd name="connsiteY2" fmla="*/ 0 h 746549"/>
                <a:gd name="connsiteX3" fmla="*/ 1188079 w 2419573"/>
                <a:gd name="connsiteY3" fmla="*/ 0 h 746549"/>
                <a:gd name="connsiteX4" fmla="*/ 1752466 w 2419573"/>
                <a:gd name="connsiteY4" fmla="*/ 0 h 746549"/>
                <a:gd name="connsiteX5" fmla="*/ 2295146 w 2419573"/>
                <a:gd name="connsiteY5" fmla="*/ 0 h 746549"/>
                <a:gd name="connsiteX6" fmla="*/ 2419573 w 2419573"/>
                <a:gd name="connsiteY6" fmla="*/ 124427 h 746549"/>
                <a:gd name="connsiteX7" fmla="*/ 2419573 w 2419573"/>
                <a:gd name="connsiteY7" fmla="*/ 622122 h 746549"/>
                <a:gd name="connsiteX8" fmla="*/ 2295146 w 2419573"/>
                <a:gd name="connsiteY8" fmla="*/ 746549 h 746549"/>
                <a:gd name="connsiteX9" fmla="*/ 1795881 w 2419573"/>
                <a:gd name="connsiteY9" fmla="*/ 746549 h 746549"/>
                <a:gd name="connsiteX10" fmla="*/ 1296615 w 2419573"/>
                <a:gd name="connsiteY10" fmla="*/ 746549 h 746549"/>
                <a:gd name="connsiteX11" fmla="*/ 753936 w 2419573"/>
                <a:gd name="connsiteY11" fmla="*/ 746549 h 746549"/>
                <a:gd name="connsiteX12" fmla="*/ 124427 w 2419573"/>
                <a:gd name="connsiteY12" fmla="*/ 746549 h 746549"/>
                <a:gd name="connsiteX13" fmla="*/ 0 w 2419573"/>
                <a:gd name="connsiteY13" fmla="*/ 622122 h 746549"/>
                <a:gd name="connsiteX14" fmla="*/ 0 w 2419573"/>
                <a:gd name="connsiteY14" fmla="*/ 124427 h 74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19573" h="746549" fill="none" extrusionOk="0">
                  <a:moveTo>
                    <a:pt x="0" y="124427"/>
                  </a:moveTo>
                  <a:cubicBezTo>
                    <a:pt x="-9502" y="67075"/>
                    <a:pt x="56715" y="-7436"/>
                    <a:pt x="124427" y="0"/>
                  </a:cubicBezTo>
                  <a:cubicBezTo>
                    <a:pt x="280518" y="7925"/>
                    <a:pt x="509018" y="13387"/>
                    <a:pt x="623692" y="0"/>
                  </a:cubicBezTo>
                  <a:cubicBezTo>
                    <a:pt x="738367" y="-13387"/>
                    <a:pt x="1004446" y="-6753"/>
                    <a:pt x="1188079" y="0"/>
                  </a:cubicBezTo>
                  <a:cubicBezTo>
                    <a:pt x="1371712" y="6753"/>
                    <a:pt x="1490005" y="-27110"/>
                    <a:pt x="1752466" y="0"/>
                  </a:cubicBezTo>
                  <a:cubicBezTo>
                    <a:pt x="2014927" y="27110"/>
                    <a:pt x="2174579" y="-18810"/>
                    <a:pt x="2295146" y="0"/>
                  </a:cubicBezTo>
                  <a:cubicBezTo>
                    <a:pt x="2371676" y="-3891"/>
                    <a:pt x="2427649" y="58253"/>
                    <a:pt x="2419573" y="124427"/>
                  </a:cubicBezTo>
                  <a:cubicBezTo>
                    <a:pt x="2395180" y="274079"/>
                    <a:pt x="2411037" y="476656"/>
                    <a:pt x="2419573" y="622122"/>
                  </a:cubicBezTo>
                  <a:cubicBezTo>
                    <a:pt x="2420670" y="695694"/>
                    <a:pt x="2357174" y="749072"/>
                    <a:pt x="2295146" y="746549"/>
                  </a:cubicBezTo>
                  <a:cubicBezTo>
                    <a:pt x="2064317" y="724790"/>
                    <a:pt x="1902937" y="765277"/>
                    <a:pt x="1795881" y="746549"/>
                  </a:cubicBezTo>
                  <a:cubicBezTo>
                    <a:pt x="1688825" y="727821"/>
                    <a:pt x="1502284" y="748965"/>
                    <a:pt x="1296615" y="746549"/>
                  </a:cubicBezTo>
                  <a:cubicBezTo>
                    <a:pt x="1090946" y="744133"/>
                    <a:pt x="971851" y="769887"/>
                    <a:pt x="753936" y="746549"/>
                  </a:cubicBezTo>
                  <a:cubicBezTo>
                    <a:pt x="536021" y="723211"/>
                    <a:pt x="250361" y="762612"/>
                    <a:pt x="124427" y="746549"/>
                  </a:cubicBezTo>
                  <a:cubicBezTo>
                    <a:pt x="61212" y="730512"/>
                    <a:pt x="2993" y="696220"/>
                    <a:pt x="0" y="622122"/>
                  </a:cubicBezTo>
                  <a:cubicBezTo>
                    <a:pt x="-22684" y="419506"/>
                    <a:pt x="20786" y="284115"/>
                    <a:pt x="0" y="124427"/>
                  </a:cubicBezTo>
                  <a:close/>
                </a:path>
                <a:path w="2419573" h="746549" stroke="0" extrusionOk="0">
                  <a:moveTo>
                    <a:pt x="0" y="124427"/>
                  </a:moveTo>
                  <a:cubicBezTo>
                    <a:pt x="4537" y="62330"/>
                    <a:pt x="48854" y="3554"/>
                    <a:pt x="124427" y="0"/>
                  </a:cubicBezTo>
                  <a:cubicBezTo>
                    <a:pt x="385591" y="-13845"/>
                    <a:pt x="437776" y="-6176"/>
                    <a:pt x="667107" y="0"/>
                  </a:cubicBezTo>
                  <a:cubicBezTo>
                    <a:pt x="896438" y="6176"/>
                    <a:pt x="1031131" y="-3310"/>
                    <a:pt x="1166372" y="0"/>
                  </a:cubicBezTo>
                  <a:cubicBezTo>
                    <a:pt x="1301613" y="3310"/>
                    <a:pt x="1485389" y="-7979"/>
                    <a:pt x="1665637" y="0"/>
                  </a:cubicBezTo>
                  <a:cubicBezTo>
                    <a:pt x="1845886" y="7979"/>
                    <a:pt x="2060957" y="19049"/>
                    <a:pt x="2295146" y="0"/>
                  </a:cubicBezTo>
                  <a:cubicBezTo>
                    <a:pt x="2361249" y="-1070"/>
                    <a:pt x="2429164" y="55731"/>
                    <a:pt x="2419573" y="124427"/>
                  </a:cubicBezTo>
                  <a:cubicBezTo>
                    <a:pt x="2418754" y="225251"/>
                    <a:pt x="2406206" y="474524"/>
                    <a:pt x="2419573" y="622122"/>
                  </a:cubicBezTo>
                  <a:cubicBezTo>
                    <a:pt x="2418656" y="684017"/>
                    <a:pt x="2371375" y="742739"/>
                    <a:pt x="2295146" y="746549"/>
                  </a:cubicBezTo>
                  <a:cubicBezTo>
                    <a:pt x="2094509" y="721545"/>
                    <a:pt x="1848948" y="744133"/>
                    <a:pt x="1730759" y="746549"/>
                  </a:cubicBezTo>
                  <a:cubicBezTo>
                    <a:pt x="1612570" y="748965"/>
                    <a:pt x="1419265" y="736331"/>
                    <a:pt x="1209787" y="746549"/>
                  </a:cubicBezTo>
                  <a:cubicBezTo>
                    <a:pt x="1000309" y="756767"/>
                    <a:pt x="853745" y="737653"/>
                    <a:pt x="645400" y="746549"/>
                  </a:cubicBezTo>
                  <a:cubicBezTo>
                    <a:pt x="437055" y="755445"/>
                    <a:pt x="355743" y="741378"/>
                    <a:pt x="124427" y="746549"/>
                  </a:cubicBezTo>
                  <a:cubicBezTo>
                    <a:pt x="50396" y="747582"/>
                    <a:pt x="-15309" y="684245"/>
                    <a:pt x="0" y="622122"/>
                  </a:cubicBezTo>
                  <a:cubicBezTo>
                    <a:pt x="-15132" y="412933"/>
                    <a:pt x="-5071" y="225738"/>
                    <a:pt x="0" y="124427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EDAD23"/>
              </a:solidFill>
              <a:extLst>
                <a:ext uri="{C807C97D-BFC1-408E-A445-0C87EB9F89A2}">
                  <ask:lineSketchStyleProps xmlns:ask="http://schemas.microsoft.com/office/drawing/2018/sketchyshapes" sd="24893473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FCF9D1-2B25-4547-BD12-03CB505766CD}"/>
                </a:ext>
              </a:extLst>
            </p:cNvPr>
            <p:cNvSpPr txBox="1"/>
            <p:nvPr/>
          </p:nvSpPr>
          <p:spPr>
            <a:xfrm>
              <a:off x="5639696" y="433312"/>
              <a:ext cx="21945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vi-VN" b="1" dirty="0">
                  <a:solidFill>
                    <a:prstClr val="black"/>
                  </a:solidFill>
                  <a:ea typeface="微软雅黑"/>
                  <a:cs typeface="Arial" panose="020B0604020202020204" pitchFamily="34" charset="0"/>
                </a:rPr>
                <a:t>THỨ TỰ ĐÚNG VỚI CỐT TRUYỆN</a:t>
              </a:r>
              <a:endParaRPr lang="en-US" dirty="0">
                <a:solidFill>
                  <a:prstClr val="black"/>
                </a:solidFill>
                <a:ea typeface="微软雅黑"/>
                <a:cs typeface="Arial" panose="020B0604020202020204" pitchFamily="34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2024F8-9994-450B-BD7C-A108E054D49C}"/>
              </a:ext>
            </a:extLst>
          </p:cNvPr>
          <p:cNvCxnSpPr/>
          <p:nvPr/>
        </p:nvCxnSpPr>
        <p:spPr>
          <a:xfrm>
            <a:off x="4519661" y="819614"/>
            <a:ext cx="0" cy="3722146"/>
          </a:xfrm>
          <a:prstGeom prst="line">
            <a:avLst/>
          </a:prstGeom>
          <a:ln w="28575">
            <a:solidFill>
              <a:srgbClr val="04722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352843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5.55112E-17 L 0.25834 5.55112E-1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93827E-7 L 0.73975 -0.0021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79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82716E-6 L 0.49357 0.0009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70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82716E-6 L 0.50295 -0.0018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A1CB7067-CDA0-4A5A-8DEB-8CF701F07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1653" r="1989" b="2099"/>
          <a:stretch/>
        </p:blipFill>
        <p:spPr bwMode="auto">
          <a:xfrm>
            <a:off x="4756151" y="910131"/>
            <a:ext cx="3227744" cy="195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DF5D4BAB-864B-4496-BA75-9671E49F7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3" y="894015"/>
            <a:ext cx="3227743" cy="198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10B8AA38-CFE9-4E76-B651-CF29100FB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/>
          <a:stretch/>
        </p:blipFill>
        <p:spPr bwMode="auto">
          <a:xfrm>
            <a:off x="4756151" y="3029237"/>
            <a:ext cx="3227744" cy="196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6ED49336-9942-4094-A916-1C2AD7E6B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3" y="3029240"/>
            <a:ext cx="3175300" cy="196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BF77989-E56F-4B78-9080-D5F692269C05}"/>
              </a:ext>
            </a:extLst>
          </p:cNvPr>
          <p:cNvGrpSpPr/>
          <p:nvPr/>
        </p:nvGrpSpPr>
        <p:grpSpPr>
          <a:xfrm>
            <a:off x="3332880" y="46563"/>
            <a:ext cx="2311346" cy="675704"/>
            <a:chOff x="2848990" y="-2713"/>
            <a:chExt cx="2311346" cy="707886"/>
          </a:xfrm>
        </p:grpSpPr>
        <p:sp>
          <p:nvSpPr>
            <p:cNvPr id="19" name="Rounded Rectangle 9">
              <a:extLst>
                <a:ext uri="{FF2B5EF4-FFF2-40B4-BE49-F238E27FC236}">
                  <a16:creationId xmlns:a16="http://schemas.microsoft.com/office/drawing/2014/main" id="{3349DDA4-AD39-4340-957D-6EBF1787DF4D}"/>
                </a:ext>
              </a:extLst>
            </p:cNvPr>
            <p:cNvSpPr/>
            <p:nvPr/>
          </p:nvSpPr>
          <p:spPr>
            <a:xfrm>
              <a:off x="2900903" y="118587"/>
              <a:ext cx="2187464" cy="5376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EDAD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299593-98A6-4375-A9CE-F09EC0D18CDC}"/>
                </a:ext>
              </a:extLst>
            </p:cNvPr>
            <p:cNvSpPr txBox="1"/>
            <p:nvPr/>
          </p:nvSpPr>
          <p:spPr>
            <a:xfrm>
              <a:off x="2848990" y="-2713"/>
              <a:ext cx="23113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Con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vịt</a:t>
              </a:r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xấu</a:t>
              </a:r>
              <a:r>
                <a:rPr lang="en-US" sz="4000" b="1" dirty="0">
                  <a:solidFill>
                    <a:srgbClr val="04722C"/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4000" b="1" dirty="0" err="1">
                  <a:solidFill>
                    <a:srgbClr val="04722C"/>
                  </a:solidFill>
                  <a:latin typeface="SVN-Cookie" panose="020B0606040200020203" pitchFamily="34" charset="0"/>
                </a:rPr>
                <a:t>xí</a:t>
              </a:r>
              <a:endParaRPr lang="vi-VN" sz="4000" b="1" dirty="0">
                <a:solidFill>
                  <a:srgbClr val="04722C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FFD2730-847F-4135-B56B-EE1BA57B4377}"/>
              </a:ext>
            </a:extLst>
          </p:cNvPr>
          <p:cNvSpPr txBox="1"/>
          <p:nvPr/>
        </p:nvSpPr>
        <p:spPr>
          <a:xfrm>
            <a:off x="5489017" y="492801"/>
            <a:ext cx="1277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4722C"/>
                </a:solidFill>
                <a:latin typeface="SVN-Cookie" panose="020B0606040200020203" pitchFamily="34" charset="0"/>
              </a:rPr>
              <a:t>An-</a:t>
            </a:r>
            <a:r>
              <a:rPr lang="en-US" sz="2400" b="1" dirty="0" err="1">
                <a:solidFill>
                  <a:srgbClr val="04722C"/>
                </a:solidFill>
                <a:latin typeface="SVN-Cookie" panose="020B0606040200020203" pitchFamily="34" charset="0"/>
              </a:rPr>
              <a:t>đéc</a:t>
            </a:r>
            <a:r>
              <a:rPr lang="en-US" sz="2400" b="1" dirty="0">
                <a:solidFill>
                  <a:srgbClr val="04722C"/>
                </a:solidFill>
                <a:latin typeface="SVN-Cookie" panose="020B0606040200020203" pitchFamily="34" charset="0"/>
              </a:rPr>
              <a:t>-</a:t>
            </a:r>
            <a:r>
              <a:rPr lang="en-US" sz="2400" b="1" dirty="0" err="1">
                <a:solidFill>
                  <a:srgbClr val="04722C"/>
                </a:solidFill>
                <a:latin typeface="SVN-Cookie" panose="020B0606040200020203" pitchFamily="34" charset="0"/>
              </a:rPr>
              <a:t>xen</a:t>
            </a:r>
            <a:endParaRPr lang="vi-VN" sz="2400" b="1" dirty="0">
              <a:solidFill>
                <a:srgbClr val="04722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8209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9F45669-BA94-4248-922B-527648680ABB}"/>
              </a:ext>
            </a:extLst>
          </p:cNvPr>
          <p:cNvGrpSpPr/>
          <p:nvPr/>
        </p:nvGrpSpPr>
        <p:grpSpPr>
          <a:xfrm>
            <a:off x="678198" y="607872"/>
            <a:ext cx="7767152" cy="1279622"/>
            <a:chOff x="435239" y="-30674"/>
            <a:chExt cx="13622080" cy="1931013"/>
          </a:xfrm>
        </p:grpSpPr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40E457B0-EB71-4C87-AE10-6BCC7B680748}"/>
                </a:ext>
              </a:extLst>
            </p:cNvPr>
            <p:cNvSpPr/>
            <p:nvPr/>
          </p:nvSpPr>
          <p:spPr>
            <a:xfrm>
              <a:off x="1099507" y="-30674"/>
              <a:ext cx="12720536" cy="1931013"/>
            </a:xfrm>
            <a:custGeom>
              <a:avLst/>
              <a:gdLst>
                <a:gd name="connsiteX0" fmla="*/ 0 w 12720536"/>
                <a:gd name="connsiteY0" fmla="*/ 0 h 1931013"/>
                <a:gd name="connsiteX1" fmla="*/ 12720536 w 12720536"/>
                <a:gd name="connsiteY1" fmla="*/ 0 h 1931013"/>
                <a:gd name="connsiteX2" fmla="*/ 12720536 w 12720536"/>
                <a:gd name="connsiteY2" fmla="*/ 1931013 h 1931013"/>
                <a:gd name="connsiteX3" fmla="*/ 0 w 12720536"/>
                <a:gd name="connsiteY3" fmla="*/ 1931013 h 1931013"/>
                <a:gd name="connsiteX4" fmla="*/ 0 w 12720536"/>
                <a:gd name="connsiteY4" fmla="*/ 0 h 19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20536" h="1931013" fill="none" extrusionOk="0">
                  <a:moveTo>
                    <a:pt x="0" y="0"/>
                  </a:moveTo>
                  <a:cubicBezTo>
                    <a:pt x="3265786" y="-133017"/>
                    <a:pt x="7597057" y="-123057"/>
                    <a:pt x="12720536" y="0"/>
                  </a:cubicBezTo>
                  <a:cubicBezTo>
                    <a:pt x="12647855" y="929470"/>
                    <a:pt x="12689759" y="1017883"/>
                    <a:pt x="12720536" y="1931013"/>
                  </a:cubicBezTo>
                  <a:cubicBezTo>
                    <a:pt x="9924221" y="1928812"/>
                    <a:pt x="5971459" y="1801242"/>
                    <a:pt x="0" y="1931013"/>
                  </a:cubicBezTo>
                  <a:cubicBezTo>
                    <a:pt x="62819" y="1046387"/>
                    <a:pt x="-160207" y="706086"/>
                    <a:pt x="0" y="0"/>
                  </a:cubicBezTo>
                  <a:close/>
                </a:path>
                <a:path w="12720536" h="1931013" stroke="0" extrusionOk="0">
                  <a:moveTo>
                    <a:pt x="0" y="0"/>
                  </a:moveTo>
                  <a:cubicBezTo>
                    <a:pt x="2572953" y="-157587"/>
                    <a:pt x="6528575" y="-63908"/>
                    <a:pt x="12720536" y="0"/>
                  </a:cubicBezTo>
                  <a:cubicBezTo>
                    <a:pt x="12551127" y="464087"/>
                    <a:pt x="12552394" y="1524826"/>
                    <a:pt x="12720536" y="1931013"/>
                  </a:cubicBezTo>
                  <a:cubicBezTo>
                    <a:pt x="10254341" y="1830015"/>
                    <a:pt x="1551276" y="2052069"/>
                    <a:pt x="0" y="1931013"/>
                  </a:cubicBezTo>
                  <a:cubicBezTo>
                    <a:pt x="-124967" y="1515949"/>
                    <a:pt x="-10970" y="722188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 w="28575">
              <a:solidFill>
                <a:srgbClr val="FEE25C"/>
              </a:solidFill>
              <a:extLst>
                <a:ext uri="{C807C97D-BFC1-408E-A445-0C87EB9F89A2}">
                  <ask:lineSketchStyleProps xmlns:ask="http://schemas.microsoft.com/office/drawing/2018/sketchyshapes" sd="10183288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prstClr val="white"/>
                  </a:solidFill>
                </a:rPr>
                <a:t>*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8EDF92-05BE-4B6A-801D-4DB2170BC5B3}"/>
                </a:ext>
              </a:extLst>
            </p:cNvPr>
            <p:cNvSpPr txBox="1"/>
            <p:nvPr/>
          </p:nvSpPr>
          <p:spPr>
            <a:xfrm>
              <a:off x="435239" y="214936"/>
              <a:ext cx="13622080" cy="14397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2.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Dựa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vào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tranh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đã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sắp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xếp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lại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,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kể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từng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đoạn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câu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chuyện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Con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vịt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xấu</a:t>
              </a:r>
              <a:r>
                <a:rPr lang="en-US" altLang="en-US" sz="2800" b="1" spc="-15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 </a:t>
              </a:r>
              <a:r>
                <a:rPr lang="en-US" altLang="en-US" sz="2800" b="1" spc="-150" dirty="0" err="1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</a:rPr>
                <a:t>xí</a:t>
              </a:r>
              <a:endParaRPr lang="en-US" altLang="en-US" sz="2800" b="1" spc="-15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751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B10541-EBEF-498D-992A-5DAF05926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419" y="1203101"/>
            <a:ext cx="5850788" cy="3594929"/>
          </a:xfrm>
          <a:prstGeom prst="round2DiagRect">
            <a:avLst>
              <a:gd name="adj1" fmla="val 16667"/>
              <a:gd name="adj2" fmla="val 907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13DB9BB-C3AC-47BC-A95F-9E58388ECF4A}"/>
              </a:ext>
            </a:extLst>
          </p:cNvPr>
          <p:cNvGrpSpPr/>
          <p:nvPr/>
        </p:nvGrpSpPr>
        <p:grpSpPr>
          <a:xfrm>
            <a:off x="2431811" y="116899"/>
            <a:ext cx="6019556" cy="769441"/>
            <a:chOff x="2041468" y="520333"/>
            <a:chExt cx="5236425" cy="7694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59765A-4E0A-4227-BAD2-F57E49E68087}"/>
                </a:ext>
              </a:extLst>
            </p:cNvPr>
            <p:cNvSpPr txBox="1"/>
            <p:nvPr/>
          </p:nvSpPr>
          <p:spPr>
            <a:xfrm>
              <a:off x="2053520" y="520333"/>
              <a:ext cx="52243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VN-SAF" panose="02040603050506020204" pitchFamily="18" charset="0"/>
                </a:rPr>
                <a:t>CON VỊT XẤU XÍ</a:t>
              </a:r>
              <a:endParaRPr lang="vi-VN" sz="4400" b="1" dirty="0">
                <a:ln w="889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VF Caviar Dreams" panose="020B08020202040205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7E6037-654C-40A3-B8A5-991940E99265}"/>
                </a:ext>
              </a:extLst>
            </p:cNvPr>
            <p:cNvSpPr txBox="1"/>
            <p:nvPr/>
          </p:nvSpPr>
          <p:spPr>
            <a:xfrm>
              <a:off x="2041468" y="520333"/>
              <a:ext cx="52243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3FB94C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VN-SAF" panose="02040603050506020204" pitchFamily="18" charset="0"/>
                </a:rPr>
                <a:t>CON VỊT XẤU XÍ</a:t>
              </a:r>
              <a:endParaRPr lang="vi-VN" sz="4400" b="1" dirty="0">
                <a:solidFill>
                  <a:srgbClr val="3FB94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VF Caviar Dreams" panose="020B08020202040205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EC64D39-E37D-4D8E-91A9-0470AE2ACE6E}"/>
              </a:ext>
            </a:extLst>
          </p:cNvPr>
          <p:cNvSpPr txBox="1"/>
          <p:nvPr/>
        </p:nvSpPr>
        <p:spPr>
          <a:xfrm>
            <a:off x="6048506" y="717063"/>
            <a:ext cx="1990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3FB94C"/>
                </a:solidFill>
                <a:effectLst/>
                <a:latin typeface="SVN-SAF" panose="02040603050506020204" pitchFamily="18" charset="0"/>
              </a:rPr>
              <a:t>An - </a:t>
            </a:r>
            <a:r>
              <a:rPr lang="en-US" sz="1600" dirty="0" err="1">
                <a:solidFill>
                  <a:srgbClr val="3FB94C"/>
                </a:solidFill>
                <a:effectLst/>
                <a:latin typeface="SVN-SAF" panose="02040603050506020204" pitchFamily="18" charset="0"/>
              </a:rPr>
              <a:t>đéc</a:t>
            </a:r>
            <a:r>
              <a:rPr lang="en-US" sz="1600" dirty="0">
                <a:solidFill>
                  <a:srgbClr val="3FB94C"/>
                </a:solidFill>
                <a:effectLst/>
                <a:latin typeface="SVN-SAF" panose="02040603050506020204" pitchFamily="18" charset="0"/>
              </a:rPr>
              <a:t> - </a:t>
            </a:r>
            <a:r>
              <a:rPr lang="en-US" sz="1600" dirty="0" err="1">
                <a:solidFill>
                  <a:srgbClr val="3FB94C"/>
                </a:solidFill>
                <a:effectLst/>
                <a:latin typeface="SVN-SAF" panose="02040603050506020204" pitchFamily="18" charset="0"/>
              </a:rPr>
              <a:t>xen</a:t>
            </a:r>
            <a:endParaRPr lang="vi-VN" sz="1600" dirty="0">
              <a:solidFill>
                <a:srgbClr val="3FB94C"/>
              </a:solidFill>
              <a:effectLst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00D759-165B-4964-92AA-55E1FB9FEA06}"/>
              </a:ext>
            </a:extLst>
          </p:cNvPr>
          <p:cNvGrpSpPr/>
          <p:nvPr/>
        </p:nvGrpSpPr>
        <p:grpSpPr>
          <a:xfrm>
            <a:off x="-125771" y="1444146"/>
            <a:ext cx="2886806" cy="2886806"/>
            <a:chOff x="79712" y="1557162"/>
            <a:chExt cx="2886806" cy="2886806"/>
          </a:xfrm>
        </p:grpSpPr>
        <p:pic>
          <p:nvPicPr>
            <p:cNvPr id="12" name="图片 12">
              <a:extLst>
                <a:ext uri="{FF2B5EF4-FFF2-40B4-BE49-F238E27FC236}">
                  <a16:creationId xmlns:a16="http://schemas.microsoft.com/office/drawing/2014/main" id="{6EB1E47C-927B-45F0-A78F-34DB25E00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79712" y="1557162"/>
              <a:ext cx="2886806" cy="2886806"/>
            </a:xfrm>
            <a:prstGeom prst="rect">
              <a:avLst/>
            </a:prstGeom>
          </p:spPr>
        </p:pic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10290F38-1CED-4228-BC76-0D32BC92918F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17059" y="2422660"/>
              <a:ext cx="1976496" cy="161602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</a:pP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Vợ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chồng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thiên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nga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gửi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lại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nhờ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Vịt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mẹ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trông</a:t>
              </a:r>
              <a:r>
                <a:rPr lang="en-US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giúp</a:t>
              </a:r>
              <a:endParaRPr lang="en-US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929965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DAD23CEB-DC26-4072-8CBC-937971648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1653" r="1989" b="2099"/>
          <a:stretch/>
        </p:blipFill>
        <p:spPr bwMode="auto">
          <a:xfrm>
            <a:off x="2991361" y="659777"/>
            <a:ext cx="5850135" cy="3595955"/>
          </a:xfrm>
          <a:prstGeom prst="round2DiagRect">
            <a:avLst>
              <a:gd name="adj1" fmla="val 16667"/>
              <a:gd name="adj2" fmla="val 1110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BF472D9-E40D-4076-9A32-EAA5F3DD6CE8}"/>
              </a:ext>
            </a:extLst>
          </p:cNvPr>
          <p:cNvGrpSpPr/>
          <p:nvPr/>
        </p:nvGrpSpPr>
        <p:grpSpPr>
          <a:xfrm>
            <a:off x="-290556" y="973814"/>
            <a:ext cx="3209997" cy="3209997"/>
            <a:chOff x="-115895" y="953266"/>
            <a:chExt cx="3209997" cy="3209997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0E8B11B6-878D-425E-8BD2-39DF95974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15895" y="953266"/>
              <a:ext cx="3209997" cy="320999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4533FB-5A97-4A9B-BA18-4D2749D08A1F}"/>
                </a:ext>
              </a:extLst>
            </p:cNvPr>
            <p:cNvSpPr txBox="1"/>
            <p:nvPr/>
          </p:nvSpPr>
          <p:spPr>
            <a:xfrm>
              <a:off x="575353" y="1743626"/>
              <a:ext cx="20548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Vịt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mẹ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dẫn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đàn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ra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ao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Thiên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nga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đi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cuối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đàn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trông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rất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lẻ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loi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cô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đơn</a:t>
              </a:r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508256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</p:tagLst>
</file>

<file path=ppt/theme/theme1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414</Words>
  <Application>Microsoft Office PowerPoint</Application>
  <PresentationFormat>On-screen Show (16:9)</PresentationFormat>
  <Paragraphs>53</Paragraphs>
  <Slides>15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黑体</vt:lpstr>
      <vt:lpstr>Arial</vt:lpstr>
      <vt:lpstr>UVF Caviar Dreams</vt:lpstr>
      <vt:lpstr>Times New Roman</vt:lpstr>
      <vt:lpstr>SVN-SAF</vt:lpstr>
      <vt:lpstr>SVN-Cookie</vt:lpstr>
      <vt:lpstr>UTM Avo</vt:lpstr>
      <vt:lpstr>字魂105号-简雅黑</vt:lpstr>
      <vt:lpstr>Calibri</vt:lpstr>
      <vt:lpstr>UTM Akashi</vt:lpstr>
      <vt:lpstr>Calibri Light</vt:lpstr>
      <vt:lpstr>第一PPT模板网-WWW.1PPT.COM</vt:lpstr>
      <vt:lpstr>1_第一PPT模板网-WWW.1PPT.COM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MangnonTeam</dc:subject>
  <dc:creator>Khuyen</dc:creator>
  <cp:keywords>Mangnon</cp:keywords>
  <cp:lastModifiedBy>Lan Anh Dương</cp:lastModifiedBy>
  <cp:revision>330</cp:revision>
  <dcterms:created xsi:type="dcterms:W3CDTF">2018-03-01T02:03:00Z</dcterms:created>
  <dcterms:modified xsi:type="dcterms:W3CDTF">2023-07-23T13:51:05Z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