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eg" ContentType="image/jpeg"/>
  <Default Extension="jpg" ContentType="image/jpeg"/>
  <Default Extension="mp3" ContentType="audio/mpeg"/>
  <Default Extension="png" ContentType="image/png"/>
  <Default Extension="rels" ContentType="application/vnd.openxmlformats-package.relationships+xml"/>
  <Default Extension="wmv" ContentType="video/x-ms-wm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tags/tag6.xml" ContentType="application/vnd.openxmlformats-officedocument.presentationml.tags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  <p:sldMasterId id="2147483672" r:id="rId2"/>
  </p:sldMasterIdLst>
  <p:notesMasterIdLst>
    <p:notesMasterId r:id="rId29"/>
  </p:notesMasterIdLst>
  <p:sldIdLst>
    <p:sldId id="256" r:id="rId3"/>
    <p:sldId id="257" r:id="rId4"/>
    <p:sldId id="276" r:id="rId5"/>
    <p:sldId id="283" r:id="rId6"/>
    <p:sldId id="263" r:id="rId7"/>
    <p:sldId id="258" r:id="rId8"/>
    <p:sldId id="259" r:id="rId9"/>
    <p:sldId id="260" r:id="rId10"/>
    <p:sldId id="261" r:id="rId11"/>
    <p:sldId id="262" r:id="rId12"/>
    <p:sldId id="275" r:id="rId13"/>
    <p:sldId id="265" r:id="rId14"/>
    <p:sldId id="277" r:id="rId15"/>
    <p:sldId id="273" r:id="rId16"/>
    <p:sldId id="267" r:id="rId17"/>
    <p:sldId id="284" r:id="rId18"/>
    <p:sldId id="264" r:id="rId19"/>
    <p:sldId id="266" r:id="rId20"/>
    <p:sldId id="268" r:id="rId21"/>
    <p:sldId id="269" r:id="rId22"/>
    <p:sldId id="270" r:id="rId23"/>
    <p:sldId id="271" r:id="rId24"/>
    <p:sldId id="285" r:id="rId25"/>
    <p:sldId id="278" r:id="rId26"/>
    <p:sldId id="280" r:id="rId27"/>
    <p:sldId id="281" r:id="rId28"/>
  </p:sldIdLst>
  <p:sldSz cx="12192000" cy="6858000"/>
  <p:notesSz cx="6858000" cy="9144000"/>
  <p:embeddedFontLst>
    <p:embeddedFont>
      <p:font typeface="等线" panose="02010600030101010101" pitchFamily="2" charset="-122"/>
      <p:regular r:id="rId30"/>
      <p:bold r:id="rId31"/>
    </p:embeddedFont>
    <p:embeddedFont>
      <p:font typeface="等线 Light" panose="02010600030101010101" pitchFamily="2" charset="-122"/>
      <p:regular r:id="rId32"/>
    </p:embeddedFont>
    <p:embeddedFont>
      <p:font typeface="#9Slide03 AmpleSoft Bold" panose="020B0604020202020204" charset="0"/>
      <p:regular r:id="rId33"/>
    </p:embeddedFont>
    <p:embeddedFont>
      <p:font typeface="#9Slide03 Arima Madurai ExtraBo" panose="020B0604020202020204" charset="0"/>
      <p:bold r:id="rId34"/>
    </p:embeddedFont>
    <p:embeddedFont>
      <p:font typeface="#9Slide03 Cousine Bold" panose="020B0604020202020204" charset="0"/>
      <p:bold r:id="rId35"/>
    </p:embeddedFont>
    <p:embeddedFont>
      <p:font typeface="#9Slide03 IcielPanton Black" panose="020B0604020202020204" charset="0"/>
      <p:bold r:id="rId36"/>
    </p:embeddedFont>
    <p:embeddedFont>
      <p:font typeface="#9Slide03 SVN-Neusa Bold" panose="020B0604020202020204" charset="0"/>
      <p:bold r:id="rId37"/>
    </p:embeddedFont>
    <p:embeddedFont>
      <p:font typeface=".VnAristote" panose="020B7200000000000000" pitchFamily="34" charset="0"/>
      <p:regular r:id="rId38"/>
    </p:embeddedFont>
    <p:embeddedFont>
      <p:font typeface="Barlow Condensed" panose="00000506000000000000" pitchFamily="2" charset="0"/>
      <p:regular r:id="rId39"/>
      <p:bold r:id="rId40"/>
      <p:italic r:id="rId41"/>
      <p:boldItalic r:id="rId42"/>
    </p:embeddedFont>
    <p:embeddedFont>
      <p:font typeface="Bernard MT Condensed" panose="02050806060905020404" pitchFamily="18" charset="0"/>
      <p:regular r:id="rId43"/>
    </p:embeddedFont>
    <p:embeddedFont>
      <p:font typeface="Calibri" panose="020F0502020204030204" pitchFamily="34" charset="0"/>
      <p:regular r:id="rId44"/>
      <p:bold r:id="rId45"/>
      <p:italic r:id="rId46"/>
      <p:boldItalic r:id="rId47"/>
    </p:embeddedFont>
    <p:embeddedFont>
      <p:font typeface="Century Gothic" panose="020B0502020202020204" pitchFamily="34" charset="0"/>
      <p:regular r:id="rId48"/>
      <p:bold r:id="rId49"/>
      <p:italic r:id="rId50"/>
      <p:boldItalic r:id="rId51"/>
    </p:embeddedFont>
    <p:embeddedFont>
      <p:font typeface="UTM Davida" panose="02040603050506020204" pitchFamily="18" charset="0"/>
      <p:regular r:id="rId52"/>
    </p:embeddedFont>
    <p:embeddedFont>
      <p:font typeface="UTM Sharnay" panose="02040603050506020204" pitchFamily="18" charset="0"/>
      <p:italic r:id="rId53"/>
    </p:embeddedFont>
    <p:embeddedFont>
      <p:font typeface="UTM Thanh Nhac TL" panose="02040603050506020204" pitchFamily="18" charset="0"/>
      <p:regular r:id="rId54"/>
    </p:embeddedFont>
    <p:embeddedFont>
      <p:font typeface="UVF You Make Me Smile" panose="02000603000000000000" charset="0"/>
      <p:regular r:id="rId55"/>
    </p:embeddedFont>
  </p:embeddedFontLst>
  <p:custDataLst>
    <p:tags r:id="rId56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F49DB1"/>
    <a:srgbClr val="B4927B"/>
    <a:srgbClr val="DC9CDE"/>
    <a:srgbClr val="6D3A0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09" autoAdjust="0"/>
    <p:restoredTop sz="94660"/>
  </p:normalViewPr>
  <p:slideViewPr>
    <p:cSldViewPr snapToGrid="0">
      <p:cViewPr varScale="1">
        <p:scale>
          <a:sx n="72" d="100"/>
          <a:sy n="72" d="100"/>
        </p:scale>
        <p:origin x="576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font" Target="fonts/font10.fntdata"/><Relationship Id="rId21" Type="http://schemas.openxmlformats.org/officeDocument/2006/relationships/slide" Target="slides/slide19.xml"/><Relationship Id="rId34" Type="http://schemas.openxmlformats.org/officeDocument/2006/relationships/font" Target="fonts/font5.fntdata"/><Relationship Id="rId42" Type="http://schemas.openxmlformats.org/officeDocument/2006/relationships/font" Target="fonts/font13.fntdata"/><Relationship Id="rId47" Type="http://schemas.openxmlformats.org/officeDocument/2006/relationships/font" Target="fonts/font18.fntdata"/><Relationship Id="rId50" Type="http://schemas.openxmlformats.org/officeDocument/2006/relationships/font" Target="fonts/font21.fntdata"/><Relationship Id="rId55" Type="http://schemas.openxmlformats.org/officeDocument/2006/relationships/font" Target="fonts/font26.fntdata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notesMaster" Target="notesMasters/notesMaster1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font" Target="fonts/font3.fntdata"/><Relationship Id="rId37" Type="http://schemas.openxmlformats.org/officeDocument/2006/relationships/font" Target="fonts/font8.fntdata"/><Relationship Id="rId40" Type="http://schemas.openxmlformats.org/officeDocument/2006/relationships/font" Target="fonts/font11.fntdata"/><Relationship Id="rId45" Type="http://schemas.openxmlformats.org/officeDocument/2006/relationships/font" Target="fonts/font16.fntdata"/><Relationship Id="rId53" Type="http://schemas.openxmlformats.org/officeDocument/2006/relationships/font" Target="fonts/font24.fntdata"/><Relationship Id="rId58" Type="http://schemas.openxmlformats.org/officeDocument/2006/relationships/viewProps" Target="viewProps.xml"/><Relationship Id="rId5" Type="http://schemas.openxmlformats.org/officeDocument/2006/relationships/slide" Target="slides/slide3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font" Target="fonts/font1.fntdata"/><Relationship Id="rId35" Type="http://schemas.openxmlformats.org/officeDocument/2006/relationships/font" Target="fonts/font6.fntdata"/><Relationship Id="rId43" Type="http://schemas.openxmlformats.org/officeDocument/2006/relationships/font" Target="fonts/font14.fntdata"/><Relationship Id="rId48" Type="http://schemas.openxmlformats.org/officeDocument/2006/relationships/font" Target="fonts/font19.fntdata"/><Relationship Id="rId56" Type="http://schemas.openxmlformats.org/officeDocument/2006/relationships/tags" Target="tags/tag1.xml"/><Relationship Id="rId8" Type="http://schemas.openxmlformats.org/officeDocument/2006/relationships/slide" Target="slides/slide6.xml"/><Relationship Id="rId51" Type="http://schemas.openxmlformats.org/officeDocument/2006/relationships/font" Target="fonts/font22.fntdata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font" Target="fonts/font4.fntdata"/><Relationship Id="rId38" Type="http://schemas.openxmlformats.org/officeDocument/2006/relationships/font" Target="fonts/font9.fntdata"/><Relationship Id="rId46" Type="http://schemas.openxmlformats.org/officeDocument/2006/relationships/font" Target="fonts/font17.fntdata"/><Relationship Id="rId59" Type="http://schemas.openxmlformats.org/officeDocument/2006/relationships/theme" Target="theme/theme1.xml"/><Relationship Id="rId20" Type="http://schemas.openxmlformats.org/officeDocument/2006/relationships/slide" Target="slides/slide18.xml"/><Relationship Id="rId41" Type="http://schemas.openxmlformats.org/officeDocument/2006/relationships/font" Target="fonts/font12.fntdata"/><Relationship Id="rId54" Type="http://schemas.openxmlformats.org/officeDocument/2006/relationships/font" Target="fonts/font2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font" Target="fonts/font7.fntdata"/><Relationship Id="rId49" Type="http://schemas.openxmlformats.org/officeDocument/2006/relationships/font" Target="fonts/font20.fntdata"/><Relationship Id="rId57" Type="http://schemas.openxmlformats.org/officeDocument/2006/relationships/presProps" Target="presProps.xml"/><Relationship Id="rId10" Type="http://schemas.openxmlformats.org/officeDocument/2006/relationships/slide" Target="slides/slide8.xml"/><Relationship Id="rId31" Type="http://schemas.openxmlformats.org/officeDocument/2006/relationships/font" Target="fonts/font2.fntdata"/><Relationship Id="rId44" Type="http://schemas.openxmlformats.org/officeDocument/2006/relationships/font" Target="fonts/font15.fntdata"/><Relationship Id="rId52" Type="http://schemas.openxmlformats.org/officeDocument/2006/relationships/font" Target="fonts/font23.fntdata"/><Relationship Id="rId6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363BE1-118B-46D7-B2FE-6BAC68F9873C}" type="datetimeFigureOut">
              <a:rPr lang="zh-CN" altLang="en-US" smtClean="0"/>
              <a:t>2023/7/21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8D034D-71DD-4137-A47D-A36A6A31705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638684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8D034D-71DD-4137-A47D-A36A6A317057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535768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8D034D-71DD-4137-A47D-A36A6A317057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963380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8D034D-71DD-4137-A47D-A36A6A317057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684759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8D034D-71DD-4137-A47D-A36A6A317057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211916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8D034D-71DD-4137-A47D-A36A6A317057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552082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8D034D-71DD-4137-A47D-A36A6A317057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258145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8D034D-71DD-4137-A47D-A36A6A317057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675748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8D034D-71DD-4137-A47D-A36A6A317057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07872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8D034D-71DD-4137-A47D-A36A6A317057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4351783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8D034D-71DD-4137-A47D-A36A6A317057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7524414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8D034D-71DD-4137-A47D-A36A6A317057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3888838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8D034D-71DD-4137-A47D-A36A6A317057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1196130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8D034D-71DD-4137-A47D-A36A6A317057}" type="slidenum">
              <a:rPr lang="zh-CN" altLang="en-US" smtClean="0"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5610826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8D034D-71DD-4137-A47D-A36A6A317057}" type="slidenum">
              <a:rPr lang="zh-CN" altLang="en-US" smtClean="0"/>
              <a:t>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9974749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28D034D-71DD-4137-A47D-A36A6A317057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9997354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8D034D-71DD-4137-A47D-A36A6A317057}" type="slidenum">
              <a:rPr lang="zh-CN" altLang="en-US" smtClean="0"/>
              <a:t>17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3178565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8D034D-71DD-4137-A47D-A36A6A317057}" type="slidenum">
              <a:rPr lang="zh-CN" altLang="en-US" smtClean="0"/>
              <a:t>18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5722808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8D034D-71DD-4137-A47D-A36A6A317057}" type="slidenum">
              <a:rPr lang="zh-CN" altLang="en-US" smtClean="0"/>
              <a:t>19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12357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8D034D-71DD-4137-A47D-A36A6A317057}" type="slidenum">
              <a:rPr lang="zh-CN" altLang="en-US" smtClean="0"/>
              <a:t>20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0105392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8D034D-71DD-4137-A47D-A36A6A317057}" type="slidenum">
              <a:rPr lang="zh-CN" altLang="en-US" smtClean="0"/>
              <a:t>21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3247761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8D034D-71DD-4137-A47D-A36A6A317057}" type="slidenum">
              <a:rPr lang="zh-CN" altLang="en-US" smtClean="0"/>
              <a:t>22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1072056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" name="Google Shape;260;g6fd8ccc017_0_1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1" name="Google Shape;261;g6fd8ccc017_0_1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8D034D-71DD-4137-A47D-A36A6A317057}" type="slidenum">
              <a:rPr lang="zh-CN" altLang="en-US" smtClean="0"/>
              <a:t>24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560439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8D034D-71DD-4137-A47D-A36A6A317057}" type="slidenum">
              <a:rPr lang="zh-CN" altLang="en-US" smtClean="0"/>
              <a:t>25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860160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8D034D-71DD-4137-A47D-A36A6A317057}" type="slidenum">
              <a:rPr lang="zh-CN" altLang="en-US" smtClean="0"/>
              <a:t>26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35091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8E7565B-FFD0-46B1-96C2-0C77FDBC1F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D505B242-D0CF-4055-8121-39C69B1E1A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0D056A9F-B833-4B92-B82D-39B93FC3D66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9E84E8E-BD9E-4970-892D-BED4DFF740F1}" type="datetimeFigureOut">
              <a:rPr lang="zh-CN" altLang="en-US" smtClean="0"/>
              <a:t>2023/7/21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70E75124-D308-4275-BD7A-1D4CACEC9B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73E052C9-87AD-49EB-BD35-7009C7020E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3B1E1D2-1549-4866-BE7C-AA6591690CB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066132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DFE1606-9C54-4FBE-BA5D-9064E14CD9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CEBFD179-FF71-41BD-B4D8-D60E7D86AF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0C6F6C3B-8382-4B0F-84DB-4767F9CC4C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9E84E8E-BD9E-4970-892D-BED4DFF740F1}" type="datetimeFigureOut">
              <a:rPr lang="zh-CN" altLang="en-US" smtClean="0"/>
              <a:t>2023/7/21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6EEF6F34-62C1-4D21-8054-BE6E14DFFD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CB52E179-D998-4EE9-8FFD-A3E2DC0B98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3B1E1D2-1549-4866-BE7C-AA6591690CB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905634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6C456A6-0DA0-40C1-A730-2BF0B0F5B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AA169286-747E-4911-ACD8-D0804D444B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9DA1D0CD-ED43-4504-8BD8-F0624197919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9E84E8E-BD9E-4970-892D-BED4DFF740F1}" type="datetimeFigureOut">
              <a:rPr lang="zh-CN" altLang="en-US" smtClean="0"/>
              <a:t>2023/7/21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E322A034-E4C8-4309-9D67-30C8CC6AED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FEA91499-10CE-45DA-89AF-D3172ED6F9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3B1E1D2-1549-4866-BE7C-AA6591690CB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746605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BAC4F6A-6475-4C6D-82F4-920B56566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4CC3898E-4D20-4167-A6CB-0D9B36F84B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9E9D84E2-F289-4EA4-A15D-030C3DCED9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9F5F1310-02A0-4A1E-870F-F26CB8A89B0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9E84E8E-BD9E-4970-892D-BED4DFF740F1}" type="datetimeFigureOut">
              <a:rPr lang="zh-CN" altLang="en-US" smtClean="0"/>
              <a:t>2023/7/21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A08B255B-BBD4-4E39-88E8-66C1CFB7B7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CFCB2039-8764-424C-B364-A28B49D29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3B1E1D2-1549-4866-BE7C-AA6591690CB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251895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9E47AA0-C40F-40FC-BC53-A96258DC7F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3FD3B709-D513-4039-A9D7-55D38C0372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B45E1E35-0784-4424-B355-154D5C6E6B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DDDD0E15-B952-4346-ABEA-B47778E85AF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87F93CD2-4856-46AC-84F3-2CD64DEBCAB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DDF51BF7-9B7E-45D9-AE10-DF98505F2E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9E84E8E-BD9E-4970-892D-BED4DFF740F1}" type="datetimeFigureOut">
              <a:rPr lang="zh-CN" altLang="en-US" smtClean="0"/>
              <a:t>2023/7/21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3370963E-B5E4-4F74-AE85-52C9FCD27E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87264732-1075-4315-A0D5-782F43E93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3B1E1D2-1549-4866-BE7C-AA6591690CB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836856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D51DD84-B459-4247-809C-E75B431C6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3F652BED-A42F-4941-8D9F-B300470B36C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9E84E8E-BD9E-4970-892D-BED4DFF740F1}" type="datetimeFigureOut">
              <a:rPr lang="zh-CN" altLang="en-US" smtClean="0"/>
              <a:t>2023/7/21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CA33875E-EEB5-474D-A07C-A3CD9841E5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B54E34AF-15F3-4526-9A57-9A245B860D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3B1E1D2-1549-4866-BE7C-AA6591690CB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297847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167BCC98-0B2F-404B-8369-2745FF96257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9E84E8E-BD9E-4970-892D-BED4DFF740F1}" type="datetimeFigureOut">
              <a:rPr lang="zh-CN" altLang="en-US" smtClean="0"/>
              <a:t>2023/7/21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B2864F0B-0A7B-4FA6-B3B6-A820BC4F0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DFCC7EF9-917F-49D8-9716-BD38AD8C47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3B1E1D2-1549-4866-BE7C-AA6591690CB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493229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3D5306B-4781-4160-9917-ACD098DABD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E414CDD6-89BF-4E4A-9CF4-427C7E9E0D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765E1BF4-B01F-4E0F-9023-E2C465D2BF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DB7B3DEF-EB59-4EAD-A7AF-C45643BAD6B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9E84E8E-BD9E-4970-892D-BED4DFF740F1}" type="datetimeFigureOut">
              <a:rPr lang="zh-CN" altLang="en-US" smtClean="0"/>
              <a:t>2023/7/21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D445645D-C63C-42EA-9F2B-BC5A8AC0F4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1AF69F27-88A4-4119-A98A-90CA43FDB2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3B1E1D2-1549-4866-BE7C-AA6591690CB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47338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202D898-8241-41D2-814A-9D40A36CA9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ACBFBE16-FC8C-4886-BC1D-CB8C393BE7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BF95B908-4136-4DB6-A55F-B2311C2843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BCF28717-DFBC-48B3-AE3B-AD099D734B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9E84E8E-BD9E-4970-892D-BED4DFF740F1}" type="datetimeFigureOut">
              <a:rPr lang="zh-CN" altLang="en-US" smtClean="0"/>
              <a:t>2023/7/21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36F47C19-DC75-499E-9729-F204430622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3436D7ED-9418-41C1-801D-46207AD145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3B1E1D2-1549-4866-BE7C-AA6591690CB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365283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D56749A-3AFE-4B6B-AFCE-3F86BB8025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53F74A38-1936-434F-9F83-1D5C948748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23F6CB33-9144-4419-A053-B7AA74E647B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9E84E8E-BD9E-4970-892D-BED4DFF740F1}" type="datetimeFigureOut">
              <a:rPr lang="zh-CN" altLang="en-US" smtClean="0"/>
              <a:t>2023/7/21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61977AED-C444-479B-9713-E34522C1ED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449AAB9A-30E5-40AA-AE35-6C952F4C3D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3B1E1D2-1549-4866-BE7C-AA6591690CB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0600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0CABC24E-79A4-44B4-A4F3-07DECDA61AC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3EF64649-013C-4C95-A681-D72EC577A0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F492398F-A9A6-451B-A0F9-E2F9826144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9E84E8E-BD9E-4970-892D-BED4DFF740F1}" type="datetimeFigureOut">
              <a:rPr lang="zh-CN" altLang="en-US" smtClean="0"/>
              <a:t>2023/7/21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4FABE167-6B10-49A8-AA6F-200123897F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AEABD3D7-9E17-4B05-AC78-E0EBDD30F2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3B1E1D2-1549-4866-BE7C-AA6591690CB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710979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002 Morning Message">
  <p:cSld name="002 Morning Message">
    <p:spTree>
      <p:nvGrpSpPr>
        <p:cNvPr id="1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3"/>
          <p:cNvSpPr/>
          <p:nvPr/>
        </p:nvSpPr>
        <p:spPr>
          <a:xfrm>
            <a:off x="6521912" y="4895975"/>
            <a:ext cx="1962000" cy="1962000"/>
          </a:xfrm>
          <a:prstGeom prst="ellipse">
            <a:avLst/>
          </a:prstGeom>
          <a:solidFill>
            <a:srgbClr val="FCFCFC"/>
          </a:solidFill>
          <a:ln>
            <a:noFill/>
          </a:ln>
          <a:effectLst>
            <a:outerShdw blurRad="25400" dist="50800" dir="2700000" algn="tl" rotWithShape="0">
              <a:srgbClr val="000000">
                <a:alpha val="2000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45" name="Google Shape;45;p3" descr="A picture containing drawing&#10;&#10;Description automatically generated"/>
          <p:cNvPicPr preferRelativeResize="0"/>
          <p:nvPr/>
        </p:nvPicPr>
        <p:blipFill rotWithShape="1">
          <a:blip r:embed="rId2">
            <a:alphaModFix amt="14000"/>
          </a:blip>
          <a:srcRect r="41138" b="58781"/>
          <a:stretch/>
        </p:blipFill>
        <p:spPr>
          <a:xfrm>
            <a:off x="6603677" y="5004979"/>
            <a:ext cx="1779300" cy="1731900"/>
          </a:xfrm>
          <a:prstGeom prst="ellipse">
            <a:avLst/>
          </a:prstGeom>
          <a:noFill/>
          <a:ln>
            <a:noFill/>
          </a:ln>
        </p:spPr>
      </p:pic>
      <p:sp>
        <p:nvSpPr>
          <p:cNvPr id="46" name="Google Shape;46;p3"/>
          <p:cNvSpPr/>
          <p:nvPr/>
        </p:nvSpPr>
        <p:spPr>
          <a:xfrm rot="1470219">
            <a:off x="9272090" y="3990651"/>
            <a:ext cx="2573591" cy="2228429"/>
          </a:xfrm>
          <a:prstGeom prst="foldedCorner">
            <a:avLst>
              <a:gd name="adj" fmla="val 25634"/>
            </a:avLst>
          </a:prstGeom>
          <a:solidFill>
            <a:schemeClr val="accent3"/>
          </a:solidFill>
          <a:ln>
            <a:noFill/>
          </a:ln>
          <a:effectLst>
            <a:outerShdw blurRad="25400" dist="50800" dir="2700000" algn="tl" rotWithShape="0">
              <a:srgbClr val="000000">
                <a:alpha val="2000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7" name="Google Shape;47;p3"/>
          <p:cNvSpPr/>
          <p:nvPr/>
        </p:nvSpPr>
        <p:spPr>
          <a:xfrm rot="4713781" flipH="1">
            <a:off x="9667917" y="2883538"/>
            <a:ext cx="2573501" cy="2228552"/>
          </a:xfrm>
          <a:prstGeom prst="foldedCorner">
            <a:avLst>
              <a:gd name="adj" fmla="val 25634"/>
            </a:avLst>
          </a:prstGeom>
          <a:solidFill>
            <a:schemeClr val="accent2"/>
          </a:solidFill>
          <a:ln>
            <a:noFill/>
          </a:ln>
          <a:effectLst>
            <a:outerShdw blurRad="25400" dist="50800" dir="2700000" algn="tl" rotWithShape="0">
              <a:srgbClr val="000000">
                <a:alpha val="2000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8" name="Google Shape;48;p3"/>
          <p:cNvSpPr/>
          <p:nvPr/>
        </p:nvSpPr>
        <p:spPr>
          <a:xfrm rot="-1047552">
            <a:off x="9413481" y="1691501"/>
            <a:ext cx="2573772" cy="2228494"/>
          </a:xfrm>
          <a:prstGeom prst="foldedCorner">
            <a:avLst>
              <a:gd name="adj" fmla="val 25634"/>
            </a:avLst>
          </a:prstGeom>
          <a:solidFill>
            <a:schemeClr val="accent1"/>
          </a:solidFill>
          <a:ln>
            <a:noFill/>
          </a:ln>
          <a:effectLst>
            <a:outerShdw blurRad="25400" dist="50800" dir="2700000" algn="tl" rotWithShape="0">
              <a:srgbClr val="000000">
                <a:alpha val="2000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9" name="Google Shape;49;p3"/>
          <p:cNvSpPr/>
          <p:nvPr/>
        </p:nvSpPr>
        <p:spPr>
          <a:xfrm>
            <a:off x="955928" y="66614"/>
            <a:ext cx="5641200" cy="8180400"/>
          </a:xfrm>
          <a:prstGeom prst="roundRect">
            <a:avLst>
              <a:gd name="adj" fmla="val 1923"/>
            </a:avLst>
          </a:prstGeom>
          <a:solidFill>
            <a:schemeClr val="accent6"/>
          </a:solidFill>
          <a:ln>
            <a:noFill/>
          </a:ln>
          <a:effectLst>
            <a:outerShdw blurRad="25400" dist="88900" dir="2700000" algn="tl" rotWithShape="0">
              <a:srgbClr val="000000">
                <a:alpha val="2000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0" name="Google Shape;50;p3"/>
          <p:cNvSpPr/>
          <p:nvPr/>
        </p:nvSpPr>
        <p:spPr>
          <a:xfrm rot="10800000">
            <a:off x="6252766" y="3458147"/>
            <a:ext cx="1164139" cy="497418"/>
          </a:xfrm>
          <a:custGeom>
            <a:avLst/>
            <a:gdLst/>
            <a:ahLst/>
            <a:cxnLst/>
            <a:rect l="l" t="t" r="r" b="b"/>
            <a:pathLst>
              <a:path w="1164139" h="497418" extrusionOk="0">
                <a:moveTo>
                  <a:pt x="1164139" y="0"/>
                </a:moveTo>
                <a:lnTo>
                  <a:pt x="1164139" y="497418"/>
                </a:lnTo>
                <a:lnTo>
                  <a:pt x="0" y="497418"/>
                </a:lnTo>
                <a:lnTo>
                  <a:pt x="104463" y="248709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7000">
                <a:schemeClr val="accent1"/>
              </a:gs>
              <a:gs pos="76000">
                <a:schemeClr val="accent4"/>
              </a:gs>
              <a:gs pos="86000">
                <a:schemeClr val="accent1"/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1" name="Google Shape;51;p3"/>
          <p:cNvSpPr/>
          <p:nvPr/>
        </p:nvSpPr>
        <p:spPr>
          <a:xfrm rot="10800000">
            <a:off x="6259831" y="4173720"/>
            <a:ext cx="1164139" cy="497418"/>
          </a:xfrm>
          <a:custGeom>
            <a:avLst/>
            <a:gdLst/>
            <a:ahLst/>
            <a:cxnLst/>
            <a:rect l="l" t="t" r="r" b="b"/>
            <a:pathLst>
              <a:path w="1164139" h="497418" extrusionOk="0">
                <a:moveTo>
                  <a:pt x="1164139" y="0"/>
                </a:moveTo>
                <a:lnTo>
                  <a:pt x="1164139" y="497418"/>
                </a:lnTo>
                <a:lnTo>
                  <a:pt x="0" y="497418"/>
                </a:lnTo>
                <a:lnTo>
                  <a:pt x="104463" y="248709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7000">
                <a:schemeClr val="accent3"/>
              </a:gs>
              <a:gs pos="76000">
                <a:schemeClr val="accent4"/>
              </a:gs>
              <a:gs pos="86000">
                <a:schemeClr val="accent3"/>
              </a:gs>
              <a:gs pos="100000">
                <a:schemeClr val="accent3"/>
              </a:gs>
            </a:gsLst>
            <a:lin ang="0" scaled="0"/>
          </a:gradFill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2" name="Google Shape;52;p3"/>
          <p:cNvSpPr/>
          <p:nvPr/>
        </p:nvSpPr>
        <p:spPr>
          <a:xfrm rot="10800000">
            <a:off x="6282035" y="2682017"/>
            <a:ext cx="1164139" cy="497418"/>
          </a:xfrm>
          <a:custGeom>
            <a:avLst/>
            <a:gdLst/>
            <a:ahLst/>
            <a:cxnLst/>
            <a:rect l="l" t="t" r="r" b="b"/>
            <a:pathLst>
              <a:path w="1164139" h="497418" extrusionOk="0">
                <a:moveTo>
                  <a:pt x="1164139" y="0"/>
                </a:moveTo>
                <a:lnTo>
                  <a:pt x="1164139" y="497418"/>
                </a:lnTo>
                <a:lnTo>
                  <a:pt x="0" y="497418"/>
                </a:lnTo>
                <a:lnTo>
                  <a:pt x="104463" y="248709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/>
              </a:gs>
              <a:gs pos="47000">
                <a:schemeClr val="accent2"/>
              </a:gs>
              <a:gs pos="57000">
                <a:schemeClr val="accent2"/>
              </a:gs>
              <a:gs pos="76000">
                <a:schemeClr val="accent4"/>
              </a:gs>
              <a:gs pos="86000">
                <a:schemeClr val="accent2"/>
              </a:gs>
              <a:gs pos="100000">
                <a:schemeClr val="accent2"/>
              </a:gs>
            </a:gsLst>
            <a:lin ang="0" scaled="0"/>
          </a:gradFill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" name="Google Shape;53;p3"/>
          <p:cNvSpPr/>
          <p:nvPr/>
        </p:nvSpPr>
        <p:spPr>
          <a:xfrm>
            <a:off x="1247764" y="596050"/>
            <a:ext cx="5117400" cy="7200300"/>
          </a:xfrm>
          <a:prstGeom prst="rect">
            <a:avLst/>
          </a:prstGeom>
          <a:solidFill>
            <a:schemeClr val="accent5"/>
          </a:solidFill>
          <a:ln>
            <a:noFill/>
          </a:ln>
          <a:effectLst>
            <a:outerShdw blurRad="25400" dist="88900" dir="2700000" algn="tl" rotWithShape="0">
              <a:srgbClr val="000000">
                <a:alpha val="2000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54" name="Google Shape;54;p3" descr="A picture containing drawing&#10;&#10;Description automatically generated"/>
          <p:cNvPicPr preferRelativeResize="0"/>
          <p:nvPr/>
        </p:nvPicPr>
        <p:blipFill rotWithShape="1">
          <a:blip r:embed="rId2">
            <a:alphaModFix amt="14000"/>
          </a:blip>
          <a:srcRect r="37237" b="3920"/>
          <a:stretch/>
        </p:blipFill>
        <p:spPr>
          <a:xfrm>
            <a:off x="1447296" y="1147414"/>
            <a:ext cx="4687056" cy="6498698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55" name="Google Shape;55;p3"/>
          <p:cNvGrpSpPr/>
          <p:nvPr/>
        </p:nvGrpSpPr>
        <p:grpSpPr>
          <a:xfrm>
            <a:off x="7672030" y="121204"/>
            <a:ext cx="3558435" cy="4656943"/>
            <a:chOff x="9071332" y="1828801"/>
            <a:chExt cx="2531253" cy="3312428"/>
          </a:xfrm>
        </p:grpSpPr>
        <p:sp>
          <p:nvSpPr>
            <p:cNvPr id="56" name="Google Shape;56;p3"/>
            <p:cNvSpPr/>
            <p:nvPr/>
          </p:nvSpPr>
          <p:spPr>
            <a:xfrm>
              <a:off x="9071332" y="2052858"/>
              <a:ext cx="2531253" cy="3088371"/>
            </a:xfrm>
            <a:custGeom>
              <a:avLst/>
              <a:gdLst/>
              <a:ahLst/>
              <a:cxnLst/>
              <a:rect l="l" t="t" r="r" b="b"/>
              <a:pathLst>
                <a:path w="2531253" h="3088371" extrusionOk="0">
                  <a:moveTo>
                    <a:pt x="2244619" y="73170"/>
                  </a:moveTo>
                  <a:lnTo>
                    <a:pt x="2244619" y="164004"/>
                  </a:lnTo>
                  <a:lnTo>
                    <a:pt x="2329398" y="164004"/>
                  </a:lnTo>
                  <a:lnTo>
                    <a:pt x="2329398" y="73170"/>
                  </a:lnTo>
                  <a:close/>
                  <a:moveTo>
                    <a:pt x="1901804" y="73170"/>
                  </a:moveTo>
                  <a:lnTo>
                    <a:pt x="1901804" y="164004"/>
                  </a:lnTo>
                  <a:lnTo>
                    <a:pt x="1986583" y="164004"/>
                  </a:lnTo>
                  <a:lnTo>
                    <a:pt x="1986583" y="73170"/>
                  </a:lnTo>
                  <a:close/>
                  <a:moveTo>
                    <a:pt x="1558988" y="73170"/>
                  </a:moveTo>
                  <a:lnTo>
                    <a:pt x="1558988" y="164004"/>
                  </a:lnTo>
                  <a:lnTo>
                    <a:pt x="1643767" y="164004"/>
                  </a:lnTo>
                  <a:lnTo>
                    <a:pt x="1643767" y="73170"/>
                  </a:lnTo>
                  <a:close/>
                  <a:moveTo>
                    <a:pt x="1216172" y="73170"/>
                  </a:moveTo>
                  <a:lnTo>
                    <a:pt x="1216172" y="164004"/>
                  </a:lnTo>
                  <a:lnTo>
                    <a:pt x="1300951" y="164004"/>
                  </a:lnTo>
                  <a:lnTo>
                    <a:pt x="1300951" y="73170"/>
                  </a:lnTo>
                  <a:close/>
                  <a:moveTo>
                    <a:pt x="873356" y="73170"/>
                  </a:moveTo>
                  <a:lnTo>
                    <a:pt x="873356" y="164004"/>
                  </a:lnTo>
                  <a:lnTo>
                    <a:pt x="958135" y="164004"/>
                  </a:lnTo>
                  <a:lnTo>
                    <a:pt x="958135" y="73170"/>
                  </a:lnTo>
                  <a:close/>
                  <a:moveTo>
                    <a:pt x="530540" y="73170"/>
                  </a:moveTo>
                  <a:lnTo>
                    <a:pt x="530540" y="164004"/>
                  </a:lnTo>
                  <a:lnTo>
                    <a:pt x="615319" y="164004"/>
                  </a:lnTo>
                  <a:lnTo>
                    <a:pt x="615319" y="73170"/>
                  </a:lnTo>
                  <a:close/>
                  <a:moveTo>
                    <a:pt x="187724" y="73170"/>
                  </a:moveTo>
                  <a:lnTo>
                    <a:pt x="187724" y="164004"/>
                  </a:lnTo>
                  <a:lnTo>
                    <a:pt x="272503" y="164004"/>
                  </a:lnTo>
                  <a:lnTo>
                    <a:pt x="272503" y="73170"/>
                  </a:lnTo>
                  <a:close/>
                  <a:moveTo>
                    <a:pt x="0" y="0"/>
                  </a:moveTo>
                  <a:lnTo>
                    <a:pt x="2531253" y="0"/>
                  </a:lnTo>
                  <a:lnTo>
                    <a:pt x="2531253" y="3088371"/>
                  </a:lnTo>
                  <a:lnTo>
                    <a:pt x="0" y="308837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blurRad="25400" dist="50800" dir="2700000" algn="tl" rotWithShape="0">
                <a:srgbClr val="000000">
                  <a:alpha val="20000"/>
                </a:srgb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7" name="Google Shape;57;p3"/>
            <p:cNvSpPr/>
            <p:nvPr/>
          </p:nvSpPr>
          <p:spPr>
            <a:xfrm>
              <a:off x="9265113" y="1828801"/>
              <a:ext cx="72000" cy="360000"/>
            </a:xfrm>
            <a:prstGeom prst="round2SameRect">
              <a:avLst>
                <a:gd name="adj1" fmla="val 50000"/>
                <a:gd name="adj2" fmla="val 0"/>
              </a:avLst>
            </a:prstGeom>
            <a:gradFill>
              <a:gsLst>
                <a:gs pos="0">
                  <a:srgbClr val="000000"/>
                </a:gs>
                <a:gs pos="100000">
                  <a:srgbClr val="3F3F3F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8" name="Google Shape;58;p3"/>
            <p:cNvSpPr/>
            <p:nvPr/>
          </p:nvSpPr>
          <p:spPr>
            <a:xfrm>
              <a:off x="9605238" y="1829810"/>
              <a:ext cx="72000" cy="360000"/>
            </a:xfrm>
            <a:prstGeom prst="round2SameRect">
              <a:avLst>
                <a:gd name="adj1" fmla="val 50000"/>
                <a:gd name="adj2" fmla="val 0"/>
              </a:avLst>
            </a:prstGeom>
            <a:gradFill>
              <a:gsLst>
                <a:gs pos="0">
                  <a:srgbClr val="000000"/>
                </a:gs>
                <a:gs pos="100000">
                  <a:srgbClr val="3F3F3F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9" name="Google Shape;59;p3"/>
            <p:cNvSpPr/>
            <p:nvPr/>
          </p:nvSpPr>
          <p:spPr>
            <a:xfrm>
              <a:off x="9962520" y="1829811"/>
              <a:ext cx="72000" cy="360000"/>
            </a:xfrm>
            <a:prstGeom prst="round2SameRect">
              <a:avLst>
                <a:gd name="adj1" fmla="val 50000"/>
                <a:gd name="adj2" fmla="val 0"/>
              </a:avLst>
            </a:prstGeom>
            <a:gradFill>
              <a:gsLst>
                <a:gs pos="0">
                  <a:srgbClr val="000000"/>
                </a:gs>
                <a:gs pos="100000">
                  <a:srgbClr val="3F3F3F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0" name="Google Shape;60;p3"/>
            <p:cNvSpPr/>
            <p:nvPr/>
          </p:nvSpPr>
          <p:spPr>
            <a:xfrm>
              <a:off x="10302645" y="1830820"/>
              <a:ext cx="72000" cy="360000"/>
            </a:xfrm>
            <a:prstGeom prst="round2SameRect">
              <a:avLst>
                <a:gd name="adj1" fmla="val 50000"/>
                <a:gd name="adj2" fmla="val 0"/>
              </a:avLst>
            </a:prstGeom>
            <a:gradFill>
              <a:gsLst>
                <a:gs pos="0">
                  <a:srgbClr val="000000"/>
                </a:gs>
                <a:gs pos="100000">
                  <a:srgbClr val="3F3F3F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1" name="Google Shape;61;p3"/>
            <p:cNvSpPr/>
            <p:nvPr/>
          </p:nvSpPr>
          <p:spPr>
            <a:xfrm>
              <a:off x="10628638" y="1829811"/>
              <a:ext cx="72000" cy="360000"/>
            </a:xfrm>
            <a:prstGeom prst="round2SameRect">
              <a:avLst>
                <a:gd name="adj1" fmla="val 50000"/>
                <a:gd name="adj2" fmla="val 0"/>
              </a:avLst>
            </a:prstGeom>
            <a:gradFill>
              <a:gsLst>
                <a:gs pos="0">
                  <a:srgbClr val="000000"/>
                </a:gs>
                <a:gs pos="100000">
                  <a:srgbClr val="3F3F3F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2" name="Google Shape;62;p3"/>
            <p:cNvSpPr/>
            <p:nvPr/>
          </p:nvSpPr>
          <p:spPr>
            <a:xfrm>
              <a:off x="10974818" y="1830820"/>
              <a:ext cx="72000" cy="360000"/>
            </a:xfrm>
            <a:prstGeom prst="round2SameRect">
              <a:avLst>
                <a:gd name="adj1" fmla="val 50000"/>
                <a:gd name="adj2" fmla="val 0"/>
              </a:avLst>
            </a:prstGeom>
            <a:gradFill>
              <a:gsLst>
                <a:gs pos="0">
                  <a:srgbClr val="000000"/>
                </a:gs>
                <a:gs pos="100000">
                  <a:srgbClr val="3F3F3F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3" name="Google Shape;63;p3"/>
            <p:cNvSpPr/>
            <p:nvPr/>
          </p:nvSpPr>
          <p:spPr>
            <a:xfrm>
              <a:off x="11326044" y="1830821"/>
              <a:ext cx="72000" cy="360000"/>
            </a:xfrm>
            <a:prstGeom prst="round2SameRect">
              <a:avLst>
                <a:gd name="adj1" fmla="val 50000"/>
                <a:gd name="adj2" fmla="val 0"/>
              </a:avLst>
            </a:prstGeom>
            <a:gradFill>
              <a:gsLst>
                <a:gs pos="0">
                  <a:srgbClr val="000000"/>
                </a:gs>
                <a:gs pos="100000">
                  <a:srgbClr val="3F3F3F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4" name="Google Shape;64;p3"/>
            <p:cNvSpPr/>
            <p:nvPr/>
          </p:nvSpPr>
          <p:spPr>
            <a:xfrm>
              <a:off x="9231740" y="2847462"/>
              <a:ext cx="2225920" cy="2112855"/>
            </a:xfrm>
            <a:custGeom>
              <a:avLst/>
              <a:gdLst/>
              <a:ahLst/>
              <a:cxnLst/>
              <a:rect l="l" t="t" r="r" b="b"/>
              <a:pathLst>
                <a:path w="2225920" h="2112855" extrusionOk="0">
                  <a:moveTo>
                    <a:pt x="0" y="137272"/>
                  </a:moveTo>
                  <a:cubicBezTo>
                    <a:pt x="-11876" y="54134"/>
                    <a:pt x="49183" y="4607"/>
                    <a:pt x="137272" y="0"/>
                  </a:cubicBezTo>
                  <a:cubicBezTo>
                    <a:pt x="469447" y="28211"/>
                    <a:pt x="556371" y="14152"/>
                    <a:pt x="826758" y="0"/>
                  </a:cubicBezTo>
                  <a:cubicBezTo>
                    <a:pt x="1097145" y="-14152"/>
                    <a:pt x="1285144" y="30337"/>
                    <a:pt x="1457703" y="0"/>
                  </a:cubicBezTo>
                  <a:cubicBezTo>
                    <a:pt x="1630262" y="-30337"/>
                    <a:pt x="1863057" y="-26495"/>
                    <a:pt x="2088648" y="0"/>
                  </a:cubicBezTo>
                  <a:cubicBezTo>
                    <a:pt x="2159378" y="-16373"/>
                    <a:pt x="2227345" y="56184"/>
                    <a:pt x="2225920" y="137272"/>
                  </a:cubicBezTo>
                  <a:cubicBezTo>
                    <a:pt x="2207395" y="303549"/>
                    <a:pt x="2238154" y="550558"/>
                    <a:pt x="2225920" y="713276"/>
                  </a:cubicBezTo>
                  <a:cubicBezTo>
                    <a:pt x="2213686" y="875994"/>
                    <a:pt x="2228649" y="1127036"/>
                    <a:pt x="2225920" y="1289280"/>
                  </a:cubicBezTo>
                  <a:cubicBezTo>
                    <a:pt x="2223191" y="1451524"/>
                    <a:pt x="2235627" y="1794828"/>
                    <a:pt x="2225920" y="1975583"/>
                  </a:cubicBezTo>
                  <a:cubicBezTo>
                    <a:pt x="2241965" y="2055254"/>
                    <a:pt x="2156975" y="2111644"/>
                    <a:pt x="2088648" y="2112855"/>
                  </a:cubicBezTo>
                  <a:cubicBezTo>
                    <a:pt x="1923965" y="2130306"/>
                    <a:pt x="1643030" y="2142139"/>
                    <a:pt x="1438189" y="2112855"/>
                  </a:cubicBezTo>
                  <a:cubicBezTo>
                    <a:pt x="1233348" y="2083571"/>
                    <a:pt x="966607" y="2112052"/>
                    <a:pt x="807244" y="2112855"/>
                  </a:cubicBezTo>
                  <a:cubicBezTo>
                    <a:pt x="647882" y="2113658"/>
                    <a:pt x="303445" y="2109669"/>
                    <a:pt x="137272" y="2112855"/>
                  </a:cubicBezTo>
                  <a:cubicBezTo>
                    <a:pt x="72982" y="2098550"/>
                    <a:pt x="-15344" y="2045465"/>
                    <a:pt x="0" y="1975583"/>
                  </a:cubicBezTo>
                  <a:cubicBezTo>
                    <a:pt x="-21062" y="1680226"/>
                    <a:pt x="12937" y="1619166"/>
                    <a:pt x="0" y="1362813"/>
                  </a:cubicBezTo>
                  <a:cubicBezTo>
                    <a:pt x="-12937" y="1106460"/>
                    <a:pt x="22604" y="1017597"/>
                    <a:pt x="0" y="713276"/>
                  </a:cubicBezTo>
                  <a:cubicBezTo>
                    <a:pt x="-22604" y="408955"/>
                    <a:pt x="-13611" y="315757"/>
                    <a:pt x="0" y="137272"/>
                  </a:cubicBezTo>
                  <a:close/>
                </a:path>
              </a:pathLst>
            </a:custGeom>
            <a:noFill/>
            <a:ln w="22225" cap="flat" cmpd="sng">
              <a:solidFill>
                <a:srgbClr val="3F3F3F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65" name="Google Shape;65;p3"/>
          <p:cNvGrpSpPr/>
          <p:nvPr/>
        </p:nvGrpSpPr>
        <p:grpSpPr>
          <a:xfrm>
            <a:off x="2295117" y="333077"/>
            <a:ext cx="2925845" cy="635664"/>
            <a:chOff x="3457763" y="1429129"/>
            <a:chExt cx="5239694" cy="1138366"/>
          </a:xfrm>
        </p:grpSpPr>
        <p:sp>
          <p:nvSpPr>
            <p:cNvPr id="66" name="Google Shape;66;p3"/>
            <p:cNvSpPr/>
            <p:nvPr/>
          </p:nvSpPr>
          <p:spPr>
            <a:xfrm>
              <a:off x="3457763" y="1495739"/>
              <a:ext cx="5239694" cy="1071756"/>
            </a:xfrm>
            <a:custGeom>
              <a:avLst/>
              <a:gdLst/>
              <a:ahLst/>
              <a:cxnLst/>
              <a:rect l="l" t="t" r="r" b="b"/>
              <a:pathLst>
                <a:path w="5062506" h="1035513" extrusionOk="0">
                  <a:moveTo>
                    <a:pt x="328558" y="76200"/>
                  </a:moveTo>
                  <a:cubicBezTo>
                    <a:pt x="179152" y="76200"/>
                    <a:pt x="58034" y="197318"/>
                    <a:pt x="58034" y="346724"/>
                  </a:cubicBezTo>
                  <a:lnTo>
                    <a:pt x="58034" y="688789"/>
                  </a:lnTo>
                  <a:cubicBezTo>
                    <a:pt x="58034" y="838195"/>
                    <a:pt x="179152" y="959313"/>
                    <a:pt x="328558" y="959313"/>
                  </a:cubicBezTo>
                  <a:lnTo>
                    <a:pt x="2287659" y="959313"/>
                  </a:lnTo>
                  <a:lnTo>
                    <a:pt x="2313250" y="948684"/>
                  </a:lnTo>
                  <a:cubicBezTo>
                    <a:pt x="2358667" y="923298"/>
                    <a:pt x="2478403" y="819579"/>
                    <a:pt x="2550061" y="820486"/>
                  </a:cubicBezTo>
                  <a:cubicBezTo>
                    <a:pt x="2621719" y="821392"/>
                    <a:pt x="2698792" y="916952"/>
                    <a:pt x="2743200" y="954124"/>
                  </a:cubicBezTo>
                  <a:lnTo>
                    <a:pt x="2747941" y="942779"/>
                  </a:lnTo>
                  <a:lnTo>
                    <a:pt x="4733949" y="959313"/>
                  </a:lnTo>
                  <a:cubicBezTo>
                    <a:pt x="4883355" y="959313"/>
                    <a:pt x="5004473" y="838195"/>
                    <a:pt x="5004473" y="688789"/>
                  </a:cubicBezTo>
                  <a:lnTo>
                    <a:pt x="5004473" y="346724"/>
                  </a:lnTo>
                  <a:cubicBezTo>
                    <a:pt x="5004473" y="197318"/>
                    <a:pt x="4883355" y="76200"/>
                    <a:pt x="4733949" y="76200"/>
                  </a:cubicBezTo>
                  <a:lnTo>
                    <a:pt x="328558" y="76200"/>
                  </a:lnTo>
                  <a:close/>
                  <a:moveTo>
                    <a:pt x="317209" y="0"/>
                  </a:moveTo>
                  <a:lnTo>
                    <a:pt x="4745297" y="0"/>
                  </a:lnTo>
                  <a:cubicBezTo>
                    <a:pt x="4920487" y="0"/>
                    <a:pt x="5062506" y="142019"/>
                    <a:pt x="5062506" y="317209"/>
                  </a:cubicBezTo>
                  <a:lnTo>
                    <a:pt x="5062506" y="718304"/>
                  </a:lnTo>
                  <a:cubicBezTo>
                    <a:pt x="5062506" y="893494"/>
                    <a:pt x="4920487" y="1035513"/>
                    <a:pt x="4745297" y="1035513"/>
                  </a:cubicBezTo>
                  <a:lnTo>
                    <a:pt x="2758493" y="1019629"/>
                  </a:lnTo>
                  <a:cubicBezTo>
                    <a:pt x="2679522" y="973580"/>
                    <a:pt x="2617710" y="888043"/>
                    <a:pt x="2543151" y="888123"/>
                  </a:cubicBezTo>
                  <a:cubicBezTo>
                    <a:pt x="2468592" y="888203"/>
                    <a:pt x="2600987" y="857913"/>
                    <a:pt x="2311137" y="1020107"/>
                  </a:cubicBezTo>
                  <a:lnTo>
                    <a:pt x="317209" y="1035513"/>
                  </a:lnTo>
                  <a:cubicBezTo>
                    <a:pt x="142019" y="1035513"/>
                    <a:pt x="0" y="893494"/>
                    <a:pt x="0" y="718304"/>
                  </a:cubicBezTo>
                  <a:lnTo>
                    <a:pt x="0" y="317209"/>
                  </a:lnTo>
                  <a:cubicBezTo>
                    <a:pt x="0" y="142019"/>
                    <a:pt x="142019" y="0"/>
                    <a:pt x="317209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7" name="Google Shape;67;p3"/>
            <p:cNvSpPr/>
            <p:nvPr/>
          </p:nvSpPr>
          <p:spPr>
            <a:xfrm>
              <a:off x="4099662" y="1429129"/>
              <a:ext cx="3936300" cy="211800"/>
            </a:xfrm>
            <a:prstGeom prst="roundRect">
              <a:avLst>
                <a:gd name="adj" fmla="val 50000"/>
              </a:avLst>
            </a:pr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68" name="Google Shape;68;p3"/>
          <p:cNvGrpSpPr/>
          <p:nvPr/>
        </p:nvGrpSpPr>
        <p:grpSpPr>
          <a:xfrm>
            <a:off x="472261" y="145831"/>
            <a:ext cx="271468" cy="6706075"/>
            <a:chOff x="9680428" y="578816"/>
            <a:chExt cx="126000" cy="3112590"/>
          </a:xfrm>
        </p:grpSpPr>
        <p:sp>
          <p:nvSpPr>
            <p:cNvPr id="69" name="Google Shape;69;p3"/>
            <p:cNvSpPr/>
            <p:nvPr/>
          </p:nvSpPr>
          <p:spPr>
            <a:xfrm>
              <a:off x="9680428" y="578816"/>
              <a:ext cx="126000" cy="3112590"/>
            </a:xfrm>
            <a:custGeom>
              <a:avLst/>
              <a:gdLst/>
              <a:ahLst/>
              <a:cxnLst/>
              <a:rect l="l" t="t" r="r" b="b"/>
              <a:pathLst>
                <a:path w="126000" h="3112590" extrusionOk="0">
                  <a:moveTo>
                    <a:pt x="63001" y="0"/>
                  </a:moveTo>
                  <a:lnTo>
                    <a:pt x="114357" y="296725"/>
                  </a:lnTo>
                  <a:lnTo>
                    <a:pt x="117501" y="296725"/>
                  </a:lnTo>
                  <a:lnTo>
                    <a:pt x="117501" y="314893"/>
                  </a:lnTo>
                  <a:lnTo>
                    <a:pt x="117501" y="2932374"/>
                  </a:lnTo>
                  <a:lnTo>
                    <a:pt x="122485" y="2934439"/>
                  </a:lnTo>
                  <a:cubicBezTo>
                    <a:pt x="124657" y="2936611"/>
                    <a:pt x="126000" y="2939611"/>
                    <a:pt x="126000" y="2942924"/>
                  </a:cubicBezTo>
                  <a:lnTo>
                    <a:pt x="126000" y="2990924"/>
                  </a:lnTo>
                  <a:cubicBezTo>
                    <a:pt x="126000" y="2994238"/>
                    <a:pt x="124657" y="2997238"/>
                    <a:pt x="122485" y="2999409"/>
                  </a:cubicBezTo>
                  <a:lnTo>
                    <a:pt x="117501" y="3001474"/>
                  </a:lnTo>
                  <a:lnTo>
                    <a:pt x="117501" y="3088370"/>
                  </a:lnTo>
                  <a:lnTo>
                    <a:pt x="117000" y="3088370"/>
                  </a:lnTo>
                  <a:lnTo>
                    <a:pt x="117000" y="3094590"/>
                  </a:lnTo>
                  <a:cubicBezTo>
                    <a:pt x="117000" y="3104531"/>
                    <a:pt x="108941" y="3112590"/>
                    <a:pt x="99000" y="3112590"/>
                  </a:cubicBezTo>
                  <a:lnTo>
                    <a:pt x="27000" y="3112590"/>
                  </a:lnTo>
                  <a:cubicBezTo>
                    <a:pt x="17059" y="3112590"/>
                    <a:pt x="9000" y="3104531"/>
                    <a:pt x="9000" y="3094590"/>
                  </a:cubicBezTo>
                  <a:lnTo>
                    <a:pt x="9000" y="3088370"/>
                  </a:lnTo>
                  <a:lnTo>
                    <a:pt x="8500" y="3088370"/>
                  </a:lnTo>
                  <a:lnTo>
                    <a:pt x="8500" y="3001474"/>
                  </a:lnTo>
                  <a:lnTo>
                    <a:pt x="3515" y="2999409"/>
                  </a:lnTo>
                  <a:cubicBezTo>
                    <a:pt x="1343" y="2997238"/>
                    <a:pt x="0" y="2994238"/>
                    <a:pt x="0" y="2990924"/>
                  </a:cubicBezTo>
                  <a:lnTo>
                    <a:pt x="0" y="2942924"/>
                  </a:lnTo>
                  <a:cubicBezTo>
                    <a:pt x="0" y="2939611"/>
                    <a:pt x="1343" y="2936611"/>
                    <a:pt x="3515" y="2934439"/>
                  </a:cubicBezTo>
                  <a:lnTo>
                    <a:pt x="8500" y="2932374"/>
                  </a:lnTo>
                  <a:lnTo>
                    <a:pt x="8500" y="314893"/>
                  </a:lnTo>
                  <a:lnTo>
                    <a:pt x="8500" y="296725"/>
                  </a:lnTo>
                  <a:lnTo>
                    <a:pt x="11644" y="296725"/>
                  </a:lnTo>
                  <a:close/>
                </a:path>
              </a:pathLst>
            </a:custGeom>
            <a:solidFill>
              <a:srgbClr val="FCFCFC"/>
            </a:solidFill>
            <a:ln>
              <a:noFill/>
            </a:ln>
            <a:effectLst>
              <a:outerShdw blurRad="25400" dist="50800" dir="2700000" algn="tl" rotWithShape="0">
                <a:srgbClr val="000000">
                  <a:alpha val="20000"/>
                </a:srgb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70" name="Google Shape;70;p3"/>
            <p:cNvGrpSpPr/>
            <p:nvPr/>
          </p:nvGrpSpPr>
          <p:grpSpPr>
            <a:xfrm>
              <a:off x="9680428" y="578816"/>
              <a:ext cx="126000" cy="3112590"/>
              <a:chOff x="10252180" y="581340"/>
              <a:chExt cx="126000" cy="3112590"/>
            </a:xfrm>
          </p:grpSpPr>
          <p:sp>
            <p:nvSpPr>
              <p:cNvPr id="71" name="Google Shape;71;p3"/>
              <p:cNvSpPr/>
              <p:nvPr/>
            </p:nvSpPr>
            <p:spPr>
              <a:xfrm>
                <a:off x="10260680" y="878065"/>
                <a:ext cx="108900" cy="2791500"/>
              </a:xfrm>
              <a:prstGeom prst="rect">
                <a:avLst/>
              </a:prstGeom>
              <a:gradFill>
                <a:gsLst>
                  <a:gs pos="0">
                    <a:schemeClr val="accent1"/>
                  </a:gs>
                  <a:gs pos="40000">
                    <a:schemeClr val="accent4"/>
                  </a:gs>
                  <a:gs pos="69000">
                    <a:schemeClr val="accent1"/>
                  </a:gs>
                  <a:gs pos="100000">
                    <a:schemeClr val="accent1"/>
                  </a:gs>
                </a:gsLst>
                <a:lin ang="0" scaled="0"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2" name="Google Shape;72;p3"/>
              <p:cNvSpPr/>
              <p:nvPr/>
            </p:nvSpPr>
            <p:spPr>
              <a:xfrm>
                <a:off x="10260679" y="581340"/>
                <a:ext cx="112500" cy="304800"/>
              </a:xfrm>
              <a:prstGeom prst="triangle">
                <a:avLst>
                  <a:gd name="adj" fmla="val 50000"/>
                </a:avLst>
              </a:prstGeom>
              <a:gradFill>
                <a:gsLst>
                  <a:gs pos="0">
                    <a:srgbClr val="D0CECE"/>
                  </a:gs>
                  <a:gs pos="40000">
                    <a:srgbClr val="FFFFFF"/>
                  </a:gs>
                  <a:gs pos="69000">
                    <a:srgbClr val="F2F2F2"/>
                  </a:gs>
                  <a:gs pos="100000">
                    <a:srgbClr val="F2F2F2"/>
                  </a:gs>
                </a:gsLst>
                <a:lin ang="0" scaled="0"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3" name="Google Shape;73;p3"/>
              <p:cNvSpPr/>
              <p:nvPr/>
            </p:nvSpPr>
            <p:spPr>
              <a:xfrm>
                <a:off x="10296034" y="594461"/>
                <a:ext cx="38292" cy="112552"/>
              </a:xfrm>
              <a:custGeom>
                <a:avLst/>
                <a:gdLst/>
                <a:ahLst/>
                <a:cxnLst/>
                <a:rect l="l" t="t" r="r" b="b"/>
                <a:pathLst>
                  <a:path w="38292" h="112552" extrusionOk="0">
                    <a:moveTo>
                      <a:pt x="19480" y="0"/>
                    </a:moveTo>
                    <a:lnTo>
                      <a:pt x="38292" y="108692"/>
                    </a:lnTo>
                    <a:lnTo>
                      <a:pt x="0" y="112552"/>
                    </a:lnTo>
                    <a:close/>
                  </a:path>
                </a:pathLst>
              </a:custGeom>
              <a:solidFill>
                <a:srgbClr val="000000"/>
              </a:solidFill>
              <a:ln w="19050" cap="flat" cmpd="sng">
                <a:solidFill>
                  <a:srgbClr val="000000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4" name="Google Shape;74;p3"/>
              <p:cNvSpPr/>
              <p:nvPr/>
            </p:nvSpPr>
            <p:spPr>
              <a:xfrm rot="10800000">
                <a:off x="10261180" y="3549930"/>
                <a:ext cx="108000" cy="144000"/>
              </a:xfrm>
              <a:prstGeom prst="round2SameRect">
                <a:avLst>
                  <a:gd name="adj1" fmla="val 16667"/>
                  <a:gd name="adj2" fmla="val 0"/>
                </a:avLst>
              </a:prstGeom>
              <a:gradFill>
                <a:gsLst>
                  <a:gs pos="0">
                    <a:srgbClr val="D0CECE"/>
                  </a:gs>
                  <a:gs pos="40000">
                    <a:srgbClr val="FFFFFF"/>
                  </a:gs>
                  <a:gs pos="69000">
                    <a:srgbClr val="F2F2F2"/>
                  </a:gs>
                  <a:gs pos="100000">
                    <a:srgbClr val="F2F2F2"/>
                  </a:gs>
                </a:gsLst>
                <a:lin ang="0" scaled="0"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5" name="Google Shape;75;p3"/>
              <p:cNvSpPr/>
              <p:nvPr/>
            </p:nvSpPr>
            <p:spPr>
              <a:xfrm>
                <a:off x="10252180" y="3512264"/>
                <a:ext cx="126000" cy="72000"/>
              </a:xfrm>
              <a:prstGeom prst="roundRect">
                <a:avLst>
                  <a:gd name="adj" fmla="val 16667"/>
                </a:avLst>
              </a:prstGeom>
              <a:gradFill>
                <a:gsLst>
                  <a:gs pos="0">
                    <a:srgbClr val="F2F2F2"/>
                  </a:gs>
                  <a:gs pos="40000">
                    <a:srgbClr val="FFFFFF"/>
                  </a:gs>
                  <a:gs pos="69000">
                    <a:srgbClr val="F2F2F2"/>
                  </a:gs>
                  <a:gs pos="100000">
                    <a:srgbClr val="F2F2F2"/>
                  </a:gs>
                </a:gsLst>
                <a:lin ang="0" scaled="0"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grpSp>
        <p:nvGrpSpPr>
          <p:cNvPr id="76" name="Google Shape;76;p3"/>
          <p:cNvGrpSpPr/>
          <p:nvPr/>
        </p:nvGrpSpPr>
        <p:grpSpPr>
          <a:xfrm>
            <a:off x="127091" y="151887"/>
            <a:ext cx="271468" cy="6706075"/>
            <a:chOff x="9680428" y="578816"/>
            <a:chExt cx="126000" cy="3112590"/>
          </a:xfrm>
        </p:grpSpPr>
        <p:sp>
          <p:nvSpPr>
            <p:cNvPr id="77" name="Google Shape;77;p3"/>
            <p:cNvSpPr/>
            <p:nvPr/>
          </p:nvSpPr>
          <p:spPr>
            <a:xfrm>
              <a:off x="9680428" y="578816"/>
              <a:ext cx="126000" cy="3112590"/>
            </a:xfrm>
            <a:custGeom>
              <a:avLst/>
              <a:gdLst/>
              <a:ahLst/>
              <a:cxnLst/>
              <a:rect l="l" t="t" r="r" b="b"/>
              <a:pathLst>
                <a:path w="126000" h="3112590" extrusionOk="0">
                  <a:moveTo>
                    <a:pt x="63001" y="0"/>
                  </a:moveTo>
                  <a:lnTo>
                    <a:pt x="114357" y="296725"/>
                  </a:lnTo>
                  <a:lnTo>
                    <a:pt x="117501" y="296725"/>
                  </a:lnTo>
                  <a:lnTo>
                    <a:pt x="117501" y="314893"/>
                  </a:lnTo>
                  <a:lnTo>
                    <a:pt x="117501" y="2932374"/>
                  </a:lnTo>
                  <a:lnTo>
                    <a:pt x="122485" y="2934439"/>
                  </a:lnTo>
                  <a:cubicBezTo>
                    <a:pt x="124657" y="2936611"/>
                    <a:pt x="126000" y="2939611"/>
                    <a:pt x="126000" y="2942924"/>
                  </a:cubicBezTo>
                  <a:lnTo>
                    <a:pt x="126000" y="2990924"/>
                  </a:lnTo>
                  <a:cubicBezTo>
                    <a:pt x="126000" y="2994238"/>
                    <a:pt x="124657" y="2997238"/>
                    <a:pt x="122485" y="2999409"/>
                  </a:cubicBezTo>
                  <a:lnTo>
                    <a:pt x="117501" y="3001474"/>
                  </a:lnTo>
                  <a:lnTo>
                    <a:pt x="117501" y="3088370"/>
                  </a:lnTo>
                  <a:lnTo>
                    <a:pt x="117000" y="3088370"/>
                  </a:lnTo>
                  <a:lnTo>
                    <a:pt x="117000" y="3094590"/>
                  </a:lnTo>
                  <a:cubicBezTo>
                    <a:pt x="117000" y="3104531"/>
                    <a:pt x="108941" y="3112590"/>
                    <a:pt x="99000" y="3112590"/>
                  </a:cubicBezTo>
                  <a:lnTo>
                    <a:pt x="27000" y="3112590"/>
                  </a:lnTo>
                  <a:cubicBezTo>
                    <a:pt x="17059" y="3112590"/>
                    <a:pt x="9000" y="3104531"/>
                    <a:pt x="9000" y="3094590"/>
                  </a:cubicBezTo>
                  <a:lnTo>
                    <a:pt x="9000" y="3088370"/>
                  </a:lnTo>
                  <a:lnTo>
                    <a:pt x="8500" y="3088370"/>
                  </a:lnTo>
                  <a:lnTo>
                    <a:pt x="8500" y="3001474"/>
                  </a:lnTo>
                  <a:lnTo>
                    <a:pt x="3515" y="2999409"/>
                  </a:lnTo>
                  <a:cubicBezTo>
                    <a:pt x="1343" y="2997238"/>
                    <a:pt x="0" y="2994238"/>
                    <a:pt x="0" y="2990924"/>
                  </a:cubicBezTo>
                  <a:lnTo>
                    <a:pt x="0" y="2942924"/>
                  </a:lnTo>
                  <a:cubicBezTo>
                    <a:pt x="0" y="2939611"/>
                    <a:pt x="1343" y="2936611"/>
                    <a:pt x="3515" y="2934439"/>
                  </a:cubicBezTo>
                  <a:lnTo>
                    <a:pt x="8500" y="2932374"/>
                  </a:lnTo>
                  <a:lnTo>
                    <a:pt x="8500" y="314893"/>
                  </a:lnTo>
                  <a:lnTo>
                    <a:pt x="8500" y="296725"/>
                  </a:lnTo>
                  <a:lnTo>
                    <a:pt x="11644" y="296725"/>
                  </a:lnTo>
                  <a:close/>
                </a:path>
              </a:pathLst>
            </a:custGeom>
            <a:gradFill>
              <a:gsLst>
                <a:gs pos="0">
                  <a:srgbClr val="D0CECE"/>
                </a:gs>
                <a:gs pos="40000">
                  <a:srgbClr val="FFFFFF"/>
                </a:gs>
                <a:gs pos="69000">
                  <a:srgbClr val="F2F2F2"/>
                </a:gs>
                <a:gs pos="100000">
                  <a:srgbClr val="F2F2F2"/>
                </a:gs>
              </a:gsLst>
              <a:lin ang="0" scaled="0"/>
            </a:gradFill>
            <a:ln>
              <a:noFill/>
            </a:ln>
            <a:effectLst>
              <a:outerShdw blurRad="50800" dist="38100" dir="2700000" algn="tl" rotWithShape="0">
                <a:srgbClr val="000000">
                  <a:alpha val="40000"/>
                </a:srgb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78" name="Google Shape;78;p3"/>
            <p:cNvGrpSpPr/>
            <p:nvPr/>
          </p:nvGrpSpPr>
          <p:grpSpPr>
            <a:xfrm>
              <a:off x="9680428" y="578816"/>
              <a:ext cx="126000" cy="3112590"/>
              <a:chOff x="10252180" y="581340"/>
              <a:chExt cx="126000" cy="3112590"/>
            </a:xfrm>
          </p:grpSpPr>
          <p:sp>
            <p:nvSpPr>
              <p:cNvPr id="79" name="Google Shape;79;p3"/>
              <p:cNvSpPr/>
              <p:nvPr/>
            </p:nvSpPr>
            <p:spPr>
              <a:xfrm>
                <a:off x="10260675" y="878065"/>
                <a:ext cx="108900" cy="2791500"/>
              </a:xfrm>
              <a:prstGeom prst="rect">
                <a:avLst/>
              </a:prstGeom>
              <a:gradFill>
                <a:gsLst>
                  <a:gs pos="0">
                    <a:schemeClr val="accent2"/>
                  </a:gs>
                  <a:gs pos="40000">
                    <a:schemeClr val="accent4"/>
                  </a:gs>
                  <a:gs pos="69000">
                    <a:schemeClr val="accent2"/>
                  </a:gs>
                  <a:gs pos="100000">
                    <a:schemeClr val="accent2"/>
                  </a:gs>
                </a:gsLst>
                <a:lin ang="0" scaled="0"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0" name="Google Shape;80;p3"/>
              <p:cNvSpPr/>
              <p:nvPr/>
            </p:nvSpPr>
            <p:spPr>
              <a:xfrm>
                <a:off x="10260679" y="581340"/>
                <a:ext cx="112500" cy="304800"/>
              </a:xfrm>
              <a:prstGeom prst="triangle">
                <a:avLst>
                  <a:gd name="adj" fmla="val 50000"/>
                </a:avLst>
              </a:prstGeom>
              <a:gradFill>
                <a:gsLst>
                  <a:gs pos="0">
                    <a:srgbClr val="D0CECE"/>
                  </a:gs>
                  <a:gs pos="40000">
                    <a:srgbClr val="FFFFFF"/>
                  </a:gs>
                  <a:gs pos="69000">
                    <a:srgbClr val="F2F2F2"/>
                  </a:gs>
                  <a:gs pos="100000">
                    <a:srgbClr val="F2F2F2"/>
                  </a:gs>
                </a:gsLst>
                <a:lin ang="0" scaled="0"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1" name="Google Shape;81;p3"/>
              <p:cNvSpPr/>
              <p:nvPr/>
            </p:nvSpPr>
            <p:spPr>
              <a:xfrm>
                <a:off x="10296034" y="594461"/>
                <a:ext cx="38292" cy="100171"/>
              </a:xfrm>
              <a:custGeom>
                <a:avLst/>
                <a:gdLst/>
                <a:ahLst/>
                <a:cxnLst/>
                <a:rect l="l" t="t" r="r" b="b"/>
                <a:pathLst>
                  <a:path w="38292" h="112552" extrusionOk="0">
                    <a:moveTo>
                      <a:pt x="19480" y="0"/>
                    </a:moveTo>
                    <a:lnTo>
                      <a:pt x="38292" y="108692"/>
                    </a:lnTo>
                    <a:lnTo>
                      <a:pt x="0" y="112552"/>
                    </a:lnTo>
                    <a:close/>
                  </a:path>
                </a:pathLst>
              </a:custGeom>
              <a:solidFill>
                <a:srgbClr val="000000"/>
              </a:solidFill>
              <a:ln w="15875" cap="flat" cmpd="sng">
                <a:solidFill>
                  <a:srgbClr val="000000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2" name="Google Shape;82;p3"/>
              <p:cNvSpPr/>
              <p:nvPr/>
            </p:nvSpPr>
            <p:spPr>
              <a:xfrm rot="10800000">
                <a:off x="10261180" y="3549930"/>
                <a:ext cx="108000" cy="144000"/>
              </a:xfrm>
              <a:prstGeom prst="round2SameRect">
                <a:avLst>
                  <a:gd name="adj1" fmla="val 16667"/>
                  <a:gd name="adj2" fmla="val 0"/>
                </a:avLst>
              </a:prstGeom>
              <a:gradFill>
                <a:gsLst>
                  <a:gs pos="0">
                    <a:srgbClr val="D0CECE"/>
                  </a:gs>
                  <a:gs pos="40000">
                    <a:srgbClr val="FFFFFF"/>
                  </a:gs>
                  <a:gs pos="69000">
                    <a:srgbClr val="F2F2F2"/>
                  </a:gs>
                  <a:gs pos="100000">
                    <a:srgbClr val="F2F2F2"/>
                  </a:gs>
                </a:gsLst>
                <a:lin ang="0" scaled="0"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3" name="Google Shape;83;p3"/>
              <p:cNvSpPr/>
              <p:nvPr/>
            </p:nvSpPr>
            <p:spPr>
              <a:xfrm>
                <a:off x="10252180" y="3512264"/>
                <a:ext cx="126000" cy="72000"/>
              </a:xfrm>
              <a:prstGeom prst="roundRect">
                <a:avLst>
                  <a:gd name="adj" fmla="val 16667"/>
                </a:avLst>
              </a:prstGeom>
              <a:gradFill>
                <a:gsLst>
                  <a:gs pos="0">
                    <a:srgbClr val="F2F2F2"/>
                  </a:gs>
                  <a:gs pos="40000">
                    <a:srgbClr val="FFFFFF"/>
                  </a:gs>
                  <a:gs pos="69000">
                    <a:srgbClr val="F2F2F2"/>
                  </a:gs>
                  <a:gs pos="100000">
                    <a:srgbClr val="F2F2F2"/>
                  </a:gs>
                </a:gsLst>
                <a:lin ang="0" scaled="0"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pic>
        <p:nvPicPr>
          <p:cNvPr id="84" name="Google Shape;84;p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-1425829">
            <a:off x="7304222" y="1102797"/>
            <a:ext cx="212535" cy="768141"/>
          </a:xfrm>
          <a:custGeom>
            <a:avLst/>
            <a:gdLst/>
            <a:ahLst/>
            <a:cxnLst/>
            <a:rect l="l" t="t" r="r" b="b"/>
            <a:pathLst>
              <a:path w="580643" h="2098547" extrusionOk="0">
                <a:moveTo>
                  <a:pt x="-97" y="-349"/>
                </a:moveTo>
                <a:lnTo>
                  <a:pt x="580547" y="-349"/>
                </a:lnTo>
                <a:lnTo>
                  <a:pt x="580547" y="2098199"/>
                </a:lnTo>
                <a:lnTo>
                  <a:pt x="-97" y="2098199"/>
                </a:lnTo>
                <a:close/>
              </a:path>
            </a:pathLst>
          </a:custGeom>
          <a:noFill/>
          <a:ln>
            <a:noFill/>
          </a:ln>
        </p:spPr>
      </p:pic>
      <p:pic>
        <p:nvPicPr>
          <p:cNvPr id="85" name="Google Shape;85;p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172791" y="1636029"/>
            <a:ext cx="211935" cy="765970"/>
          </a:xfrm>
          <a:custGeom>
            <a:avLst/>
            <a:gdLst/>
            <a:ahLst/>
            <a:cxnLst/>
            <a:rect l="l" t="t" r="r" b="b"/>
            <a:pathLst>
              <a:path w="580643" h="2098547" extrusionOk="0">
                <a:moveTo>
                  <a:pt x="-97" y="-349"/>
                </a:moveTo>
                <a:lnTo>
                  <a:pt x="580547" y="-349"/>
                </a:lnTo>
                <a:lnTo>
                  <a:pt x="580547" y="2098199"/>
                </a:lnTo>
                <a:lnTo>
                  <a:pt x="-97" y="2098199"/>
                </a:lnTo>
                <a:close/>
              </a:path>
            </a:pathLst>
          </a:custGeom>
          <a:noFill/>
          <a:ln>
            <a:noFill/>
          </a:ln>
        </p:spPr>
      </p:pic>
      <p:pic>
        <p:nvPicPr>
          <p:cNvPr id="86" name="Google Shape;86;p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937630" y="922475"/>
            <a:ext cx="211935" cy="765970"/>
          </a:xfrm>
          <a:custGeom>
            <a:avLst/>
            <a:gdLst/>
            <a:ahLst/>
            <a:cxnLst/>
            <a:rect l="l" t="t" r="r" b="b"/>
            <a:pathLst>
              <a:path w="580643" h="2098547" extrusionOk="0">
                <a:moveTo>
                  <a:pt x="-97" y="-349"/>
                </a:moveTo>
                <a:lnTo>
                  <a:pt x="580547" y="-349"/>
                </a:lnTo>
                <a:lnTo>
                  <a:pt x="580547" y="2098199"/>
                </a:lnTo>
                <a:lnTo>
                  <a:pt x="-97" y="2098199"/>
                </a:lnTo>
                <a:close/>
              </a:path>
            </a:pathLst>
          </a:custGeom>
          <a:noFill/>
          <a:ln>
            <a:noFill/>
          </a:ln>
        </p:spPr>
      </p:pic>
      <p:sp>
        <p:nvSpPr>
          <p:cNvPr id="87" name="Google Shape;87;p3"/>
          <p:cNvSpPr txBox="1">
            <a:spLocks noGrp="1"/>
          </p:cNvSpPr>
          <p:nvPr>
            <p:ph type="sldNum" idx="12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>
            <a:lvl1pPr lvl="0" algn="r" rtl="0">
              <a:buNone/>
              <a:defRPr sz="1300">
                <a:solidFill>
                  <a:schemeClr val="dk2"/>
                </a:solidFill>
              </a:defRPr>
            </a:lvl1pPr>
            <a:lvl2pPr lvl="1" algn="r" rtl="0">
              <a:buNone/>
              <a:defRPr sz="1300">
                <a:solidFill>
                  <a:schemeClr val="dk2"/>
                </a:solidFill>
              </a:defRPr>
            </a:lvl2pPr>
            <a:lvl3pPr lvl="2" algn="r" rtl="0">
              <a:buNone/>
              <a:defRPr sz="1300">
                <a:solidFill>
                  <a:schemeClr val="dk2"/>
                </a:solidFill>
              </a:defRPr>
            </a:lvl3pPr>
            <a:lvl4pPr lvl="3" algn="r" rtl="0">
              <a:buNone/>
              <a:defRPr sz="1300">
                <a:solidFill>
                  <a:schemeClr val="dk2"/>
                </a:solidFill>
              </a:defRPr>
            </a:lvl4pPr>
            <a:lvl5pPr lvl="4" algn="r" rtl="0">
              <a:buNone/>
              <a:defRPr sz="1300">
                <a:solidFill>
                  <a:schemeClr val="dk2"/>
                </a:solidFill>
              </a:defRPr>
            </a:lvl5pPr>
            <a:lvl6pPr lvl="5" algn="r" rtl="0">
              <a:buNone/>
              <a:defRPr sz="1300">
                <a:solidFill>
                  <a:schemeClr val="dk2"/>
                </a:solidFill>
              </a:defRPr>
            </a:lvl6pPr>
            <a:lvl7pPr lvl="6" algn="r" rtl="0">
              <a:buNone/>
              <a:defRPr sz="1300">
                <a:solidFill>
                  <a:schemeClr val="dk2"/>
                </a:solidFill>
              </a:defRPr>
            </a:lvl7pPr>
            <a:lvl8pPr lvl="7" algn="r" rtl="0">
              <a:buNone/>
              <a:defRPr sz="1300">
                <a:solidFill>
                  <a:schemeClr val="dk2"/>
                </a:solidFill>
              </a:defRPr>
            </a:lvl8pPr>
            <a:lvl9pPr lvl="8" algn="r" rtl="0">
              <a:buNone/>
              <a:defRPr sz="13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88" name="Google Shape;88;p3"/>
          <p:cNvSpPr txBox="1">
            <a:spLocks noGrp="1"/>
          </p:cNvSpPr>
          <p:nvPr>
            <p:ph type="title"/>
          </p:nvPr>
        </p:nvSpPr>
        <p:spPr>
          <a:xfrm>
            <a:off x="1393450" y="1050575"/>
            <a:ext cx="4686900" cy="7635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None/>
              <a:defRPr sz="5200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None/>
              <a:defRPr sz="5200">
                <a:solidFill>
                  <a:schemeClr val="dk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None/>
              <a:defRPr sz="5200">
                <a:solidFill>
                  <a:schemeClr val="dk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None/>
              <a:defRPr sz="5200">
                <a:solidFill>
                  <a:schemeClr val="dk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None/>
              <a:defRPr sz="5200">
                <a:solidFill>
                  <a:schemeClr val="dk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None/>
              <a:defRPr sz="5200">
                <a:solidFill>
                  <a:schemeClr val="dk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None/>
              <a:defRPr sz="5200">
                <a:solidFill>
                  <a:schemeClr val="dk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None/>
              <a:defRPr sz="5200">
                <a:solidFill>
                  <a:schemeClr val="dk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None/>
              <a:defRPr sz="5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89" name="Google Shape;89;p3"/>
          <p:cNvSpPr txBox="1">
            <a:spLocks noGrp="1"/>
          </p:cNvSpPr>
          <p:nvPr>
            <p:ph type="body" idx="1"/>
          </p:nvPr>
        </p:nvSpPr>
        <p:spPr>
          <a:xfrm>
            <a:off x="1376925" y="2623750"/>
            <a:ext cx="4859100" cy="47724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810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Char char="●"/>
              <a:defRPr sz="2400"/>
            </a:lvl1pPr>
            <a:lvl2pPr marL="914400" lvl="1" indent="-3810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SzPts val="2400"/>
              <a:buChar char="○"/>
              <a:defRPr sz="2400"/>
            </a:lvl2pPr>
            <a:lvl3pPr marL="1371600" lvl="2" indent="-3810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SzPts val="2400"/>
              <a:buChar char="■"/>
              <a:defRPr sz="2400"/>
            </a:lvl3pPr>
            <a:lvl4pPr marL="1828800" lvl="3" indent="-3810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SzPts val="2400"/>
              <a:buChar char="●"/>
              <a:defRPr sz="2400"/>
            </a:lvl4pPr>
            <a:lvl5pPr marL="2286000" lvl="4" indent="-3810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SzPts val="2400"/>
              <a:buChar char="○"/>
              <a:defRPr sz="2400"/>
            </a:lvl5pPr>
            <a:lvl6pPr marL="2743200" lvl="5" indent="-3810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SzPts val="2400"/>
              <a:buChar char="■"/>
              <a:defRPr sz="2400"/>
            </a:lvl6pPr>
            <a:lvl7pPr marL="3200400" lvl="6" indent="-3810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SzPts val="2400"/>
              <a:buChar char="●"/>
              <a:defRPr sz="2400"/>
            </a:lvl7pPr>
            <a:lvl8pPr marL="3657600" lvl="7" indent="-3810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SzPts val="2400"/>
              <a:buChar char="○"/>
              <a:defRPr sz="2400"/>
            </a:lvl8pPr>
            <a:lvl9pPr marL="4114800" lvl="8" indent="-381000" rtl="0">
              <a:lnSpc>
                <a:spcPct val="115000"/>
              </a:lnSpc>
              <a:spcBef>
                <a:spcPts val="2100"/>
              </a:spcBef>
              <a:spcAft>
                <a:spcPts val="2100"/>
              </a:spcAft>
              <a:buSzPts val="2400"/>
              <a:buChar char="■"/>
              <a:defRPr sz="2400"/>
            </a:lvl9pPr>
          </a:lstStyle>
          <a:p>
            <a:endParaRPr/>
          </a:p>
        </p:txBody>
      </p:sp>
      <p:sp>
        <p:nvSpPr>
          <p:cNvPr id="90" name="Google Shape;90;p3"/>
          <p:cNvSpPr txBox="1">
            <a:spLocks noGrp="1"/>
          </p:cNvSpPr>
          <p:nvPr>
            <p:ph type="subTitle" idx="2"/>
          </p:nvPr>
        </p:nvSpPr>
        <p:spPr>
          <a:xfrm>
            <a:off x="7884201" y="472225"/>
            <a:ext cx="3123900" cy="10569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000"/>
              <a:buFont typeface="Norican"/>
              <a:buNone/>
              <a:defRPr sz="4000" b="1">
                <a:solidFill>
                  <a:srgbClr val="000000"/>
                </a:solidFill>
                <a:latin typeface="Norican"/>
                <a:ea typeface="Norican"/>
                <a:cs typeface="Norican"/>
                <a:sym typeface="Norican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000"/>
              <a:buFont typeface="Norican"/>
              <a:buNone/>
              <a:defRPr sz="4000" b="1">
                <a:solidFill>
                  <a:srgbClr val="000000"/>
                </a:solidFill>
                <a:latin typeface="Norican"/>
                <a:ea typeface="Norican"/>
                <a:cs typeface="Norican"/>
                <a:sym typeface="Norican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000"/>
              <a:buFont typeface="Norican"/>
              <a:buNone/>
              <a:defRPr sz="4000" b="1">
                <a:solidFill>
                  <a:srgbClr val="000000"/>
                </a:solidFill>
                <a:latin typeface="Norican"/>
                <a:ea typeface="Norican"/>
                <a:cs typeface="Norican"/>
                <a:sym typeface="Norican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000"/>
              <a:buFont typeface="Norican"/>
              <a:buNone/>
              <a:defRPr sz="4000" b="1">
                <a:solidFill>
                  <a:srgbClr val="000000"/>
                </a:solidFill>
                <a:latin typeface="Norican"/>
                <a:ea typeface="Norican"/>
                <a:cs typeface="Norican"/>
                <a:sym typeface="Norican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000"/>
              <a:buFont typeface="Norican"/>
              <a:buNone/>
              <a:defRPr sz="4000" b="1">
                <a:solidFill>
                  <a:srgbClr val="000000"/>
                </a:solidFill>
                <a:latin typeface="Norican"/>
                <a:ea typeface="Norican"/>
                <a:cs typeface="Norican"/>
                <a:sym typeface="Norican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000"/>
              <a:buFont typeface="Norican"/>
              <a:buNone/>
              <a:defRPr sz="4000" b="1">
                <a:solidFill>
                  <a:srgbClr val="000000"/>
                </a:solidFill>
                <a:latin typeface="Norican"/>
                <a:ea typeface="Norican"/>
                <a:cs typeface="Norican"/>
                <a:sym typeface="Norican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000"/>
              <a:buFont typeface="Norican"/>
              <a:buNone/>
              <a:defRPr sz="4000" b="1">
                <a:solidFill>
                  <a:srgbClr val="000000"/>
                </a:solidFill>
                <a:latin typeface="Norican"/>
                <a:ea typeface="Norican"/>
                <a:cs typeface="Norican"/>
                <a:sym typeface="Norican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000"/>
              <a:buFont typeface="Norican"/>
              <a:buNone/>
              <a:defRPr sz="4000" b="1">
                <a:solidFill>
                  <a:srgbClr val="000000"/>
                </a:solidFill>
                <a:latin typeface="Norican"/>
                <a:ea typeface="Norican"/>
                <a:cs typeface="Norican"/>
                <a:sym typeface="Norican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000"/>
              <a:buFont typeface="Norican"/>
              <a:buNone/>
              <a:defRPr sz="4000" b="1">
                <a:solidFill>
                  <a:srgbClr val="000000"/>
                </a:solidFill>
                <a:latin typeface="Norican"/>
                <a:ea typeface="Norican"/>
                <a:cs typeface="Norican"/>
                <a:sym typeface="Norican"/>
              </a:defRPr>
            </a:lvl9pPr>
          </a:lstStyle>
          <a:p>
            <a:endParaRPr/>
          </a:p>
        </p:txBody>
      </p:sp>
      <p:sp>
        <p:nvSpPr>
          <p:cNvPr id="91" name="Google Shape;91;p3"/>
          <p:cNvSpPr txBox="1">
            <a:spLocks noGrp="1"/>
          </p:cNvSpPr>
          <p:nvPr>
            <p:ph type="body" idx="3"/>
          </p:nvPr>
        </p:nvSpPr>
        <p:spPr>
          <a:xfrm>
            <a:off x="7884200" y="1729225"/>
            <a:ext cx="3071100" cy="25254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810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Char char="●"/>
              <a:defRPr sz="2400" b="1"/>
            </a:lvl1pPr>
            <a:lvl2pPr marL="914400" lvl="1" indent="-381000" algn="ctr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SzPts val="2400"/>
              <a:buChar char="○"/>
              <a:defRPr sz="2400" b="1"/>
            </a:lvl2pPr>
            <a:lvl3pPr marL="1371600" lvl="2" indent="-381000" algn="ctr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SzPts val="2400"/>
              <a:buChar char="■"/>
              <a:defRPr sz="2400" b="1"/>
            </a:lvl3pPr>
            <a:lvl4pPr marL="1828800" lvl="3" indent="-381000" algn="ctr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SzPts val="2400"/>
              <a:buChar char="●"/>
              <a:defRPr sz="2400" b="1"/>
            </a:lvl4pPr>
            <a:lvl5pPr marL="2286000" lvl="4" indent="-381000" algn="ctr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SzPts val="2400"/>
              <a:buChar char="○"/>
              <a:defRPr sz="2400" b="1"/>
            </a:lvl5pPr>
            <a:lvl6pPr marL="2743200" lvl="5" indent="-381000" algn="ctr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SzPts val="2400"/>
              <a:buChar char="■"/>
              <a:defRPr sz="2400" b="1"/>
            </a:lvl6pPr>
            <a:lvl7pPr marL="3200400" lvl="6" indent="-381000" algn="ctr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SzPts val="2400"/>
              <a:buChar char="●"/>
              <a:defRPr sz="2400" b="1"/>
            </a:lvl7pPr>
            <a:lvl8pPr marL="3657600" lvl="7" indent="-381000" algn="ctr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SzPts val="2400"/>
              <a:buChar char="○"/>
              <a:defRPr sz="2400" b="1"/>
            </a:lvl8pPr>
            <a:lvl9pPr marL="4114800" lvl="8" indent="-381000" algn="ctr" rtl="0">
              <a:lnSpc>
                <a:spcPct val="115000"/>
              </a:lnSpc>
              <a:spcBef>
                <a:spcPts val="2100"/>
              </a:spcBef>
              <a:spcAft>
                <a:spcPts val="2100"/>
              </a:spcAft>
              <a:buSzPts val="2400"/>
              <a:buChar char="■"/>
              <a:defRPr sz="2400" b="1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6676403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314654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700" cy="76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Norican"/>
              <a:buNone/>
              <a:defRPr sz="3700" b="1">
                <a:solidFill>
                  <a:schemeClr val="dk1"/>
                </a:solidFill>
                <a:latin typeface="Norican"/>
                <a:ea typeface="Norican"/>
                <a:cs typeface="Norican"/>
                <a:sym typeface="Norican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Norican"/>
              <a:buNone/>
              <a:defRPr sz="3700" b="1">
                <a:solidFill>
                  <a:schemeClr val="dk1"/>
                </a:solidFill>
                <a:latin typeface="Norican"/>
                <a:ea typeface="Norican"/>
                <a:cs typeface="Norican"/>
                <a:sym typeface="Norican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Norican"/>
              <a:buNone/>
              <a:defRPr sz="3700" b="1">
                <a:solidFill>
                  <a:schemeClr val="dk1"/>
                </a:solidFill>
                <a:latin typeface="Norican"/>
                <a:ea typeface="Norican"/>
                <a:cs typeface="Norican"/>
                <a:sym typeface="Norican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Norican"/>
              <a:buNone/>
              <a:defRPr sz="3700" b="1">
                <a:solidFill>
                  <a:schemeClr val="dk1"/>
                </a:solidFill>
                <a:latin typeface="Norican"/>
                <a:ea typeface="Norican"/>
                <a:cs typeface="Norican"/>
                <a:sym typeface="Norican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Norican"/>
              <a:buNone/>
              <a:defRPr sz="3700" b="1">
                <a:solidFill>
                  <a:schemeClr val="dk1"/>
                </a:solidFill>
                <a:latin typeface="Norican"/>
                <a:ea typeface="Norican"/>
                <a:cs typeface="Norican"/>
                <a:sym typeface="Norican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Norican"/>
              <a:buNone/>
              <a:defRPr sz="3700" b="1">
                <a:solidFill>
                  <a:schemeClr val="dk1"/>
                </a:solidFill>
                <a:latin typeface="Norican"/>
                <a:ea typeface="Norican"/>
                <a:cs typeface="Norican"/>
                <a:sym typeface="Norican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Norican"/>
              <a:buNone/>
              <a:defRPr sz="3700" b="1">
                <a:solidFill>
                  <a:schemeClr val="dk1"/>
                </a:solidFill>
                <a:latin typeface="Norican"/>
                <a:ea typeface="Norican"/>
                <a:cs typeface="Norican"/>
                <a:sym typeface="Norican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Norican"/>
              <a:buNone/>
              <a:defRPr sz="3700" b="1">
                <a:solidFill>
                  <a:schemeClr val="dk1"/>
                </a:solidFill>
                <a:latin typeface="Norican"/>
                <a:ea typeface="Norican"/>
                <a:cs typeface="Norican"/>
                <a:sym typeface="Norican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Norican"/>
              <a:buNone/>
              <a:defRPr sz="3700" b="1">
                <a:solidFill>
                  <a:schemeClr val="dk1"/>
                </a:solidFill>
                <a:latin typeface="Norican"/>
                <a:ea typeface="Norican"/>
                <a:cs typeface="Norican"/>
                <a:sym typeface="Norican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700" cy="45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81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entury Gothic"/>
              <a:buChar char="●"/>
              <a:defRPr sz="24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lvl="1" indent="-34925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1"/>
              </a:buClr>
              <a:buSzPts val="1900"/>
              <a:buFont typeface="Century Gothic"/>
              <a:buChar char="○"/>
              <a:defRPr sz="19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lvl="2" indent="-34925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1"/>
              </a:buClr>
              <a:buSzPts val="1900"/>
              <a:buFont typeface="Century Gothic"/>
              <a:buChar char="■"/>
              <a:defRPr sz="19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lvl="3" indent="-34925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1"/>
              </a:buClr>
              <a:buSzPts val="1900"/>
              <a:buFont typeface="Century Gothic"/>
              <a:buChar char="●"/>
              <a:defRPr sz="19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lvl="4" indent="-34925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1"/>
              </a:buClr>
              <a:buSzPts val="1900"/>
              <a:buFont typeface="Century Gothic"/>
              <a:buChar char="○"/>
              <a:defRPr sz="19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lvl="5" indent="-34925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1"/>
              </a:buClr>
              <a:buSzPts val="1900"/>
              <a:buFont typeface="Century Gothic"/>
              <a:buChar char="■"/>
              <a:defRPr sz="19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lvl="6" indent="-34925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1"/>
              </a:buClr>
              <a:buSzPts val="1900"/>
              <a:buFont typeface="Century Gothic"/>
              <a:buChar char="●"/>
              <a:defRPr sz="19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lvl="7" indent="-34925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1"/>
              </a:buClr>
              <a:buSzPts val="1900"/>
              <a:buFont typeface="Century Gothic"/>
              <a:buChar char="○"/>
              <a:defRPr sz="19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lvl="8" indent="-349250">
              <a:lnSpc>
                <a:spcPct val="115000"/>
              </a:lnSpc>
              <a:spcBef>
                <a:spcPts val="2100"/>
              </a:spcBef>
              <a:spcAft>
                <a:spcPts val="2100"/>
              </a:spcAft>
              <a:buClr>
                <a:schemeClr val="dk1"/>
              </a:buClr>
              <a:buSzPts val="1900"/>
              <a:buFont typeface="Century Gothic"/>
              <a:buChar char="■"/>
              <a:defRPr sz="19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lvl1pPr lvl="0" algn="r">
              <a:buNone/>
              <a:defRPr sz="1300">
                <a:solidFill>
                  <a:schemeClr val="dk2"/>
                </a:solidFill>
              </a:defRPr>
            </a:lvl1pPr>
            <a:lvl2pPr lvl="1" algn="r">
              <a:buNone/>
              <a:defRPr sz="1300">
                <a:solidFill>
                  <a:schemeClr val="dk2"/>
                </a:solidFill>
              </a:defRPr>
            </a:lvl2pPr>
            <a:lvl3pPr lvl="2" algn="r">
              <a:buNone/>
              <a:defRPr sz="1300">
                <a:solidFill>
                  <a:schemeClr val="dk2"/>
                </a:solidFill>
              </a:defRPr>
            </a:lvl3pPr>
            <a:lvl4pPr lvl="3" algn="r">
              <a:buNone/>
              <a:defRPr sz="1300">
                <a:solidFill>
                  <a:schemeClr val="dk2"/>
                </a:solidFill>
              </a:defRPr>
            </a:lvl4pPr>
            <a:lvl5pPr lvl="4" algn="r">
              <a:buNone/>
              <a:defRPr sz="1300">
                <a:solidFill>
                  <a:schemeClr val="dk2"/>
                </a:solidFill>
              </a:defRPr>
            </a:lvl5pPr>
            <a:lvl6pPr lvl="5" algn="r">
              <a:buNone/>
              <a:defRPr sz="1300">
                <a:solidFill>
                  <a:schemeClr val="dk2"/>
                </a:solidFill>
              </a:defRPr>
            </a:lvl6pPr>
            <a:lvl7pPr lvl="6" algn="r">
              <a:buNone/>
              <a:defRPr sz="1300">
                <a:solidFill>
                  <a:schemeClr val="dk2"/>
                </a:solidFill>
              </a:defRPr>
            </a:lvl7pPr>
            <a:lvl8pPr lvl="7" algn="r">
              <a:buNone/>
              <a:defRPr sz="1300">
                <a:solidFill>
                  <a:schemeClr val="dk2"/>
                </a:solidFill>
              </a:defRPr>
            </a:lvl8pPr>
            <a:lvl9pPr lvl="8" algn="r">
              <a:buNone/>
              <a:defRPr sz="13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9" name="Google Shape;9;p1"/>
          <p:cNvSpPr txBox="1"/>
          <p:nvPr/>
        </p:nvSpPr>
        <p:spPr>
          <a:xfrm rot="-5400000" flipH="1">
            <a:off x="11215350" y="5781525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>
                <a:solidFill>
                  <a:srgbClr val="252525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500">
              <a:solidFill>
                <a:srgbClr val="252525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822A59-D52B-4E78-88D1-2B34AD2F654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279"/>
          <a:stretch/>
        </p:blipFill>
        <p:spPr>
          <a:xfrm>
            <a:off x="-2321245" y="-262698"/>
            <a:ext cx="2321245" cy="239684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D9867CF-CDB8-4D97-A9CF-BA200E632647}"/>
              </a:ext>
            </a:extLst>
          </p:cNvPr>
          <p:cNvSpPr txBox="1"/>
          <p:nvPr userDrawn="1"/>
        </p:nvSpPr>
        <p:spPr>
          <a:xfrm>
            <a:off x="10596948" y="174368"/>
            <a:ext cx="31901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accent6">
                    <a:lumMod val="60000"/>
                    <a:lumOff val="40000"/>
                  </a:schemeClr>
                </a:solidFill>
                <a:latin typeface="#9Slide03 Arima Madurai ExtraBo" panose="00000900000000000000" pitchFamily="2" charset="0"/>
                <a:cs typeface="#9Slide03 Arima Madurai ExtraBo" panose="00000900000000000000" pitchFamily="2" charset="0"/>
              </a:rPr>
              <a:t>MĂNG NON</a:t>
            </a:r>
          </a:p>
        </p:txBody>
      </p:sp>
    </p:spTree>
    <p:extLst>
      <p:ext uri="{BB962C8B-B14F-4D97-AF65-F5344CB8AC3E}">
        <p14:creationId xmlns:p14="http://schemas.microsoft.com/office/powerpoint/2010/main" val="2700856914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73" r:id="rId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p3"/><Relationship Id="rId7" Type="http://schemas.openxmlformats.org/officeDocument/2006/relationships/image" Target="../media/image5.png"/><Relationship Id="rId2" Type="http://schemas.microsoft.com/office/2007/relationships/media" Target="../media/media1.mp3"/><Relationship Id="rId1" Type="http://schemas.openxmlformats.org/officeDocument/2006/relationships/tags" Target="../tags/tag2.xml"/><Relationship Id="rId6" Type="http://schemas.openxmlformats.org/officeDocument/2006/relationships/image" Target="../media/image4.jpg"/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tags" Target="../tags/tag5.xml"/><Relationship Id="rId7" Type="http://schemas.openxmlformats.org/officeDocument/2006/relationships/image" Target="../media/image7.png"/><Relationship Id="rId2" Type="http://schemas.openxmlformats.org/officeDocument/2006/relationships/tags" Target="../tags/tag4.xml"/><Relationship Id="rId1" Type="http://schemas.openxmlformats.org/officeDocument/2006/relationships/tags" Target="../tags/tag3.xml"/><Relationship Id="rId6" Type="http://schemas.openxmlformats.org/officeDocument/2006/relationships/image" Target="../media/image6.jpg"/><Relationship Id="rId5" Type="http://schemas.openxmlformats.org/officeDocument/2006/relationships/notesSlide" Target="../notesSlides/notesSlide2.xml"/><Relationship Id="rId4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wmv"/><Relationship Id="rId1" Type="http://schemas.microsoft.com/office/2007/relationships/media" Target="../media/media2.wmv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4.jpg"/><Relationship Id="rId7" Type="http://schemas.openxmlformats.org/officeDocument/2006/relationships/image" Target="../media/image17.png"/><Relationship Id="rId12" Type="http://schemas.openxmlformats.org/officeDocument/2006/relationships/image" Target="../media/image2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29.emf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9.jpeg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12.png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7" Type="http://schemas.openxmlformats.org/officeDocument/2006/relationships/image" Target="../media/image4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4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5.png"/><Relationship Id="rId4" Type="http://schemas.openxmlformats.org/officeDocument/2006/relationships/image" Target="../media/image1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6.png"/><Relationship Id="rId4" Type="http://schemas.openxmlformats.org/officeDocument/2006/relationships/image" Target="../media/image10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4.jpg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27.png"/><Relationship Id="rId10" Type="http://schemas.openxmlformats.org/officeDocument/2006/relationships/image" Target="../media/image41.png"/><Relationship Id="rId4" Type="http://schemas.openxmlformats.org/officeDocument/2006/relationships/image" Target="../media/image14.png"/><Relationship Id="rId9" Type="http://schemas.openxmlformats.org/officeDocument/2006/relationships/image" Target="../media/image4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png"/><Relationship Id="rId5" Type="http://schemas.openxmlformats.org/officeDocument/2006/relationships/image" Target="../media/image39.png"/><Relationship Id="rId4" Type="http://schemas.openxmlformats.org/officeDocument/2006/relationships/image" Target="../media/image1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1.jpg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3.png"/><Relationship Id="rId5" Type="http://schemas.openxmlformats.org/officeDocument/2006/relationships/image" Target="../media/image52.png"/><Relationship Id="rId4" Type="http://schemas.openxmlformats.org/officeDocument/2006/relationships/image" Target="../media/image1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5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6.xml"/><Relationship Id="rId4" Type="http://schemas.openxmlformats.org/officeDocument/2006/relationships/image" Target="../media/image4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PA_组合 11">
            <a:extLst>
              <a:ext uri="{FF2B5EF4-FFF2-40B4-BE49-F238E27FC236}">
                <a16:creationId xmlns:a16="http://schemas.microsoft.com/office/drawing/2014/main" id="{89ADA4FE-E4A5-4A0E-862E-3ADD24382555}"/>
              </a:ext>
            </a:extLst>
          </p:cNvPr>
          <p:cNvGrpSpPr/>
          <p:nvPr>
            <p:custDataLst>
              <p:tags r:id="rId1"/>
            </p:custDataLst>
          </p:nvPr>
        </p:nvGrpSpPr>
        <p:grpSpPr>
          <a:xfrm>
            <a:off x="1379348" y="347833"/>
            <a:ext cx="7647920" cy="5608686"/>
            <a:chOff x="1379347" y="347833"/>
            <a:chExt cx="8642659" cy="5608686"/>
          </a:xfrm>
        </p:grpSpPr>
        <p:sp>
          <p:nvSpPr>
            <p:cNvPr id="10" name="任意多边形: 形状 9">
              <a:extLst>
                <a:ext uri="{FF2B5EF4-FFF2-40B4-BE49-F238E27FC236}">
                  <a16:creationId xmlns:a16="http://schemas.microsoft.com/office/drawing/2014/main" id="{34AD383B-8D6A-4C7B-9109-29AF93D62D89}"/>
                </a:ext>
              </a:extLst>
            </p:cNvPr>
            <p:cNvSpPr/>
            <p:nvPr/>
          </p:nvSpPr>
          <p:spPr>
            <a:xfrm>
              <a:off x="1523641" y="347833"/>
              <a:ext cx="8498365" cy="5608686"/>
            </a:xfrm>
            <a:custGeom>
              <a:avLst/>
              <a:gdLst>
                <a:gd name="connsiteX0" fmla="*/ 767735 w 8498365"/>
                <a:gd name="connsiteY0" fmla="*/ 2840535 h 5608686"/>
                <a:gd name="connsiteX1" fmla="*/ 1489630 w 8498365"/>
                <a:gd name="connsiteY1" fmla="*/ 1492998 h 5608686"/>
                <a:gd name="connsiteX2" fmla="*/ 3210146 w 8498365"/>
                <a:gd name="connsiteY2" fmla="*/ 674851 h 5608686"/>
                <a:gd name="connsiteX3" fmla="*/ 4341114 w 8498365"/>
                <a:gd name="connsiteY3" fmla="*/ 1082 h 5608686"/>
                <a:gd name="connsiteX4" fmla="*/ 6819619 w 8498365"/>
                <a:gd name="connsiteY4" fmla="*/ 831261 h 5608686"/>
                <a:gd name="connsiteX5" fmla="*/ 7228693 w 8498365"/>
                <a:gd name="connsiteY5" fmla="*/ 2323177 h 5608686"/>
                <a:gd name="connsiteX6" fmla="*/ 8492009 w 8498365"/>
                <a:gd name="connsiteY6" fmla="*/ 3117261 h 5608686"/>
                <a:gd name="connsiteX7" fmla="*/ 7637767 w 8498365"/>
                <a:gd name="connsiteY7" fmla="*/ 5006219 h 5608686"/>
                <a:gd name="connsiteX8" fmla="*/ 5917251 w 8498365"/>
                <a:gd name="connsiteY8" fmla="*/ 4885903 h 5608686"/>
                <a:gd name="connsiteX9" fmla="*/ 3907977 w 8498365"/>
                <a:gd name="connsiteY9" fmla="*/ 5607798 h 5608686"/>
                <a:gd name="connsiteX10" fmla="*/ 1188840 w 8498365"/>
                <a:gd name="connsiteY10" fmla="*/ 5006219 h 5608686"/>
                <a:gd name="connsiteX11" fmla="*/ 21777 w 8498365"/>
                <a:gd name="connsiteY11" fmla="*/ 3815093 h 5608686"/>
                <a:gd name="connsiteX12" fmla="*/ 454914 w 8498365"/>
                <a:gd name="connsiteY12" fmla="*/ 2732251 h 5608686"/>
                <a:gd name="connsiteX13" fmla="*/ 767735 w 8498365"/>
                <a:gd name="connsiteY13" fmla="*/ 2840535 h 56086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498365" h="5608686">
                  <a:moveTo>
                    <a:pt x="767735" y="2840535"/>
                  </a:moveTo>
                  <a:cubicBezTo>
                    <a:pt x="940188" y="2633993"/>
                    <a:pt x="1082562" y="1853945"/>
                    <a:pt x="1489630" y="1492998"/>
                  </a:cubicBezTo>
                  <a:cubicBezTo>
                    <a:pt x="1896698" y="1132051"/>
                    <a:pt x="2734899" y="923504"/>
                    <a:pt x="3210146" y="674851"/>
                  </a:cubicBezTo>
                  <a:cubicBezTo>
                    <a:pt x="3685393" y="426198"/>
                    <a:pt x="3739535" y="-24986"/>
                    <a:pt x="4341114" y="1082"/>
                  </a:cubicBezTo>
                  <a:cubicBezTo>
                    <a:pt x="4942693" y="27150"/>
                    <a:pt x="6338356" y="444245"/>
                    <a:pt x="6819619" y="831261"/>
                  </a:cubicBezTo>
                  <a:cubicBezTo>
                    <a:pt x="7300882" y="1218277"/>
                    <a:pt x="6949961" y="1942177"/>
                    <a:pt x="7228693" y="2323177"/>
                  </a:cubicBezTo>
                  <a:cubicBezTo>
                    <a:pt x="7507425" y="2704177"/>
                    <a:pt x="8423830" y="2670088"/>
                    <a:pt x="8492009" y="3117261"/>
                  </a:cubicBezTo>
                  <a:cubicBezTo>
                    <a:pt x="8560188" y="3564434"/>
                    <a:pt x="8066893" y="4711445"/>
                    <a:pt x="7637767" y="5006219"/>
                  </a:cubicBezTo>
                  <a:cubicBezTo>
                    <a:pt x="7208641" y="5300993"/>
                    <a:pt x="6538883" y="4785640"/>
                    <a:pt x="5917251" y="4885903"/>
                  </a:cubicBezTo>
                  <a:cubicBezTo>
                    <a:pt x="5295619" y="4986166"/>
                    <a:pt x="4696045" y="5587745"/>
                    <a:pt x="3907977" y="5607798"/>
                  </a:cubicBezTo>
                  <a:cubicBezTo>
                    <a:pt x="3119909" y="5627851"/>
                    <a:pt x="1836540" y="5305003"/>
                    <a:pt x="1188840" y="5006219"/>
                  </a:cubicBezTo>
                  <a:cubicBezTo>
                    <a:pt x="541140" y="4707435"/>
                    <a:pt x="144098" y="4194088"/>
                    <a:pt x="21777" y="3815093"/>
                  </a:cubicBezTo>
                  <a:cubicBezTo>
                    <a:pt x="-100544" y="3436098"/>
                    <a:pt x="326577" y="2900693"/>
                    <a:pt x="454914" y="2732251"/>
                  </a:cubicBezTo>
                  <a:cubicBezTo>
                    <a:pt x="583251" y="2563809"/>
                    <a:pt x="595282" y="3047077"/>
                    <a:pt x="767735" y="2840535"/>
                  </a:cubicBezTo>
                  <a:close/>
                </a:path>
              </a:pathLst>
            </a:custGeom>
            <a:solidFill>
              <a:srgbClr val="F49DB1"/>
            </a:solidFill>
            <a:ln w="571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  <p:sp>
          <p:nvSpPr>
            <p:cNvPr id="11" name="任意多边形: 形状 10">
              <a:extLst>
                <a:ext uri="{FF2B5EF4-FFF2-40B4-BE49-F238E27FC236}">
                  <a16:creationId xmlns:a16="http://schemas.microsoft.com/office/drawing/2014/main" id="{4593CFBE-4944-4EE4-8BC8-5ADBBEE10070}"/>
                </a:ext>
              </a:extLst>
            </p:cNvPr>
            <p:cNvSpPr/>
            <p:nvPr/>
          </p:nvSpPr>
          <p:spPr>
            <a:xfrm>
              <a:off x="1379347" y="1498818"/>
              <a:ext cx="8498365" cy="3860363"/>
            </a:xfrm>
            <a:custGeom>
              <a:avLst/>
              <a:gdLst>
                <a:gd name="connsiteX0" fmla="*/ 767735 w 8498365"/>
                <a:gd name="connsiteY0" fmla="*/ 2840535 h 5608686"/>
                <a:gd name="connsiteX1" fmla="*/ 1489630 w 8498365"/>
                <a:gd name="connsiteY1" fmla="*/ 1492998 h 5608686"/>
                <a:gd name="connsiteX2" fmla="*/ 3210146 w 8498365"/>
                <a:gd name="connsiteY2" fmla="*/ 674851 h 5608686"/>
                <a:gd name="connsiteX3" fmla="*/ 4341114 w 8498365"/>
                <a:gd name="connsiteY3" fmla="*/ 1082 h 5608686"/>
                <a:gd name="connsiteX4" fmla="*/ 6819619 w 8498365"/>
                <a:gd name="connsiteY4" fmla="*/ 831261 h 5608686"/>
                <a:gd name="connsiteX5" fmla="*/ 7228693 w 8498365"/>
                <a:gd name="connsiteY5" fmla="*/ 2323177 h 5608686"/>
                <a:gd name="connsiteX6" fmla="*/ 8492009 w 8498365"/>
                <a:gd name="connsiteY6" fmla="*/ 3117261 h 5608686"/>
                <a:gd name="connsiteX7" fmla="*/ 7637767 w 8498365"/>
                <a:gd name="connsiteY7" fmla="*/ 5006219 h 5608686"/>
                <a:gd name="connsiteX8" fmla="*/ 5917251 w 8498365"/>
                <a:gd name="connsiteY8" fmla="*/ 4885903 h 5608686"/>
                <a:gd name="connsiteX9" fmla="*/ 3907977 w 8498365"/>
                <a:gd name="connsiteY9" fmla="*/ 5607798 h 5608686"/>
                <a:gd name="connsiteX10" fmla="*/ 1188840 w 8498365"/>
                <a:gd name="connsiteY10" fmla="*/ 5006219 h 5608686"/>
                <a:gd name="connsiteX11" fmla="*/ 21777 w 8498365"/>
                <a:gd name="connsiteY11" fmla="*/ 3815093 h 5608686"/>
                <a:gd name="connsiteX12" fmla="*/ 454914 w 8498365"/>
                <a:gd name="connsiteY12" fmla="*/ 2732251 h 5608686"/>
                <a:gd name="connsiteX13" fmla="*/ 767735 w 8498365"/>
                <a:gd name="connsiteY13" fmla="*/ 2840535 h 56086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498365" h="5608686">
                  <a:moveTo>
                    <a:pt x="767735" y="2840535"/>
                  </a:moveTo>
                  <a:cubicBezTo>
                    <a:pt x="940188" y="2633993"/>
                    <a:pt x="1082562" y="1853945"/>
                    <a:pt x="1489630" y="1492998"/>
                  </a:cubicBezTo>
                  <a:cubicBezTo>
                    <a:pt x="1896698" y="1132051"/>
                    <a:pt x="2734899" y="923504"/>
                    <a:pt x="3210146" y="674851"/>
                  </a:cubicBezTo>
                  <a:cubicBezTo>
                    <a:pt x="3685393" y="426198"/>
                    <a:pt x="3739535" y="-24986"/>
                    <a:pt x="4341114" y="1082"/>
                  </a:cubicBezTo>
                  <a:cubicBezTo>
                    <a:pt x="4942693" y="27150"/>
                    <a:pt x="6338356" y="444245"/>
                    <a:pt x="6819619" y="831261"/>
                  </a:cubicBezTo>
                  <a:cubicBezTo>
                    <a:pt x="7300882" y="1218277"/>
                    <a:pt x="6949961" y="1942177"/>
                    <a:pt x="7228693" y="2323177"/>
                  </a:cubicBezTo>
                  <a:cubicBezTo>
                    <a:pt x="7507425" y="2704177"/>
                    <a:pt x="8423830" y="2670088"/>
                    <a:pt x="8492009" y="3117261"/>
                  </a:cubicBezTo>
                  <a:cubicBezTo>
                    <a:pt x="8560188" y="3564434"/>
                    <a:pt x="8066893" y="4711445"/>
                    <a:pt x="7637767" y="5006219"/>
                  </a:cubicBezTo>
                  <a:cubicBezTo>
                    <a:pt x="7208641" y="5300993"/>
                    <a:pt x="6538883" y="4785640"/>
                    <a:pt x="5917251" y="4885903"/>
                  </a:cubicBezTo>
                  <a:cubicBezTo>
                    <a:pt x="5295619" y="4986166"/>
                    <a:pt x="4696045" y="5587745"/>
                    <a:pt x="3907977" y="5607798"/>
                  </a:cubicBezTo>
                  <a:cubicBezTo>
                    <a:pt x="3119909" y="5627851"/>
                    <a:pt x="1836540" y="5305003"/>
                    <a:pt x="1188840" y="5006219"/>
                  </a:cubicBezTo>
                  <a:cubicBezTo>
                    <a:pt x="541140" y="4707435"/>
                    <a:pt x="144098" y="4194088"/>
                    <a:pt x="21777" y="3815093"/>
                  </a:cubicBezTo>
                  <a:cubicBezTo>
                    <a:pt x="-100544" y="3436098"/>
                    <a:pt x="326577" y="2900693"/>
                    <a:pt x="454914" y="2732251"/>
                  </a:cubicBezTo>
                  <a:cubicBezTo>
                    <a:pt x="583251" y="2563809"/>
                    <a:pt x="595282" y="3047077"/>
                    <a:pt x="767735" y="2840535"/>
                  </a:cubicBezTo>
                  <a:close/>
                </a:path>
              </a:pathLst>
            </a:custGeom>
            <a:solidFill>
              <a:schemeClr val="bg1"/>
            </a:solidFill>
            <a:ln w="57150">
              <a:solidFill>
                <a:srgbClr val="F49DB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8000" b="1" dirty="0">
                <a:ln w="0"/>
                <a:solidFill>
                  <a:srgbClr val="FF0000"/>
                </a:solidFill>
                <a:effectLst>
                  <a:reflection blurRad="6350" stA="53000" endA="300" endPos="35500" dir="5400000" sy="-90000" algn="bl" rotWithShape="0"/>
                </a:effectLst>
                <a:latin typeface="Bernard MT Condensed" panose="02050806060905020404" pitchFamily="18" charset="0"/>
                <a:ea typeface="Arrus-Black" panose="02020500000000000000" pitchFamily="18" charset="-93"/>
                <a:cs typeface="Arrus-Black" panose="02020500000000000000" pitchFamily="18" charset="-93"/>
              </a:endParaRPr>
            </a:p>
            <a:p>
              <a:pPr algn="ctr"/>
              <a:r>
                <a:rPr lang="en-US" sz="6500" b="1" dirty="0">
                  <a:ln w="0"/>
                  <a:solidFill>
                    <a:srgbClr val="FF0000"/>
                  </a:solidFill>
                  <a:effectLst>
                    <a:reflection blurRad="6350" stA="53000" endA="300" endPos="35500" dir="5400000" sy="-90000" algn="bl" rotWithShape="0"/>
                  </a:effectLst>
                  <a:latin typeface="#9Slide03 AmpleSoft Bold" panose="02000000000000000000" pitchFamily="2" charset="0"/>
                  <a:ea typeface="Arrus-Black" panose="02020500000000000000" pitchFamily="18" charset="-93"/>
                  <a:cs typeface="Arrus-Black" panose="02020500000000000000" pitchFamily="18" charset="-93"/>
                </a:rPr>
                <a:t>BÀN </a:t>
              </a:r>
              <a:r>
                <a:rPr lang="en-US" sz="6500" b="1" dirty="0">
                  <a:ln w="0"/>
                  <a:solidFill>
                    <a:schemeClr val="accent6">
                      <a:lumMod val="75000"/>
                    </a:schemeClr>
                  </a:solidFill>
                  <a:effectLst>
                    <a:reflection blurRad="6350" stA="53000" endA="300" endPos="35500" dir="5400000" sy="-90000" algn="bl" rotWithShape="0"/>
                  </a:effectLst>
                  <a:latin typeface="#9Slide03 AmpleSoft Bold" panose="02000000000000000000" pitchFamily="2" charset="0"/>
                  <a:ea typeface="Arrus-Black" panose="02020500000000000000" pitchFamily="18" charset="-93"/>
                  <a:cs typeface="Arrus-Black" panose="02020500000000000000" pitchFamily="18" charset="-93"/>
                </a:rPr>
                <a:t>CHÂN</a:t>
              </a:r>
              <a:r>
                <a:rPr lang="en-US" sz="6500" b="1" dirty="0">
                  <a:ln w="0"/>
                  <a:solidFill>
                    <a:srgbClr val="FF0000"/>
                  </a:solidFill>
                  <a:effectLst>
                    <a:reflection blurRad="6350" stA="53000" endA="300" endPos="35500" dir="5400000" sy="-90000" algn="bl" rotWithShape="0"/>
                  </a:effectLst>
                  <a:latin typeface="#9Slide03 AmpleSoft Bold" panose="02000000000000000000" pitchFamily="2" charset="0"/>
                  <a:ea typeface="Arrus-Black" panose="02020500000000000000" pitchFamily="18" charset="-93"/>
                  <a:cs typeface="Arrus-Black" panose="02020500000000000000" pitchFamily="18" charset="-93"/>
                </a:rPr>
                <a:t> </a:t>
              </a:r>
              <a:r>
                <a:rPr lang="en-US" sz="6500" b="1" dirty="0">
                  <a:ln w="0"/>
                  <a:solidFill>
                    <a:srgbClr val="002060"/>
                  </a:solidFill>
                  <a:effectLst>
                    <a:reflection blurRad="6350" stA="53000" endA="300" endPos="35500" dir="5400000" sy="-90000" algn="bl" rotWithShape="0"/>
                  </a:effectLst>
                  <a:latin typeface="#9Slide03 AmpleSoft Bold" panose="02000000000000000000" pitchFamily="2" charset="0"/>
                  <a:ea typeface="Arrus-Black" panose="02020500000000000000" pitchFamily="18" charset="-93"/>
                  <a:cs typeface="Arrus-Black" panose="02020500000000000000" pitchFamily="18" charset="-93"/>
                </a:rPr>
                <a:t>KÌ </a:t>
              </a:r>
              <a:r>
                <a:rPr lang="en-US" sz="6500" b="1" dirty="0">
                  <a:ln w="0"/>
                  <a:solidFill>
                    <a:srgbClr val="FF0066"/>
                  </a:solidFill>
                  <a:effectLst>
                    <a:reflection blurRad="6350" stA="53000" endA="300" endPos="35500" dir="5400000" sy="-90000" algn="bl" rotWithShape="0"/>
                  </a:effectLst>
                  <a:latin typeface="#9Slide03 AmpleSoft Bold" panose="02000000000000000000" pitchFamily="2" charset="0"/>
                  <a:ea typeface="Arrus-Black" panose="02020500000000000000" pitchFamily="18" charset="-93"/>
                  <a:cs typeface="Arrus-Black" panose="02020500000000000000" pitchFamily="18" charset="-93"/>
                </a:rPr>
                <a:t>DIỆU</a:t>
              </a:r>
              <a:endParaRPr lang="vi-VN" sz="6500" b="1" dirty="0">
                <a:ln w="0"/>
                <a:solidFill>
                  <a:srgbClr val="FF0066"/>
                </a:solidFill>
                <a:effectLst>
                  <a:reflection blurRad="6350" stA="53000" endA="300" endPos="35500" dir="5400000" sy="-90000" algn="bl" rotWithShape="0"/>
                </a:effectLst>
                <a:latin typeface="#9Slide03 AmpleSoft Bold" panose="02000000000000000000" pitchFamily="2" charset="0"/>
              </a:endParaRPr>
            </a:p>
            <a:p>
              <a:pPr algn="ctr"/>
              <a:endParaRPr lang="zh-CN" altLang="en-US" dirty="0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49135963-CD7D-4508-9004-2D7326867323}"/>
              </a:ext>
            </a:extLst>
          </p:cNvPr>
          <p:cNvSpPr txBox="1"/>
          <p:nvPr/>
        </p:nvSpPr>
        <p:spPr>
          <a:xfrm>
            <a:off x="3060165" y="2136513"/>
            <a:ext cx="73946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b="1" dirty="0">
                <a:latin typeface="UTM Davida" panose="02040603050506020204" pitchFamily="18" charset="0"/>
              </a:rPr>
              <a:t>KỂ CHUYỆN</a:t>
            </a:r>
            <a:endParaRPr lang="vi-VN" sz="6000" b="1" dirty="0"/>
          </a:p>
        </p:txBody>
      </p:sp>
      <p:pic>
        <p:nvPicPr>
          <p:cNvPr id="2" name="HopeYou-V.A-3640547">
            <a:hlinkClick r:id="" action="ppaction://media"/>
            <a:extLst>
              <a:ext uri="{FF2B5EF4-FFF2-40B4-BE49-F238E27FC236}">
                <a16:creationId xmlns:a16="http://schemas.microsoft.com/office/drawing/2014/main" id="{6E48144B-1D1E-479C-81E4-2B7B7B8EB7BB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3285820" y="-1579665"/>
            <a:ext cx="1325123" cy="132512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4DA6301-8C0B-4F52-8B89-B7BEDEA8085C}"/>
              </a:ext>
            </a:extLst>
          </p:cNvPr>
          <p:cNvSpPr txBox="1"/>
          <p:nvPr/>
        </p:nvSpPr>
        <p:spPr>
          <a:xfrm>
            <a:off x="3060165" y="2073187"/>
            <a:ext cx="73946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b="1" dirty="0">
                <a:solidFill>
                  <a:schemeClr val="accent5">
                    <a:lumMod val="75000"/>
                  </a:schemeClr>
                </a:solidFill>
                <a:latin typeface="UTM Davida" panose="02040603050506020204" pitchFamily="18" charset="0"/>
              </a:rPr>
              <a:t>KỂ CHUYỆN</a:t>
            </a:r>
            <a:endParaRPr lang="vi-VN" sz="60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9943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">
                <p:cTn id="25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任意多边形: 形状 12">
            <a:extLst>
              <a:ext uri="{FF2B5EF4-FFF2-40B4-BE49-F238E27FC236}">
                <a16:creationId xmlns:a16="http://schemas.microsoft.com/office/drawing/2014/main" id="{B780B6ED-3F75-4C61-9796-CD6602BCF905}"/>
              </a:ext>
            </a:extLst>
          </p:cNvPr>
          <p:cNvSpPr/>
          <p:nvPr/>
        </p:nvSpPr>
        <p:spPr>
          <a:xfrm>
            <a:off x="958919" y="1299875"/>
            <a:ext cx="10741719" cy="5921535"/>
          </a:xfrm>
          <a:custGeom>
            <a:avLst/>
            <a:gdLst>
              <a:gd name="connsiteX0" fmla="*/ 628706 w 10741719"/>
              <a:gd name="connsiteY0" fmla="*/ 5679043 h 5921535"/>
              <a:gd name="connsiteX1" fmla="*/ 797148 w 10741719"/>
              <a:gd name="connsiteY1" fmla="*/ 4728548 h 5921535"/>
              <a:gd name="connsiteX2" fmla="*/ 207601 w 10741719"/>
              <a:gd name="connsiteY2" fmla="*/ 3657738 h 5921535"/>
              <a:gd name="connsiteX3" fmla="*/ 99317 w 10741719"/>
              <a:gd name="connsiteY3" fmla="*/ 1973317 h 5921535"/>
              <a:gd name="connsiteX4" fmla="*/ 1254348 w 10741719"/>
              <a:gd name="connsiteY4" fmla="*/ 661874 h 5921535"/>
              <a:gd name="connsiteX5" fmla="*/ 3552380 w 10741719"/>
              <a:gd name="connsiteY5" fmla="*/ 138 h 5921535"/>
              <a:gd name="connsiteX6" fmla="*/ 5477433 w 10741719"/>
              <a:gd name="connsiteY6" fmla="*/ 710001 h 5921535"/>
              <a:gd name="connsiteX7" fmla="*/ 6536212 w 10741719"/>
              <a:gd name="connsiteY7" fmla="*/ 1419864 h 5921535"/>
              <a:gd name="connsiteX8" fmla="*/ 8557517 w 10741719"/>
              <a:gd name="connsiteY8" fmla="*/ 1612369 h 5921535"/>
              <a:gd name="connsiteX9" fmla="*/ 9929117 w 10741719"/>
              <a:gd name="connsiteY9" fmla="*/ 2250043 h 5921535"/>
              <a:gd name="connsiteX10" fmla="*/ 10398348 w 10741719"/>
              <a:gd name="connsiteY10" fmla="*/ 3669769 h 5921535"/>
              <a:gd name="connsiteX11" fmla="*/ 9905054 w 10741719"/>
              <a:gd name="connsiteY11" fmla="*/ 4608232 h 5921535"/>
              <a:gd name="connsiteX12" fmla="*/ 10061464 w 10741719"/>
              <a:gd name="connsiteY12" fmla="*/ 5751232 h 5921535"/>
              <a:gd name="connsiteX13" fmla="*/ 10025369 w 10741719"/>
              <a:gd name="connsiteY13" fmla="*/ 5907643 h 5921535"/>
              <a:gd name="connsiteX14" fmla="*/ 628706 w 10741719"/>
              <a:gd name="connsiteY14" fmla="*/ 5679043 h 59215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0741719" h="5921535">
                <a:moveTo>
                  <a:pt x="628706" y="5679043"/>
                </a:moveTo>
                <a:cubicBezTo>
                  <a:pt x="-909331" y="5482527"/>
                  <a:pt x="867332" y="5065432"/>
                  <a:pt x="797148" y="4728548"/>
                </a:cubicBezTo>
                <a:cubicBezTo>
                  <a:pt x="726964" y="4391664"/>
                  <a:pt x="323906" y="4116943"/>
                  <a:pt x="207601" y="3657738"/>
                </a:cubicBezTo>
                <a:cubicBezTo>
                  <a:pt x="91296" y="3198533"/>
                  <a:pt x="-75141" y="2472627"/>
                  <a:pt x="99317" y="1973317"/>
                </a:cubicBezTo>
                <a:cubicBezTo>
                  <a:pt x="273775" y="1474007"/>
                  <a:pt x="678838" y="990737"/>
                  <a:pt x="1254348" y="661874"/>
                </a:cubicBezTo>
                <a:cubicBezTo>
                  <a:pt x="1829858" y="333011"/>
                  <a:pt x="2848533" y="-7883"/>
                  <a:pt x="3552380" y="138"/>
                </a:cubicBezTo>
                <a:cubicBezTo>
                  <a:pt x="4256227" y="8159"/>
                  <a:pt x="4980128" y="473380"/>
                  <a:pt x="5477433" y="710001"/>
                </a:cubicBezTo>
                <a:cubicBezTo>
                  <a:pt x="5974738" y="946622"/>
                  <a:pt x="6022865" y="1269469"/>
                  <a:pt x="6536212" y="1419864"/>
                </a:cubicBezTo>
                <a:cubicBezTo>
                  <a:pt x="7049559" y="1570259"/>
                  <a:pt x="7992033" y="1474006"/>
                  <a:pt x="8557517" y="1612369"/>
                </a:cubicBezTo>
                <a:cubicBezTo>
                  <a:pt x="9123001" y="1750732"/>
                  <a:pt x="9622312" y="1907143"/>
                  <a:pt x="9929117" y="2250043"/>
                </a:cubicBezTo>
                <a:cubicBezTo>
                  <a:pt x="10235922" y="2592943"/>
                  <a:pt x="10402359" y="3276737"/>
                  <a:pt x="10398348" y="3669769"/>
                </a:cubicBezTo>
                <a:cubicBezTo>
                  <a:pt x="10394338" y="4062800"/>
                  <a:pt x="9961201" y="4261321"/>
                  <a:pt x="9905054" y="4608232"/>
                </a:cubicBezTo>
                <a:cubicBezTo>
                  <a:pt x="9848907" y="4955143"/>
                  <a:pt x="10041412" y="5534663"/>
                  <a:pt x="10061464" y="5751232"/>
                </a:cubicBezTo>
                <a:cubicBezTo>
                  <a:pt x="10081517" y="5967801"/>
                  <a:pt x="11605516" y="5921680"/>
                  <a:pt x="10025369" y="5907643"/>
                </a:cubicBezTo>
                <a:cubicBezTo>
                  <a:pt x="8445222" y="5893606"/>
                  <a:pt x="2166743" y="5875559"/>
                  <a:pt x="628706" y="5679043"/>
                </a:cubicBezTo>
                <a:close/>
              </a:path>
            </a:pathLst>
          </a:custGeom>
          <a:solidFill>
            <a:schemeClr val="bg1">
              <a:alpha val="8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vi-VN" altLang="en-US" sz="1800">
                <a:latin typeface="Times New Roman" pitchFamily="18" charset="0"/>
              </a:rPr>
              <a:t>Đây l</a:t>
            </a:r>
            <a:r>
              <a:rPr lang="vi-VN" altLang="en-US" sz="1800">
                <a:latin typeface="Times New Roman" pitchFamily="18" charset="0"/>
                <a:cs typeface="Times New Roman" pitchFamily="18" charset="0"/>
              </a:rPr>
              <a:t>à</a:t>
            </a:r>
            <a:r>
              <a:rPr lang="vi-VN" altLang="en-US" sz="1800">
                <a:latin typeface="Times New Roman" pitchFamily="18" charset="0"/>
              </a:rPr>
              <a:t> hình </a:t>
            </a:r>
            <a:r>
              <a:rPr lang="en-US" altLang="en-US" sz="1800">
                <a:latin typeface="Times New Roman" pitchFamily="18" charset="0"/>
              </a:rPr>
              <a:t>vẽ</a:t>
            </a:r>
            <a:r>
              <a:rPr lang="vi-VN" altLang="en-US" sz="1800">
                <a:latin typeface="Times New Roman" pitchFamily="18" charset="0"/>
              </a:rPr>
              <a:t> Nguyễn Ngọc Ký lúc nhỏ, tác giả của b</a:t>
            </a:r>
            <a:r>
              <a:rPr lang="vi-VN" altLang="en-US" sz="1800">
                <a:latin typeface="Times New Roman" pitchFamily="18" charset="0"/>
                <a:cs typeface="Times New Roman" pitchFamily="18" charset="0"/>
              </a:rPr>
              <a:t>à</a:t>
            </a:r>
            <a:r>
              <a:rPr lang="vi-VN" altLang="en-US" sz="1800">
                <a:latin typeface="Times New Roman" pitchFamily="18" charset="0"/>
              </a:rPr>
              <a:t>i thơ </a:t>
            </a:r>
            <a:r>
              <a:rPr lang="vi-VN" altLang="en-US" sz="1800" i="1">
                <a:latin typeface="Times New Roman" pitchFamily="18" charset="0"/>
              </a:rPr>
              <a:t>Em thương</a:t>
            </a:r>
            <a:r>
              <a:rPr lang="vi-VN" altLang="en-US" sz="1800">
                <a:latin typeface="Times New Roman" pitchFamily="18" charset="0"/>
              </a:rPr>
              <a:t>, người có đôi b</a:t>
            </a:r>
            <a:r>
              <a:rPr lang="vi-VN" altLang="en-US" sz="1800">
                <a:latin typeface="Times New Roman" pitchFamily="18" charset="0"/>
                <a:cs typeface="Times New Roman" pitchFamily="18" charset="0"/>
              </a:rPr>
              <a:t>à</a:t>
            </a:r>
            <a:r>
              <a:rPr lang="vi-VN" altLang="en-US" sz="1800">
                <a:latin typeface="Times New Roman" pitchFamily="18" charset="0"/>
              </a:rPr>
              <a:t>n chân kì diệu</a:t>
            </a:r>
            <a:r>
              <a:rPr lang="en-US" altLang="en-US" sz="1800">
                <a:latin typeface="Times New Roman" pitchFamily="18" charset="0"/>
              </a:rPr>
              <a:t> </a:t>
            </a:r>
            <a:r>
              <a:rPr lang="vi-VN" altLang="en-US" sz="1800">
                <a:latin typeface="Times New Roman" pitchFamily="18" charset="0"/>
              </a:rPr>
              <a:t>-</a:t>
            </a:r>
            <a:r>
              <a:rPr lang="en-US" altLang="en-US" sz="1800">
                <a:latin typeface="Times New Roman" pitchFamily="18" charset="0"/>
              </a:rPr>
              <a:t> </a:t>
            </a:r>
            <a:r>
              <a:rPr lang="vi-VN" altLang="en-US" sz="1800">
                <a:latin typeface="Times New Roman" pitchFamily="18" charset="0"/>
              </a:rPr>
              <a:t>tấm gương sáng cho bao thế hệ người Việt Nam. </a:t>
            </a:r>
            <a:endParaRPr lang="vi-VN" altLang="en-US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任意多边形: 形状 11">
            <a:extLst>
              <a:ext uri="{FF2B5EF4-FFF2-40B4-BE49-F238E27FC236}">
                <a16:creationId xmlns:a16="http://schemas.microsoft.com/office/drawing/2014/main" id="{AFA53057-4A7B-49FB-BBE8-375682EFDC2B}"/>
              </a:ext>
            </a:extLst>
          </p:cNvPr>
          <p:cNvSpPr/>
          <p:nvPr/>
        </p:nvSpPr>
        <p:spPr>
          <a:xfrm>
            <a:off x="821483" y="1014084"/>
            <a:ext cx="10755492" cy="5898635"/>
          </a:xfrm>
          <a:custGeom>
            <a:avLst/>
            <a:gdLst>
              <a:gd name="connsiteX0" fmla="*/ 3362687 w 10755492"/>
              <a:gd name="connsiteY0" fmla="*/ 423 h 5898635"/>
              <a:gd name="connsiteX1" fmla="*/ 4989770 w 10755492"/>
              <a:gd name="connsiteY1" fmla="*/ 333453 h 5898635"/>
              <a:gd name="connsiteX2" fmla="*/ 6698254 w 10755492"/>
              <a:gd name="connsiteY2" fmla="*/ 1404263 h 5898635"/>
              <a:gd name="connsiteX3" fmla="*/ 9369264 w 10755492"/>
              <a:gd name="connsiteY3" fmla="*/ 1765211 h 5898635"/>
              <a:gd name="connsiteX4" fmla="*/ 10632580 w 10755492"/>
              <a:gd name="connsiteY4" fmla="*/ 2872116 h 5898635"/>
              <a:gd name="connsiteX5" fmla="*/ 10656643 w 10755492"/>
              <a:gd name="connsiteY5" fmla="*/ 4171527 h 5898635"/>
              <a:gd name="connsiteX6" fmla="*/ 10187412 w 10755492"/>
              <a:gd name="connsiteY6" fmla="*/ 4893421 h 5898635"/>
              <a:gd name="connsiteX7" fmla="*/ 10403980 w 10755492"/>
              <a:gd name="connsiteY7" fmla="*/ 5759695 h 5898635"/>
              <a:gd name="connsiteX8" fmla="*/ 10464138 w 10755492"/>
              <a:gd name="connsiteY8" fmla="*/ 5892042 h 5898635"/>
              <a:gd name="connsiteX9" fmla="*/ 10160411 w 10755492"/>
              <a:gd name="connsiteY9" fmla="*/ 5889105 h 5898635"/>
              <a:gd name="connsiteX10" fmla="*/ 10140999 w 10755492"/>
              <a:gd name="connsiteY10" fmla="*/ 5887685 h 5898635"/>
              <a:gd name="connsiteX11" fmla="*/ 10142772 w 10755492"/>
              <a:gd name="connsiteY11" fmla="*/ 5887232 h 5898635"/>
              <a:gd name="connsiteX12" fmla="*/ 10066340 w 10755492"/>
              <a:gd name="connsiteY12" fmla="*/ 5770105 h 5898635"/>
              <a:gd name="connsiteX13" fmla="*/ 9865997 w 10755492"/>
              <a:gd name="connsiteY13" fmla="*/ 4968733 h 5898635"/>
              <a:gd name="connsiteX14" fmla="*/ 10300073 w 10755492"/>
              <a:gd name="connsiteY14" fmla="*/ 4300923 h 5898635"/>
              <a:gd name="connsiteX15" fmla="*/ 10277813 w 10755492"/>
              <a:gd name="connsiteY15" fmla="*/ 3098865 h 5898635"/>
              <a:gd name="connsiteX16" fmla="*/ 9109145 w 10755492"/>
              <a:gd name="connsiteY16" fmla="*/ 2074890 h 5898635"/>
              <a:gd name="connsiteX17" fmla="*/ 6638249 w 10755492"/>
              <a:gd name="connsiteY17" fmla="*/ 1740985 h 5898635"/>
              <a:gd name="connsiteX18" fmla="*/ 5057766 w 10755492"/>
              <a:gd name="connsiteY18" fmla="*/ 750401 h 5898635"/>
              <a:gd name="connsiteX19" fmla="*/ 3020946 w 10755492"/>
              <a:gd name="connsiteY19" fmla="*/ 516667 h 5898635"/>
              <a:gd name="connsiteX20" fmla="*/ 817173 w 10755492"/>
              <a:gd name="connsiteY20" fmla="*/ 1919068 h 5898635"/>
              <a:gd name="connsiteX21" fmla="*/ 472138 w 10755492"/>
              <a:gd name="connsiteY21" fmla="*/ 3644243 h 5898635"/>
              <a:gd name="connsiteX22" fmla="*/ 1151078 w 10755492"/>
              <a:gd name="connsiteY22" fmla="*/ 4979863 h 5898635"/>
              <a:gd name="connsiteX23" fmla="*/ 1083122 w 10755492"/>
              <a:gd name="connsiteY23" fmla="*/ 5650673 h 5898635"/>
              <a:gd name="connsiteX24" fmla="*/ 996657 w 10755492"/>
              <a:gd name="connsiteY24" fmla="*/ 5833914 h 5898635"/>
              <a:gd name="connsiteX25" fmla="*/ 598243 w 10755492"/>
              <a:gd name="connsiteY25" fmla="*/ 5831884 h 5898635"/>
              <a:gd name="connsiteX26" fmla="*/ 766685 w 10755492"/>
              <a:gd name="connsiteY26" fmla="*/ 4905453 h 5898635"/>
              <a:gd name="connsiteX27" fmla="*/ 32759 w 10755492"/>
              <a:gd name="connsiteY27" fmla="*/ 3461663 h 5898635"/>
              <a:gd name="connsiteX28" fmla="*/ 405738 w 10755492"/>
              <a:gd name="connsiteY28" fmla="*/ 1596769 h 5898635"/>
              <a:gd name="connsiteX29" fmla="*/ 2787991 w 10755492"/>
              <a:gd name="connsiteY29" fmla="*/ 80790 h 5898635"/>
              <a:gd name="connsiteX30" fmla="*/ 3362687 w 10755492"/>
              <a:gd name="connsiteY30" fmla="*/ 423 h 58986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0755492" h="5898635">
                <a:moveTo>
                  <a:pt x="3362687" y="423"/>
                </a:moveTo>
                <a:cubicBezTo>
                  <a:pt x="3936631" y="-9823"/>
                  <a:pt x="4500988" y="168019"/>
                  <a:pt x="4989770" y="333453"/>
                </a:cubicBezTo>
                <a:cubicBezTo>
                  <a:pt x="5641481" y="554032"/>
                  <a:pt x="5968338" y="1165637"/>
                  <a:pt x="6698254" y="1404263"/>
                </a:cubicBezTo>
                <a:cubicBezTo>
                  <a:pt x="7428170" y="1642889"/>
                  <a:pt x="8713543" y="1520569"/>
                  <a:pt x="9369264" y="1765211"/>
                </a:cubicBezTo>
                <a:cubicBezTo>
                  <a:pt x="10024985" y="2009853"/>
                  <a:pt x="10418017" y="2471063"/>
                  <a:pt x="10632580" y="2872116"/>
                </a:cubicBezTo>
                <a:cubicBezTo>
                  <a:pt x="10847143" y="3273169"/>
                  <a:pt x="10730838" y="3834643"/>
                  <a:pt x="10656643" y="4171527"/>
                </a:cubicBezTo>
                <a:cubicBezTo>
                  <a:pt x="10582448" y="4508411"/>
                  <a:pt x="10229522" y="4628726"/>
                  <a:pt x="10187412" y="4893421"/>
                </a:cubicBezTo>
                <a:cubicBezTo>
                  <a:pt x="10145302" y="5158116"/>
                  <a:pt x="10357859" y="5593258"/>
                  <a:pt x="10403980" y="5759695"/>
                </a:cubicBezTo>
                <a:cubicBezTo>
                  <a:pt x="10450101" y="5926132"/>
                  <a:pt x="10524296" y="5871989"/>
                  <a:pt x="10464138" y="5892042"/>
                </a:cubicBezTo>
                <a:cubicBezTo>
                  <a:pt x="10426539" y="5904575"/>
                  <a:pt x="10271445" y="5896742"/>
                  <a:pt x="10160411" y="5889105"/>
                </a:cubicBezTo>
                <a:lnTo>
                  <a:pt x="10140999" y="5887685"/>
                </a:lnTo>
                <a:lnTo>
                  <a:pt x="10142772" y="5887232"/>
                </a:lnTo>
                <a:cubicBezTo>
                  <a:pt x="10144946" y="5886276"/>
                  <a:pt x="10098339" y="5885580"/>
                  <a:pt x="10066340" y="5770105"/>
                </a:cubicBezTo>
                <a:cubicBezTo>
                  <a:pt x="10023674" y="5616137"/>
                  <a:pt x="9827042" y="5213596"/>
                  <a:pt x="9865997" y="4968733"/>
                </a:cubicBezTo>
                <a:cubicBezTo>
                  <a:pt x="9904952" y="4723869"/>
                  <a:pt x="10231437" y="4612568"/>
                  <a:pt x="10300073" y="4300923"/>
                </a:cubicBezTo>
                <a:cubicBezTo>
                  <a:pt x="10368709" y="3989279"/>
                  <a:pt x="10476300" y="3469871"/>
                  <a:pt x="10277813" y="3098865"/>
                </a:cubicBezTo>
                <a:cubicBezTo>
                  <a:pt x="10079325" y="2727859"/>
                  <a:pt x="9715739" y="2301204"/>
                  <a:pt x="9109145" y="2074890"/>
                </a:cubicBezTo>
                <a:cubicBezTo>
                  <a:pt x="8502551" y="1848577"/>
                  <a:pt x="7313480" y="1961733"/>
                  <a:pt x="6638249" y="1740985"/>
                </a:cubicBezTo>
                <a:cubicBezTo>
                  <a:pt x="5963019" y="1520237"/>
                  <a:pt x="5660651" y="954454"/>
                  <a:pt x="5057766" y="750401"/>
                </a:cubicBezTo>
                <a:cubicBezTo>
                  <a:pt x="4454883" y="546348"/>
                  <a:pt x="3727711" y="321889"/>
                  <a:pt x="3020946" y="516667"/>
                </a:cubicBezTo>
                <a:cubicBezTo>
                  <a:pt x="2314181" y="711446"/>
                  <a:pt x="1241974" y="1397805"/>
                  <a:pt x="817173" y="1919068"/>
                </a:cubicBezTo>
                <a:cubicBezTo>
                  <a:pt x="392372" y="2440331"/>
                  <a:pt x="416487" y="3134111"/>
                  <a:pt x="472138" y="3644243"/>
                </a:cubicBezTo>
                <a:cubicBezTo>
                  <a:pt x="527789" y="4154375"/>
                  <a:pt x="1063892" y="4614422"/>
                  <a:pt x="1151078" y="4979863"/>
                </a:cubicBezTo>
                <a:cubicBezTo>
                  <a:pt x="1216467" y="5253944"/>
                  <a:pt x="1164468" y="5460721"/>
                  <a:pt x="1083122" y="5650673"/>
                </a:cubicBezTo>
                <a:lnTo>
                  <a:pt x="996657" y="5833914"/>
                </a:lnTo>
                <a:lnTo>
                  <a:pt x="598243" y="5831884"/>
                </a:lnTo>
                <a:cubicBezTo>
                  <a:pt x="729587" y="5566187"/>
                  <a:pt x="860932" y="5300490"/>
                  <a:pt x="766685" y="4905453"/>
                </a:cubicBezTo>
                <a:cubicBezTo>
                  <a:pt x="672438" y="4510416"/>
                  <a:pt x="92917" y="4013110"/>
                  <a:pt x="32759" y="3461663"/>
                </a:cubicBezTo>
                <a:cubicBezTo>
                  <a:pt x="-27399" y="2910216"/>
                  <a:pt x="-53467" y="2160248"/>
                  <a:pt x="405738" y="1596769"/>
                </a:cubicBezTo>
                <a:cubicBezTo>
                  <a:pt x="864943" y="1033290"/>
                  <a:pt x="2023986" y="291343"/>
                  <a:pt x="2787991" y="80790"/>
                </a:cubicBezTo>
                <a:cubicBezTo>
                  <a:pt x="2978993" y="28152"/>
                  <a:pt x="3171372" y="3838"/>
                  <a:pt x="3362687" y="423"/>
                </a:cubicBezTo>
                <a:close/>
              </a:path>
            </a:pathLst>
          </a:custGeom>
          <a:solidFill>
            <a:srgbClr val="F49DB1"/>
          </a:solidFill>
          <a:ln w="762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7" name="组合 6">
            <a:extLst>
              <a:ext uri="{FF2B5EF4-FFF2-40B4-BE49-F238E27FC236}">
                <a16:creationId xmlns:a16="http://schemas.microsoft.com/office/drawing/2014/main" id="{132DAACD-B2F9-416D-8E91-5660F7B48A64}"/>
              </a:ext>
            </a:extLst>
          </p:cNvPr>
          <p:cNvGrpSpPr/>
          <p:nvPr/>
        </p:nvGrpSpPr>
        <p:grpSpPr>
          <a:xfrm>
            <a:off x="8725905" y="787415"/>
            <a:ext cx="2828023" cy="2585323"/>
            <a:chOff x="8725905" y="787415"/>
            <a:chExt cx="2828023" cy="2585323"/>
          </a:xfrm>
        </p:grpSpPr>
        <p:sp>
          <p:nvSpPr>
            <p:cNvPr id="3" name="文本框 2">
              <a:extLst>
                <a:ext uri="{FF2B5EF4-FFF2-40B4-BE49-F238E27FC236}">
                  <a16:creationId xmlns:a16="http://schemas.microsoft.com/office/drawing/2014/main" id="{9E55A7AE-CDD3-4A2F-876D-38884E9CEE89}"/>
                </a:ext>
              </a:extLst>
            </p:cNvPr>
            <p:cNvSpPr txBox="1"/>
            <p:nvPr/>
          </p:nvSpPr>
          <p:spPr>
            <a:xfrm>
              <a:off x="10240748" y="1926188"/>
              <a:ext cx="1313180" cy="144655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zh-CN" altLang="en-US" sz="8800" dirty="0">
                  <a:latin typeface="叶根友特色简体升级版" panose="02010601030101010101" pitchFamily="2" charset="-122"/>
                  <a:ea typeface="叶根友特色简体升级版" panose="02010601030101010101" pitchFamily="2" charset="-122"/>
                </a:rPr>
                <a:t>录</a:t>
              </a:r>
            </a:p>
          </p:txBody>
        </p:sp>
        <p:sp>
          <p:nvSpPr>
            <p:cNvPr id="4" name="任意多边形: 形状 3">
              <a:extLst>
                <a:ext uri="{FF2B5EF4-FFF2-40B4-BE49-F238E27FC236}">
                  <a16:creationId xmlns:a16="http://schemas.microsoft.com/office/drawing/2014/main" id="{9BBF543A-770F-4BF7-B24C-DAE63103FE3A}"/>
                </a:ext>
              </a:extLst>
            </p:cNvPr>
            <p:cNvSpPr/>
            <p:nvPr/>
          </p:nvSpPr>
          <p:spPr>
            <a:xfrm>
              <a:off x="10592915" y="1299875"/>
              <a:ext cx="620084" cy="950030"/>
            </a:xfrm>
            <a:custGeom>
              <a:avLst/>
              <a:gdLst>
                <a:gd name="connsiteX0" fmla="*/ 30969 w 620084"/>
                <a:gd name="connsiteY0" fmla="*/ 47662 h 950030"/>
                <a:gd name="connsiteX1" fmla="*/ 512232 w 620084"/>
                <a:gd name="connsiteY1" fmla="*/ 35630 h 950030"/>
                <a:gd name="connsiteX2" fmla="*/ 584422 w 620084"/>
                <a:gd name="connsiteY2" fmla="*/ 444704 h 950030"/>
                <a:gd name="connsiteX3" fmla="*/ 55032 w 620084"/>
                <a:gd name="connsiteY3" fmla="*/ 781588 h 950030"/>
                <a:gd name="connsiteX4" fmla="*/ 43000 w 620084"/>
                <a:gd name="connsiteY4" fmla="*/ 950030 h 950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0084" h="950030">
                  <a:moveTo>
                    <a:pt x="30969" y="47662"/>
                  </a:moveTo>
                  <a:cubicBezTo>
                    <a:pt x="225479" y="8559"/>
                    <a:pt x="419990" y="-30544"/>
                    <a:pt x="512232" y="35630"/>
                  </a:cubicBezTo>
                  <a:cubicBezTo>
                    <a:pt x="604474" y="101804"/>
                    <a:pt x="660622" y="320378"/>
                    <a:pt x="584422" y="444704"/>
                  </a:cubicBezTo>
                  <a:cubicBezTo>
                    <a:pt x="508222" y="569030"/>
                    <a:pt x="145269" y="697367"/>
                    <a:pt x="55032" y="781588"/>
                  </a:cubicBezTo>
                  <a:cubicBezTo>
                    <a:pt x="-35205" y="865809"/>
                    <a:pt x="3897" y="907919"/>
                    <a:pt x="43000" y="950030"/>
                  </a:cubicBezTo>
                </a:path>
              </a:pathLst>
            </a:custGeom>
            <a:noFill/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800"/>
            </a:p>
          </p:txBody>
        </p:sp>
        <p:sp>
          <p:nvSpPr>
            <p:cNvPr id="5" name="任意多边形: 形状 4">
              <a:extLst>
                <a:ext uri="{FF2B5EF4-FFF2-40B4-BE49-F238E27FC236}">
                  <a16:creationId xmlns:a16="http://schemas.microsoft.com/office/drawing/2014/main" id="{F8B0A523-F343-4417-BCE0-8CDFBADE6CB3}"/>
                </a:ext>
              </a:extLst>
            </p:cNvPr>
            <p:cNvSpPr/>
            <p:nvPr/>
          </p:nvSpPr>
          <p:spPr>
            <a:xfrm>
              <a:off x="8903368" y="2213811"/>
              <a:ext cx="1925053" cy="871304"/>
            </a:xfrm>
            <a:custGeom>
              <a:avLst/>
              <a:gdLst>
                <a:gd name="connsiteX0" fmla="*/ 1925053 w 1925053"/>
                <a:gd name="connsiteY0" fmla="*/ 709863 h 871304"/>
                <a:gd name="connsiteX1" fmla="*/ 1419726 w 1925053"/>
                <a:gd name="connsiteY1" fmla="*/ 842210 h 871304"/>
                <a:gd name="connsiteX2" fmla="*/ 794084 w 1925053"/>
                <a:gd name="connsiteY2" fmla="*/ 216568 h 871304"/>
                <a:gd name="connsiteX3" fmla="*/ 0 w 1925053"/>
                <a:gd name="connsiteY3" fmla="*/ 0 h 8713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25053" h="871304">
                  <a:moveTo>
                    <a:pt x="1925053" y="709863"/>
                  </a:moveTo>
                  <a:cubicBezTo>
                    <a:pt x="1766637" y="817144"/>
                    <a:pt x="1608221" y="924426"/>
                    <a:pt x="1419726" y="842210"/>
                  </a:cubicBezTo>
                  <a:cubicBezTo>
                    <a:pt x="1231231" y="759994"/>
                    <a:pt x="1030705" y="356936"/>
                    <a:pt x="794084" y="216568"/>
                  </a:cubicBezTo>
                  <a:cubicBezTo>
                    <a:pt x="557463" y="76200"/>
                    <a:pt x="278731" y="38100"/>
                    <a:pt x="0" y="0"/>
                  </a:cubicBezTo>
                </a:path>
              </a:pathLst>
            </a:custGeom>
            <a:noFill/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800" dirty="0"/>
            </a:p>
          </p:txBody>
        </p:sp>
        <p:sp>
          <p:nvSpPr>
            <p:cNvPr id="6" name="椭圆 5">
              <a:extLst>
                <a:ext uri="{FF2B5EF4-FFF2-40B4-BE49-F238E27FC236}">
                  <a16:creationId xmlns:a16="http://schemas.microsoft.com/office/drawing/2014/main" id="{82BD2C4B-F50D-4F6A-989B-C89A5E183432}"/>
                </a:ext>
              </a:extLst>
            </p:cNvPr>
            <p:cNvSpPr/>
            <p:nvPr/>
          </p:nvSpPr>
          <p:spPr>
            <a:xfrm>
              <a:off x="8725905" y="2056820"/>
              <a:ext cx="241177" cy="241177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49DB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800"/>
            </a:p>
          </p:txBody>
        </p:sp>
        <p:sp>
          <p:nvSpPr>
            <p:cNvPr id="2" name="文本框 1">
              <a:extLst>
                <a:ext uri="{FF2B5EF4-FFF2-40B4-BE49-F238E27FC236}">
                  <a16:creationId xmlns:a16="http://schemas.microsoft.com/office/drawing/2014/main" id="{EA44547C-5479-4D12-9C9D-1E03C9D467E9}"/>
                </a:ext>
              </a:extLst>
            </p:cNvPr>
            <p:cNvSpPr txBox="1"/>
            <p:nvPr/>
          </p:nvSpPr>
          <p:spPr>
            <a:xfrm>
              <a:off x="9411034" y="787415"/>
              <a:ext cx="1659429" cy="186204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zh-CN" altLang="en-US" sz="11500" dirty="0">
                  <a:latin typeface="叶根友特色简体升级版" panose="02010601030101010101" pitchFamily="2" charset="-122"/>
                  <a:ea typeface="叶根友特色简体升级版" panose="02010601030101010101" pitchFamily="2" charset="-122"/>
                </a:rPr>
                <a:t>目</a:t>
              </a:r>
            </a:p>
          </p:txBody>
        </p:sp>
      </p:grpSp>
      <p:sp>
        <p:nvSpPr>
          <p:cNvPr id="14" name="任意多边形: 形状 13">
            <a:extLst>
              <a:ext uri="{FF2B5EF4-FFF2-40B4-BE49-F238E27FC236}">
                <a16:creationId xmlns:a16="http://schemas.microsoft.com/office/drawing/2014/main" id="{49FF29C2-4FBC-4821-9E6C-CE2F8E9CE103}"/>
              </a:ext>
            </a:extLst>
          </p:cNvPr>
          <p:cNvSpPr/>
          <p:nvPr/>
        </p:nvSpPr>
        <p:spPr>
          <a:xfrm>
            <a:off x="1831871" y="4195919"/>
            <a:ext cx="8995817" cy="2023286"/>
          </a:xfrm>
          <a:custGeom>
            <a:avLst/>
            <a:gdLst>
              <a:gd name="connsiteX0" fmla="*/ 0 w 12271513"/>
              <a:gd name="connsiteY0" fmla="*/ 1603513 h 2241426"/>
              <a:gd name="connsiteX1" fmla="*/ 1590261 w 12271513"/>
              <a:gd name="connsiteY1" fmla="*/ 543339 h 2241426"/>
              <a:gd name="connsiteX2" fmla="*/ 4611756 w 12271513"/>
              <a:gd name="connsiteY2" fmla="*/ 1921565 h 2241426"/>
              <a:gd name="connsiteX3" fmla="*/ 7726017 w 12271513"/>
              <a:gd name="connsiteY3" fmla="*/ 1020417 h 2241426"/>
              <a:gd name="connsiteX4" fmla="*/ 10071652 w 12271513"/>
              <a:gd name="connsiteY4" fmla="*/ 2226365 h 2241426"/>
              <a:gd name="connsiteX5" fmla="*/ 12271513 w 12271513"/>
              <a:gd name="connsiteY5" fmla="*/ 0 h 2241426"/>
              <a:gd name="connsiteX0" fmla="*/ 0 w 12271513"/>
              <a:gd name="connsiteY0" fmla="*/ 1603513 h 2227106"/>
              <a:gd name="connsiteX1" fmla="*/ 1590261 w 12271513"/>
              <a:gd name="connsiteY1" fmla="*/ 543339 h 2227106"/>
              <a:gd name="connsiteX2" fmla="*/ 4611756 w 12271513"/>
              <a:gd name="connsiteY2" fmla="*/ 1921565 h 2227106"/>
              <a:gd name="connsiteX3" fmla="*/ 7726017 w 12271513"/>
              <a:gd name="connsiteY3" fmla="*/ 265674 h 2227106"/>
              <a:gd name="connsiteX4" fmla="*/ 10071652 w 12271513"/>
              <a:gd name="connsiteY4" fmla="*/ 2226365 h 2227106"/>
              <a:gd name="connsiteX5" fmla="*/ 12271513 w 12271513"/>
              <a:gd name="connsiteY5" fmla="*/ 0 h 2227106"/>
              <a:gd name="connsiteX0" fmla="*/ 0 w 10071652"/>
              <a:gd name="connsiteY0" fmla="*/ 1338982 h 1962575"/>
              <a:gd name="connsiteX1" fmla="*/ 1590261 w 10071652"/>
              <a:gd name="connsiteY1" fmla="*/ 278808 h 1962575"/>
              <a:gd name="connsiteX2" fmla="*/ 4611756 w 10071652"/>
              <a:gd name="connsiteY2" fmla="*/ 1657034 h 1962575"/>
              <a:gd name="connsiteX3" fmla="*/ 7726017 w 10071652"/>
              <a:gd name="connsiteY3" fmla="*/ 1143 h 1962575"/>
              <a:gd name="connsiteX4" fmla="*/ 10071652 w 10071652"/>
              <a:gd name="connsiteY4" fmla="*/ 1961834 h 1962575"/>
              <a:gd name="connsiteX0" fmla="*/ 0 w 12219767"/>
              <a:gd name="connsiteY0" fmla="*/ 1338314 h 1657511"/>
              <a:gd name="connsiteX1" fmla="*/ 1590261 w 12219767"/>
              <a:gd name="connsiteY1" fmla="*/ 278140 h 1657511"/>
              <a:gd name="connsiteX2" fmla="*/ 4611756 w 12219767"/>
              <a:gd name="connsiteY2" fmla="*/ 1656366 h 1657511"/>
              <a:gd name="connsiteX3" fmla="*/ 7726017 w 12219767"/>
              <a:gd name="connsiteY3" fmla="*/ 475 h 1657511"/>
              <a:gd name="connsiteX4" fmla="*/ 12219767 w 12219767"/>
              <a:gd name="connsiteY4" fmla="*/ 1467680 h 1657511"/>
              <a:gd name="connsiteX0" fmla="*/ 0 w 12219767"/>
              <a:gd name="connsiteY0" fmla="*/ 1381843 h 1701414"/>
              <a:gd name="connsiteX1" fmla="*/ 1590261 w 12219767"/>
              <a:gd name="connsiteY1" fmla="*/ 321669 h 1701414"/>
              <a:gd name="connsiteX2" fmla="*/ 4611756 w 12219767"/>
              <a:gd name="connsiteY2" fmla="*/ 1699895 h 1701414"/>
              <a:gd name="connsiteX3" fmla="*/ 8829103 w 12219767"/>
              <a:gd name="connsiteY3" fmla="*/ 461 h 1701414"/>
              <a:gd name="connsiteX4" fmla="*/ 12219767 w 12219767"/>
              <a:gd name="connsiteY4" fmla="*/ 1511209 h 1701414"/>
              <a:gd name="connsiteX0" fmla="*/ 0 w 12219767"/>
              <a:gd name="connsiteY0" fmla="*/ 1383739 h 1949860"/>
              <a:gd name="connsiteX1" fmla="*/ 1590261 w 12219767"/>
              <a:gd name="connsiteY1" fmla="*/ 323565 h 1949860"/>
              <a:gd name="connsiteX2" fmla="*/ 5816442 w 12219767"/>
              <a:gd name="connsiteY2" fmla="*/ 1948534 h 1949860"/>
              <a:gd name="connsiteX3" fmla="*/ 8829103 w 12219767"/>
              <a:gd name="connsiteY3" fmla="*/ 2357 h 1949860"/>
              <a:gd name="connsiteX4" fmla="*/ 12219767 w 12219767"/>
              <a:gd name="connsiteY4" fmla="*/ 1513105 h 1949860"/>
              <a:gd name="connsiteX0" fmla="*/ 0 w 12219767"/>
              <a:gd name="connsiteY0" fmla="*/ 1601182 h 2169575"/>
              <a:gd name="connsiteX1" fmla="*/ 1590261 w 12219767"/>
              <a:gd name="connsiteY1" fmla="*/ 541008 h 2169575"/>
              <a:gd name="connsiteX2" fmla="*/ 5816442 w 12219767"/>
              <a:gd name="connsiteY2" fmla="*/ 2165977 h 2169575"/>
              <a:gd name="connsiteX3" fmla="*/ 9046817 w 12219767"/>
              <a:gd name="connsiteY3" fmla="*/ 2086 h 2169575"/>
              <a:gd name="connsiteX4" fmla="*/ 12219767 w 12219767"/>
              <a:gd name="connsiteY4" fmla="*/ 1730548 h 2169575"/>
              <a:gd name="connsiteX0" fmla="*/ 0 w 12219767"/>
              <a:gd name="connsiteY0" fmla="*/ 1789679 h 2360833"/>
              <a:gd name="connsiteX1" fmla="*/ 1590261 w 12219767"/>
              <a:gd name="connsiteY1" fmla="*/ 729505 h 2360833"/>
              <a:gd name="connsiteX2" fmla="*/ 5816442 w 12219767"/>
              <a:gd name="connsiteY2" fmla="*/ 2354474 h 2360833"/>
              <a:gd name="connsiteX3" fmla="*/ 8974245 w 12219767"/>
              <a:gd name="connsiteY3" fmla="*/ 1897 h 2360833"/>
              <a:gd name="connsiteX4" fmla="*/ 12219767 w 12219767"/>
              <a:gd name="connsiteY4" fmla="*/ 1919045 h 2360833"/>
              <a:gd name="connsiteX0" fmla="*/ 0 w 12219767"/>
              <a:gd name="connsiteY0" fmla="*/ 1792663 h 2638844"/>
              <a:gd name="connsiteX1" fmla="*/ 1590261 w 12219767"/>
              <a:gd name="connsiteY1" fmla="*/ 732489 h 2638844"/>
              <a:gd name="connsiteX2" fmla="*/ 5526157 w 12219767"/>
              <a:gd name="connsiteY2" fmla="*/ 2633230 h 2638844"/>
              <a:gd name="connsiteX3" fmla="*/ 8974245 w 12219767"/>
              <a:gd name="connsiteY3" fmla="*/ 4881 h 2638844"/>
              <a:gd name="connsiteX4" fmla="*/ 12219767 w 12219767"/>
              <a:gd name="connsiteY4" fmla="*/ 1922029 h 2638844"/>
              <a:gd name="connsiteX0" fmla="*/ 0 w 12219767"/>
              <a:gd name="connsiteY0" fmla="*/ 1821627 h 2668240"/>
              <a:gd name="connsiteX1" fmla="*/ 1590261 w 12219767"/>
              <a:gd name="connsiteY1" fmla="*/ 761453 h 2668240"/>
              <a:gd name="connsiteX2" fmla="*/ 5526157 w 12219767"/>
              <a:gd name="connsiteY2" fmla="*/ 2662194 h 2668240"/>
              <a:gd name="connsiteX3" fmla="*/ 10164416 w 12219767"/>
              <a:gd name="connsiteY3" fmla="*/ 4816 h 2668240"/>
              <a:gd name="connsiteX4" fmla="*/ 12219767 w 12219767"/>
              <a:gd name="connsiteY4" fmla="*/ 1950993 h 2668240"/>
              <a:gd name="connsiteX0" fmla="*/ 0 w 12219767"/>
              <a:gd name="connsiteY0" fmla="*/ 1807146 h 2653541"/>
              <a:gd name="connsiteX1" fmla="*/ 1590261 w 12219767"/>
              <a:gd name="connsiteY1" fmla="*/ 746972 h 2653541"/>
              <a:gd name="connsiteX2" fmla="*/ 5526157 w 12219767"/>
              <a:gd name="connsiteY2" fmla="*/ 2647713 h 2653541"/>
              <a:gd name="connsiteX3" fmla="*/ 9322587 w 12219767"/>
              <a:gd name="connsiteY3" fmla="*/ 4849 h 2653541"/>
              <a:gd name="connsiteX4" fmla="*/ 12219767 w 12219767"/>
              <a:gd name="connsiteY4" fmla="*/ 1936512 h 2653541"/>
              <a:gd name="connsiteX0" fmla="*/ 0 w 12219767"/>
              <a:gd name="connsiteY0" fmla="*/ 1802848 h 2171758"/>
              <a:gd name="connsiteX1" fmla="*/ 1590261 w 12219767"/>
              <a:gd name="connsiteY1" fmla="*/ 742674 h 2171758"/>
              <a:gd name="connsiteX2" fmla="*/ 5584214 w 12219767"/>
              <a:gd name="connsiteY2" fmla="*/ 2164444 h 2171758"/>
              <a:gd name="connsiteX3" fmla="*/ 9322587 w 12219767"/>
              <a:gd name="connsiteY3" fmla="*/ 551 h 2171758"/>
              <a:gd name="connsiteX4" fmla="*/ 12219767 w 12219767"/>
              <a:gd name="connsiteY4" fmla="*/ 1932214 h 2171758"/>
              <a:gd name="connsiteX0" fmla="*/ 0 w 12219767"/>
              <a:gd name="connsiteY0" fmla="*/ 1802848 h 2171758"/>
              <a:gd name="connsiteX1" fmla="*/ 1590261 w 12219767"/>
              <a:gd name="connsiteY1" fmla="*/ 742674 h 2171758"/>
              <a:gd name="connsiteX2" fmla="*/ 5584214 w 12219767"/>
              <a:gd name="connsiteY2" fmla="*/ 2164444 h 2171758"/>
              <a:gd name="connsiteX3" fmla="*/ 9322587 w 12219767"/>
              <a:gd name="connsiteY3" fmla="*/ 551 h 2171758"/>
              <a:gd name="connsiteX4" fmla="*/ 12219767 w 12219767"/>
              <a:gd name="connsiteY4" fmla="*/ 1932214 h 2171758"/>
              <a:gd name="connsiteX0" fmla="*/ 0 w 12219767"/>
              <a:gd name="connsiteY0" fmla="*/ 1802848 h 2166672"/>
              <a:gd name="connsiteX1" fmla="*/ 2403061 w 12219767"/>
              <a:gd name="connsiteY1" fmla="*/ 437874 h 2166672"/>
              <a:gd name="connsiteX2" fmla="*/ 5584214 w 12219767"/>
              <a:gd name="connsiteY2" fmla="*/ 2164444 h 2166672"/>
              <a:gd name="connsiteX3" fmla="*/ 9322587 w 12219767"/>
              <a:gd name="connsiteY3" fmla="*/ 551 h 2166672"/>
              <a:gd name="connsiteX4" fmla="*/ 12219767 w 12219767"/>
              <a:gd name="connsiteY4" fmla="*/ 1932214 h 2166672"/>
              <a:gd name="connsiteX0" fmla="*/ 0 w 12219767"/>
              <a:gd name="connsiteY0" fmla="*/ 1802848 h 2166585"/>
              <a:gd name="connsiteX1" fmla="*/ 2403061 w 12219767"/>
              <a:gd name="connsiteY1" fmla="*/ 437874 h 2166585"/>
              <a:gd name="connsiteX2" fmla="*/ 5584214 w 12219767"/>
              <a:gd name="connsiteY2" fmla="*/ 2164444 h 2166585"/>
              <a:gd name="connsiteX3" fmla="*/ 9322587 w 12219767"/>
              <a:gd name="connsiteY3" fmla="*/ 551 h 2166585"/>
              <a:gd name="connsiteX4" fmla="*/ 12219767 w 12219767"/>
              <a:gd name="connsiteY4" fmla="*/ 1932214 h 2166585"/>
              <a:gd name="connsiteX0" fmla="*/ 0 w 12176224"/>
              <a:gd name="connsiteY0" fmla="*/ 1817362 h 2166669"/>
              <a:gd name="connsiteX1" fmla="*/ 2359518 w 12176224"/>
              <a:gd name="connsiteY1" fmla="*/ 437874 h 2166669"/>
              <a:gd name="connsiteX2" fmla="*/ 5540671 w 12176224"/>
              <a:gd name="connsiteY2" fmla="*/ 2164444 h 2166669"/>
              <a:gd name="connsiteX3" fmla="*/ 9279044 w 12176224"/>
              <a:gd name="connsiteY3" fmla="*/ 551 h 2166669"/>
              <a:gd name="connsiteX4" fmla="*/ 12176224 w 12176224"/>
              <a:gd name="connsiteY4" fmla="*/ 1932214 h 2166669"/>
              <a:gd name="connsiteX0" fmla="*/ 0 w 12176224"/>
              <a:gd name="connsiteY0" fmla="*/ 1817362 h 2166669"/>
              <a:gd name="connsiteX1" fmla="*/ 2359518 w 12176224"/>
              <a:gd name="connsiteY1" fmla="*/ 437874 h 2166669"/>
              <a:gd name="connsiteX2" fmla="*/ 5540671 w 12176224"/>
              <a:gd name="connsiteY2" fmla="*/ 2164444 h 2166669"/>
              <a:gd name="connsiteX3" fmla="*/ 9279044 w 12176224"/>
              <a:gd name="connsiteY3" fmla="*/ 551 h 2166669"/>
              <a:gd name="connsiteX4" fmla="*/ 12176224 w 12176224"/>
              <a:gd name="connsiteY4" fmla="*/ 1932214 h 2166669"/>
              <a:gd name="connsiteX0" fmla="*/ 0 w 12176224"/>
              <a:gd name="connsiteY0" fmla="*/ 1817362 h 2173940"/>
              <a:gd name="connsiteX1" fmla="*/ 2359518 w 12176224"/>
              <a:gd name="connsiteY1" fmla="*/ 829759 h 2173940"/>
              <a:gd name="connsiteX2" fmla="*/ 5540671 w 12176224"/>
              <a:gd name="connsiteY2" fmla="*/ 2164444 h 2173940"/>
              <a:gd name="connsiteX3" fmla="*/ 9279044 w 12176224"/>
              <a:gd name="connsiteY3" fmla="*/ 551 h 2173940"/>
              <a:gd name="connsiteX4" fmla="*/ 12176224 w 12176224"/>
              <a:gd name="connsiteY4" fmla="*/ 1932214 h 2173940"/>
              <a:gd name="connsiteX0" fmla="*/ 0 w 12176224"/>
              <a:gd name="connsiteY0" fmla="*/ 1817362 h 2168182"/>
              <a:gd name="connsiteX1" fmla="*/ 2403061 w 12176224"/>
              <a:gd name="connsiteY1" fmla="*/ 553988 h 2168182"/>
              <a:gd name="connsiteX2" fmla="*/ 5540671 w 12176224"/>
              <a:gd name="connsiteY2" fmla="*/ 2164444 h 2168182"/>
              <a:gd name="connsiteX3" fmla="*/ 9279044 w 12176224"/>
              <a:gd name="connsiteY3" fmla="*/ 551 h 2168182"/>
              <a:gd name="connsiteX4" fmla="*/ 12176224 w 12176224"/>
              <a:gd name="connsiteY4" fmla="*/ 1932214 h 2168182"/>
              <a:gd name="connsiteX0" fmla="*/ 0 w 12176224"/>
              <a:gd name="connsiteY0" fmla="*/ 1831871 h 2182880"/>
              <a:gd name="connsiteX1" fmla="*/ 2403061 w 12176224"/>
              <a:gd name="connsiteY1" fmla="*/ 568497 h 2182880"/>
              <a:gd name="connsiteX2" fmla="*/ 5540671 w 12176224"/>
              <a:gd name="connsiteY2" fmla="*/ 2178953 h 2182880"/>
              <a:gd name="connsiteX3" fmla="*/ 9003273 w 12176224"/>
              <a:gd name="connsiteY3" fmla="*/ 546 h 2182880"/>
              <a:gd name="connsiteX4" fmla="*/ 12176224 w 12176224"/>
              <a:gd name="connsiteY4" fmla="*/ 1946723 h 2182880"/>
              <a:gd name="connsiteX0" fmla="*/ 0 w 12176224"/>
              <a:gd name="connsiteY0" fmla="*/ 1831386 h 1946970"/>
              <a:gd name="connsiteX1" fmla="*/ 2403061 w 12176224"/>
              <a:gd name="connsiteY1" fmla="*/ 568012 h 1946970"/>
              <a:gd name="connsiteX2" fmla="*/ 5569699 w 12176224"/>
              <a:gd name="connsiteY2" fmla="*/ 1873668 h 1946970"/>
              <a:gd name="connsiteX3" fmla="*/ 9003273 w 12176224"/>
              <a:gd name="connsiteY3" fmla="*/ 61 h 1946970"/>
              <a:gd name="connsiteX4" fmla="*/ 12176224 w 12176224"/>
              <a:gd name="connsiteY4" fmla="*/ 1946238 h 1946970"/>
              <a:gd name="connsiteX0" fmla="*/ 0 w 12176224"/>
              <a:gd name="connsiteY0" fmla="*/ 1831360 h 2008563"/>
              <a:gd name="connsiteX1" fmla="*/ 2403061 w 12176224"/>
              <a:gd name="connsiteY1" fmla="*/ 567986 h 2008563"/>
              <a:gd name="connsiteX2" fmla="*/ 6106727 w 12176224"/>
              <a:gd name="connsiteY2" fmla="*/ 2004271 h 2008563"/>
              <a:gd name="connsiteX3" fmla="*/ 9003273 w 12176224"/>
              <a:gd name="connsiteY3" fmla="*/ 35 h 2008563"/>
              <a:gd name="connsiteX4" fmla="*/ 12176224 w 12176224"/>
              <a:gd name="connsiteY4" fmla="*/ 1946212 h 2008563"/>
              <a:gd name="connsiteX0" fmla="*/ 0 w 12176224"/>
              <a:gd name="connsiteY0" fmla="*/ 1845873 h 2023286"/>
              <a:gd name="connsiteX1" fmla="*/ 2403061 w 12176224"/>
              <a:gd name="connsiteY1" fmla="*/ 582499 h 2023286"/>
              <a:gd name="connsiteX2" fmla="*/ 6106727 w 12176224"/>
              <a:gd name="connsiteY2" fmla="*/ 2018784 h 2023286"/>
              <a:gd name="connsiteX3" fmla="*/ 9511273 w 12176224"/>
              <a:gd name="connsiteY3" fmla="*/ 34 h 2023286"/>
              <a:gd name="connsiteX4" fmla="*/ 12176224 w 12176224"/>
              <a:gd name="connsiteY4" fmla="*/ 1960725 h 2023286"/>
              <a:gd name="connsiteX0" fmla="*/ 0 w 12176224"/>
              <a:gd name="connsiteY0" fmla="*/ 1845873 h 2023205"/>
              <a:gd name="connsiteX1" fmla="*/ 2403061 w 12176224"/>
              <a:gd name="connsiteY1" fmla="*/ 582499 h 2023205"/>
              <a:gd name="connsiteX2" fmla="*/ 6106727 w 12176224"/>
              <a:gd name="connsiteY2" fmla="*/ 2018784 h 2023205"/>
              <a:gd name="connsiteX3" fmla="*/ 9511273 w 12176224"/>
              <a:gd name="connsiteY3" fmla="*/ 34 h 2023205"/>
              <a:gd name="connsiteX4" fmla="*/ 12176224 w 12176224"/>
              <a:gd name="connsiteY4" fmla="*/ 1960725 h 2023205"/>
              <a:gd name="connsiteX0" fmla="*/ 0 w 12176224"/>
              <a:gd name="connsiteY0" fmla="*/ 1845873 h 2023127"/>
              <a:gd name="connsiteX1" fmla="*/ 2403061 w 12176224"/>
              <a:gd name="connsiteY1" fmla="*/ 582499 h 2023127"/>
              <a:gd name="connsiteX2" fmla="*/ 6106727 w 12176224"/>
              <a:gd name="connsiteY2" fmla="*/ 2018784 h 2023127"/>
              <a:gd name="connsiteX3" fmla="*/ 9511273 w 12176224"/>
              <a:gd name="connsiteY3" fmla="*/ 34 h 2023127"/>
              <a:gd name="connsiteX4" fmla="*/ 12176224 w 12176224"/>
              <a:gd name="connsiteY4" fmla="*/ 1960725 h 2023127"/>
              <a:gd name="connsiteX0" fmla="*/ 0 w 12176224"/>
              <a:gd name="connsiteY0" fmla="*/ 1845873 h 2023286"/>
              <a:gd name="connsiteX1" fmla="*/ 2403061 w 12176224"/>
              <a:gd name="connsiteY1" fmla="*/ 582499 h 2023286"/>
              <a:gd name="connsiteX2" fmla="*/ 6106727 w 12176224"/>
              <a:gd name="connsiteY2" fmla="*/ 2018784 h 2023286"/>
              <a:gd name="connsiteX3" fmla="*/ 9511273 w 12176224"/>
              <a:gd name="connsiteY3" fmla="*/ 34 h 2023286"/>
              <a:gd name="connsiteX4" fmla="*/ 12176224 w 12176224"/>
              <a:gd name="connsiteY4" fmla="*/ 1960725 h 2023286"/>
              <a:gd name="connsiteX0" fmla="*/ 0 w 12176224"/>
              <a:gd name="connsiteY0" fmla="*/ 1845873 h 2023286"/>
              <a:gd name="connsiteX1" fmla="*/ 2403061 w 12176224"/>
              <a:gd name="connsiteY1" fmla="*/ 582499 h 2023286"/>
              <a:gd name="connsiteX2" fmla="*/ 6106727 w 12176224"/>
              <a:gd name="connsiteY2" fmla="*/ 2018784 h 2023286"/>
              <a:gd name="connsiteX3" fmla="*/ 9511273 w 12176224"/>
              <a:gd name="connsiteY3" fmla="*/ 34 h 2023286"/>
              <a:gd name="connsiteX4" fmla="*/ 12176224 w 12176224"/>
              <a:gd name="connsiteY4" fmla="*/ 1960725 h 20232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176224" h="2023286">
                <a:moveTo>
                  <a:pt x="0" y="1845873"/>
                </a:moveTo>
                <a:cubicBezTo>
                  <a:pt x="1107503" y="1797281"/>
                  <a:pt x="1515901" y="553680"/>
                  <a:pt x="2403061" y="582499"/>
                </a:cubicBezTo>
                <a:cubicBezTo>
                  <a:pt x="3290221" y="611318"/>
                  <a:pt x="4922025" y="2115861"/>
                  <a:pt x="6106727" y="2018784"/>
                </a:cubicBezTo>
                <a:cubicBezTo>
                  <a:pt x="7291429" y="1921707"/>
                  <a:pt x="8499690" y="9710"/>
                  <a:pt x="9511273" y="34"/>
                </a:cubicBezTo>
                <a:cubicBezTo>
                  <a:pt x="10522856" y="-9642"/>
                  <a:pt x="11418641" y="2005004"/>
                  <a:pt x="12176224" y="1960725"/>
                </a:cubicBezTo>
              </a:path>
            </a:pathLst>
          </a:custGeom>
          <a:noFill/>
          <a:ln w="9525">
            <a:solidFill>
              <a:srgbClr val="7F7F7F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latin typeface="方正静蕾简体" panose="02000000000000000000" pitchFamily="2" charset="-122"/>
              <a:ea typeface="方正静蕾简体" panose="02000000000000000000" pitchFamily="2" charset="-122"/>
            </a:endParaRPr>
          </a:p>
        </p:txBody>
      </p:sp>
      <p:pic>
        <p:nvPicPr>
          <p:cNvPr id="15" name="PA-图片 11">
            <a:extLst>
              <a:ext uri="{FF2B5EF4-FFF2-40B4-BE49-F238E27FC236}">
                <a16:creationId xmlns:a16="http://schemas.microsoft.com/office/drawing/2014/main" id="{2470BC6A-1CE0-451A-9844-6BC576EB7639}"/>
              </a:ext>
            </a:extLst>
          </p:cNvPr>
          <p:cNvPicPr>
            <a:picLocks noChangeAspect="1"/>
          </p:cNvPicPr>
          <p:nvPr>
            <p:custDataLst>
              <p:tags r:id="rId1"/>
            </p:custData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266" r="41673" b="50000"/>
          <a:stretch/>
        </p:blipFill>
        <p:spPr>
          <a:xfrm>
            <a:off x="2837070" y="3208675"/>
            <a:ext cx="1172494" cy="1747820"/>
          </a:xfrm>
          <a:prstGeom prst="rect">
            <a:avLst/>
          </a:prstGeom>
        </p:spPr>
      </p:pic>
      <p:pic>
        <p:nvPicPr>
          <p:cNvPr id="16" name="PA-图片 12">
            <a:extLst>
              <a:ext uri="{FF2B5EF4-FFF2-40B4-BE49-F238E27FC236}">
                <a16:creationId xmlns:a16="http://schemas.microsoft.com/office/drawing/2014/main" id="{83DCED44-07AF-4D7F-8695-1AEE186C7EB0}"/>
              </a:ext>
            </a:extLst>
          </p:cNvPr>
          <p:cNvPicPr>
            <a:picLocks noChangeAspect="1"/>
          </p:cNvPicPr>
          <p:nvPr>
            <p:custDataLst>
              <p:tags r:id="rId2"/>
            </p:custData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231" t="46683" r="21708" b="3317"/>
          <a:stretch/>
        </p:blipFill>
        <p:spPr>
          <a:xfrm>
            <a:off x="5556502" y="4710516"/>
            <a:ext cx="1172494" cy="1747820"/>
          </a:xfrm>
          <a:prstGeom prst="rect">
            <a:avLst/>
          </a:prstGeom>
          <a:ln>
            <a:noFill/>
          </a:ln>
          <a:extLst>
            <a:ext uri="{91240B29-F687-4F45-9708-019B960494DF}">
              <a14:hiddenLine xmlns:a14="http://schemas.microsoft.com/office/drawing/2010/main">
                <a:solidFill>
                  <a:srgbClr val="FF0000"/>
                </a:solidFill>
              </a14:hiddenLine>
            </a:ext>
          </a:extLst>
        </p:spPr>
      </p:pic>
      <p:pic>
        <p:nvPicPr>
          <p:cNvPr id="17" name="PA-图片 14">
            <a:extLst>
              <a:ext uri="{FF2B5EF4-FFF2-40B4-BE49-F238E27FC236}">
                <a16:creationId xmlns:a16="http://schemas.microsoft.com/office/drawing/2014/main" id="{D6D3B301-32DF-4EE0-B87A-DBB556108054}"/>
              </a:ext>
            </a:extLst>
          </p:cNvPr>
          <p:cNvPicPr>
            <a:picLocks noChangeAspect="1"/>
          </p:cNvPicPr>
          <p:nvPr>
            <p:custDataLst>
              <p:tags r:id="rId3"/>
            </p:custData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4" t="-2899" r="79595" b="52899"/>
          <a:stretch/>
        </p:blipFill>
        <p:spPr>
          <a:xfrm>
            <a:off x="8271296" y="2750249"/>
            <a:ext cx="1172494" cy="17478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>
                    <a:alpha val="0"/>
                  </a:srgbClr>
                </a:solidFill>
              </a14:hiddenFill>
            </a:ext>
            <a:ext uri="{91240B29-F687-4F45-9708-019B960494DF}">
              <a14:hiddenLine xmlns:a14="http://schemas.microsoft.com/office/drawing/2010/main">
                <a:solidFill>
                  <a:srgbClr val="FF0000"/>
                </a:solidFill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61859EB-9DD1-4CCF-9F6C-4DE110BFFED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3886" y="85744"/>
            <a:ext cx="11804227" cy="47535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7" name="Rectangle 5">
            <a:extLst>
              <a:ext uri="{FF2B5EF4-FFF2-40B4-BE49-F238E27FC236}">
                <a16:creationId xmlns:a16="http://schemas.microsoft.com/office/drawing/2014/main" id="{A4DD450D-6644-449C-AEC3-FEFA10A0D6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31871" y="4991525"/>
            <a:ext cx="9381128" cy="9585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just"/>
            <a:r>
              <a:rPr lang="vi-VN" altLang="en-US" sz="3200" b="1" dirty="0">
                <a:solidFill>
                  <a:schemeClr val="accent2">
                    <a:lumMod val="75000"/>
                  </a:schemeClr>
                </a:solidFill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Đây là hình </a:t>
            </a:r>
            <a:r>
              <a:rPr lang="en-US" altLang="en-US" sz="3200" b="1" dirty="0" err="1">
                <a:solidFill>
                  <a:schemeClr val="accent2">
                    <a:lumMod val="75000"/>
                  </a:schemeClr>
                </a:solidFill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vẽ</a:t>
            </a:r>
            <a:r>
              <a:rPr lang="vi-VN" altLang="en-US" sz="3200" b="1" dirty="0">
                <a:solidFill>
                  <a:schemeClr val="accent2">
                    <a:lumMod val="75000"/>
                  </a:schemeClr>
                </a:solidFill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 Nguyễn Ngọc Ký lúc nhỏ, tác giả của bài thơ </a:t>
            </a:r>
            <a:r>
              <a:rPr lang="vi-VN" altLang="en-US" sz="3200" b="1" i="1" dirty="0">
                <a:solidFill>
                  <a:schemeClr val="accent2">
                    <a:lumMod val="75000"/>
                  </a:schemeClr>
                </a:solidFill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Em thương</a:t>
            </a:r>
            <a:r>
              <a:rPr lang="vi-VN" altLang="en-US" sz="3200" b="1" dirty="0">
                <a:solidFill>
                  <a:schemeClr val="accent2">
                    <a:lumMod val="75000"/>
                  </a:schemeClr>
                </a:solidFill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, người có đôi bàn chân kì diệu</a:t>
            </a:r>
            <a:r>
              <a:rPr lang="en-US" altLang="en-US" sz="3200" b="1" dirty="0">
                <a:solidFill>
                  <a:schemeClr val="accent2">
                    <a:lumMod val="75000"/>
                  </a:schemeClr>
                </a:solidFill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 </a:t>
            </a:r>
            <a:r>
              <a:rPr lang="vi-VN" altLang="en-US" sz="3200" b="1" dirty="0">
                <a:solidFill>
                  <a:schemeClr val="accent2">
                    <a:lumMod val="75000"/>
                  </a:schemeClr>
                </a:solidFill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-</a:t>
            </a:r>
            <a:r>
              <a:rPr lang="en-US" altLang="en-US" sz="3200" b="1" dirty="0">
                <a:solidFill>
                  <a:schemeClr val="accent2">
                    <a:lumMod val="75000"/>
                  </a:schemeClr>
                </a:solidFill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 </a:t>
            </a:r>
            <a:r>
              <a:rPr lang="vi-VN" altLang="en-US" sz="3200" b="1" dirty="0">
                <a:solidFill>
                  <a:schemeClr val="accent2">
                    <a:lumMod val="75000"/>
                  </a:schemeClr>
                </a:solidFill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tấm gương sáng cho bao thế hệ người Việt Nam. </a:t>
            </a:r>
          </a:p>
        </p:txBody>
      </p:sp>
    </p:spTree>
    <p:extLst>
      <p:ext uri="{BB962C8B-B14F-4D97-AF65-F5344CB8AC3E}">
        <p14:creationId xmlns:p14="http://schemas.microsoft.com/office/powerpoint/2010/main" val="6073761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83489 0.34097 C -0.74401 0.33357 -0.67721 0.1331 -0.58567 0.12847 C -0.49401 0.12407 -0.38281 0.32685 -0.2858 0.3132 C -0.18776 0.29907 -0.08359 -7.40741E-7 -2.29167E-6 -7.40741E-7 " pathEditMode="relative" rAng="0" ptsTypes="AAAA">
                                      <p:cBhvr from="" to="">
                                        <p:cTn id="9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745" y="-17060"/>
                                    </p:animMotion>
                                  </p:childTnLst>
                                </p:cTn>
                              </p:par>
                              <p:par>
                                <p:cTn id="10" presetID="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54362 0.04144 C -0.453 0.03426 -0.39388 -0.2162 -0.31029 -0.21204 C -0.22644 -0.2081 -0.09779 0.01412 3.95833E-6 -3.7037E-7 " pathEditMode="relative" rAng="0" ptsTypes="AAA">
                                      <p:cBhvr from="" to="">
                                        <p:cTn id="11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174" y="-12685"/>
                                    </p:animMotion>
                                  </p:childTnLst>
                                </p:cTn>
                              </p:par>
                              <p:par>
                                <p:cTn id="12" presetID="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3685 0.26481 C -0.14609 0.25694 -0.07318 -0.00417 -2.08333E-7 4.44444E-6 " pathEditMode="relative" rAng="0" ptsTypes="AA">
                                      <p:cBhvr from="" to="">
                                        <p:cTn id="13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836" y="-13264"/>
                                    </p:animMotion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F74E8ED3-43D1-4C0A-96A4-A40FF3F6C81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6" name="组合 5">
            <a:extLst>
              <a:ext uri="{FF2B5EF4-FFF2-40B4-BE49-F238E27FC236}">
                <a16:creationId xmlns:a16="http://schemas.microsoft.com/office/drawing/2014/main" id="{2AACA59E-5DA5-453F-8890-40F27BC92B3C}"/>
              </a:ext>
            </a:extLst>
          </p:cNvPr>
          <p:cNvGrpSpPr/>
          <p:nvPr/>
        </p:nvGrpSpPr>
        <p:grpSpPr>
          <a:xfrm rot="10800000">
            <a:off x="626072" y="-886906"/>
            <a:ext cx="10939856" cy="6998947"/>
            <a:chOff x="821483" y="1014084"/>
            <a:chExt cx="10939856" cy="6146566"/>
          </a:xfrm>
        </p:grpSpPr>
        <p:sp>
          <p:nvSpPr>
            <p:cNvPr id="4" name="任意多边形: 形状 3">
              <a:extLst>
                <a:ext uri="{FF2B5EF4-FFF2-40B4-BE49-F238E27FC236}">
                  <a16:creationId xmlns:a16="http://schemas.microsoft.com/office/drawing/2014/main" id="{EC54161C-34F8-4097-9C8B-5F6010466710}"/>
                </a:ext>
              </a:extLst>
            </p:cNvPr>
            <p:cNvSpPr/>
            <p:nvPr/>
          </p:nvSpPr>
          <p:spPr>
            <a:xfrm>
              <a:off x="1019620" y="1239115"/>
              <a:ext cx="10741719" cy="5921535"/>
            </a:xfrm>
            <a:custGeom>
              <a:avLst/>
              <a:gdLst>
                <a:gd name="connsiteX0" fmla="*/ 628706 w 10741719"/>
                <a:gd name="connsiteY0" fmla="*/ 5679043 h 5921535"/>
                <a:gd name="connsiteX1" fmla="*/ 797148 w 10741719"/>
                <a:gd name="connsiteY1" fmla="*/ 4728548 h 5921535"/>
                <a:gd name="connsiteX2" fmla="*/ 207601 w 10741719"/>
                <a:gd name="connsiteY2" fmla="*/ 3657738 h 5921535"/>
                <a:gd name="connsiteX3" fmla="*/ 99317 w 10741719"/>
                <a:gd name="connsiteY3" fmla="*/ 1973317 h 5921535"/>
                <a:gd name="connsiteX4" fmla="*/ 1254348 w 10741719"/>
                <a:gd name="connsiteY4" fmla="*/ 661874 h 5921535"/>
                <a:gd name="connsiteX5" fmla="*/ 3552380 w 10741719"/>
                <a:gd name="connsiteY5" fmla="*/ 138 h 5921535"/>
                <a:gd name="connsiteX6" fmla="*/ 5477433 w 10741719"/>
                <a:gd name="connsiteY6" fmla="*/ 710001 h 5921535"/>
                <a:gd name="connsiteX7" fmla="*/ 6536212 w 10741719"/>
                <a:gd name="connsiteY7" fmla="*/ 1419864 h 5921535"/>
                <a:gd name="connsiteX8" fmla="*/ 8557517 w 10741719"/>
                <a:gd name="connsiteY8" fmla="*/ 1612369 h 5921535"/>
                <a:gd name="connsiteX9" fmla="*/ 9929117 w 10741719"/>
                <a:gd name="connsiteY9" fmla="*/ 2250043 h 5921535"/>
                <a:gd name="connsiteX10" fmla="*/ 10398348 w 10741719"/>
                <a:gd name="connsiteY10" fmla="*/ 3669769 h 5921535"/>
                <a:gd name="connsiteX11" fmla="*/ 9905054 w 10741719"/>
                <a:gd name="connsiteY11" fmla="*/ 4608232 h 5921535"/>
                <a:gd name="connsiteX12" fmla="*/ 10061464 w 10741719"/>
                <a:gd name="connsiteY12" fmla="*/ 5751232 h 5921535"/>
                <a:gd name="connsiteX13" fmla="*/ 10025369 w 10741719"/>
                <a:gd name="connsiteY13" fmla="*/ 5907643 h 5921535"/>
                <a:gd name="connsiteX14" fmla="*/ 628706 w 10741719"/>
                <a:gd name="connsiteY14" fmla="*/ 5679043 h 5921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741719" h="5921535">
                  <a:moveTo>
                    <a:pt x="628706" y="5679043"/>
                  </a:moveTo>
                  <a:cubicBezTo>
                    <a:pt x="-909331" y="5482527"/>
                    <a:pt x="867332" y="5065432"/>
                    <a:pt x="797148" y="4728548"/>
                  </a:cubicBezTo>
                  <a:cubicBezTo>
                    <a:pt x="726964" y="4391664"/>
                    <a:pt x="323906" y="4116943"/>
                    <a:pt x="207601" y="3657738"/>
                  </a:cubicBezTo>
                  <a:cubicBezTo>
                    <a:pt x="91296" y="3198533"/>
                    <a:pt x="-75141" y="2472627"/>
                    <a:pt x="99317" y="1973317"/>
                  </a:cubicBezTo>
                  <a:cubicBezTo>
                    <a:pt x="273775" y="1474007"/>
                    <a:pt x="678838" y="990737"/>
                    <a:pt x="1254348" y="661874"/>
                  </a:cubicBezTo>
                  <a:cubicBezTo>
                    <a:pt x="1829858" y="333011"/>
                    <a:pt x="2848533" y="-7883"/>
                    <a:pt x="3552380" y="138"/>
                  </a:cubicBezTo>
                  <a:cubicBezTo>
                    <a:pt x="4256227" y="8159"/>
                    <a:pt x="4980128" y="473380"/>
                    <a:pt x="5477433" y="710001"/>
                  </a:cubicBezTo>
                  <a:cubicBezTo>
                    <a:pt x="5974738" y="946622"/>
                    <a:pt x="6022865" y="1269469"/>
                    <a:pt x="6536212" y="1419864"/>
                  </a:cubicBezTo>
                  <a:cubicBezTo>
                    <a:pt x="7049559" y="1570259"/>
                    <a:pt x="7992033" y="1474006"/>
                    <a:pt x="8557517" y="1612369"/>
                  </a:cubicBezTo>
                  <a:cubicBezTo>
                    <a:pt x="9123001" y="1750732"/>
                    <a:pt x="9622312" y="1907143"/>
                    <a:pt x="9929117" y="2250043"/>
                  </a:cubicBezTo>
                  <a:cubicBezTo>
                    <a:pt x="10235922" y="2592943"/>
                    <a:pt x="10402359" y="3276737"/>
                    <a:pt x="10398348" y="3669769"/>
                  </a:cubicBezTo>
                  <a:cubicBezTo>
                    <a:pt x="10394338" y="4062800"/>
                    <a:pt x="9961201" y="4261321"/>
                    <a:pt x="9905054" y="4608232"/>
                  </a:cubicBezTo>
                  <a:cubicBezTo>
                    <a:pt x="9848907" y="4955143"/>
                    <a:pt x="10041412" y="5534663"/>
                    <a:pt x="10061464" y="5751232"/>
                  </a:cubicBezTo>
                  <a:cubicBezTo>
                    <a:pt x="10081517" y="5967801"/>
                    <a:pt x="11605516" y="5921680"/>
                    <a:pt x="10025369" y="5907643"/>
                  </a:cubicBezTo>
                  <a:cubicBezTo>
                    <a:pt x="8445222" y="5893606"/>
                    <a:pt x="2166743" y="5875559"/>
                    <a:pt x="628706" y="5679043"/>
                  </a:cubicBezTo>
                  <a:close/>
                </a:path>
              </a:pathLst>
            </a:custGeom>
            <a:solidFill>
              <a:schemeClr val="bg1">
                <a:alpha val="8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  <p:sp>
          <p:nvSpPr>
            <p:cNvPr id="5" name="任意多边形: 形状 4">
              <a:extLst>
                <a:ext uri="{FF2B5EF4-FFF2-40B4-BE49-F238E27FC236}">
                  <a16:creationId xmlns:a16="http://schemas.microsoft.com/office/drawing/2014/main" id="{4C697D25-C074-4A94-B30F-AB4AAA25B997}"/>
                </a:ext>
              </a:extLst>
            </p:cNvPr>
            <p:cNvSpPr/>
            <p:nvPr/>
          </p:nvSpPr>
          <p:spPr>
            <a:xfrm>
              <a:off x="821483" y="1014084"/>
              <a:ext cx="10755492" cy="5898635"/>
            </a:xfrm>
            <a:custGeom>
              <a:avLst/>
              <a:gdLst>
                <a:gd name="connsiteX0" fmla="*/ 3362687 w 10755492"/>
                <a:gd name="connsiteY0" fmla="*/ 423 h 5898635"/>
                <a:gd name="connsiteX1" fmla="*/ 4989770 w 10755492"/>
                <a:gd name="connsiteY1" fmla="*/ 333453 h 5898635"/>
                <a:gd name="connsiteX2" fmla="*/ 6698254 w 10755492"/>
                <a:gd name="connsiteY2" fmla="*/ 1404263 h 5898635"/>
                <a:gd name="connsiteX3" fmla="*/ 9369264 w 10755492"/>
                <a:gd name="connsiteY3" fmla="*/ 1765211 h 5898635"/>
                <a:gd name="connsiteX4" fmla="*/ 10632580 w 10755492"/>
                <a:gd name="connsiteY4" fmla="*/ 2872116 h 5898635"/>
                <a:gd name="connsiteX5" fmla="*/ 10656643 w 10755492"/>
                <a:gd name="connsiteY5" fmla="*/ 4171527 h 5898635"/>
                <a:gd name="connsiteX6" fmla="*/ 10187412 w 10755492"/>
                <a:gd name="connsiteY6" fmla="*/ 4893421 h 5898635"/>
                <a:gd name="connsiteX7" fmla="*/ 10403980 w 10755492"/>
                <a:gd name="connsiteY7" fmla="*/ 5759695 h 5898635"/>
                <a:gd name="connsiteX8" fmla="*/ 10464138 w 10755492"/>
                <a:gd name="connsiteY8" fmla="*/ 5892042 h 5898635"/>
                <a:gd name="connsiteX9" fmla="*/ 10160411 w 10755492"/>
                <a:gd name="connsiteY9" fmla="*/ 5889105 h 5898635"/>
                <a:gd name="connsiteX10" fmla="*/ 10140999 w 10755492"/>
                <a:gd name="connsiteY10" fmla="*/ 5887685 h 5898635"/>
                <a:gd name="connsiteX11" fmla="*/ 10142772 w 10755492"/>
                <a:gd name="connsiteY11" fmla="*/ 5887232 h 5898635"/>
                <a:gd name="connsiteX12" fmla="*/ 10066340 w 10755492"/>
                <a:gd name="connsiteY12" fmla="*/ 5770105 h 5898635"/>
                <a:gd name="connsiteX13" fmla="*/ 9865997 w 10755492"/>
                <a:gd name="connsiteY13" fmla="*/ 4968733 h 5898635"/>
                <a:gd name="connsiteX14" fmla="*/ 10300073 w 10755492"/>
                <a:gd name="connsiteY14" fmla="*/ 4300923 h 5898635"/>
                <a:gd name="connsiteX15" fmla="*/ 10277813 w 10755492"/>
                <a:gd name="connsiteY15" fmla="*/ 3098865 h 5898635"/>
                <a:gd name="connsiteX16" fmla="*/ 9109145 w 10755492"/>
                <a:gd name="connsiteY16" fmla="*/ 2074890 h 5898635"/>
                <a:gd name="connsiteX17" fmla="*/ 6638249 w 10755492"/>
                <a:gd name="connsiteY17" fmla="*/ 1740985 h 5898635"/>
                <a:gd name="connsiteX18" fmla="*/ 5057766 w 10755492"/>
                <a:gd name="connsiteY18" fmla="*/ 750401 h 5898635"/>
                <a:gd name="connsiteX19" fmla="*/ 3020946 w 10755492"/>
                <a:gd name="connsiteY19" fmla="*/ 516667 h 5898635"/>
                <a:gd name="connsiteX20" fmla="*/ 817173 w 10755492"/>
                <a:gd name="connsiteY20" fmla="*/ 1919068 h 5898635"/>
                <a:gd name="connsiteX21" fmla="*/ 472138 w 10755492"/>
                <a:gd name="connsiteY21" fmla="*/ 3644243 h 5898635"/>
                <a:gd name="connsiteX22" fmla="*/ 1151078 w 10755492"/>
                <a:gd name="connsiteY22" fmla="*/ 4979863 h 5898635"/>
                <a:gd name="connsiteX23" fmla="*/ 1083122 w 10755492"/>
                <a:gd name="connsiteY23" fmla="*/ 5650673 h 5898635"/>
                <a:gd name="connsiteX24" fmla="*/ 996657 w 10755492"/>
                <a:gd name="connsiteY24" fmla="*/ 5833914 h 5898635"/>
                <a:gd name="connsiteX25" fmla="*/ 598243 w 10755492"/>
                <a:gd name="connsiteY25" fmla="*/ 5831884 h 5898635"/>
                <a:gd name="connsiteX26" fmla="*/ 766685 w 10755492"/>
                <a:gd name="connsiteY26" fmla="*/ 4905453 h 5898635"/>
                <a:gd name="connsiteX27" fmla="*/ 32759 w 10755492"/>
                <a:gd name="connsiteY27" fmla="*/ 3461663 h 5898635"/>
                <a:gd name="connsiteX28" fmla="*/ 405738 w 10755492"/>
                <a:gd name="connsiteY28" fmla="*/ 1596769 h 5898635"/>
                <a:gd name="connsiteX29" fmla="*/ 2787991 w 10755492"/>
                <a:gd name="connsiteY29" fmla="*/ 80790 h 5898635"/>
                <a:gd name="connsiteX30" fmla="*/ 3362687 w 10755492"/>
                <a:gd name="connsiteY30" fmla="*/ 423 h 5898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0755492" h="5898635">
                  <a:moveTo>
                    <a:pt x="3362687" y="423"/>
                  </a:moveTo>
                  <a:cubicBezTo>
                    <a:pt x="3936631" y="-9823"/>
                    <a:pt x="4500988" y="168019"/>
                    <a:pt x="4989770" y="333453"/>
                  </a:cubicBezTo>
                  <a:cubicBezTo>
                    <a:pt x="5641481" y="554032"/>
                    <a:pt x="5968338" y="1165637"/>
                    <a:pt x="6698254" y="1404263"/>
                  </a:cubicBezTo>
                  <a:cubicBezTo>
                    <a:pt x="7428170" y="1642889"/>
                    <a:pt x="8713543" y="1520569"/>
                    <a:pt x="9369264" y="1765211"/>
                  </a:cubicBezTo>
                  <a:cubicBezTo>
                    <a:pt x="10024985" y="2009853"/>
                    <a:pt x="10418017" y="2471063"/>
                    <a:pt x="10632580" y="2872116"/>
                  </a:cubicBezTo>
                  <a:cubicBezTo>
                    <a:pt x="10847143" y="3273169"/>
                    <a:pt x="10730838" y="3834643"/>
                    <a:pt x="10656643" y="4171527"/>
                  </a:cubicBezTo>
                  <a:cubicBezTo>
                    <a:pt x="10582448" y="4508411"/>
                    <a:pt x="10229522" y="4628726"/>
                    <a:pt x="10187412" y="4893421"/>
                  </a:cubicBezTo>
                  <a:cubicBezTo>
                    <a:pt x="10145302" y="5158116"/>
                    <a:pt x="10357859" y="5593258"/>
                    <a:pt x="10403980" y="5759695"/>
                  </a:cubicBezTo>
                  <a:cubicBezTo>
                    <a:pt x="10450101" y="5926132"/>
                    <a:pt x="10524296" y="5871989"/>
                    <a:pt x="10464138" y="5892042"/>
                  </a:cubicBezTo>
                  <a:cubicBezTo>
                    <a:pt x="10426539" y="5904575"/>
                    <a:pt x="10271445" y="5896742"/>
                    <a:pt x="10160411" y="5889105"/>
                  </a:cubicBezTo>
                  <a:lnTo>
                    <a:pt x="10140999" y="5887685"/>
                  </a:lnTo>
                  <a:lnTo>
                    <a:pt x="10142772" y="5887232"/>
                  </a:lnTo>
                  <a:cubicBezTo>
                    <a:pt x="10144946" y="5886276"/>
                    <a:pt x="10098339" y="5885580"/>
                    <a:pt x="10066340" y="5770105"/>
                  </a:cubicBezTo>
                  <a:cubicBezTo>
                    <a:pt x="10023674" y="5616137"/>
                    <a:pt x="9827042" y="5213596"/>
                    <a:pt x="9865997" y="4968733"/>
                  </a:cubicBezTo>
                  <a:cubicBezTo>
                    <a:pt x="9904952" y="4723869"/>
                    <a:pt x="10231437" y="4612568"/>
                    <a:pt x="10300073" y="4300923"/>
                  </a:cubicBezTo>
                  <a:cubicBezTo>
                    <a:pt x="10368709" y="3989279"/>
                    <a:pt x="10476300" y="3469871"/>
                    <a:pt x="10277813" y="3098865"/>
                  </a:cubicBezTo>
                  <a:cubicBezTo>
                    <a:pt x="10079325" y="2727859"/>
                    <a:pt x="9715739" y="2301204"/>
                    <a:pt x="9109145" y="2074890"/>
                  </a:cubicBezTo>
                  <a:cubicBezTo>
                    <a:pt x="8502551" y="1848577"/>
                    <a:pt x="7313480" y="1961733"/>
                    <a:pt x="6638249" y="1740985"/>
                  </a:cubicBezTo>
                  <a:cubicBezTo>
                    <a:pt x="5963019" y="1520237"/>
                    <a:pt x="5660651" y="954454"/>
                    <a:pt x="5057766" y="750401"/>
                  </a:cubicBezTo>
                  <a:cubicBezTo>
                    <a:pt x="4454883" y="546348"/>
                    <a:pt x="3727711" y="321889"/>
                    <a:pt x="3020946" y="516667"/>
                  </a:cubicBezTo>
                  <a:cubicBezTo>
                    <a:pt x="2314181" y="711446"/>
                    <a:pt x="1241974" y="1397805"/>
                    <a:pt x="817173" y="1919068"/>
                  </a:cubicBezTo>
                  <a:cubicBezTo>
                    <a:pt x="392372" y="2440331"/>
                    <a:pt x="416487" y="3134111"/>
                    <a:pt x="472138" y="3644243"/>
                  </a:cubicBezTo>
                  <a:cubicBezTo>
                    <a:pt x="527789" y="4154375"/>
                    <a:pt x="1063892" y="4614422"/>
                    <a:pt x="1151078" y="4979863"/>
                  </a:cubicBezTo>
                  <a:cubicBezTo>
                    <a:pt x="1216467" y="5253944"/>
                    <a:pt x="1164468" y="5460721"/>
                    <a:pt x="1083122" y="5650673"/>
                  </a:cubicBezTo>
                  <a:lnTo>
                    <a:pt x="996657" y="5833914"/>
                  </a:lnTo>
                  <a:lnTo>
                    <a:pt x="598243" y="5831884"/>
                  </a:lnTo>
                  <a:cubicBezTo>
                    <a:pt x="729587" y="5566187"/>
                    <a:pt x="860932" y="5300490"/>
                    <a:pt x="766685" y="4905453"/>
                  </a:cubicBezTo>
                  <a:cubicBezTo>
                    <a:pt x="672438" y="4510416"/>
                    <a:pt x="92917" y="4013110"/>
                    <a:pt x="32759" y="3461663"/>
                  </a:cubicBezTo>
                  <a:cubicBezTo>
                    <a:pt x="-27399" y="2910216"/>
                    <a:pt x="-53467" y="2160248"/>
                    <a:pt x="405738" y="1596769"/>
                  </a:cubicBezTo>
                  <a:cubicBezTo>
                    <a:pt x="864943" y="1033290"/>
                    <a:pt x="2023986" y="291343"/>
                    <a:pt x="2787991" y="80790"/>
                  </a:cubicBezTo>
                  <a:cubicBezTo>
                    <a:pt x="2978993" y="28152"/>
                    <a:pt x="3171372" y="3838"/>
                    <a:pt x="3362687" y="423"/>
                  </a:cubicBezTo>
                  <a:close/>
                </a:path>
              </a:pathLst>
            </a:custGeom>
            <a:solidFill>
              <a:srgbClr val="F49DB1"/>
            </a:solidFill>
            <a:ln w="762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pic>
        <p:nvPicPr>
          <p:cNvPr id="8" name="图片 7">
            <a:extLst>
              <a:ext uri="{FF2B5EF4-FFF2-40B4-BE49-F238E27FC236}">
                <a16:creationId xmlns:a16="http://schemas.microsoft.com/office/drawing/2014/main" id="{D7BEB685-B97C-4688-9D04-C0DD426BECC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469232"/>
            <a:ext cx="12698594" cy="7158791"/>
          </a:xfrm>
          <a:prstGeom prst="rect">
            <a:avLst/>
          </a:prstGeom>
        </p:spPr>
      </p:pic>
      <p:pic>
        <p:nvPicPr>
          <p:cNvPr id="15" name="图片 14">
            <a:extLst>
              <a:ext uri="{FF2B5EF4-FFF2-40B4-BE49-F238E27FC236}">
                <a16:creationId xmlns:a16="http://schemas.microsoft.com/office/drawing/2014/main" id="{2BCC73FB-AB32-47BD-AA8B-1769188A497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324006" y="-215091"/>
            <a:ext cx="3542150" cy="5313725"/>
          </a:xfrm>
          <a:prstGeom prst="rect">
            <a:avLst/>
          </a:prstGeom>
        </p:spPr>
      </p:pic>
      <p:pic>
        <p:nvPicPr>
          <p:cNvPr id="14" name="图片 13">
            <a:extLst>
              <a:ext uri="{FF2B5EF4-FFF2-40B4-BE49-F238E27FC236}">
                <a16:creationId xmlns:a16="http://schemas.microsoft.com/office/drawing/2014/main" id="{BFBAFAC0-CD77-4A10-AE62-7F92ADD6206E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89" b="9682"/>
          <a:stretch/>
        </p:blipFill>
        <p:spPr>
          <a:xfrm>
            <a:off x="4333768" y="3234092"/>
            <a:ext cx="2321041" cy="1180219"/>
          </a:xfrm>
          <a:prstGeom prst="rect">
            <a:avLst/>
          </a:prstGeom>
          <a:effectLst>
            <a:outerShdw blurRad="254000" dist="254000" dir="2700000" algn="tl" rotWithShape="0">
              <a:srgbClr val="0070C0">
                <a:alpha val="40000"/>
              </a:srgbClr>
            </a:outerShdw>
          </a:effectLst>
        </p:spPr>
      </p:pic>
      <p:pic>
        <p:nvPicPr>
          <p:cNvPr id="13" name="图片 12">
            <a:extLst>
              <a:ext uri="{FF2B5EF4-FFF2-40B4-BE49-F238E27FC236}">
                <a16:creationId xmlns:a16="http://schemas.microsoft.com/office/drawing/2014/main" id="{8B7CB9C8-11E0-4CDB-98A1-F9540EFF294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89" b="9682"/>
          <a:stretch/>
        </p:blipFill>
        <p:spPr>
          <a:xfrm>
            <a:off x="7943417" y="327263"/>
            <a:ext cx="2654671" cy="1349866"/>
          </a:xfrm>
          <a:prstGeom prst="rect">
            <a:avLst/>
          </a:prstGeom>
          <a:effectLst>
            <a:outerShdw blurRad="254000" dist="254000" dir="2700000" algn="tl" rotWithShape="0">
              <a:srgbClr val="0070C0">
                <a:alpha val="40000"/>
              </a:srgbClr>
            </a:outerShdw>
          </a:effectLst>
        </p:spPr>
      </p:pic>
      <p:sp>
        <p:nvSpPr>
          <p:cNvPr id="7" name="矩形 6">
            <a:extLst>
              <a:ext uri="{FF2B5EF4-FFF2-40B4-BE49-F238E27FC236}">
                <a16:creationId xmlns:a16="http://schemas.microsoft.com/office/drawing/2014/main" id="{38B0380B-8DA4-4643-947D-E7B3B9927127}"/>
              </a:ext>
            </a:extLst>
          </p:cNvPr>
          <p:cNvSpPr/>
          <p:nvPr/>
        </p:nvSpPr>
        <p:spPr>
          <a:xfrm>
            <a:off x="4275075" y="708402"/>
            <a:ext cx="5797278" cy="3046988"/>
          </a:xfrm>
          <a:prstGeom prst="rect">
            <a:avLst/>
          </a:prstGeom>
        </p:spPr>
        <p:txBody>
          <a:bodyPr vert="horz" wrap="square">
            <a:spAutoFit/>
          </a:bodyPr>
          <a:lstStyle/>
          <a:p>
            <a:pPr algn="ctr"/>
            <a:r>
              <a:rPr lang="en-US" altLang="zh-CN" sz="9600" b="1" dirty="0" err="1">
                <a:solidFill>
                  <a:srgbClr val="6D3A0E"/>
                </a:solidFill>
                <a:latin typeface=".VnAristote" panose="020B7200000000000000" pitchFamily="34" charset="0"/>
                <a:ea typeface="方正静蕾简体" panose="02000000000000000000" pitchFamily="2" charset="-122"/>
              </a:rPr>
              <a:t>Xem</a:t>
            </a:r>
            <a:r>
              <a:rPr lang="en-US" altLang="zh-CN" sz="9600" b="1" dirty="0">
                <a:solidFill>
                  <a:srgbClr val="6D3A0E"/>
                </a:solidFill>
                <a:latin typeface=".VnAristote" panose="020B7200000000000000" pitchFamily="34" charset="0"/>
                <a:ea typeface="方正静蕾简体" panose="02000000000000000000" pitchFamily="2" charset="-122"/>
              </a:rPr>
              <a:t> </a:t>
            </a:r>
          </a:p>
          <a:p>
            <a:pPr algn="ctr"/>
            <a:r>
              <a:rPr lang="en-US" altLang="zh-CN" sz="9600" b="1" dirty="0" err="1">
                <a:solidFill>
                  <a:srgbClr val="6D3A0E"/>
                </a:solidFill>
                <a:latin typeface=".VnAristote" panose="020B7200000000000000" pitchFamily="34" charset="0"/>
                <a:ea typeface="方正静蕾简体" panose="02000000000000000000" pitchFamily="2" charset="-122"/>
              </a:rPr>
              <a:t>phim</a:t>
            </a:r>
            <a:endParaRPr lang="zh-CN" altLang="en-US" sz="9600" b="1" dirty="0">
              <a:solidFill>
                <a:srgbClr val="6D3A0E"/>
              </a:solidFill>
              <a:latin typeface=".VnAristote" panose="020B7200000000000000" pitchFamily="34" charset="0"/>
              <a:ea typeface="方正静蕾简体" panose="02000000000000000000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9312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ban-chan-ky-dieu-ngut-nguyen-ngoc-ky-tieng-viet-4atnghe-ke-chuyen-hay">
            <a:hlinkClick r:id="" action="ppaction://media"/>
            <a:extLst>
              <a:ext uri="{FF2B5EF4-FFF2-40B4-BE49-F238E27FC236}">
                <a16:creationId xmlns:a16="http://schemas.microsoft.com/office/drawing/2014/main" id="{A62042A9-EEF3-4139-B424-7463BFCCFBD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030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7791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647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任意多边形: 形状 1">
            <a:extLst>
              <a:ext uri="{FF2B5EF4-FFF2-40B4-BE49-F238E27FC236}">
                <a16:creationId xmlns:a16="http://schemas.microsoft.com/office/drawing/2014/main" id="{90026635-FD18-4E34-B8A5-842118B15905}"/>
              </a:ext>
            </a:extLst>
          </p:cNvPr>
          <p:cNvSpPr/>
          <p:nvPr/>
        </p:nvSpPr>
        <p:spPr>
          <a:xfrm>
            <a:off x="1019620" y="1239115"/>
            <a:ext cx="10741719" cy="5921535"/>
          </a:xfrm>
          <a:custGeom>
            <a:avLst/>
            <a:gdLst>
              <a:gd name="connsiteX0" fmla="*/ 628706 w 10741719"/>
              <a:gd name="connsiteY0" fmla="*/ 5679043 h 5921535"/>
              <a:gd name="connsiteX1" fmla="*/ 797148 w 10741719"/>
              <a:gd name="connsiteY1" fmla="*/ 4728548 h 5921535"/>
              <a:gd name="connsiteX2" fmla="*/ 207601 w 10741719"/>
              <a:gd name="connsiteY2" fmla="*/ 3657738 h 5921535"/>
              <a:gd name="connsiteX3" fmla="*/ 99317 w 10741719"/>
              <a:gd name="connsiteY3" fmla="*/ 1973317 h 5921535"/>
              <a:gd name="connsiteX4" fmla="*/ 1254348 w 10741719"/>
              <a:gd name="connsiteY4" fmla="*/ 661874 h 5921535"/>
              <a:gd name="connsiteX5" fmla="*/ 3552380 w 10741719"/>
              <a:gd name="connsiteY5" fmla="*/ 138 h 5921535"/>
              <a:gd name="connsiteX6" fmla="*/ 5477433 w 10741719"/>
              <a:gd name="connsiteY6" fmla="*/ 710001 h 5921535"/>
              <a:gd name="connsiteX7" fmla="*/ 6536212 w 10741719"/>
              <a:gd name="connsiteY7" fmla="*/ 1419864 h 5921535"/>
              <a:gd name="connsiteX8" fmla="*/ 8557517 w 10741719"/>
              <a:gd name="connsiteY8" fmla="*/ 1612369 h 5921535"/>
              <a:gd name="connsiteX9" fmla="*/ 9929117 w 10741719"/>
              <a:gd name="connsiteY9" fmla="*/ 2250043 h 5921535"/>
              <a:gd name="connsiteX10" fmla="*/ 10398348 w 10741719"/>
              <a:gd name="connsiteY10" fmla="*/ 3669769 h 5921535"/>
              <a:gd name="connsiteX11" fmla="*/ 9905054 w 10741719"/>
              <a:gd name="connsiteY11" fmla="*/ 4608232 h 5921535"/>
              <a:gd name="connsiteX12" fmla="*/ 10061464 w 10741719"/>
              <a:gd name="connsiteY12" fmla="*/ 5751232 h 5921535"/>
              <a:gd name="connsiteX13" fmla="*/ 10025369 w 10741719"/>
              <a:gd name="connsiteY13" fmla="*/ 5907643 h 5921535"/>
              <a:gd name="connsiteX14" fmla="*/ 628706 w 10741719"/>
              <a:gd name="connsiteY14" fmla="*/ 5679043 h 59215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0741719" h="5921535">
                <a:moveTo>
                  <a:pt x="628706" y="5679043"/>
                </a:moveTo>
                <a:cubicBezTo>
                  <a:pt x="-909331" y="5482527"/>
                  <a:pt x="867332" y="5065432"/>
                  <a:pt x="797148" y="4728548"/>
                </a:cubicBezTo>
                <a:cubicBezTo>
                  <a:pt x="726964" y="4391664"/>
                  <a:pt x="323906" y="4116943"/>
                  <a:pt x="207601" y="3657738"/>
                </a:cubicBezTo>
                <a:cubicBezTo>
                  <a:pt x="91296" y="3198533"/>
                  <a:pt x="-75141" y="2472627"/>
                  <a:pt x="99317" y="1973317"/>
                </a:cubicBezTo>
                <a:cubicBezTo>
                  <a:pt x="273775" y="1474007"/>
                  <a:pt x="678838" y="990737"/>
                  <a:pt x="1254348" y="661874"/>
                </a:cubicBezTo>
                <a:cubicBezTo>
                  <a:pt x="1829858" y="333011"/>
                  <a:pt x="2848533" y="-7883"/>
                  <a:pt x="3552380" y="138"/>
                </a:cubicBezTo>
                <a:cubicBezTo>
                  <a:pt x="4256227" y="8159"/>
                  <a:pt x="4980128" y="473380"/>
                  <a:pt x="5477433" y="710001"/>
                </a:cubicBezTo>
                <a:cubicBezTo>
                  <a:pt x="5974738" y="946622"/>
                  <a:pt x="6022865" y="1269469"/>
                  <a:pt x="6536212" y="1419864"/>
                </a:cubicBezTo>
                <a:cubicBezTo>
                  <a:pt x="7049559" y="1570259"/>
                  <a:pt x="7992033" y="1474006"/>
                  <a:pt x="8557517" y="1612369"/>
                </a:cubicBezTo>
                <a:cubicBezTo>
                  <a:pt x="9123001" y="1750732"/>
                  <a:pt x="9622312" y="1907143"/>
                  <a:pt x="9929117" y="2250043"/>
                </a:cubicBezTo>
                <a:cubicBezTo>
                  <a:pt x="10235922" y="2592943"/>
                  <a:pt x="10402359" y="3276737"/>
                  <a:pt x="10398348" y="3669769"/>
                </a:cubicBezTo>
                <a:cubicBezTo>
                  <a:pt x="10394338" y="4062800"/>
                  <a:pt x="9961201" y="4261321"/>
                  <a:pt x="9905054" y="4608232"/>
                </a:cubicBezTo>
                <a:cubicBezTo>
                  <a:pt x="9848907" y="4955143"/>
                  <a:pt x="10041412" y="5534663"/>
                  <a:pt x="10061464" y="5751232"/>
                </a:cubicBezTo>
                <a:cubicBezTo>
                  <a:pt x="10081517" y="5967801"/>
                  <a:pt x="11605516" y="5921680"/>
                  <a:pt x="10025369" y="5907643"/>
                </a:cubicBezTo>
                <a:cubicBezTo>
                  <a:pt x="8445222" y="5893606"/>
                  <a:pt x="2166743" y="5875559"/>
                  <a:pt x="628706" y="5679043"/>
                </a:cubicBezTo>
                <a:close/>
              </a:path>
            </a:pathLst>
          </a:custGeom>
          <a:solidFill>
            <a:schemeClr val="bg1">
              <a:alpha val="8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3" name="任意多边形: 形状 2">
            <a:extLst>
              <a:ext uri="{FF2B5EF4-FFF2-40B4-BE49-F238E27FC236}">
                <a16:creationId xmlns:a16="http://schemas.microsoft.com/office/drawing/2014/main" id="{5ECD9310-9EC2-44B3-9BCB-BA767359D597}"/>
              </a:ext>
            </a:extLst>
          </p:cNvPr>
          <p:cNvSpPr/>
          <p:nvPr/>
        </p:nvSpPr>
        <p:spPr>
          <a:xfrm>
            <a:off x="821483" y="1014084"/>
            <a:ext cx="10755492" cy="5898635"/>
          </a:xfrm>
          <a:custGeom>
            <a:avLst/>
            <a:gdLst>
              <a:gd name="connsiteX0" fmla="*/ 3362687 w 10755492"/>
              <a:gd name="connsiteY0" fmla="*/ 423 h 5898635"/>
              <a:gd name="connsiteX1" fmla="*/ 4989770 w 10755492"/>
              <a:gd name="connsiteY1" fmla="*/ 333453 h 5898635"/>
              <a:gd name="connsiteX2" fmla="*/ 6698254 w 10755492"/>
              <a:gd name="connsiteY2" fmla="*/ 1404263 h 5898635"/>
              <a:gd name="connsiteX3" fmla="*/ 9369264 w 10755492"/>
              <a:gd name="connsiteY3" fmla="*/ 1765211 h 5898635"/>
              <a:gd name="connsiteX4" fmla="*/ 10632580 w 10755492"/>
              <a:gd name="connsiteY4" fmla="*/ 2872116 h 5898635"/>
              <a:gd name="connsiteX5" fmla="*/ 10656643 w 10755492"/>
              <a:gd name="connsiteY5" fmla="*/ 4171527 h 5898635"/>
              <a:gd name="connsiteX6" fmla="*/ 10187412 w 10755492"/>
              <a:gd name="connsiteY6" fmla="*/ 4893421 h 5898635"/>
              <a:gd name="connsiteX7" fmla="*/ 10403980 w 10755492"/>
              <a:gd name="connsiteY7" fmla="*/ 5759695 h 5898635"/>
              <a:gd name="connsiteX8" fmla="*/ 10464138 w 10755492"/>
              <a:gd name="connsiteY8" fmla="*/ 5892042 h 5898635"/>
              <a:gd name="connsiteX9" fmla="*/ 10160411 w 10755492"/>
              <a:gd name="connsiteY9" fmla="*/ 5889105 h 5898635"/>
              <a:gd name="connsiteX10" fmla="*/ 10140999 w 10755492"/>
              <a:gd name="connsiteY10" fmla="*/ 5887685 h 5898635"/>
              <a:gd name="connsiteX11" fmla="*/ 10142772 w 10755492"/>
              <a:gd name="connsiteY11" fmla="*/ 5887232 h 5898635"/>
              <a:gd name="connsiteX12" fmla="*/ 10066340 w 10755492"/>
              <a:gd name="connsiteY12" fmla="*/ 5770105 h 5898635"/>
              <a:gd name="connsiteX13" fmla="*/ 9865997 w 10755492"/>
              <a:gd name="connsiteY13" fmla="*/ 4968733 h 5898635"/>
              <a:gd name="connsiteX14" fmla="*/ 10300073 w 10755492"/>
              <a:gd name="connsiteY14" fmla="*/ 4300923 h 5898635"/>
              <a:gd name="connsiteX15" fmla="*/ 10277813 w 10755492"/>
              <a:gd name="connsiteY15" fmla="*/ 3098865 h 5898635"/>
              <a:gd name="connsiteX16" fmla="*/ 9109145 w 10755492"/>
              <a:gd name="connsiteY16" fmla="*/ 2074890 h 5898635"/>
              <a:gd name="connsiteX17" fmla="*/ 6638249 w 10755492"/>
              <a:gd name="connsiteY17" fmla="*/ 1740985 h 5898635"/>
              <a:gd name="connsiteX18" fmla="*/ 5057766 w 10755492"/>
              <a:gd name="connsiteY18" fmla="*/ 750401 h 5898635"/>
              <a:gd name="connsiteX19" fmla="*/ 3020946 w 10755492"/>
              <a:gd name="connsiteY19" fmla="*/ 516667 h 5898635"/>
              <a:gd name="connsiteX20" fmla="*/ 817173 w 10755492"/>
              <a:gd name="connsiteY20" fmla="*/ 1919068 h 5898635"/>
              <a:gd name="connsiteX21" fmla="*/ 472138 w 10755492"/>
              <a:gd name="connsiteY21" fmla="*/ 3644243 h 5898635"/>
              <a:gd name="connsiteX22" fmla="*/ 1151078 w 10755492"/>
              <a:gd name="connsiteY22" fmla="*/ 4979863 h 5898635"/>
              <a:gd name="connsiteX23" fmla="*/ 1083122 w 10755492"/>
              <a:gd name="connsiteY23" fmla="*/ 5650673 h 5898635"/>
              <a:gd name="connsiteX24" fmla="*/ 996657 w 10755492"/>
              <a:gd name="connsiteY24" fmla="*/ 5833914 h 5898635"/>
              <a:gd name="connsiteX25" fmla="*/ 598243 w 10755492"/>
              <a:gd name="connsiteY25" fmla="*/ 5831884 h 5898635"/>
              <a:gd name="connsiteX26" fmla="*/ 766685 w 10755492"/>
              <a:gd name="connsiteY26" fmla="*/ 4905453 h 5898635"/>
              <a:gd name="connsiteX27" fmla="*/ 32759 w 10755492"/>
              <a:gd name="connsiteY27" fmla="*/ 3461663 h 5898635"/>
              <a:gd name="connsiteX28" fmla="*/ 405738 w 10755492"/>
              <a:gd name="connsiteY28" fmla="*/ 1596769 h 5898635"/>
              <a:gd name="connsiteX29" fmla="*/ 2787991 w 10755492"/>
              <a:gd name="connsiteY29" fmla="*/ 80790 h 5898635"/>
              <a:gd name="connsiteX30" fmla="*/ 3362687 w 10755492"/>
              <a:gd name="connsiteY30" fmla="*/ 423 h 58986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0755492" h="5898635">
                <a:moveTo>
                  <a:pt x="3362687" y="423"/>
                </a:moveTo>
                <a:cubicBezTo>
                  <a:pt x="3936631" y="-9823"/>
                  <a:pt x="4500988" y="168019"/>
                  <a:pt x="4989770" y="333453"/>
                </a:cubicBezTo>
                <a:cubicBezTo>
                  <a:pt x="5641481" y="554032"/>
                  <a:pt x="5968338" y="1165637"/>
                  <a:pt x="6698254" y="1404263"/>
                </a:cubicBezTo>
                <a:cubicBezTo>
                  <a:pt x="7428170" y="1642889"/>
                  <a:pt x="8713543" y="1520569"/>
                  <a:pt x="9369264" y="1765211"/>
                </a:cubicBezTo>
                <a:cubicBezTo>
                  <a:pt x="10024985" y="2009853"/>
                  <a:pt x="10418017" y="2471063"/>
                  <a:pt x="10632580" y="2872116"/>
                </a:cubicBezTo>
                <a:cubicBezTo>
                  <a:pt x="10847143" y="3273169"/>
                  <a:pt x="10730838" y="3834643"/>
                  <a:pt x="10656643" y="4171527"/>
                </a:cubicBezTo>
                <a:cubicBezTo>
                  <a:pt x="10582448" y="4508411"/>
                  <a:pt x="10229522" y="4628726"/>
                  <a:pt x="10187412" y="4893421"/>
                </a:cubicBezTo>
                <a:cubicBezTo>
                  <a:pt x="10145302" y="5158116"/>
                  <a:pt x="10357859" y="5593258"/>
                  <a:pt x="10403980" y="5759695"/>
                </a:cubicBezTo>
                <a:cubicBezTo>
                  <a:pt x="10450101" y="5926132"/>
                  <a:pt x="10524296" y="5871989"/>
                  <a:pt x="10464138" y="5892042"/>
                </a:cubicBezTo>
                <a:cubicBezTo>
                  <a:pt x="10426539" y="5904575"/>
                  <a:pt x="10271445" y="5896742"/>
                  <a:pt x="10160411" y="5889105"/>
                </a:cubicBezTo>
                <a:lnTo>
                  <a:pt x="10140999" y="5887685"/>
                </a:lnTo>
                <a:lnTo>
                  <a:pt x="10142772" y="5887232"/>
                </a:lnTo>
                <a:cubicBezTo>
                  <a:pt x="10144946" y="5886276"/>
                  <a:pt x="10098339" y="5885580"/>
                  <a:pt x="10066340" y="5770105"/>
                </a:cubicBezTo>
                <a:cubicBezTo>
                  <a:pt x="10023674" y="5616137"/>
                  <a:pt x="9827042" y="5213596"/>
                  <a:pt x="9865997" y="4968733"/>
                </a:cubicBezTo>
                <a:cubicBezTo>
                  <a:pt x="9904952" y="4723869"/>
                  <a:pt x="10231437" y="4612568"/>
                  <a:pt x="10300073" y="4300923"/>
                </a:cubicBezTo>
                <a:cubicBezTo>
                  <a:pt x="10368709" y="3989279"/>
                  <a:pt x="10476300" y="3469871"/>
                  <a:pt x="10277813" y="3098865"/>
                </a:cubicBezTo>
                <a:cubicBezTo>
                  <a:pt x="10079325" y="2727859"/>
                  <a:pt x="9715739" y="2301204"/>
                  <a:pt x="9109145" y="2074890"/>
                </a:cubicBezTo>
                <a:cubicBezTo>
                  <a:pt x="8502551" y="1848577"/>
                  <a:pt x="7313480" y="1961733"/>
                  <a:pt x="6638249" y="1740985"/>
                </a:cubicBezTo>
                <a:cubicBezTo>
                  <a:pt x="5963019" y="1520237"/>
                  <a:pt x="5660651" y="954454"/>
                  <a:pt x="5057766" y="750401"/>
                </a:cubicBezTo>
                <a:cubicBezTo>
                  <a:pt x="4454883" y="546348"/>
                  <a:pt x="3727711" y="321889"/>
                  <a:pt x="3020946" y="516667"/>
                </a:cubicBezTo>
                <a:cubicBezTo>
                  <a:pt x="2314181" y="711446"/>
                  <a:pt x="1241974" y="1397805"/>
                  <a:pt x="817173" y="1919068"/>
                </a:cubicBezTo>
                <a:cubicBezTo>
                  <a:pt x="392372" y="2440331"/>
                  <a:pt x="416487" y="3134111"/>
                  <a:pt x="472138" y="3644243"/>
                </a:cubicBezTo>
                <a:cubicBezTo>
                  <a:pt x="527789" y="4154375"/>
                  <a:pt x="1063892" y="4614422"/>
                  <a:pt x="1151078" y="4979863"/>
                </a:cubicBezTo>
                <a:cubicBezTo>
                  <a:pt x="1216467" y="5253944"/>
                  <a:pt x="1164468" y="5460721"/>
                  <a:pt x="1083122" y="5650673"/>
                </a:cubicBezTo>
                <a:lnTo>
                  <a:pt x="996657" y="5833914"/>
                </a:lnTo>
                <a:lnTo>
                  <a:pt x="598243" y="5831884"/>
                </a:lnTo>
                <a:cubicBezTo>
                  <a:pt x="729587" y="5566187"/>
                  <a:pt x="860932" y="5300490"/>
                  <a:pt x="766685" y="4905453"/>
                </a:cubicBezTo>
                <a:cubicBezTo>
                  <a:pt x="672438" y="4510416"/>
                  <a:pt x="92917" y="4013110"/>
                  <a:pt x="32759" y="3461663"/>
                </a:cubicBezTo>
                <a:cubicBezTo>
                  <a:pt x="-27399" y="2910216"/>
                  <a:pt x="-53467" y="2160248"/>
                  <a:pt x="405738" y="1596769"/>
                </a:cubicBezTo>
                <a:cubicBezTo>
                  <a:pt x="864943" y="1033290"/>
                  <a:pt x="2023986" y="291343"/>
                  <a:pt x="2787991" y="80790"/>
                </a:cubicBezTo>
                <a:cubicBezTo>
                  <a:pt x="2978993" y="28152"/>
                  <a:pt x="3171372" y="3838"/>
                  <a:pt x="3362687" y="423"/>
                </a:cubicBezTo>
                <a:close/>
              </a:path>
            </a:pathLst>
          </a:custGeom>
          <a:solidFill>
            <a:srgbClr val="F49DB1"/>
          </a:solidFill>
          <a:ln w="762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24FFC747-1A04-4EF4-8CE8-23D8A8630C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4379" y="0"/>
            <a:ext cx="12322898" cy="6946994"/>
          </a:xfrm>
          <a:prstGeom prst="rect">
            <a:avLst/>
          </a:prstGeom>
        </p:spPr>
      </p:pic>
      <p:pic>
        <p:nvPicPr>
          <p:cNvPr id="10" name="图片 9">
            <a:extLst>
              <a:ext uri="{FF2B5EF4-FFF2-40B4-BE49-F238E27FC236}">
                <a16:creationId xmlns:a16="http://schemas.microsoft.com/office/drawing/2014/main" id="{1ADCACAD-F25B-44E4-A00E-581219762A8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9507" y="5310110"/>
            <a:ext cx="3600734" cy="2025412"/>
          </a:xfrm>
          <a:prstGeom prst="rect">
            <a:avLst/>
          </a:prstGeom>
        </p:spPr>
      </p:pic>
      <p:pic>
        <p:nvPicPr>
          <p:cNvPr id="11" name="图片 10">
            <a:extLst>
              <a:ext uri="{FF2B5EF4-FFF2-40B4-BE49-F238E27FC236}">
                <a16:creationId xmlns:a16="http://schemas.microsoft.com/office/drawing/2014/main" id="{4BBB396D-965D-4422-807A-C06CADCAEC64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806859" y="97734"/>
            <a:ext cx="2954480" cy="2851261"/>
          </a:xfrm>
          <a:prstGeom prst="rect">
            <a:avLst/>
          </a:prstGeom>
        </p:spPr>
      </p:pic>
      <p:sp>
        <p:nvSpPr>
          <p:cNvPr id="7" name="矩形 6">
            <a:extLst>
              <a:ext uri="{FF2B5EF4-FFF2-40B4-BE49-F238E27FC236}">
                <a16:creationId xmlns:a16="http://schemas.microsoft.com/office/drawing/2014/main" id="{4DD8D471-D41A-4DAB-9E69-AF9673365BCF}"/>
              </a:ext>
            </a:extLst>
          </p:cNvPr>
          <p:cNvSpPr/>
          <p:nvPr/>
        </p:nvSpPr>
        <p:spPr>
          <a:xfrm>
            <a:off x="2684113" y="3302556"/>
            <a:ext cx="1524776" cy="830997"/>
          </a:xfrm>
          <a:prstGeom prst="rect">
            <a:avLst/>
          </a:prstGeom>
        </p:spPr>
        <p:txBody>
          <a:bodyPr vert="horz" wrap="none">
            <a:spAutoFit/>
          </a:bodyPr>
          <a:lstStyle/>
          <a:p>
            <a:r>
              <a:rPr lang="zh-CN" altLang="en-US" sz="4800" b="1" spc="300" dirty="0">
                <a:solidFill>
                  <a:schemeClr val="bg1"/>
                </a:solidFill>
                <a:latin typeface="文悦古典明朝体 (非商业使用) W5" pitchFamily="50" charset="-122"/>
                <a:ea typeface="文悦古典明朝体 (非商业使用) W5" pitchFamily="50" charset="-122"/>
              </a:rPr>
              <a:t>前言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6F8B349-2F53-48E5-B32C-D9F197D7758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482" y="4815"/>
            <a:ext cx="4025030" cy="365509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EA00C52-2CDC-4E69-9708-AAF2935FD00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083485" y="0"/>
            <a:ext cx="4025029" cy="365509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BF50A61-7542-4F6E-96C8-24CB93B7FDD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153487" y="52556"/>
            <a:ext cx="3879087" cy="357697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F24FC03C-21BC-44A2-B296-5344386BB69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2417" y="3659911"/>
            <a:ext cx="3956095" cy="3459195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8D659A17-6289-40D9-A11C-9B4EFAAE62D9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095470" y="3644044"/>
            <a:ext cx="4013044" cy="3409778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5A3003BB-D3AC-4C45-9E7A-56232E41C6A7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193775" y="3676604"/>
            <a:ext cx="3879086" cy="3322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66860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F74E8ED3-43D1-4C0A-96A4-A40FF3F6C81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8932"/>
            <a:ext cx="12192000" cy="6858000"/>
          </a:xfrm>
          <a:prstGeom prst="rect">
            <a:avLst/>
          </a:prstGeom>
        </p:spPr>
      </p:pic>
      <p:grpSp>
        <p:nvGrpSpPr>
          <p:cNvPr id="6" name="组合 5">
            <a:extLst>
              <a:ext uri="{FF2B5EF4-FFF2-40B4-BE49-F238E27FC236}">
                <a16:creationId xmlns:a16="http://schemas.microsoft.com/office/drawing/2014/main" id="{2AACA59E-5DA5-453F-8890-40F27BC92B3C}"/>
              </a:ext>
            </a:extLst>
          </p:cNvPr>
          <p:cNvGrpSpPr/>
          <p:nvPr/>
        </p:nvGrpSpPr>
        <p:grpSpPr>
          <a:xfrm rot="10800000">
            <a:off x="824102" y="-304171"/>
            <a:ext cx="10939856" cy="6998947"/>
            <a:chOff x="821483" y="1014084"/>
            <a:chExt cx="10939856" cy="6146566"/>
          </a:xfrm>
        </p:grpSpPr>
        <p:sp>
          <p:nvSpPr>
            <p:cNvPr id="4" name="任意多边形: 形状 3">
              <a:extLst>
                <a:ext uri="{FF2B5EF4-FFF2-40B4-BE49-F238E27FC236}">
                  <a16:creationId xmlns:a16="http://schemas.microsoft.com/office/drawing/2014/main" id="{EC54161C-34F8-4097-9C8B-5F6010466710}"/>
                </a:ext>
              </a:extLst>
            </p:cNvPr>
            <p:cNvSpPr/>
            <p:nvPr/>
          </p:nvSpPr>
          <p:spPr>
            <a:xfrm>
              <a:off x="1019620" y="1239115"/>
              <a:ext cx="10741719" cy="5921535"/>
            </a:xfrm>
            <a:custGeom>
              <a:avLst/>
              <a:gdLst>
                <a:gd name="connsiteX0" fmla="*/ 628706 w 10741719"/>
                <a:gd name="connsiteY0" fmla="*/ 5679043 h 5921535"/>
                <a:gd name="connsiteX1" fmla="*/ 797148 w 10741719"/>
                <a:gd name="connsiteY1" fmla="*/ 4728548 h 5921535"/>
                <a:gd name="connsiteX2" fmla="*/ 207601 w 10741719"/>
                <a:gd name="connsiteY2" fmla="*/ 3657738 h 5921535"/>
                <a:gd name="connsiteX3" fmla="*/ 99317 w 10741719"/>
                <a:gd name="connsiteY3" fmla="*/ 1973317 h 5921535"/>
                <a:gd name="connsiteX4" fmla="*/ 1254348 w 10741719"/>
                <a:gd name="connsiteY4" fmla="*/ 661874 h 5921535"/>
                <a:gd name="connsiteX5" fmla="*/ 3552380 w 10741719"/>
                <a:gd name="connsiteY5" fmla="*/ 138 h 5921535"/>
                <a:gd name="connsiteX6" fmla="*/ 5477433 w 10741719"/>
                <a:gd name="connsiteY6" fmla="*/ 710001 h 5921535"/>
                <a:gd name="connsiteX7" fmla="*/ 6536212 w 10741719"/>
                <a:gd name="connsiteY7" fmla="*/ 1419864 h 5921535"/>
                <a:gd name="connsiteX8" fmla="*/ 8557517 w 10741719"/>
                <a:gd name="connsiteY8" fmla="*/ 1612369 h 5921535"/>
                <a:gd name="connsiteX9" fmla="*/ 9929117 w 10741719"/>
                <a:gd name="connsiteY9" fmla="*/ 2250043 h 5921535"/>
                <a:gd name="connsiteX10" fmla="*/ 10398348 w 10741719"/>
                <a:gd name="connsiteY10" fmla="*/ 3669769 h 5921535"/>
                <a:gd name="connsiteX11" fmla="*/ 9905054 w 10741719"/>
                <a:gd name="connsiteY11" fmla="*/ 4608232 h 5921535"/>
                <a:gd name="connsiteX12" fmla="*/ 10061464 w 10741719"/>
                <a:gd name="connsiteY12" fmla="*/ 5751232 h 5921535"/>
                <a:gd name="connsiteX13" fmla="*/ 10025369 w 10741719"/>
                <a:gd name="connsiteY13" fmla="*/ 5907643 h 5921535"/>
                <a:gd name="connsiteX14" fmla="*/ 628706 w 10741719"/>
                <a:gd name="connsiteY14" fmla="*/ 5679043 h 5921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741719" h="5921535">
                  <a:moveTo>
                    <a:pt x="628706" y="5679043"/>
                  </a:moveTo>
                  <a:cubicBezTo>
                    <a:pt x="-909331" y="5482527"/>
                    <a:pt x="867332" y="5065432"/>
                    <a:pt x="797148" y="4728548"/>
                  </a:cubicBezTo>
                  <a:cubicBezTo>
                    <a:pt x="726964" y="4391664"/>
                    <a:pt x="323906" y="4116943"/>
                    <a:pt x="207601" y="3657738"/>
                  </a:cubicBezTo>
                  <a:cubicBezTo>
                    <a:pt x="91296" y="3198533"/>
                    <a:pt x="-75141" y="2472627"/>
                    <a:pt x="99317" y="1973317"/>
                  </a:cubicBezTo>
                  <a:cubicBezTo>
                    <a:pt x="273775" y="1474007"/>
                    <a:pt x="678838" y="990737"/>
                    <a:pt x="1254348" y="661874"/>
                  </a:cubicBezTo>
                  <a:cubicBezTo>
                    <a:pt x="1829858" y="333011"/>
                    <a:pt x="2848533" y="-7883"/>
                    <a:pt x="3552380" y="138"/>
                  </a:cubicBezTo>
                  <a:cubicBezTo>
                    <a:pt x="4256227" y="8159"/>
                    <a:pt x="4980128" y="473380"/>
                    <a:pt x="5477433" y="710001"/>
                  </a:cubicBezTo>
                  <a:cubicBezTo>
                    <a:pt x="5974738" y="946622"/>
                    <a:pt x="6022865" y="1269469"/>
                    <a:pt x="6536212" y="1419864"/>
                  </a:cubicBezTo>
                  <a:cubicBezTo>
                    <a:pt x="7049559" y="1570259"/>
                    <a:pt x="7992033" y="1474006"/>
                    <a:pt x="8557517" y="1612369"/>
                  </a:cubicBezTo>
                  <a:cubicBezTo>
                    <a:pt x="9123001" y="1750732"/>
                    <a:pt x="9622312" y="1907143"/>
                    <a:pt x="9929117" y="2250043"/>
                  </a:cubicBezTo>
                  <a:cubicBezTo>
                    <a:pt x="10235922" y="2592943"/>
                    <a:pt x="10402359" y="3276737"/>
                    <a:pt x="10398348" y="3669769"/>
                  </a:cubicBezTo>
                  <a:cubicBezTo>
                    <a:pt x="10394338" y="4062800"/>
                    <a:pt x="9961201" y="4261321"/>
                    <a:pt x="9905054" y="4608232"/>
                  </a:cubicBezTo>
                  <a:cubicBezTo>
                    <a:pt x="9848907" y="4955143"/>
                    <a:pt x="10041412" y="5534663"/>
                    <a:pt x="10061464" y="5751232"/>
                  </a:cubicBezTo>
                  <a:cubicBezTo>
                    <a:pt x="10081517" y="5967801"/>
                    <a:pt x="11605516" y="5921680"/>
                    <a:pt x="10025369" y="5907643"/>
                  </a:cubicBezTo>
                  <a:cubicBezTo>
                    <a:pt x="8445222" y="5893606"/>
                    <a:pt x="2166743" y="5875559"/>
                    <a:pt x="628706" y="5679043"/>
                  </a:cubicBezTo>
                  <a:close/>
                </a:path>
              </a:pathLst>
            </a:custGeom>
            <a:solidFill>
              <a:schemeClr val="bg1">
                <a:alpha val="8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4000" dirty="0">
                <a:latin typeface="#9Slide03 SVN-Neusa Bold" panose="00000800000000000000" pitchFamily="2" charset="0"/>
              </a:endParaRPr>
            </a:p>
          </p:txBody>
        </p:sp>
        <p:sp>
          <p:nvSpPr>
            <p:cNvPr id="5" name="任意多边形: 形状 4">
              <a:extLst>
                <a:ext uri="{FF2B5EF4-FFF2-40B4-BE49-F238E27FC236}">
                  <a16:creationId xmlns:a16="http://schemas.microsoft.com/office/drawing/2014/main" id="{4C697D25-C074-4A94-B30F-AB4AAA25B997}"/>
                </a:ext>
              </a:extLst>
            </p:cNvPr>
            <p:cNvSpPr/>
            <p:nvPr/>
          </p:nvSpPr>
          <p:spPr>
            <a:xfrm>
              <a:off x="821483" y="1014084"/>
              <a:ext cx="10755492" cy="5898635"/>
            </a:xfrm>
            <a:custGeom>
              <a:avLst/>
              <a:gdLst>
                <a:gd name="connsiteX0" fmla="*/ 3362687 w 10755492"/>
                <a:gd name="connsiteY0" fmla="*/ 423 h 5898635"/>
                <a:gd name="connsiteX1" fmla="*/ 4989770 w 10755492"/>
                <a:gd name="connsiteY1" fmla="*/ 333453 h 5898635"/>
                <a:gd name="connsiteX2" fmla="*/ 6698254 w 10755492"/>
                <a:gd name="connsiteY2" fmla="*/ 1404263 h 5898635"/>
                <a:gd name="connsiteX3" fmla="*/ 9369264 w 10755492"/>
                <a:gd name="connsiteY3" fmla="*/ 1765211 h 5898635"/>
                <a:gd name="connsiteX4" fmla="*/ 10632580 w 10755492"/>
                <a:gd name="connsiteY4" fmla="*/ 2872116 h 5898635"/>
                <a:gd name="connsiteX5" fmla="*/ 10656643 w 10755492"/>
                <a:gd name="connsiteY5" fmla="*/ 4171527 h 5898635"/>
                <a:gd name="connsiteX6" fmla="*/ 10187412 w 10755492"/>
                <a:gd name="connsiteY6" fmla="*/ 4893421 h 5898635"/>
                <a:gd name="connsiteX7" fmla="*/ 10403980 w 10755492"/>
                <a:gd name="connsiteY7" fmla="*/ 5759695 h 5898635"/>
                <a:gd name="connsiteX8" fmla="*/ 10464138 w 10755492"/>
                <a:gd name="connsiteY8" fmla="*/ 5892042 h 5898635"/>
                <a:gd name="connsiteX9" fmla="*/ 10160411 w 10755492"/>
                <a:gd name="connsiteY9" fmla="*/ 5889105 h 5898635"/>
                <a:gd name="connsiteX10" fmla="*/ 10140999 w 10755492"/>
                <a:gd name="connsiteY10" fmla="*/ 5887685 h 5898635"/>
                <a:gd name="connsiteX11" fmla="*/ 10142772 w 10755492"/>
                <a:gd name="connsiteY11" fmla="*/ 5887232 h 5898635"/>
                <a:gd name="connsiteX12" fmla="*/ 10066340 w 10755492"/>
                <a:gd name="connsiteY12" fmla="*/ 5770105 h 5898635"/>
                <a:gd name="connsiteX13" fmla="*/ 9865997 w 10755492"/>
                <a:gd name="connsiteY13" fmla="*/ 4968733 h 5898635"/>
                <a:gd name="connsiteX14" fmla="*/ 10300073 w 10755492"/>
                <a:gd name="connsiteY14" fmla="*/ 4300923 h 5898635"/>
                <a:gd name="connsiteX15" fmla="*/ 10277813 w 10755492"/>
                <a:gd name="connsiteY15" fmla="*/ 3098865 h 5898635"/>
                <a:gd name="connsiteX16" fmla="*/ 9109145 w 10755492"/>
                <a:gd name="connsiteY16" fmla="*/ 2074890 h 5898635"/>
                <a:gd name="connsiteX17" fmla="*/ 6638249 w 10755492"/>
                <a:gd name="connsiteY17" fmla="*/ 1740985 h 5898635"/>
                <a:gd name="connsiteX18" fmla="*/ 5057766 w 10755492"/>
                <a:gd name="connsiteY18" fmla="*/ 750401 h 5898635"/>
                <a:gd name="connsiteX19" fmla="*/ 3020946 w 10755492"/>
                <a:gd name="connsiteY19" fmla="*/ 516667 h 5898635"/>
                <a:gd name="connsiteX20" fmla="*/ 817173 w 10755492"/>
                <a:gd name="connsiteY20" fmla="*/ 1919068 h 5898635"/>
                <a:gd name="connsiteX21" fmla="*/ 472138 w 10755492"/>
                <a:gd name="connsiteY21" fmla="*/ 3644243 h 5898635"/>
                <a:gd name="connsiteX22" fmla="*/ 1151078 w 10755492"/>
                <a:gd name="connsiteY22" fmla="*/ 4979863 h 5898635"/>
                <a:gd name="connsiteX23" fmla="*/ 1083122 w 10755492"/>
                <a:gd name="connsiteY23" fmla="*/ 5650673 h 5898635"/>
                <a:gd name="connsiteX24" fmla="*/ 996657 w 10755492"/>
                <a:gd name="connsiteY24" fmla="*/ 5833914 h 5898635"/>
                <a:gd name="connsiteX25" fmla="*/ 598243 w 10755492"/>
                <a:gd name="connsiteY25" fmla="*/ 5831884 h 5898635"/>
                <a:gd name="connsiteX26" fmla="*/ 766685 w 10755492"/>
                <a:gd name="connsiteY26" fmla="*/ 4905453 h 5898635"/>
                <a:gd name="connsiteX27" fmla="*/ 32759 w 10755492"/>
                <a:gd name="connsiteY27" fmla="*/ 3461663 h 5898635"/>
                <a:gd name="connsiteX28" fmla="*/ 405738 w 10755492"/>
                <a:gd name="connsiteY28" fmla="*/ 1596769 h 5898635"/>
                <a:gd name="connsiteX29" fmla="*/ 2787991 w 10755492"/>
                <a:gd name="connsiteY29" fmla="*/ 80790 h 5898635"/>
                <a:gd name="connsiteX30" fmla="*/ 3362687 w 10755492"/>
                <a:gd name="connsiteY30" fmla="*/ 423 h 5898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0755492" h="5898635">
                  <a:moveTo>
                    <a:pt x="3362687" y="423"/>
                  </a:moveTo>
                  <a:cubicBezTo>
                    <a:pt x="3936631" y="-9823"/>
                    <a:pt x="4500988" y="168019"/>
                    <a:pt x="4989770" y="333453"/>
                  </a:cubicBezTo>
                  <a:cubicBezTo>
                    <a:pt x="5641481" y="554032"/>
                    <a:pt x="5968338" y="1165637"/>
                    <a:pt x="6698254" y="1404263"/>
                  </a:cubicBezTo>
                  <a:cubicBezTo>
                    <a:pt x="7428170" y="1642889"/>
                    <a:pt x="8713543" y="1520569"/>
                    <a:pt x="9369264" y="1765211"/>
                  </a:cubicBezTo>
                  <a:cubicBezTo>
                    <a:pt x="10024985" y="2009853"/>
                    <a:pt x="10418017" y="2471063"/>
                    <a:pt x="10632580" y="2872116"/>
                  </a:cubicBezTo>
                  <a:cubicBezTo>
                    <a:pt x="10847143" y="3273169"/>
                    <a:pt x="10730838" y="3834643"/>
                    <a:pt x="10656643" y="4171527"/>
                  </a:cubicBezTo>
                  <a:cubicBezTo>
                    <a:pt x="10582448" y="4508411"/>
                    <a:pt x="10229522" y="4628726"/>
                    <a:pt x="10187412" y="4893421"/>
                  </a:cubicBezTo>
                  <a:cubicBezTo>
                    <a:pt x="10145302" y="5158116"/>
                    <a:pt x="10357859" y="5593258"/>
                    <a:pt x="10403980" y="5759695"/>
                  </a:cubicBezTo>
                  <a:cubicBezTo>
                    <a:pt x="10450101" y="5926132"/>
                    <a:pt x="10524296" y="5871989"/>
                    <a:pt x="10464138" y="5892042"/>
                  </a:cubicBezTo>
                  <a:cubicBezTo>
                    <a:pt x="10426539" y="5904575"/>
                    <a:pt x="10271445" y="5896742"/>
                    <a:pt x="10160411" y="5889105"/>
                  </a:cubicBezTo>
                  <a:lnTo>
                    <a:pt x="10140999" y="5887685"/>
                  </a:lnTo>
                  <a:lnTo>
                    <a:pt x="10142772" y="5887232"/>
                  </a:lnTo>
                  <a:cubicBezTo>
                    <a:pt x="10144946" y="5886276"/>
                    <a:pt x="10098339" y="5885580"/>
                    <a:pt x="10066340" y="5770105"/>
                  </a:cubicBezTo>
                  <a:cubicBezTo>
                    <a:pt x="10023674" y="5616137"/>
                    <a:pt x="9827042" y="5213596"/>
                    <a:pt x="9865997" y="4968733"/>
                  </a:cubicBezTo>
                  <a:cubicBezTo>
                    <a:pt x="9904952" y="4723869"/>
                    <a:pt x="10231437" y="4612568"/>
                    <a:pt x="10300073" y="4300923"/>
                  </a:cubicBezTo>
                  <a:cubicBezTo>
                    <a:pt x="10368709" y="3989279"/>
                    <a:pt x="10476300" y="3469871"/>
                    <a:pt x="10277813" y="3098865"/>
                  </a:cubicBezTo>
                  <a:cubicBezTo>
                    <a:pt x="10079325" y="2727859"/>
                    <a:pt x="9715739" y="2301204"/>
                    <a:pt x="9109145" y="2074890"/>
                  </a:cubicBezTo>
                  <a:cubicBezTo>
                    <a:pt x="8502551" y="1848577"/>
                    <a:pt x="7313480" y="1961733"/>
                    <a:pt x="6638249" y="1740985"/>
                  </a:cubicBezTo>
                  <a:cubicBezTo>
                    <a:pt x="5963019" y="1520237"/>
                    <a:pt x="5660651" y="954454"/>
                    <a:pt x="5057766" y="750401"/>
                  </a:cubicBezTo>
                  <a:cubicBezTo>
                    <a:pt x="4454883" y="546348"/>
                    <a:pt x="3727711" y="321889"/>
                    <a:pt x="3020946" y="516667"/>
                  </a:cubicBezTo>
                  <a:cubicBezTo>
                    <a:pt x="2314181" y="711446"/>
                    <a:pt x="1241974" y="1397805"/>
                    <a:pt x="817173" y="1919068"/>
                  </a:cubicBezTo>
                  <a:cubicBezTo>
                    <a:pt x="392372" y="2440331"/>
                    <a:pt x="416487" y="3134111"/>
                    <a:pt x="472138" y="3644243"/>
                  </a:cubicBezTo>
                  <a:cubicBezTo>
                    <a:pt x="527789" y="4154375"/>
                    <a:pt x="1063892" y="4614422"/>
                    <a:pt x="1151078" y="4979863"/>
                  </a:cubicBezTo>
                  <a:cubicBezTo>
                    <a:pt x="1216467" y="5253944"/>
                    <a:pt x="1164468" y="5460721"/>
                    <a:pt x="1083122" y="5650673"/>
                  </a:cubicBezTo>
                  <a:lnTo>
                    <a:pt x="996657" y="5833914"/>
                  </a:lnTo>
                  <a:lnTo>
                    <a:pt x="598243" y="5831884"/>
                  </a:lnTo>
                  <a:cubicBezTo>
                    <a:pt x="729587" y="5566187"/>
                    <a:pt x="860932" y="5300490"/>
                    <a:pt x="766685" y="4905453"/>
                  </a:cubicBezTo>
                  <a:cubicBezTo>
                    <a:pt x="672438" y="4510416"/>
                    <a:pt x="92917" y="4013110"/>
                    <a:pt x="32759" y="3461663"/>
                  </a:cubicBezTo>
                  <a:cubicBezTo>
                    <a:pt x="-27399" y="2910216"/>
                    <a:pt x="-53467" y="2160248"/>
                    <a:pt x="405738" y="1596769"/>
                  </a:cubicBezTo>
                  <a:cubicBezTo>
                    <a:pt x="864943" y="1033290"/>
                    <a:pt x="2023986" y="291343"/>
                    <a:pt x="2787991" y="80790"/>
                  </a:cubicBezTo>
                  <a:cubicBezTo>
                    <a:pt x="2978993" y="28152"/>
                    <a:pt x="3171372" y="3838"/>
                    <a:pt x="3362687" y="423"/>
                  </a:cubicBezTo>
                  <a:close/>
                </a:path>
              </a:pathLst>
            </a:custGeom>
            <a:solidFill>
              <a:srgbClr val="F49DB1"/>
            </a:solidFill>
            <a:ln w="762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4000">
                <a:latin typeface="#9Slide03 SVN-Neusa Bold" panose="00000800000000000000" pitchFamily="2" charset="0"/>
              </a:endParaRPr>
            </a:p>
          </p:txBody>
        </p:sp>
      </p:grpSp>
      <p:pic>
        <p:nvPicPr>
          <p:cNvPr id="9" name="图片 8">
            <a:extLst>
              <a:ext uri="{FF2B5EF4-FFF2-40B4-BE49-F238E27FC236}">
                <a16:creationId xmlns:a16="http://schemas.microsoft.com/office/drawing/2014/main" id="{D72E22C9-3632-4242-A539-04F9C90531A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72714" y="4654913"/>
            <a:ext cx="1586427" cy="2187657"/>
          </a:xfrm>
          <a:prstGeom prst="rect">
            <a:avLst/>
          </a:prstGeom>
        </p:spPr>
      </p:pic>
      <p:grpSp>
        <p:nvGrpSpPr>
          <p:cNvPr id="10" name="Group 58">
            <a:extLst>
              <a:ext uri="{FF2B5EF4-FFF2-40B4-BE49-F238E27FC236}">
                <a16:creationId xmlns:a16="http://schemas.microsoft.com/office/drawing/2014/main" id="{80E8106B-95B9-4199-A031-935BCEBBA185}"/>
              </a:ext>
            </a:extLst>
          </p:cNvPr>
          <p:cNvGrpSpPr>
            <a:grpSpLocks/>
          </p:cNvGrpSpPr>
          <p:nvPr/>
        </p:nvGrpSpPr>
        <p:grpSpPr bwMode="auto">
          <a:xfrm>
            <a:off x="7156099" y="-20429"/>
            <a:ext cx="4365941" cy="2980761"/>
            <a:chOff x="6388489" y="694170"/>
            <a:chExt cx="3274052" cy="2237714"/>
          </a:xfrm>
        </p:grpSpPr>
        <p:sp>
          <p:nvSpPr>
            <p:cNvPr id="11" name="TextBox 46">
              <a:extLst>
                <a:ext uri="{FF2B5EF4-FFF2-40B4-BE49-F238E27FC236}">
                  <a16:creationId xmlns:a16="http://schemas.microsoft.com/office/drawing/2014/main" id="{052FA5EE-1261-400C-8DE4-062547DA6A00}"/>
                </a:ext>
              </a:extLst>
            </p:cNvPr>
            <p:cNvSpPr txBox="1"/>
            <p:nvPr/>
          </p:nvSpPr>
          <p:spPr>
            <a:xfrm>
              <a:off x="6388489" y="941067"/>
              <a:ext cx="3274052" cy="1990817"/>
            </a:xfrm>
            <a:prstGeom prst="rect">
              <a:avLst/>
            </a:prstGeom>
            <a:noFill/>
          </p:spPr>
          <p:txBody>
            <a:bodyPr wrap="square" lIns="0" tIns="0" rIns="0" bIns="0">
              <a:spAutoFit/>
            </a:bodyPr>
            <a:lstStyle/>
            <a:p>
              <a:pPr algn="just">
                <a:lnSpc>
                  <a:spcPct val="150000"/>
                </a:lnSpc>
              </a:pP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Cô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giáo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ngạc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nhiên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và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cảm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động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thấy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Ký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tập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viết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bằng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chân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. </a:t>
              </a:r>
            </a:p>
          </p:txBody>
        </p:sp>
        <p:sp>
          <p:nvSpPr>
            <p:cNvPr id="12" name="Rectangle 47">
              <a:extLst>
                <a:ext uri="{FF2B5EF4-FFF2-40B4-BE49-F238E27FC236}">
                  <a16:creationId xmlns:a16="http://schemas.microsoft.com/office/drawing/2014/main" id="{3244D96D-6B2F-47EB-B34A-44AFFFEFC507}"/>
                </a:ext>
              </a:extLst>
            </p:cNvPr>
            <p:cNvSpPr/>
            <p:nvPr/>
          </p:nvSpPr>
          <p:spPr>
            <a:xfrm>
              <a:off x="7277302" y="694170"/>
              <a:ext cx="1496428" cy="462107"/>
            </a:xfrm>
            <a:prstGeom prst="rect">
              <a:avLst/>
            </a:prstGeom>
          </p:spPr>
          <p:txBody>
            <a:bodyPr wrap="none" lIns="0" tIns="0" rIns="0" bIns="0">
              <a:spAutoFit/>
            </a:bodyPr>
            <a:lstStyle/>
            <a:p>
              <a:r>
                <a:rPr lang="en-US" altLang="zh-CN" sz="4000" b="1" dirty="0" err="1">
                  <a:solidFill>
                    <a:schemeClr val="accent2">
                      <a:lumMod val="75000"/>
                    </a:schemeClr>
                  </a:solidFill>
                  <a:latin typeface="#9Slide03 SVN-Neusa Bold" panose="00000800000000000000" pitchFamily="2" charset="0"/>
                  <a:ea typeface="方正静蕾简体" panose="02000000000000000000" pitchFamily="2" charset="-122"/>
                  <a:sym typeface="【嵐】芊柔体" charset="0"/>
                </a:rPr>
                <a:t>Bức</a:t>
              </a:r>
              <a:r>
                <a:rPr lang="en-US" altLang="zh-CN" sz="4000" b="1" dirty="0">
                  <a:solidFill>
                    <a:schemeClr val="accent2">
                      <a:lumMod val="75000"/>
                    </a:schemeClr>
                  </a:solidFill>
                  <a:latin typeface="#9Slide03 SVN-Neusa Bold" panose="00000800000000000000" pitchFamily="2" charset="0"/>
                  <a:ea typeface="方正静蕾简体" panose="02000000000000000000" pitchFamily="2" charset="-122"/>
                  <a:sym typeface="【嵐】芊柔体" charset="0"/>
                </a:rPr>
                <a:t> </a:t>
              </a:r>
              <a:r>
                <a:rPr lang="en-US" altLang="zh-CN" sz="4000" b="1" dirty="0" err="1">
                  <a:solidFill>
                    <a:schemeClr val="accent2">
                      <a:lumMod val="75000"/>
                    </a:schemeClr>
                  </a:solidFill>
                  <a:latin typeface="#9Slide03 SVN-Neusa Bold" panose="00000800000000000000" pitchFamily="2" charset="0"/>
                  <a:ea typeface="方正静蕾简体" panose="02000000000000000000" pitchFamily="2" charset="-122"/>
                  <a:sym typeface="【嵐】芊柔体" charset="0"/>
                </a:rPr>
                <a:t>tranh</a:t>
              </a:r>
              <a:r>
                <a:rPr lang="en-US" altLang="zh-CN" sz="4000" b="1" dirty="0">
                  <a:solidFill>
                    <a:schemeClr val="accent2">
                      <a:lumMod val="75000"/>
                    </a:schemeClr>
                  </a:solidFill>
                  <a:latin typeface="#9Slide03 SVN-Neusa Bold" panose="00000800000000000000" pitchFamily="2" charset="0"/>
                  <a:ea typeface="方正静蕾简体" panose="02000000000000000000" pitchFamily="2" charset="-122"/>
                  <a:sym typeface="【嵐】芊柔体" charset="0"/>
                </a:rPr>
                <a:t> 3</a:t>
              </a:r>
              <a:endParaRPr lang="zh-CN" altLang="en-US" sz="4000" b="1" dirty="0">
                <a:solidFill>
                  <a:schemeClr val="accent2">
                    <a:lumMod val="75000"/>
                  </a:schemeClr>
                </a:solidFill>
                <a:latin typeface="#9Slide03 SVN-Neusa Bold" panose="00000800000000000000" pitchFamily="2" charset="0"/>
                <a:ea typeface="方正静蕾简体" panose="02000000000000000000" pitchFamily="2" charset="-122"/>
                <a:sym typeface="【嵐】芊柔体" charset="0"/>
              </a:endParaRPr>
            </a:p>
          </p:txBody>
        </p:sp>
      </p:grpSp>
      <p:grpSp>
        <p:nvGrpSpPr>
          <p:cNvPr id="17" name="Group 58">
            <a:extLst>
              <a:ext uri="{FF2B5EF4-FFF2-40B4-BE49-F238E27FC236}">
                <a16:creationId xmlns:a16="http://schemas.microsoft.com/office/drawing/2014/main" id="{B8763FA0-57A9-479C-89A4-B7E003838F85}"/>
              </a:ext>
            </a:extLst>
          </p:cNvPr>
          <p:cNvGrpSpPr>
            <a:grpSpLocks/>
          </p:cNvGrpSpPr>
          <p:nvPr/>
        </p:nvGrpSpPr>
        <p:grpSpPr bwMode="auto">
          <a:xfrm>
            <a:off x="-57784" y="-82226"/>
            <a:ext cx="10418447" cy="6535700"/>
            <a:chOff x="5873163" y="1291087"/>
            <a:chExt cx="6685221" cy="1929949"/>
          </a:xfrm>
        </p:grpSpPr>
        <p:sp>
          <p:nvSpPr>
            <p:cNvPr id="18" name="TextBox 46">
              <a:extLst>
                <a:ext uri="{FF2B5EF4-FFF2-40B4-BE49-F238E27FC236}">
                  <a16:creationId xmlns:a16="http://schemas.microsoft.com/office/drawing/2014/main" id="{90EAB72D-663A-4EA8-B203-3A3E5F188820}"/>
                </a:ext>
              </a:extLst>
            </p:cNvPr>
            <p:cNvSpPr txBox="1"/>
            <p:nvPr/>
          </p:nvSpPr>
          <p:spPr>
            <a:xfrm>
              <a:off x="6825093" y="1444727"/>
              <a:ext cx="3422064" cy="237776"/>
            </a:xfrm>
            <a:prstGeom prst="rect">
              <a:avLst/>
            </a:prstGeom>
            <a:noFill/>
          </p:spPr>
          <p:txBody>
            <a:bodyPr wrap="square" lIns="0" tIns="0" rIns="0" bIns="0">
              <a:spAutoFit/>
            </a:bodyPr>
            <a:lstStyle/>
            <a:p>
              <a:pPr algn="r">
                <a:lnSpc>
                  <a:spcPct val="150000"/>
                </a:lnSpc>
              </a:pP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Ký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đến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lớp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xin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cô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giáo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cho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học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</a:p>
          </p:txBody>
        </p:sp>
        <p:sp>
          <p:nvSpPr>
            <p:cNvPr id="19" name="Rectangle 47">
              <a:extLst>
                <a:ext uri="{FF2B5EF4-FFF2-40B4-BE49-F238E27FC236}">
                  <a16:creationId xmlns:a16="http://schemas.microsoft.com/office/drawing/2014/main" id="{339C4312-175B-44A0-83C4-7AC4C9B5966F}"/>
                </a:ext>
              </a:extLst>
            </p:cNvPr>
            <p:cNvSpPr/>
            <p:nvPr/>
          </p:nvSpPr>
          <p:spPr>
            <a:xfrm>
              <a:off x="8005755" y="1291087"/>
              <a:ext cx="1293816" cy="181769"/>
            </a:xfrm>
            <a:prstGeom prst="rect">
              <a:avLst/>
            </a:prstGeom>
          </p:spPr>
          <p:txBody>
            <a:bodyPr wrap="none" lIns="0" tIns="0" rIns="0" bIns="0">
              <a:spAutoFit/>
            </a:bodyPr>
            <a:lstStyle/>
            <a:p>
              <a:pPr algn="r"/>
              <a:r>
                <a:rPr lang="en-US" altLang="zh-CN" sz="4000" b="1" dirty="0" err="1">
                  <a:solidFill>
                    <a:schemeClr val="accent2">
                      <a:lumMod val="75000"/>
                    </a:schemeClr>
                  </a:solidFill>
                  <a:latin typeface="#9Slide03 SVN-Neusa Bold" panose="00000800000000000000" pitchFamily="2" charset="0"/>
                  <a:ea typeface="方正静蕾简体" panose="02000000000000000000" pitchFamily="2" charset="-122"/>
                  <a:sym typeface="【嵐】芊柔体" charset="0"/>
                </a:rPr>
                <a:t>Bức</a:t>
              </a:r>
              <a:r>
                <a:rPr lang="en-US" altLang="zh-CN" sz="4000" b="1" dirty="0">
                  <a:solidFill>
                    <a:schemeClr val="accent2">
                      <a:lumMod val="75000"/>
                    </a:schemeClr>
                  </a:solidFill>
                  <a:latin typeface="#9Slide03 SVN-Neusa Bold" panose="00000800000000000000" pitchFamily="2" charset="0"/>
                  <a:ea typeface="方正静蕾简体" panose="02000000000000000000" pitchFamily="2" charset="-122"/>
                  <a:sym typeface="【嵐】芊柔体" charset="0"/>
                </a:rPr>
                <a:t> </a:t>
              </a:r>
              <a:r>
                <a:rPr lang="en-US" altLang="zh-CN" sz="4000" b="1" dirty="0" err="1">
                  <a:solidFill>
                    <a:schemeClr val="accent2">
                      <a:lumMod val="75000"/>
                    </a:schemeClr>
                  </a:solidFill>
                  <a:latin typeface="#9Slide03 SVN-Neusa Bold" panose="00000800000000000000" pitchFamily="2" charset="0"/>
                  <a:ea typeface="方正静蕾简体" panose="02000000000000000000" pitchFamily="2" charset="-122"/>
                  <a:sym typeface="【嵐】芊柔体" charset="0"/>
                </a:rPr>
                <a:t>tranh</a:t>
              </a:r>
              <a:r>
                <a:rPr lang="en-US" altLang="zh-CN" sz="4000" b="1" dirty="0">
                  <a:solidFill>
                    <a:schemeClr val="accent2">
                      <a:lumMod val="75000"/>
                    </a:schemeClr>
                  </a:solidFill>
                  <a:latin typeface="#9Slide03 SVN-Neusa Bold" panose="00000800000000000000" pitchFamily="2" charset="0"/>
                  <a:ea typeface="方正静蕾简体" panose="02000000000000000000" pitchFamily="2" charset="-122"/>
                  <a:sym typeface="【嵐】芊柔体" charset="0"/>
                </a:rPr>
                <a:t> 1 </a:t>
              </a:r>
              <a:endParaRPr lang="zh-CN" altLang="en-US" sz="4000" b="1" dirty="0">
                <a:solidFill>
                  <a:schemeClr val="accent2">
                    <a:lumMod val="75000"/>
                  </a:schemeClr>
                </a:solidFill>
                <a:latin typeface="#9Slide03 SVN-Neusa Bold" panose="00000800000000000000" pitchFamily="2" charset="0"/>
                <a:ea typeface="方正静蕾简体" panose="02000000000000000000" pitchFamily="2" charset="-122"/>
                <a:sym typeface="【嵐】芊柔体" charset="0"/>
              </a:endParaRPr>
            </a:p>
          </p:txBody>
        </p:sp>
        <p:sp>
          <p:nvSpPr>
            <p:cNvPr id="28" name="Rectangle 47">
              <a:extLst>
                <a:ext uri="{FF2B5EF4-FFF2-40B4-BE49-F238E27FC236}">
                  <a16:creationId xmlns:a16="http://schemas.microsoft.com/office/drawing/2014/main" id="{E441D5CD-9256-4867-87C0-BBC538774E3B}"/>
                </a:ext>
              </a:extLst>
            </p:cNvPr>
            <p:cNvSpPr/>
            <p:nvPr/>
          </p:nvSpPr>
          <p:spPr>
            <a:xfrm>
              <a:off x="7174421" y="2521594"/>
              <a:ext cx="1361704" cy="181769"/>
            </a:xfrm>
            <a:prstGeom prst="rect">
              <a:avLst/>
            </a:prstGeom>
          </p:spPr>
          <p:txBody>
            <a:bodyPr wrap="none" lIns="0" tIns="0" rIns="0" bIns="0">
              <a:spAutoFit/>
            </a:bodyPr>
            <a:lstStyle/>
            <a:p>
              <a:pPr algn="r"/>
              <a:r>
                <a:rPr lang="en-US" altLang="zh-CN" sz="4000" b="1" dirty="0" err="1">
                  <a:solidFill>
                    <a:schemeClr val="accent2">
                      <a:lumMod val="75000"/>
                    </a:schemeClr>
                  </a:solidFill>
                  <a:latin typeface="#9Slide03 SVN-Neusa Bold" panose="00000800000000000000" pitchFamily="2" charset="0"/>
                  <a:ea typeface="方正静蕾简体" panose="02000000000000000000" pitchFamily="2" charset="-122"/>
                  <a:sym typeface="【嵐】芊柔体" charset="0"/>
                </a:rPr>
                <a:t>Bức</a:t>
              </a:r>
              <a:r>
                <a:rPr lang="en-US" altLang="zh-CN" sz="4000" b="1" dirty="0">
                  <a:solidFill>
                    <a:schemeClr val="accent2">
                      <a:lumMod val="75000"/>
                    </a:schemeClr>
                  </a:solidFill>
                  <a:latin typeface="#9Slide03 SVN-Neusa Bold" panose="00000800000000000000" pitchFamily="2" charset="0"/>
                  <a:ea typeface="方正静蕾简体" panose="02000000000000000000" pitchFamily="2" charset="-122"/>
                  <a:sym typeface="【嵐】芊柔体" charset="0"/>
                </a:rPr>
                <a:t> </a:t>
              </a:r>
              <a:r>
                <a:rPr lang="en-US" altLang="zh-CN" sz="4000" b="1" dirty="0" err="1">
                  <a:solidFill>
                    <a:schemeClr val="accent2">
                      <a:lumMod val="75000"/>
                    </a:schemeClr>
                  </a:solidFill>
                  <a:latin typeface="#9Slide03 SVN-Neusa Bold" panose="00000800000000000000" pitchFamily="2" charset="0"/>
                  <a:ea typeface="方正静蕾简体" panose="02000000000000000000" pitchFamily="2" charset="-122"/>
                  <a:sym typeface="【嵐】芊柔体" charset="0"/>
                </a:rPr>
                <a:t>tranh</a:t>
              </a:r>
              <a:r>
                <a:rPr lang="en-US" altLang="zh-CN" sz="4000" b="1" dirty="0">
                  <a:solidFill>
                    <a:schemeClr val="accent2">
                      <a:lumMod val="75000"/>
                    </a:schemeClr>
                  </a:solidFill>
                  <a:latin typeface="#9Slide03 SVN-Neusa Bold" panose="00000800000000000000" pitchFamily="2" charset="0"/>
                  <a:ea typeface="方正静蕾简体" panose="02000000000000000000" pitchFamily="2" charset="-122"/>
                  <a:sym typeface="【嵐】芊柔体" charset="0"/>
                </a:rPr>
                <a:t> 5 </a:t>
              </a:r>
              <a:endParaRPr lang="zh-CN" altLang="en-US" sz="4000" b="1" dirty="0">
                <a:solidFill>
                  <a:schemeClr val="accent2">
                    <a:lumMod val="75000"/>
                  </a:schemeClr>
                </a:solidFill>
                <a:latin typeface="#9Slide03 SVN-Neusa Bold" panose="00000800000000000000" pitchFamily="2" charset="0"/>
                <a:ea typeface="方正静蕾简体" panose="02000000000000000000" pitchFamily="2" charset="-122"/>
                <a:sym typeface="【嵐】芊柔体" charset="0"/>
              </a:endParaRPr>
            </a:p>
          </p:txBody>
        </p:sp>
        <p:sp>
          <p:nvSpPr>
            <p:cNvPr id="29" name="TextBox 46">
              <a:extLst>
                <a:ext uri="{FF2B5EF4-FFF2-40B4-BE49-F238E27FC236}">
                  <a16:creationId xmlns:a16="http://schemas.microsoft.com/office/drawing/2014/main" id="{D628150C-66FC-4F11-8A63-65857E8CDF4C}"/>
                </a:ext>
              </a:extLst>
            </p:cNvPr>
            <p:cNvSpPr txBox="1"/>
            <p:nvPr/>
          </p:nvSpPr>
          <p:spPr>
            <a:xfrm>
              <a:off x="5873163" y="2710607"/>
              <a:ext cx="4128879" cy="510429"/>
            </a:xfrm>
            <a:prstGeom prst="rect">
              <a:avLst/>
            </a:prstGeom>
            <a:noFill/>
          </p:spPr>
          <p:txBody>
            <a:bodyPr wrap="square" lIns="0" tIns="0" rIns="0" bIns="0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Cô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giáo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và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các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bạn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lúc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nào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cũng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tận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tình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chăm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sóc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,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giúp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đỡ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Ký</a:t>
              </a:r>
              <a:endParaRPr lang="en-US" altLang="zh-CN" sz="4000" b="1" dirty="0">
                <a:latin typeface="#9Slide03 SVN-Neusa Bold" panose="00000800000000000000" pitchFamily="2" charset="0"/>
                <a:ea typeface="方正静蕾简体" panose="02000000000000000000" pitchFamily="2" charset="-122"/>
              </a:endParaRPr>
            </a:p>
          </p:txBody>
        </p:sp>
        <p:sp>
          <p:nvSpPr>
            <p:cNvPr id="30" name="Rectangle 47">
              <a:extLst>
                <a:ext uri="{FF2B5EF4-FFF2-40B4-BE49-F238E27FC236}">
                  <a16:creationId xmlns:a16="http://schemas.microsoft.com/office/drawing/2014/main" id="{C6FD0875-F4E8-46FD-8592-18262AACF849}"/>
                </a:ext>
              </a:extLst>
            </p:cNvPr>
            <p:cNvSpPr/>
            <p:nvPr/>
          </p:nvSpPr>
          <p:spPr>
            <a:xfrm>
              <a:off x="11194623" y="2659646"/>
              <a:ext cx="1363761" cy="181769"/>
            </a:xfrm>
            <a:prstGeom prst="rect">
              <a:avLst/>
            </a:prstGeom>
          </p:spPr>
          <p:txBody>
            <a:bodyPr wrap="none" lIns="0" tIns="0" rIns="0" bIns="0">
              <a:spAutoFit/>
            </a:bodyPr>
            <a:lstStyle/>
            <a:p>
              <a:pPr algn="r"/>
              <a:r>
                <a:rPr lang="en-US" altLang="zh-CN" sz="4000" b="1" dirty="0" err="1">
                  <a:solidFill>
                    <a:schemeClr val="accent2">
                      <a:lumMod val="75000"/>
                    </a:schemeClr>
                  </a:solidFill>
                  <a:latin typeface="#9Slide03 SVN-Neusa Bold" panose="00000800000000000000" pitchFamily="2" charset="0"/>
                  <a:ea typeface="方正静蕾简体" panose="02000000000000000000" pitchFamily="2" charset="-122"/>
                  <a:sym typeface="【嵐】芊柔体" charset="0"/>
                </a:rPr>
                <a:t>Bức</a:t>
              </a:r>
              <a:r>
                <a:rPr lang="en-US" altLang="zh-CN" sz="4000" b="1" dirty="0">
                  <a:solidFill>
                    <a:schemeClr val="accent2">
                      <a:lumMod val="75000"/>
                    </a:schemeClr>
                  </a:solidFill>
                  <a:latin typeface="#9Slide03 SVN-Neusa Bold" panose="00000800000000000000" pitchFamily="2" charset="0"/>
                  <a:ea typeface="方正静蕾简体" panose="02000000000000000000" pitchFamily="2" charset="-122"/>
                  <a:sym typeface="【嵐】芊柔体" charset="0"/>
                </a:rPr>
                <a:t> </a:t>
              </a:r>
              <a:r>
                <a:rPr lang="en-US" altLang="zh-CN" sz="4000" b="1" dirty="0" err="1">
                  <a:solidFill>
                    <a:schemeClr val="accent2">
                      <a:lumMod val="75000"/>
                    </a:schemeClr>
                  </a:solidFill>
                  <a:latin typeface="#9Slide03 SVN-Neusa Bold" panose="00000800000000000000" pitchFamily="2" charset="0"/>
                  <a:ea typeface="方正静蕾简体" panose="02000000000000000000" pitchFamily="2" charset="-122"/>
                  <a:sym typeface="【嵐】芊柔体" charset="0"/>
                </a:rPr>
                <a:t>tranh</a:t>
              </a:r>
              <a:r>
                <a:rPr lang="en-US" altLang="zh-CN" sz="4000" b="1" dirty="0">
                  <a:solidFill>
                    <a:schemeClr val="accent2">
                      <a:lumMod val="75000"/>
                    </a:schemeClr>
                  </a:solidFill>
                  <a:latin typeface="#9Slide03 SVN-Neusa Bold" panose="00000800000000000000" pitchFamily="2" charset="0"/>
                  <a:ea typeface="方正静蕾简体" panose="02000000000000000000" pitchFamily="2" charset="-122"/>
                  <a:sym typeface="【嵐】芊柔体" charset="0"/>
                </a:rPr>
                <a:t> 6 </a:t>
              </a:r>
              <a:endParaRPr lang="zh-CN" altLang="en-US" sz="4000" b="1" dirty="0">
                <a:solidFill>
                  <a:schemeClr val="accent2">
                    <a:lumMod val="75000"/>
                  </a:schemeClr>
                </a:solidFill>
                <a:latin typeface="#9Slide03 SVN-Neusa Bold" panose="00000800000000000000" pitchFamily="2" charset="0"/>
                <a:ea typeface="方正静蕾简体" panose="02000000000000000000" pitchFamily="2" charset="-122"/>
                <a:sym typeface="【嵐】芊柔体" charset="0"/>
              </a:endParaRPr>
            </a:p>
          </p:txBody>
        </p:sp>
      </p:grpSp>
      <p:grpSp>
        <p:nvGrpSpPr>
          <p:cNvPr id="20" name="Group 58">
            <a:extLst>
              <a:ext uri="{FF2B5EF4-FFF2-40B4-BE49-F238E27FC236}">
                <a16:creationId xmlns:a16="http://schemas.microsoft.com/office/drawing/2014/main" id="{C061F15A-4E26-4AB0-AB25-A51C246C1C72}"/>
              </a:ext>
            </a:extLst>
          </p:cNvPr>
          <p:cNvGrpSpPr>
            <a:grpSpLocks/>
          </p:cNvGrpSpPr>
          <p:nvPr/>
        </p:nvGrpSpPr>
        <p:grpSpPr bwMode="auto">
          <a:xfrm>
            <a:off x="7443557" y="2960332"/>
            <a:ext cx="4336284" cy="3738945"/>
            <a:chOff x="7053615" y="1140213"/>
            <a:chExt cx="3251812" cy="2923735"/>
          </a:xfrm>
        </p:grpSpPr>
        <p:sp>
          <p:nvSpPr>
            <p:cNvPr id="21" name="TextBox 46">
              <a:extLst>
                <a:ext uri="{FF2B5EF4-FFF2-40B4-BE49-F238E27FC236}">
                  <a16:creationId xmlns:a16="http://schemas.microsoft.com/office/drawing/2014/main" id="{35C477E8-2BDA-4505-AD46-3A1EC6604254}"/>
                </a:ext>
              </a:extLst>
            </p:cNvPr>
            <p:cNvSpPr txBox="1"/>
            <p:nvPr/>
          </p:nvSpPr>
          <p:spPr>
            <a:xfrm>
              <a:off x="7214031" y="1658478"/>
              <a:ext cx="3091396" cy="604495"/>
            </a:xfrm>
            <a:prstGeom prst="rect">
              <a:avLst/>
            </a:prstGeom>
            <a:noFill/>
          </p:spPr>
          <p:txBody>
            <a:bodyPr wrap="square" lIns="0" tIns="0" rIns="0" bIns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Ký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được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nhận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vào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học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</a:p>
          </p:txBody>
        </p:sp>
        <p:sp>
          <p:nvSpPr>
            <p:cNvPr id="22" name="Rectangle 47">
              <a:extLst>
                <a:ext uri="{FF2B5EF4-FFF2-40B4-BE49-F238E27FC236}">
                  <a16:creationId xmlns:a16="http://schemas.microsoft.com/office/drawing/2014/main" id="{AA2AF19B-7F85-413E-A47C-37651AFB7D58}"/>
                </a:ext>
              </a:extLst>
            </p:cNvPr>
            <p:cNvSpPr/>
            <p:nvPr/>
          </p:nvSpPr>
          <p:spPr>
            <a:xfrm>
              <a:off x="8107594" y="1140213"/>
              <a:ext cx="1509650" cy="462108"/>
            </a:xfrm>
            <a:prstGeom prst="rect">
              <a:avLst/>
            </a:prstGeom>
          </p:spPr>
          <p:txBody>
            <a:bodyPr wrap="none" lIns="0" tIns="0" rIns="0" bIns="0">
              <a:spAutoFit/>
            </a:bodyPr>
            <a:lstStyle/>
            <a:p>
              <a:r>
                <a:rPr lang="en-US" altLang="zh-CN" sz="4000" b="1" dirty="0" err="1">
                  <a:solidFill>
                    <a:schemeClr val="accent2">
                      <a:lumMod val="75000"/>
                    </a:schemeClr>
                  </a:solidFill>
                  <a:latin typeface="#9Slide03 SVN-Neusa Bold" panose="00000800000000000000" pitchFamily="2" charset="0"/>
                  <a:ea typeface="方正静蕾简体" panose="02000000000000000000" pitchFamily="2" charset="-122"/>
                  <a:sym typeface="【嵐】芊柔体" charset="0"/>
                </a:rPr>
                <a:t>Bức</a:t>
              </a:r>
              <a:r>
                <a:rPr lang="en-US" altLang="zh-CN" sz="4000" b="1" dirty="0">
                  <a:solidFill>
                    <a:schemeClr val="accent2">
                      <a:lumMod val="75000"/>
                    </a:schemeClr>
                  </a:solidFill>
                  <a:latin typeface="#9Slide03 SVN-Neusa Bold" panose="00000800000000000000" pitchFamily="2" charset="0"/>
                  <a:ea typeface="方正静蕾简体" panose="02000000000000000000" pitchFamily="2" charset="-122"/>
                  <a:sym typeface="【嵐】芊柔体" charset="0"/>
                </a:rPr>
                <a:t> </a:t>
              </a:r>
              <a:r>
                <a:rPr lang="en-US" altLang="zh-CN" sz="4000" b="1" dirty="0" err="1">
                  <a:solidFill>
                    <a:schemeClr val="accent2">
                      <a:lumMod val="75000"/>
                    </a:schemeClr>
                  </a:solidFill>
                  <a:latin typeface="#9Slide03 SVN-Neusa Bold" panose="00000800000000000000" pitchFamily="2" charset="0"/>
                  <a:ea typeface="方正静蕾简体" panose="02000000000000000000" pitchFamily="2" charset="-122"/>
                  <a:sym typeface="【嵐】芊柔体" charset="0"/>
                </a:rPr>
                <a:t>tranh</a:t>
              </a:r>
              <a:r>
                <a:rPr lang="en-US" altLang="zh-CN" sz="4000" b="1" dirty="0">
                  <a:solidFill>
                    <a:schemeClr val="accent2">
                      <a:lumMod val="75000"/>
                    </a:schemeClr>
                  </a:solidFill>
                  <a:latin typeface="#9Slide03 SVN-Neusa Bold" panose="00000800000000000000" pitchFamily="2" charset="0"/>
                  <a:ea typeface="方正静蕾简体" panose="02000000000000000000" pitchFamily="2" charset="-122"/>
                  <a:sym typeface="【嵐】芊柔体" charset="0"/>
                </a:rPr>
                <a:t> 4</a:t>
              </a:r>
              <a:endParaRPr lang="zh-CN" altLang="en-US" sz="4000" b="1" dirty="0">
                <a:solidFill>
                  <a:schemeClr val="accent2">
                    <a:lumMod val="75000"/>
                  </a:schemeClr>
                </a:solidFill>
                <a:latin typeface="#9Slide03 SVN-Neusa Bold" panose="00000800000000000000" pitchFamily="2" charset="0"/>
                <a:ea typeface="方正静蕾简体" panose="02000000000000000000" pitchFamily="2" charset="-122"/>
                <a:sym typeface="【嵐】芊柔体" charset="0"/>
              </a:endParaRPr>
            </a:p>
          </p:txBody>
        </p:sp>
        <p:sp>
          <p:nvSpPr>
            <p:cNvPr id="31" name="TextBox 46">
              <a:extLst>
                <a:ext uri="{FF2B5EF4-FFF2-40B4-BE49-F238E27FC236}">
                  <a16:creationId xmlns:a16="http://schemas.microsoft.com/office/drawing/2014/main" id="{AA5BF5B0-681E-4616-89E5-61D38EEEEDB1}"/>
                </a:ext>
              </a:extLst>
            </p:cNvPr>
            <p:cNvSpPr txBox="1"/>
            <p:nvPr/>
          </p:nvSpPr>
          <p:spPr>
            <a:xfrm>
              <a:off x="7053615" y="2766291"/>
              <a:ext cx="3091396" cy="1297657"/>
            </a:xfrm>
            <a:prstGeom prst="rect">
              <a:avLst/>
            </a:prstGeom>
            <a:noFill/>
          </p:spPr>
          <p:txBody>
            <a:bodyPr wrap="square" lIns="0" tIns="0" rIns="0" bIns="0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Ký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được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thưởng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hai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huy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hiệu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của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Bác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Hồ</a:t>
              </a:r>
              <a:endParaRPr lang="en-US" altLang="zh-CN" sz="4000" b="1" dirty="0">
                <a:latin typeface="#9Slide03 SVN-Neusa Bold" panose="00000800000000000000" pitchFamily="2" charset="0"/>
                <a:ea typeface="方正静蕾简体" panose="02000000000000000000" pitchFamily="2" charset="-122"/>
              </a:endParaRPr>
            </a:p>
          </p:txBody>
        </p:sp>
      </p:grpSp>
      <p:grpSp>
        <p:nvGrpSpPr>
          <p:cNvPr id="23" name="Group 58">
            <a:extLst>
              <a:ext uri="{FF2B5EF4-FFF2-40B4-BE49-F238E27FC236}">
                <a16:creationId xmlns:a16="http://schemas.microsoft.com/office/drawing/2014/main" id="{B2A0CAEF-AE69-42C7-B7F4-45D91894C97C}"/>
              </a:ext>
            </a:extLst>
          </p:cNvPr>
          <p:cNvGrpSpPr>
            <a:grpSpLocks/>
          </p:cNvGrpSpPr>
          <p:nvPr/>
        </p:nvGrpSpPr>
        <p:grpSpPr bwMode="auto">
          <a:xfrm>
            <a:off x="379405" y="1768027"/>
            <a:ext cx="5927117" cy="2056580"/>
            <a:chOff x="6106609" y="2330523"/>
            <a:chExt cx="3357943" cy="1543914"/>
          </a:xfrm>
        </p:grpSpPr>
        <p:sp>
          <p:nvSpPr>
            <p:cNvPr id="24" name="TextBox 46">
              <a:extLst>
                <a:ext uri="{FF2B5EF4-FFF2-40B4-BE49-F238E27FC236}">
                  <a16:creationId xmlns:a16="http://schemas.microsoft.com/office/drawing/2014/main" id="{6B0B87DF-535F-4E9B-A393-005957F25B42}"/>
                </a:ext>
              </a:extLst>
            </p:cNvPr>
            <p:cNvSpPr txBox="1"/>
            <p:nvPr/>
          </p:nvSpPr>
          <p:spPr>
            <a:xfrm>
              <a:off x="6106609" y="2576782"/>
              <a:ext cx="3357943" cy="1297655"/>
            </a:xfrm>
            <a:prstGeom prst="rect">
              <a:avLst/>
            </a:prstGeom>
            <a:noFill/>
          </p:spPr>
          <p:txBody>
            <a:bodyPr wrap="square" lIns="0" tIns="0" rIns="0" bIns="0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Cô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giáo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không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dám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</a:p>
            <a:p>
              <a:pPr algn="ctr">
                <a:lnSpc>
                  <a:spcPct val="150000"/>
                </a:lnSpc>
              </a:pP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nhận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em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vào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  <a:r>
                <a:rPr lang="en-US" altLang="zh-CN" sz="4000" b="1" dirty="0" err="1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học</a:t>
              </a:r>
              <a:r>
                <a:rPr lang="en-US" altLang="zh-CN" sz="4000" b="1" dirty="0">
                  <a:latin typeface="#9Slide03 SVN-Neusa Bold" panose="00000800000000000000" pitchFamily="2" charset="0"/>
                  <a:ea typeface="方正静蕾简体" panose="02000000000000000000" pitchFamily="2" charset="-122"/>
                </a:rPr>
                <a:t> </a:t>
              </a:r>
            </a:p>
          </p:txBody>
        </p:sp>
        <p:sp>
          <p:nvSpPr>
            <p:cNvPr id="25" name="Rectangle 47">
              <a:extLst>
                <a:ext uri="{FF2B5EF4-FFF2-40B4-BE49-F238E27FC236}">
                  <a16:creationId xmlns:a16="http://schemas.microsoft.com/office/drawing/2014/main" id="{E804987B-7C54-4A0F-BC2D-443541C2C644}"/>
                </a:ext>
              </a:extLst>
            </p:cNvPr>
            <p:cNvSpPr/>
            <p:nvPr/>
          </p:nvSpPr>
          <p:spPr>
            <a:xfrm>
              <a:off x="7064043" y="2330523"/>
              <a:ext cx="1201356" cy="462107"/>
            </a:xfrm>
            <a:prstGeom prst="rect">
              <a:avLst/>
            </a:prstGeom>
          </p:spPr>
          <p:txBody>
            <a:bodyPr wrap="none" lIns="0" tIns="0" rIns="0" bIns="0">
              <a:spAutoFit/>
            </a:bodyPr>
            <a:lstStyle/>
            <a:p>
              <a:pPr algn="r"/>
              <a:r>
                <a:rPr lang="en-US" altLang="zh-CN" sz="4000" b="1" dirty="0" err="1">
                  <a:solidFill>
                    <a:schemeClr val="accent2">
                      <a:lumMod val="50000"/>
                    </a:schemeClr>
                  </a:solidFill>
                  <a:latin typeface="#9Slide03 SVN-Neusa Bold" panose="00000800000000000000" pitchFamily="2" charset="0"/>
                  <a:ea typeface="方正静蕾简体" panose="02000000000000000000" pitchFamily="2" charset="-122"/>
                  <a:sym typeface="【嵐】芊柔体" charset="0"/>
                </a:rPr>
                <a:t>Bức</a:t>
              </a:r>
              <a:r>
                <a:rPr lang="en-US" altLang="zh-CN" sz="4000" b="1" dirty="0">
                  <a:solidFill>
                    <a:schemeClr val="accent2">
                      <a:lumMod val="50000"/>
                    </a:schemeClr>
                  </a:solidFill>
                  <a:latin typeface="#9Slide03 SVN-Neusa Bold" panose="00000800000000000000" pitchFamily="2" charset="0"/>
                  <a:ea typeface="方正静蕾简体" panose="02000000000000000000" pitchFamily="2" charset="-122"/>
                  <a:sym typeface="【嵐】芊柔体" charset="0"/>
                </a:rPr>
                <a:t> </a:t>
              </a:r>
              <a:r>
                <a:rPr lang="en-US" altLang="zh-CN" sz="4000" b="1" dirty="0" err="1">
                  <a:solidFill>
                    <a:schemeClr val="accent2">
                      <a:lumMod val="50000"/>
                    </a:schemeClr>
                  </a:solidFill>
                  <a:latin typeface="#9Slide03 SVN-Neusa Bold" panose="00000800000000000000" pitchFamily="2" charset="0"/>
                  <a:ea typeface="方正静蕾简体" panose="02000000000000000000" pitchFamily="2" charset="-122"/>
                  <a:sym typeface="【嵐】芊柔体" charset="0"/>
                </a:rPr>
                <a:t>tranh</a:t>
              </a:r>
              <a:r>
                <a:rPr lang="en-US" altLang="zh-CN" sz="4000" b="1" dirty="0">
                  <a:solidFill>
                    <a:schemeClr val="accent2">
                      <a:lumMod val="50000"/>
                    </a:schemeClr>
                  </a:solidFill>
                  <a:latin typeface="#9Slide03 SVN-Neusa Bold" panose="00000800000000000000" pitchFamily="2" charset="0"/>
                  <a:ea typeface="方正静蕾简体" panose="02000000000000000000" pitchFamily="2" charset="-122"/>
                  <a:sym typeface="【嵐】芊柔体" charset="0"/>
                </a:rPr>
                <a:t> 2 </a:t>
              </a:r>
              <a:endParaRPr lang="zh-CN" altLang="en-US" sz="4000" b="1" dirty="0">
                <a:solidFill>
                  <a:schemeClr val="accent2">
                    <a:lumMod val="50000"/>
                  </a:schemeClr>
                </a:solidFill>
                <a:latin typeface="#9Slide03 SVN-Neusa Bold" panose="00000800000000000000" pitchFamily="2" charset="0"/>
                <a:ea typeface="方正静蕾简体" panose="02000000000000000000" pitchFamily="2" charset="-122"/>
                <a:sym typeface="【嵐】芊柔体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2506455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8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" presetClass="entr" presetSubtype="12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" presetClass="entr" presetSubtype="6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" presetClass="entr" presetSubtype="2" accel="50000" decel="50000" fill="hold" nodeType="afterEffect">
                                  <p:stCondLst>
                                    <p:cond delay="24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任意多边形: 形状 1">
            <a:extLst>
              <a:ext uri="{FF2B5EF4-FFF2-40B4-BE49-F238E27FC236}">
                <a16:creationId xmlns:a16="http://schemas.microsoft.com/office/drawing/2014/main" id="{90026635-FD18-4E34-B8A5-842118B15905}"/>
              </a:ext>
            </a:extLst>
          </p:cNvPr>
          <p:cNvSpPr/>
          <p:nvPr/>
        </p:nvSpPr>
        <p:spPr>
          <a:xfrm>
            <a:off x="1019620" y="1239115"/>
            <a:ext cx="10741719" cy="5921535"/>
          </a:xfrm>
          <a:custGeom>
            <a:avLst/>
            <a:gdLst>
              <a:gd name="connsiteX0" fmla="*/ 628706 w 10741719"/>
              <a:gd name="connsiteY0" fmla="*/ 5679043 h 5921535"/>
              <a:gd name="connsiteX1" fmla="*/ 797148 w 10741719"/>
              <a:gd name="connsiteY1" fmla="*/ 4728548 h 5921535"/>
              <a:gd name="connsiteX2" fmla="*/ 207601 w 10741719"/>
              <a:gd name="connsiteY2" fmla="*/ 3657738 h 5921535"/>
              <a:gd name="connsiteX3" fmla="*/ 99317 w 10741719"/>
              <a:gd name="connsiteY3" fmla="*/ 1973317 h 5921535"/>
              <a:gd name="connsiteX4" fmla="*/ 1254348 w 10741719"/>
              <a:gd name="connsiteY4" fmla="*/ 661874 h 5921535"/>
              <a:gd name="connsiteX5" fmla="*/ 3552380 w 10741719"/>
              <a:gd name="connsiteY5" fmla="*/ 138 h 5921535"/>
              <a:gd name="connsiteX6" fmla="*/ 5477433 w 10741719"/>
              <a:gd name="connsiteY6" fmla="*/ 710001 h 5921535"/>
              <a:gd name="connsiteX7" fmla="*/ 6536212 w 10741719"/>
              <a:gd name="connsiteY7" fmla="*/ 1419864 h 5921535"/>
              <a:gd name="connsiteX8" fmla="*/ 8557517 w 10741719"/>
              <a:gd name="connsiteY8" fmla="*/ 1612369 h 5921535"/>
              <a:gd name="connsiteX9" fmla="*/ 9929117 w 10741719"/>
              <a:gd name="connsiteY9" fmla="*/ 2250043 h 5921535"/>
              <a:gd name="connsiteX10" fmla="*/ 10398348 w 10741719"/>
              <a:gd name="connsiteY10" fmla="*/ 3669769 h 5921535"/>
              <a:gd name="connsiteX11" fmla="*/ 9905054 w 10741719"/>
              <a:gd name="connsiteY11" fmla="*/ 4608232 h 5921535"/>
              <a:gd name="connsiteX12" fmla="*/ 10061464 w 10741719"/>
              <a:gd name="connsiteY12" fmla="*/ 5751232 h 5921535"/>
              <a:gd name="connsiteX13" fmla="*/ 10025369 w 10741719"/>
              <a:gd name="connsiteY13" fmla="*/ 5907643 h 5921535"/>
              <a:gd name="connsiteX14" fmla="*/ 628706 w 10741719"/>
              <a:gd name="connsiteY14" fmla="*/ 5679043 h 59215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0741719" h="5921535">
                <a:moveTo>
                  <a:pt x="628706" y="5679043"/>
                </a:moveTo>
                <a:cubicBezTo>
                  <a:pt x="-909331" y="5482527"/>
                  <a:pt x="867332" y="5065432"/>
                  <a:pt x="797148" y="4728548"/>
                </a:cubicBezTo>
                <a:cubicBezTo>
                  <a:pt x="726964" y="4391664"/>
                  <a:pt x="323906" y="4116943"/>
                  <a:pt x="207601" y="3657738"/>
                </a:cubicBezTo>
                <a:cubicBezTo>
                  <a:pt x="91296" y="3198533"/>
                  <a:pt x="-75141" y="2472627"/>
                  <a:pt x="99317" y="1973317"/>
                </a:cubicBezTo>
                <a:cubicBezTo>
                  <a:pt x="273775" y="1474007"/>
                  <a:pt x="678838" y="990737"/>
                  <a:pt x="1254348" y="661874"/>
                </a:cubicBezTo>
                <a:cubicBezTo>
                  <a:pt x="1829858" y="333011"/>
                  <a:pt x="2848533" y="-7883"/>
                  <a:pt x="3552380" y="138"/>
                </a:cubicBezTo>
                <a:cubicBezTo>
                  <a:pt x="4256227" y="8159"/>
                  <a:pt x="4980128" y="473380"/>
                  <a:pt x="5477433" y="710001"/>
                </a:cubicBezTo>
                <a:cubicBezTo>
                  <a:pt x="5974738" y="946622"/>
                  <a:pt x="6022865" y="1269469"/>
                  <a:pt x="6536212" y="1419864"/>
                </a:cubicBezTo>
                <a:cubicBezTo>
                  <a:pt x="7049559" y="1570259"/>
                  <a:pt x="7992033" y="1474006"/>
                  <a:pt x="8557517" y="1612369"/>
                </a:cubicBezTo>
                <a:cubicBezTo>
                  <a:pt x="9123001" y="1750732"/>
                  <a:pt x="9622312" y="1907143"/>
                  <a:pt x="9929117" y="2250043"/>
                </a:cubicBezTo>
                <a:cubicBezTo>
                  <a:pt x="10235922" y="2592943"/>
                  <a:pt x="10402359" y="3276737"/>
                  <a:pt x="10398348" y="3669769"/>
                </a:cubicBezTo>
                <a:cubicBezTo>
                  <a:pt x="10394338" y="4062800"/>
                  <a:pt x="9961201" y="4261321"/>
                  <a:pt x="9905054" y="4608232"/>
                </a:cubicBezTo>
                <a:cubicBezTo>
                  <a:pt x="9848907" y="4955143"/>
                  <a:pt x="10041412" y="5534663"/>
                  <a:pt x="10061464" y="5751232"/>
                </a:cubicBezTo>
                <a:cubicBezTo>
                  <a:pt x="10081517" y="5967801"/>
                  <a:pt x="11605516" y="5921680"/>
                  <a:pt x="10025369" y="5907643"/>
                </a:cubicBezTo>
                <a:cubicBezTo>
                  <a:pt x="8445222" y="5893606"/>
                  <a:pt x="2166743" y="5875559"/>
                  <a:pt x="628706" y="5679043"/>
                </a:cubicBezTo>
                <a:close/>
              </a:path>
            </a:pathLst>
          </a:custGeom>
          <a:solidFill>
            <a:schemeClr val="bg1">
              <a:alpha val="8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3" name="任意多边形: 形状 2">
            <a:extLst>
              <a:ext uri="{FF2B5EF4-FFF2-40B4-BE49-F238E27FC236}">
                <a16:creationId xmlns:a16="http://schemas.microsoft.com/office/drawing/2014/main" id="{5ECD9310-9EC2-44B3-9BCB-BA767359D597}"/>
              </a:ext>
            </a:extLst>
          </p:cNvPr>
          <p:cNvSpPr/>
          <p:nvPr/>
        </p:nvSpPr>
        <p:spPr>
          <a:xfrm>
            <a:off x="821483" y="1014084"/>
            <a:ext cx="10755492" cy="5898635"/>
          </a:xfrm>
          <a:custGeom>
            <a:avLst/>
            <a:gdLst>
              <a:gd name="connsiteX0" fmla="*/ 3362687 w 10755492"/>
              <a:gd name="connsiteY0" fmla="*/ 423 h 5898635"/>
              <a:gd name="connsiteX1" fmla="*/ 4989770 w 10755492"/>
              <a:gd name="connsiteY1" fmla="*/ 333453 h 5898635"/>
              <a:gd name="connsiteX2" fmla="*/ 6698254 w 10755492"/>
              <a:gd name="connsiteY2" fmla="*/ 1404263 h 5898635"/>
              <a:gd name="connsiteX3" fmla="*/ 9369264 w 10755492"/>
              <a:gd name="connsiteY3" fmla="*/ 1765211 h 5898635"/>
              <a:gd name="connsiteX4" fmla="*/ 10632580 w 10755492"/>
              <a:gd name="connsiteY4" fmla="*/ 2872116 h 5898635"/>
              <a:gd name="connsiteX5" fmla="*/ 10656643 w 10755492"/>
              <a:gd name="connsiteY5" fmla="*/ 4171527 h 5898635"/>
              <a:gd name="connsiteX6" fmla="*/ 10187412 w 10755492"/>
              <a:gd name="connsiteY6" fmla="*/ 4893421 h 5898635"/>
              <a:gd name="connsiteX7" fmla="*/ 10403980 w 10755492"/>
              <a:gd name="connsiteY7" fmla="*/ 5759695 h 5898635"/>
              <a:gd name="connsiteX8" fmla="*/ 10464138 w 10755492"/>
              <a:gd name="connsiteY8" fmla="*/ 5892042 h 5898635"/>
              <a:gd name="connsiteX9" fmla="*/ 10160411 w 10755492"/>
              <a:gd name="connsiteY9" fmla="*/ 5889105 h 5898635"/>
              <a:gd name="connsiteX10" fmla="*/ 10140999 w 10755492"/>
              <a:gd name="connsiteY10" fmla="*/ 5887685 h 5898635"/>
              <a:gd name="connsiteX11" fmla="*/ 10142772 w 10755492"/>
              <a:gd name="connsiteY11" fmla="*/ 5887232 h 5898635"/>
              <a:gd name="connsiteX12" fmla="*/ 10066340 w 10755492"/>
              <a:gd name="connsiteY12" fmla="*/ 5770105 h 5898635"/>
              <a:gd name="connsiteX13" fmla="*/ 9865997 w 10755492"/>
              <a:gd name="connsiteY13" fmla="*/ 4968733 h 5898635"/>
              <a:gd name="connsiteX14" fmla="*/ 10300073 w 10755492"/>
              <a:gd name="connsiteY14" fmla="*/ 4300923 h 5898635"/>
              <a:gd name="connsiteX15" fmla="*/ 10277813 w 10755492"/>
              <a:gd name="connsiteY15" fmla="*/ 3098865 h 5898635"/>
              <a:gd name="connsiteX16" fmla="*/ 9109145 w 10755492"/>
              <a:gd name="connsiteY16" fmla="*/ 2074890 h 5898635"/>
              <a:gd name="connsiteX17" fmla="*/ 6638249 w 10755492"/>
              <a:gd name="connsiteY17" fmla="*/ 1740985 h 5898635"/>
              <a:gd name="connsiteX18" fmla="*/ 5057766 w 10755492"/>
              <a:gd name="connsiteY18" fmla="*/ 750401 h 5898635"/>
              <a:gd name="connsiteX19" fmla="*/ 3020946 w 10755492"/>
              <a:gd name="connsiteY19" fmla="*/ 516667 h 5898635"/>
              <a:gd name="connsiteX20" fmla="*/ 817173 w 10755492"/>
              <a:gd name="connsiteY20" fmla="*/ 1919068 h 5898635"/>
              <a:gd name="connsiteX21" fmla="*/ 472138 w 10755492"/>
              <a:gd name="connsiteY21" fmla="*/ 3644243 h 5898635"/>
              <a:gd name="connsiteX22" fmla="*/ 1151078 w 10755492"/>
              <a:gd name="connsiteY22" fmla="*/ 4979863 h 5898635"/>
              <a:gd name="connsiteX23" fmla="*/ 1083122 w 10755492"/>
              <a:gd name="connsiteY23" fmla="*/ 5650673 h 5898635"/>
              <a:gd name="connsiteX24" fmla="*/ 996657 w 10755492"/>
              <a:gd name="connsiteY24" fmla="*/ 5833914 h 5898635"/>
              <a:gd name="connsiteX25" fmla="*/ 598243 w 10755492"/>
              <a:gd name="connsiteY25" fmla="*/ 5831884 h 5898635"/>
              <a:gd name="connsiteX26" fmla="*/ 766685 w 10755492"/>
              <a:gd name="connsiteY26" fmla="*/ 4905453 h 5898635"/>
              <a:gd name="connsiteX27" fmla="*/ 32759 w 10755492"/>
              <a:gd name="connsiteY27" fmla="*/ 3461663 h 5898635"/>
              <a:gd name="connsiteX28" fmla="*/ 405738 w 10755492"/>
              <a:gd name="connsiteY28" fmla="*/ 1596769 h 5898635"/>
              <a:gd name="connsiteX29" fmla="*/ 2787991 w 10755492"/>
              <a:gd name="connsiteY29" fmla="*/ 80790 h 5898635"/>
              <a:gd name="connsiteX30" fmla="*/ 3362687 w 10755492"/>
              <a:gd name="connsiteY30" fmla="*/ 423 h 58986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0755492" h="5898635">
                <a:moveTo>
                  <a:pt x="3362687" y="423"/>
                </a:moveTo>
                <a:cubicBezTo>
                  <a:pt x="3936631" y="-9823"/>
                  <a:pt x="4500988" y="168019"/>
                  <a:pt x="4989770" y="333453"/>
                </a:cubicBezTo>
                <a:cubicBezTo>
                  <a:pt x="5641481" y="554032"/>
                  <a:pt x="5968338" y="1165637"/>
                  <a:pt x="6698254" y="1404263"/>
                </a:cubicBezTo>
                <a:cubicBezTo>
                  <a:pt x="7428170" y="1642889"/>
                  <a:pt x="8713543" y="1520569"/>
                  <a:pt x="9369264" y="1765211"/>
                </a:cubicBezTo>
                <a:cubicBezTo>
                  <a:pt x="10024985" y="2009853"/>
                  <a:pt x="10418017" y="2471063"/>
                  <a:pt x="10632580" y="2872116"/>
                </a:cubicBezTo>
                <a:cubicBezTo>
                  <a:pt x="10847143" y="3273169"/>
                  <a:pt x="10730838" y="3834643"/>
                  <a:pt x="10656643" y="4171527"/>
                </a:cubicBezTo>
                <a:cubicBezTo>
                  <a:pt x="10582448" y="4508411"/>
                  <a:pt x="10229522" y="4628726"/>
                  <a:pt x="10187412" y="4893421"/>
                </a:cubicBezTo>
                <a:cubicBezTo>
                  <a:pt x="10145302" y="5158116"/>
                  <a:pt x="10357859" y="5593258"/>
                  <a:pt x="10403980" y="5759695"/>
                </a:cubicBezTo>
                <a:cubicBezTo>
                  <a:pt x="10450101" y="5926132"/>
                  <a:pt x="10524296" y="5871989"/>
                  <a:pt x="10464138" y="5892042"/>
                </a:cubicBezTo>
                <a:cubicBezTo>
                  <a:pt x="10426539" y="5904575"/>
                  <a:pt x="10271445" y="5896742"/>
                  <a:pt x="10160411" y="5889105"/>
                </a:cubicBezTo>
                <a:lnTo>
                  <a:pt x="10140999" y="5887685"/>
                </a:lnTo>
                <a:lnTo>
                  <a:pt x="10142772" y="5887232"/>
                </a:lnTo>
                <a:cubicBezTo>
                  <a:pt x="10144946" y="5886276"/>
                  <a:pt x="10098339" y="5885580"/>
                  <a:pt x="10066340" y="5770105"/>
                </a:cubicBezTo>
                <a:cubicBezTo>
                  <a:pt x="10023674" y="5616137"/>
                  <a:pt x="9827042" y="5213596"/>
                  <a:pt x="9865997" y="4968733"/>
                </a:cubicBezTo>
                <a:cubicBezTo>
                  <a:pt x="9904952" y="4723869"/>
                  <a:pt x="10231437" y="4612568"/>
                  <a:pt x="10300073" y="4300923"/>
                </a:cubicBezTo>
                <a:cubicBezTo>
                  <a:pt x="10368709" y="3989279"/>
                  <a:pt x="10476300" y="3469871"/>
                  <a:pt x="10277813" y="3098865"/>
                </a:cubicBezTo>
                <a:cubicBezTo>
                  <a:pt x="10079325" y="2727859"/>
                  <a:pt x="9715739" y="2301204"/>
                  <a:pt x="9109145" y="2074890"/>
                </a:cubicBezTo>
                <a:cubicBezTo>
                  <a:pt x="8502551" y="1848577"/>
                  <a:pt x="7313480" y="1961733"/>
                  <a:pt x="6638249" y="1740985"/>
                </a:cubicBezTo>
                <a:cubicBezTo>
                  <a:pt x="5963019" y="1520237"/>
                  <a:pt x="5660651" y="954454"/>
                  <a:pt x="5057766" y="750401"/>
                </a:cubicBezTo>
                <a:cubicBezTo>
                  <a:pt x="4454883" y="546348"/>
                  <a:pt x="3727711" y="321889"/>
                  <a:pt x="3020946" y="516667"/>
                </a:cubicBezTo>
                <a:cubicBezTo>
                  <a:pt x="2314181" y="711446"/>
                  <a:pt x="1241974" y="1397805"/>
                  <a:pt x="817173" y="1919068"/>
                </a:cubicBezTo>
                <a:cubicBezTo>
                  <a:pt x="392372" y="2440331"/>
                  <a:pt x="416487" y="3134111"/>
                  <a:pt x="472138" y="3644243"/>
                </a:cubicBezTo>
                <a:cubicBezTo>
                  <a:pt x="527789" y="4154375"/>
                  <a:pt x="1063892" y="4614422"/>
                  <a:pt x="1151078" y="4979863"/>
                </a:cubicBezTo>
                <a:cubicBezTo>
                  <a:pt x="1216467" y="5253944"/>
                  <a:pt x="1164468" y="5460721"/>
                  <a:pt x="1083122" y="5650673"/>
                </a:cubicBezTo>
                <a:lnTo>
                  <a:pt x="996657" y="5833914"/>
                </a:lnTo>
                <a:lnTo>
                  <a:pt x="598243" y="5831884"/>
                </a:lnTo>
                <a:cubicBezTo>
                  <a:pt x="729587" y="5566187"/>
                  <a:pt x="860932" y="5300490"/>
                  <a:pt x="766685" y="4905453"/>
                </a:cubicBezTo>
                <a:cubicBezTo>
                  <a:pt x="672438" y="4510416"/>
                  <a:pt x="92917" y="4013110"/>
                  <a:pt x="32759" y="3461663"/>
                </a:cubicBezTo>
                <a:cubicBezTo>
                  <a:pt x="-27399" y="2910216"/>
                  <a:pt x="-53467" y="2160248"/>
                  <a:pt x="405738" y="1596769"/>
                </a:cubicBezTo>
                <a:cubicBezTo>
                  <a:pt x="864943" y="1033290"/>
                  <a:pt x="2023986" y="291343"/>
                  <a:pt x="2787991" y="80790"/>
                </a:cubicBezTo>
                <a:cubicBezTo>
                  <a:pt x="2978993" y="28152"/>
                  <a:pt x="3171372" y="3838"/>
                  <a:pt x="3362687" y="423"/>
                </a:cubicBezTo>
                <a:close/>
              </a:path>
            </a:pathLst>
          </a:custGeom>
          <a:solidFill>
            <a:srgbClr val="F49DB1"/>
          </a:solidFill>
          <a:ln w="762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5" name="图片 14">
            <a:extLst>
              <a:ext uri="{FF2B5EF4-FFF2-40B4-BE49-F238E27FC236}">
                <a16:creationId xmlns:a16="http://schemas.microsoft.com/office/drawing/2014/main" id="{CFF263F7-4500-408A-8004-76C14C0ED12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38113">
            <a:off x="2725159" y="3515775"/>
            <a:ext cx="1350814" cy="1177705"/>
          </a:xfrm>
          <a:prstGeom prst="rect">
            <a:avLst/>
          </a:prstGeom>
        </p:spPr>
      </p:pic>
      <p:pic>
        <p:nvPicPr>
          <p:cNvPr id="16" name="图片 15">
            <a:extLst>
              <a:ext uri="{FF2B5EF4-FFF2-40B4-BE49-F238E27FC236}">
                <a16:creationId xmlns:a16="http://schemas.microsoft.com/office/drawing/2014/main" id="{4244B844-2BE1-4147-937B-2DBB58F658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847506">
            <a:off x="3165674" y="4337508"/>
            <a:ext cx="1350814" cy="1177705"/>
          </a:xfrm>
          <a:prstGeom prst="rect">
            <a:avLst/>
          </a:prstGeom>
        </p:spPr>
      </p:pic>
      <p:pic>
        <p:nvPicPr>
          <p:cNvPr id="17" name="图片 16">
            <a:extLst>
              <a:ext uri="{FF2B5EF4-FFF2-40B4-BE49-F238E27FC236}">
                <a16:creationId xmlns:a16="http://schemas.microsoft.com/office/drawing/2014/main" id="{856845BC-3147-4CBF-ADDF-6444FAC25A9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380294">
            <a:off x="3482483" y="5140130"/>
            <a:ext cx="1350814" cy="117770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8EABAFE-36F4-4AD1-B88C-CEA08D97065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8575" r="8547"/>
          <a:stretch/>
        </p:blipFill>
        <p:spPr>
          <a:xfrm>
            <a:off x="1494395" y="357450"/>
            <a:ext cx="9409668" cy="6255953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84277564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F74E8ED3-43D1-4C0A-96A4-A40FF3F6C81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6" name="组合 5">
            <a:extLst>
              <a:ext uri="{FF2B5EF4-FFF2-40B4-BE49-F238E27FC236}">
                <a16:creationId xmlns:a16="http://schemas.microsoft.com/office/drawing/2014/main" id="{2AACA59E-5DA5-453F-8890-40F27BC92B3C}"/>
              </a:ext>
            </a:extLst>
          </p:cNvPr>
          <p:cNvGrpSpPr/>
          <p:nvPr/>
        </p:nvGrpSpPr>
        <p:grpSpPr>
          <a:xfrm rot="10800000">
            <a:off x="626072" y="-886906"/>
            <a:ext cx="10939856" cy="6998947"/>
            <a:chOff x="821483" y="1014084"/>
            <a:chExt cx="10939856" cy="6146566"/>
          </a:xfrm>
        </p:grpSpPr>
        <p:sp>
          <p:nvSpPr>
            <p:cNvPr id="4" name="任意多边形: 形状 3">
              <a:extLst>
                <a:ext uri="{FF2B5EF4-FFF2-40B4-BE49-F238E27FC236}">
                  <a16:creationId xmlns:a16="http://schemas.microsoft.com/office/drawing/2014/main" id="{EC54161C-34F8-4097-9C8B-5F6010466710}"/>
                </a:ext>
              </a:extLst>
            </p:cNvPr>
            <p:cNvSpPr/>
            <p:nvPr/>
          </p:nvSpPr>
          <p:spPr>
            <a:xfrm>
              <a:off x="1019620" y="1239115"/>
              <a:ext cx="10741719" cy="5921535"/>
            </a:xfrm>
            <a:custGeom>
              <a:avLst/>
              <a:gdLst>
                <a:gd name="connsiteX0" fmla="*/ 628706 w 10741719"/>
                <a:gd name="connsiteY0" fmla="*/ 5679043 h 5921535"/>
                <a:gd name="connsiteX1" fmla="*/ 797148 w 10741719"/>
                <a:gd name="connsiteY1" fmla="*/ 4728548 h 5921535"/>
                <a:gd name="connsiteX2" fmla="*/ 207601 w 10741719"/>
                <a:gd name="connsiteY2" fmla="*/ 3657738 h 5921535"/>
                <a:gd name="connsiteX3" fmla="*/ 99317 w 10741719"/>
                <a:gd name="connsiteY3" fmla="*/ 1973317 h 5921535"/>
                <a:gd name="connsiteX4" fmla="*/ 1254348 w 10741719"/>
                <a:gd name="connsiteY4" fmla="*/ 661874 h 5921535"/>
                <a:gd name="connsiteX5" fmla="*/ 3552380 w 10741719"/>
                <a:gd name="connsiteY5" fmla="*/ 138 h 5921535"/>
                <a:gd name="connsiteX6" fmla="*/ 5477433 w 10741719"/>
                <a:gd name="connsiteY6" fmla="*/ 710001 h 5921535"/>
                <a:gd name="connsiteX7" fmla="*/ 6536212 w 10741719"/>
                <a:gd name="connsiteY7" fmla="*/ 1419864 h 5921535"/>
                <a:gd name="connsiteX8" fmla="*/ 8557517 w 10741719"/>
                <a:gd name="connsiteY8" fmla="*/ 1612369 h 5921535"/>
                <a:gd name="connsiteX9" fmla="*/ 9929117 w 10741719"/>
                <a:gd name="connsiteY9" fmla="*/ 2250043 h 5921535"/>
                <a:gd name="connsiteX10" fmla="*/ 10398348 w 10741719"/>
                <a:gd name="connsiteY10" fmla="*/ 3669769 h 5921535"/>
                <a:gd name="connsiteX11" fmla="*/ 9905054 w 10741719"/>
                <a:gd name="connsiteY11" fmla="*/ 4608232 h 5921535"/>
                <a:gd name="connsiteX12" fmla="*/ 10061464 w 10741719"/>
                <a:gd name="connsiteY12" fmla="*/ 5751232 h 5921535"/>
                <a:gd name="connsiteX13" fmla="*/ 10025369 w 10741719"/>
                <a:gd name="connsiteY13" fmla="*/ 5907643 h 5921535"/>
                <a:gd name="connsiteX14" fmla="*/ 628706 w 10741719"/>
                <a:gd name="connsiteY14" fmla="*/ 5679043 h 5921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741719" h="5921535">
                  <a:moveTo>
                    <a:pt x="628706" y="5679043"/>
                  </a:moveTo>
                  <a:cubicBezTo>
                    <a:pt x="-909331" y="5482527"/>
                    <a:pt x="867332" y="5065432"/>
                    <a:pt x="797148" y="4728548"/>
                  </a:cubicBezTo>
                  <a:cubicBezTo>
                    <a:pt x="726964" y="4391664"/>
                    <a:pt x="323906" y="4116943"/>
                    <a:pt x="207601" y="3657738"/>
                  </a:cubicBezTo>
                  <a:cubicBezTo>
                    <a:pt x="91296" y="3198533"/>
                    <a:pt x="-75141" y="2472627"/>
                    <a:pt x="99317" y="1973317"/>
                  </a:cubicBezTo>
                  <a:cubicBezTo>
                    <a:pt x="273775" y="1474007"/>
                    <a:pt x="678838" y="990737"/>
                    <a:pt x="1254348" y="661874"/>
                  </a:cubicBezTo>
                  <a:cubicBezTo>
                    <a:pt x="1829858" y="333011"/>
                    <a:pt x="2848533" y="-7883"/>
                    <a:pt x="3552380" y="138"/>
                  </a:cubicBezTo>
                  <a:cubicBezTo>
                    <a:pt x="4256227" y="8159"/>
                    <a:pt x="4980128" y="473380"/>
                    <a:pt x="5477433" y="710001"/>
                  </a:cubicBezTo>
                  <a:cubicBezTo>
                    <a:pt x="5974738" y="946622"/>
                    <a:pt x="6022865" y="1269469"/>
                    <a:pt x="6536212" y="1419864"/>
                  </a:cubicBezTo>
                  <a:cubicBezTo>
                    <a:pt x="7049559" y="1570259"/>
                    <a:pt x="7992033" y="1474006"/>
                    <a:pt x="8557517" y="1612369"/>
                  </a:cubicBezTo>
                  <a:cubicBezTo>
                    <a:pt x="9123001" y="1750732"/>
                    <a:pt x="9622312" y="1907143"/>
                    <a:pt x="9929117" y="2250043"/>
                  </a:cubicBezTo>
                  <a:cubicBezTo>
                    <a:pt x="10235922" y="2592943"/>
                    <a:pt x="10402359" y="3276737"/>
                    <a:pt x="10398348" y="3669769"/>
                  </a:cubicBezTo>
                  <a:cubicBezTo>
                    <a:pt x="10394338" y="4062800"/>
                    <a:pt x="9961201" y="4261321"/>
                    <a:pt x="9905054" y="4608232"/>
                  </a:cubicBezTo>
                  <a:cubicBezTo>
                    <a:pt x="9848907" y="4955143"/>
                    <a:pt x="10041412" y="5534663"/>
                    <a:pt x="10061464" y="5751232"/>
                  </a:cubicBezTo>
                  <a:cubicBezTo>
                    <a:pt x="10081517" y="5967801"/>
                    <a:pt x="11605516" y="5921680"/>
                    <a:pt x="10025369" y="5907643"/>
                  </a:cubicBezTo>
                  <a:cubicBezTo>
                    <a:pt x="8445222" y="5893606"/>
                    <a:pt x="2166743" y="5875559"/>
                    <a:pt x="628706" y="5679043"/>
                  </a:cubicBezTo>
                  <a:close/>
                </a:path>
              </a:pathLst>
            </a:custGeom>
            <a:solidFill>
              <a:schemeClr val="bg1">
                <a:alpha val="8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  <p:sp>
          <p:nvSpPr>
            <p:cNvPr id="5" name="任意多边形: 形状 4">
              <a:extLst>
                <a:ext uri="{FF2B5EF4-FFF2-40B4-BE49-F238E27FC236}">
                  <a16:creationId xmlns:a16="http://schemas.microsoft.com/office/drawing/2014/main" id="{4C697D25-C074-4A94-B30F-AB4AAA25B997}"/>
                </a:ext>
              </a:extLst>
            </p:cNvPr>
            <p:cNvSpPr/>
            <p:nvPr/>
          </p:nvSpPr>
          <p:spPr>
            <a:xfrm>
              <a:off x="821483" y="1014084"/>
              <a:ext cx="10755492" cy="5898635"/>
            </a:xfrm>
            <a:custGeom>
              <a:avLst/>
              <a:gdLst>
                <a:gd name="connsiteX0" fmla="*/ 3362687 w 10755492"/>
                <a:gd name="connsiteY0" fmla="*/ 423 h 5898635"/>
                <a:gd name="connsiteX1" fmla="*/ 4989770 w 10755492"/>
                <a:gd name="connsiteY1" fmla="*/ 333453 h 5898635"/>
                <a:gd name="connsiteX2" fmla="*/ 6698254 w 10755492"/>
                <a:gd name="connsiteY2" fmla="*/ 1404263 h 5898635"/>
                <a:gd name="connsiteX3" fmla="*/ 9369264 w 10755492"/>
                <a:gd name="connsiteY3" fmla="*/ 1765211 h 5898635"/>
                <a:gd name="connsiteX4" fmla="*/ 10632580 w 10755492"/>
                <a:gd name="connsiteY4" fmla="*/ 2872116 h 5898635"/>
                <a:gd name="connsiteX5" fmla="*/ 10656643 w 10755492"/>
                <a:gd name="connsiteY5" fmla="*/ 4171527 h 5898635"/>
                <a:gd name="connsiteX6" fmla="*/ 10187412 w 10755492"/>
                <a:gd name="connsiteY6" fmla="*/ 4893421 h 5898635"/>
                <a:gd name="connsiteX7" fmla="*/ 10403980 w 10755492"/>
                <a:gd name="connsiteY7" fmla="*/ 5759695 h 5898635"/>
                <a:gd name="connsiteX8" fmla="*/ 10464138 w 10755492"/>
                <a:gd name="connsiteY8" fmla="*/ 5892042 h 5898635"/>
                <a:gd name="connsiteX9" fmla="*/ 10160411 w 10755492"/>
                <a:gd name="connsiteY9" fmla="*/ 5889105 h 5898635"/>
                <a:gd name="connsiteX10" fmla="*/ 10140999 w 10755492"/>
                <a:gd name="connsiteY10" fmla="*/ 5887685 h 5898635"/>
                <a:gd name="connsiteX11" fmla="*/ 10142772 w 10755492"/>
                <a:gd name="connsiteY11" fmla="*/ 5887232 h 5898635"/>
                <a:gd name="connsiteX12" fmla="*/ 10066340 w 10755492"/>
                <a:gd name="connsiteY12" fmla="*/ 5770105 h 5898635"/>
                <a:gd name="connsiteX13" fmla="*/ 9865997 w 10755492"/>
                <a:gd name="connsiteY13" fmla="*/ 4968733 h 5898635"/>
                <a:gd name="connsiteX14" fmla="*/ 10300073 w 10755492"/>
                <a:gd name="connsiteY14" fmla="*/ 4300923 h 5898635"/>
                <a:gd name="connsiteX15" fmla="*/ 10277813 w 10755492"/>
                <a:gd name="connsiteY15" fmla="*/ 3098865 h 5898635"/>
                <a:gd name="connsiteX16" fmla="*/ 9109145 w 10755492"/>
                <a:gd name="connsiteY16" fmla="*/ 2074890 h 5898635"/>
                <a:gd name="connsiteX17" fmla="*/ 6638249 w 10755492"/>
                <a:gd name="connsiteY17" fmla="*/ 1740985 h 5898635"/>
                <a:gd name="connsiteX18" fmla="*/ 5057766 w 10755492"/>
                <a:gd name="connsiteY18" fmla="*/ 750401 h 5898635"/>
                <a:gd name="connsiteX19" fmla="*/ 3020946 w 10755492"/>
                <a:gd name="connsiteY19" fmla="*/ 516667 h 5898635"/>
                <a:gd name="connsiteX20" fmla="*/ 817173 w 10755492"/>
                <a:gd name="connsiteY20" fmla="*/ 1919068 h 5898635"/>
                <a:gd name="connsiteX21" fmla="*/ 472138 w 10755492"/>
                <a:gd name="connsiteY21" fmla="*/ 3644243 h 5898635"/>
                <a:gd name="connsiteX22" fmla="*/ 1151078 w 10755492"/>
                <a:gd name="connsiteY22" fmla="*/ 4979863 h 5898635"/>
                <a:gd name="connsiteX23" fmla="*/ 1083122 w 10755492"/>
                <a:gd name="connsiteY23" fmla="*/ 5650673 h 5898635"/>
                <a:gd name="connsiteX24" fmla="*/ 996657 w 10755492"/>
                <a:gd name="connsiteY24" fmla="*/ 5833914 h 5898635"/>
                <a:gd name="connsiteX25" fmla="*/ 598243 w 10755492"/>
                <a:gd name="connsiteY25" fmla="*/ 5831884 h 5898635"/>
                <a:gd name="connsiteX26" fmla="*/ 766685 w 10755492"/>
                <a:gd name="connsiteY26" fmla="*/ 4905453 h 5898635"/>
                <a:gd name="connsiteX27" fmla="*/ 32759 w 10755492"/>
                <a:gd name="connsiteY27" fmla="*/ 3461663 h 5898635"/>
                <a:gd name="connsiteX28" fmla="*/ 405738 w 10755492"/>
                <a:gd name="connsiteY28" fmla="*/ 1596769 h 5898635"/>
                <a:gd name="connsiteX29" fmla="*/ 2787991 w 10755492"/>
                <a:gd name="connsiteY29" fmla="*/ 80790 h 5898635"/>
                <a:gd name="connsiteX30" fmla="*/ 3362687 w 10755492"/>
                <a:gd name="connsiteY30" fmla="*/ 423 h 5898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0755492" h="5898635">
                  <a:moveTo>
                    <a:pt x="3362687" y="423"/>
                  </a:moveTo>
                  <a:cubicBezTo>
                    <a:pt x="3936631" y="-9823"/>
                    <a:pt x="4500988" y="168019"/>
                    <a:pt x="4989770" y="333453"/>
                  </a:cubicBezTo>
                  <a:cubicBezTo>
                    <a:pt x="5641481" y="554032"/>
                    <a:pt x="5968338" y="1165637"/>
                    <a:pt x="6698254" y="1404263"/>
                  </a:cubicBezTo>
                  <a:cubicBezTo>
                    <a:pt x="7428170" y="1642889"/>
                    <a:pt x="8713543" y="1520569"/>
                    <a:pt x="9369264" y="1765211"/>
                  </a:cubicBezTo>
                  <a:cubicBezTo>
                    <a:pt x="10024985" y="2009853"/>
                    <a:pt x="10418017" y="2471063"/>
                    <a:pt x="10632580" y="2872116"/>
                  </a:cubicBezTo>
                  <a:cubicBezTo>
                    <a:pt x="10847143" y="3273169"/>
                    <a:pt x="10730838" y="3834643"/>
                    <a:pt x="10656643" y="4171527"/>
                  </a:cubicBezTo>
                  <a:cubicBezTo>
                    <a:pt x="10582448" y="4508411"/>
                    <a:pt x="10229522" y="4628726"/>
                    <a:pt x="10187412" y="4893421"/>
                  </a:cubicBezTo>
                  <a:cubicBezTo>
                    <a:pt x="10145302" y="5158116"/>
                    <a:pt x="10357859" y="5593258"/>
                    <a:pt x="10403980" y="5759695"/>
                  </a:cubicBezTo>
                  <a:cubicBezTo>
                    <a:pt x="10450101" y="5926132"/>
                    <a:pt x="10524296" y="5871989"/>
                    <a:pt x="10464138" y="5892042"/>
                  </a:cubicBezTo>
                  <a:cubicBezTo>
                    <a:pt x="10426539" y="5904575"/>
                    <a:pt x="10271445" y="5896742"/>
                    <a:pt x="10160411" y="5889105"/>
                  </a:cubicBezTo>
                  <a:lnTo>
                    <a:pt x="10140999" y="5887685"/>
                  </a:lnTo>
                  <a:lnTo>
                    <a:pt x="10142772" y="5887232"/>
                  </a:lnTo>
                  <a:cubicBezTo>
                    <a:pt x="10144946" y="5886276"/>
                    <a:pt x="10098339" y="5885580"/>
                    <a:pt x="10066340" y="5770105"/>
                  </a:cubicBezTo>
                  <a:cubicBezTo>
                    <a:pt x="10023674" y="5616137"/>
                    <a:pt x="9827042" y="5213596"/>
                    <a:pt x="9865997" y="4968733"/>
                  </a:cubicBezTo>
                  <a:cubicBezTo>
                    <a:pt x="9904952" y="4723869"/>
                    <a:pt x="10231437" y="4612568"/>
                    <a:pt x="10300073" y="4300923"/>
                  </a:cubicBezTo>
                  <a:cubicBezTo>
                    <a:pt x="10368709" y="3989279"/>
                    <a:pt x="10476300" y="3469871"/>
                    <a:pt x="10277813" y="3098865"/>
                  </a:cubicBezTo>
                  <a:cubicBezTo>
                    <a:pt x="10079325" y="2727859"/>
                    <a:pt x="9715739" y="2301204"/>
                    <a:pt x="9109145" y="2074890"/>
                  </a:cubicBezTo>
                  <a:cubicBezTo>
                    <a:pt x="8502551" y="1848577"/>
                    <a:pt x="7313480" y="1961733"/>
                    <a:pt x="6638249" y="1740985"/>
                  </a:cubicBezTo>
                  <a:cubicBezTo>
                    <a:pt x="5963019" y="1520237"/>
                    <a:pt x="5660651" y="954454"/>
                    <a:pt x="5057766" y="750401"/>
                  </a:cubicBezTo>
                  <a:cubicBezTo>
                    <a:pt x="4454883" y="546348"/>
                    <a:pt x="3727711" y="321889"/>
                    <a:pt x="3020946" y="516667"/>
                  </a:cubicBezTo>
                  <a:cubicBezTo>
                    <a:pt x="2314181" y="711446"/>
                    <a:pt x="1241974" y="1397805"/>
                    <a:pt x="817173" y="1919068"/>
                  </a:cubicBezTo>
                  <a:cubicBezTo>
                    <a:pt x="392372" y="2440331"/>
                    <a:pt x="416487" y="3134111"/>
                    <a:pt x="472138" y="3644243"/>
                  </a:cubicBezTo>
                  <a:cubicBezTo>
                    <a:pt x="527789" y="4154375"/>
                    <a:pt x="1063892" y="4614422"/>
                    <a:pt x="1151078" y="4979863"/>
                  </a:cubicBezTo>
                  <a:cubicBezTo>
                    <a:pt x="1216467" y="5253944"/>
                    <a:pt x="1164468" y="5460721"/>
                    <a:pt x="1083122" y="5650673"/>
                  </a:cubicBezTo>
                  <a:lnTo>
                    <a:pt x="996657" y="5833914"/>
                  </a:lnTo>
                  <a:lnTo>
                    <a:pt x="598243" y="5831884"/>
                  </a:lnTo>
                  <a:cubicBezTo>
                    <a:pt x="729587" y="5566187"/>
                    <a:pt x="860932" y="5300490"/>
                    <a:pt x="766685" y="4905453"/>
                  </a:cubicBezTo>
                  <a:cubicBezTo>
                    <a:pt x="672438" y="4510416"/>
                    <a:pt x="92917" y="4013110"/>
                    <a:pt x="32759" y="3461663"/>
                  </a:cubicBezTo>
                  <a:cubicBezTo>
                    <a:pt x="-27399" y="2910216"/>
                    <a:pt x="-53467" y="2160248"/>
                    <a:pt x="405738" y="1596769"/>
                  </a:cubicBezTo>
                  <a:cubicBezTo>
                    <a:pt x="864943" y="1033290"/>
                    <a:pt x="2023986" y="291343"/>
                    <a:pt x="2787991" y="80790"/>
                  </a:cubicBezTo>
                  <a:cubicBezTo>
                    <a:pt x="2978993" y="28152"/>
                    <a:pt x="3171372" y="3838"/>
                    <a:pt x="3362687" y="423"/>
                  </a:cubicBezTo>
                  <a:close/>
                </a:path>
              </a:pathLst>
            </a:custGeom>
            <a:solidFill>
              <a:srgbClr val="F49DB1"/>
            </a:solidFill>
            <a:ln w="762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pic>
        <p:nvPicPr>
          <p:cNvPr id="8" name="图片 7">
            <a:extLst>
              <a:ext uri="{FF2B5EF4-FFF2-40B4-BE49-F238E27FC236}">
                <a16:creationId xmlns:a16="http://schemas.microsoft.com/office/drawing/2014/main" id="{D7BEB685-B97C-4688-9D04-C0DD426BECC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3273" y="303803"/>
            <a:ext cx="12698594" cy="7158791"/>
          </a:xfrm>
          <a:prstGeom prst="rect">
            <a:avLst/>
          </a:prstGeom>
        </p:spPr>
      </p:pic>
      <p:pic>
        <p:nvPicPr>
          <p:cNvPr id="11" name="图片 10">
            <a:extLst>
              <a:ext uri="{FF2B5EF4-FFF2-40B4-BE49-F238E27FC236}">
                <a16:creationId xmlns:a16="http://schemas.microsoft.com/office/drawing/2014/main" id="{34249AF5-C8A1-4354-8968-73B2F7C08FE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4697" y="-348217"/>
            <a:ext cx="2110741" cy="4797138"/>
          </a:xfrm>
          <a:prstGeom prst="rect">
            <a:avLst/>
          </a:prstGeom>
        </p:spPr>
      </p:pic>
      <p:pic>
        <p:nvPicPr>
          <p:cNvPr id="12" name="图片 11">
            <a:extLst>
              <a:ext uri="{FF2B5EF4-FFF2-40B4-BE49-F238E27FC236}">
                <a16:creationId xmlns:a16="http://schemas.microsoft.com/office/drawing/2014/main" id="{5D0A5730-CA12-4C23-BDB5-4527AE13AEA8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904838" y="2445874"/>
            <a:ext cx="2110741" cy="4797138"/>
          </a:xfrm>
          <a:prstGeom prst="rect">
            <a:avLst/>
          </a:prstGeom>
        </p:spPr>
      </p:pic>
      <p:cxnSp>
        <p:nvCxnSpPr>
          <p:cNvPr id="23" name="直接箭头连接符 22">
            <a:extLst>
              <a:ext uri="{FF2B5EF4-FFF2-40B4-BE49-F238E27FC236}">
                <a16:creationId xmlns:a16="http://schemas.microsoft.com/office/drawing/2014/main" id="{9D687A9D-3E94-452B-A7D0-B1A7FF5697D8}"/>
              </a:ext>
            </a:extLst>
          </p:cNvPr>
          <p:cNvCxnSpPr>
            <a:cxnSpLocks/>
          </p:cNvCxnSpPr>
          <p:nvPr/>
        </p:nvCxnSpPr>
        <p:spPr>
          <a:xfrm flipV="1">
            <a:off x="7009826" y="521370"/>
            <a:ext cx="0" cy="1604170"/>
          </a:xfrm>
          <a:prstGeom prst="straightConnector1">
            <a:avLst/>
          </a:prstGeom>
          <a:ln>
            <a:solidFill>
              <a:schemeClr val="tx1">
                <a:lumMod val="75000"/>
                <a:lumOff val="2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" name="Picture 23">
            <a:extLst>
              <a:ext uri="{FF2B5EF4-FFF2-40B4-BE49-F238E27FC236}">
                <a16:creationId xmlns:a16="http://schemas.microsoft.com/office/drawing/2014/main" id="{32E7D7CF-C546-4760-B59B-779AB638095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5646" y="361316"/>
            <a:ext cx="6693359" cy="6074731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B64C0647-A54A-49FA-AB80-EF43A9FE3BE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49034" y="993712"/>
            <a:ext cx="4090772" cy="4652248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386CA308-3DDE-48BD-A877-F60C818242F1}"/>
              </a:ext>
            </a:extLst>
          </p:cNvPr>
          <p:cNvSpPr/>
          <p:nvPr/>
        </p:nvSpPr>
        <p:spPr>
          <a:xfrm>
            <a:off x="7663953" y="1852443"/>
            <a:ext cx="2764098" cy="286232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vi-VN" altLang="en-US" sz="45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Ký đến lớp xin </a:t>
            </a:r>
          </a:p>
          <a:p>
            <a:pPr algn="ctr"/>
            <a:r>
              <a:rPr lang="vi-VN" altLang="en-US" sz="45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cô giáo cho học</a:t>
            </a:r>
            <a:endParaRPr lang="vi-VN" sz="45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FF0066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#9Slide03 Arima Madurai ExtraBo" panose="00000900000000000000" pitchFamily="2" charset="0"/>
              <a:ea typeface="UVF You Make Me Smile" panose="02000603000000000000" pitchFamily="2" charset="0"/>
              <a:cs typeface="#9Slide03 Arima Madurai ExtraBo" panose="000009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781807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任意多边形: 形状 1">
            <a:extLst>
              <a:ext uri="{FF2B5EF4-FFF2-40B4-BE49-F238E27FC236}">
                <a16:creationId xmlns:a16="http://schemas.microsoft.com/office/drawing/2014/main" id="{90026635-FD18-4E34-B8A5-842118B15905}"/>
              </a:ext>
            </a:extLst>
          </p:cNvPr>
          <p:cNvSpPr/>
          <p:nvPr/>
        </p:nvSpPr>
        <p:spPr>
          <a:xfrm>
            <a:off x="1019620" y="1239115"/>
            <a:ext cx="10741719" cy="5921535"/>
          </a:xfrm>
          <a:custGeom>
            <a:avLst/>
            <a:gdLst>
              <a:gd name="connsiteX0" fmla="*/ 628706 w 10741719"/>
              <a:gd name="connsiteY0" fmla="*/ 5679043 h 5921535"/>
              <a:gd name="connsiteX1" fmla="*/ 797148 w 10741719"/>
              <a:gd name="connsiteY1" fmla="*/ 4728548 h 5921535"/>
              <a:gd name="connsiteX2" fmla="*/ 207601 w 10741719"/>
              <a:gd name="connsiteY2" fmla="*/ 3657738 h 5921535"/>
              <a:gd name="connsiteX3" fmla="*/ 99317 w 10741719"/>
              <a:gd name="connsiteY3" fmla="*/ 1973317 h 5921535"/>
              <a:gd name="connsiteX4" fmla="*/ 1254348 w 10741719"/>
              <a:gd name="connsiteY4" fmla="*/ 661874 h 5921535"/>
              <a:gd name="connsiteX5" fmla="*/ 3552380 w 10741719"/>
              <a:gd name="connsiteY5" fmla="*/ 138 h 5921535"/>
              <a:gd name="connsiteX6" fmla="*/ 5477433 w 10741719"/>
              <a:gd name="connsiteY6" fmla="*/ 710001 h 5921535"/>
              <a:gd name="connsiteX7" fmla="*/ 6536212 w 10741719"/>
              <a:gd name="connsiteY7" fmla="*/ 1419864 h 5921535"/>
              <a:gd name="connsiteX8" fmla="*/ 8557517 w 10741719"/>
              <a:gd name="connsiteY8" fmla="*/ 1612369 h 5921535"/>
              <a:gd name="connsiteX9" fmla="*/ 9929117 w 10741719"/>
              <a:gd name="connsiteY9" fmla="*/ 2250043 h 5921535"/>
              <a:gd name="connsiteX10" fmla="*/ 10398348 w 10741719"/>
              <a:gd name="connsiteY10" fmla="*/ 3669769 h 5921535"/>
              <a:gd name="connsiteX11" fmla="*/ 9905054 w 10741719"/>
              <a:gd name="connsiteY11" fmla="*/ 4608232 h 5921535"/>
              <a:gd name="connsiteX12" fmla="*/ 10061464 w 10741719"/>
              <a:gd name="connsiteY12" fmla="*/ 5751232 h 5921535"/>
              <a:gd name="connsiteX13" fmla="*/ 10025369 w 10741719"/>
              <a:gd name="connsiteY13" fmla="*/ 5907643 h 5921535"/>
              <a:gd name="connsiteX14" fmla="*/ 628706 w 10741719"/>
              <a:gd name="connsiteY14" fmla="*/ 5679043 h 59215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0741719" h="5921535">
                <a:moveTo>
                  <a:pt x="628706" y="5679043"/>
                </a:moveTo>
                <a:cubicBezTo>
                  <a:pt x="-909331" y="5482527"/>
                  <a:pt x="867332" y="5065432"/>
                  <a:pt x="797148" y="4728548"/>
                </a:cubicBezTo>
                <a:cubicBezTo>
                  <a:pt x="726964" y="4391664"/>
                  <a:pt x="323906" y="4116943"/>
                  <a:pt x="207601" y="3657738"/>
                </a:cubicBezTo>
                <a:cubicBezTo>
                  <a:pt x="91296" y="3198533"/>
                  <a:pt x="-75141" y="2472627"/>
                  <a:pt x="99317" y="1973317"/>
                </a:cubicBezTo>
                <a:cubicBezTo>
                  <a:pt x="273775" y="1474007"/>
                  <a:pt x="678838" y="990737"/>
                  <a:pt x="1254348" y="661874"/>
                </a:cubicBezTo>
                <a:cubicBezTo>
                  <a:pt x="1829858" y="333011"/>
                  <a:pt x="2848533" y="-7883"/>
                  <a:pt x="3552380" y="138"/>
                </a:cubicBezTo>
                <a:cubicBezTo>
                  <a:pt x="4256227" y="8159"/>
                  <a:pt x="4980128" y="473380"/>
                  <a:pt x="5477433" y="710001"/>
                </a:cubicBezTo>
                <a:cubicBezTo>
                  <a:pt x="5974738" y="946622"/>
                  <a:pt x="6022865" y="1269469"/>
                  <a:pt x="6536212" y="1419864"/>
                </a:cubicBezTo>
                <a:cubicBezTo>
                  <a:pt x="7049559" y="1570259"/>
                  <a:pt x="7992033" y="1474006"/>
                  <a:pt x="8557517" y="1612369"/>
                </a:cubicBezTo>
                <a:cubicBezTo>
                  <a:pt x="9123001" y="1750732"/>
                  <a:pt x="9622312" y="1907143"/>
                  <a:pt x="9929117" y="2250043"/>
                </a:cubicBezTo>
                <a:cubicBezTo>
                  <a:pt x="10235922" y="2592943"/>
                  <a:pt x="10402359" y="3276737"/>
                  <a:pt x="10398348" y="3669769"/>
                </a:cubicBezTo>
                <a:cubicBezTo>
                  <a:pt x="10394338" y="4062800"/>
                  <a:pt x="9961201" y="4261321"/>
                  <a:pt x="9905054" y="4608232"/>
                </a:cubicBezTo>
                <a:cubicBezTo>
                  <a:pt x="9848907" y="4955143"/>
                  <a:pt x="10041412" y="5534663"/>
                  <a:pt x="10061464" y="5751232"/>
                </a:cubicBezTo>
                <a:cubicBezTo>
                  <a:pt x="10081517" y="5967801"/>
                  <a:pt x="11605516" y="5921680"/>
                  <a:pt x="10025369" y="5907643"/>
                </a:cubicBezTo>
                <a:cubicBezTo>
                  <a:pt x="8445222" y="5893606"/>
                  <a:pt x="2166743" y="5875559"/>
                  <a:pt x="628706" y="5679043"/>
                </a:cubicBezTo>
                <a:close/>
              </a:path>
            </a:pathLst>
          </a:custGeom>
          <a:solidFill>
            <a:schemeClr val="bg1">
              <a:alpha val="8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3" name="任意多边形: 形状 2">
            <a:extLst>
              <a:ext uri="{FF2B5EF4-FFF2-40B4-BE49-F238E27FC236}">
                <a16:creationId xmlns:a16="http://schemas.microsoft.com/office/drawing/2014/main" id="{5ECD9310-9EC2-44B3-9BCB-BA767359D597}"/>
              </a:ext>
            </a:extLst>
          </p:cNvPr>
          <p:cNvSpPr/>
          <p:nvPr/>
        </p:nvSpPr>
        <p:spPr>
          <a:xfrm>
            <a:off x="821483" y="1014084"/>
            <a:ext cx="10755492" cy="5898635"/>
          </a:xfrm>
          <a:custGeom>
            <a:avLst/>
            <a:gdLst>
              <a:gd name="connsiteX0" fmla="*/ 3362687 w 10755492"/>
              <a:gd name="connsiteY0" fmla="*/ 423 h 5898635"/>
              <a:gd name="connsiteX1" fmla="*/ 4989770 w 10755492"/>
              <a:gd name="connsiteY1" fmla="*/ 333453 h 5898635"/>
              <a:gd name="connsiteX2" fmla="*/ 6698254 w 10755492"/>
              <a:gd name="connsiteY2" fmla="*/ 1404263 h 5898635"/>
              <a:gd name="connsiteX3" fmla="*/ 9369264 w 10755492"/>
              <a:gd name="connsiteY3" fmla="*/ 1765211 h 5898635"/>
              <a:gd name="connsiteX4" fmla="*/ 10632580 w 10755492"/>
              <a:gd name="connsiteY4" fmla="*/ 2872116 h 5898635"/>
              <a:gd name="connsiteX5" fmla="*/ 10656643 w 10755492"/>
              <a:gd name="connsiteY5" fmla="*/ 4171527 h 5898635"/>
              <a:gd name="connsiteX6" fmla="*/ 10187412 w 10755492"/>
              <a:gd name="connsiteY6" fmla="*/ 4893421 h 5898635"/>
              <a:gd name="connsiteX7" fmla="*/ 10403980 w 10755492"/>
              <a:gd name="connsiteY7" fmla="*/ 5759695 h 5898635"/>
              <a:gd name="connsiteX8" fmla="*/ 10464138 w 10755492"/>
              <a:gd name="connsiteY8" fmla="*/ 5892042 h 5898635"/>
              <a:gd name="connsiteX9" fmla="*/ 10160411 w 10755492"/>
              <a:gd name="connsiteY9" fmla="*/ 5889105 h 5898635"/>
              <a:gd name="connsiteX10" fmla="*/ 10140999 w 10755492"/>
              <a:gd name="connsiteY10" fmla="*/ 5887685 h 5898635"/>
              <a:gd name="connsiteX11" fmla="*/ 10142772 w 10755492"/>
              <a:gd name="connsiteY11" fmla="*/ 5887232 h 5898635"/>
              <a:gd name="connsiteX12" fmla="*/ 10066340 w 10755492"/>
              <a:gd name="connsiteY12" fmla="*/ 5770105 h 5898635"/>
              <a:gd name="connsiteX13" fmla="*/ 9865997 w 10755492"/>
              <a:gd name="connsiteY13" fmla="*/ 4968733 h 5898635"/>
              <a:gd name="connsiteX14" fmla="*/ 10300073 w 10755492"/>
              <a:gd name="connsiteY14" fmla="*/ 4300923 h 5898635"/>
              <a:gd name="connsiteX15" fmla="*/ 10277813 w 10755492"/>
              <a:gd name="connsiteY15" fmla="*/ 3098865 h 5898635"/>
              <a:gd name="connsiteX16" fmla="*/ 9109145 w 10755492"/>
              <a:gd name="connsiteY16" fmla="*/ 2074890 h 5898635"/>
              <a:gd name="connsiteX17" fmla="*/ 6638249 w 10755492"/>
              <a:gd name="connsiteY17" fmla="*/ 1740985 h 5898635"/>
              <a:gd name="connsiteX18" fmla="*/ 5057766 w 10755492"/>
              <a:gd name="connsiteY18" fmla="*/ 750401 h 5898635"/>
              <a:gd name="connsiteX19" fmla="*/ 3020946 w 10755492"/>
              <a:gd name="connsiteY19" fmla="*/ 516667 h 5898635"/>
              <a:gd name="connsiteX20" fmla="*/ 817173 w 10755492"/>
              <a:gd name="connsiteY20" fmla="*/ 1919068 h 5898635"/>
              <a:gd name="connsiteX21" fmla="*/ 472138 w 10755492"/>
              <a:gd name="connsiteY21" fmla="*/ 3644243 h 5898635"/>
              <a:gd name="connsiteX22" fmla="*/ 1151078 w 10755492"/>
              <a:gd name="connsiteY22" fmla="*/ 4979863 h 5898635"/>
              <a:gd name="connsiteX23" fmla="*/ 1083122 w 10755492"/>
              <a:gd name="connsiteY23" fmla="*/ 5650673 h 5898635"/>
              <a:gd name="connsiteX24" fmla="*/ 996657 w 10755492"/>
              <a:gd name="connsiteY24" fmla="*/ 5833914 h 5898635"/>
              <a:gd name="connsiteX25" fmla="*/ 598243 w 10755492"/>
              <a:gd name="connsiteY25" fmla="*/ 5831884 h 5898635"/>
              <a:gd name="connsiteX26" fmla="*/ 766685 w 10755492"/>
              <a:gd name="connsiteY26" fmla="*/ 4905453 h 5898635"/>
              <a:gd name="connsiteX27" fmla="*/ 32759 w 10755492"/>
              <a:gd name="connsiteY27" fmla="*/ 3461663 h 5898635"/>
              <a:gd name="connsiteX28" fmla="*/ 405738 w 10755492"/>
              <a:gd name="connsiteY28" fmla="*/ 1596769 h 5898635"/>
              <a:gd name="connsiteX29" fmla="*/ 2787991 w 10755492"/>
              <a:gd name="connsiteY29" fmla="*/ 80790 h 5898635"/>
              <a:gd name="connsiteX30" fmla="*/ 3362687 w 10755492"/>
              <a:gd name="connsiteY30" fmla="*/ 423 h 58986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0755492" h="5898635">
                <a:moveTo>
                  <a:pt x="3362687" y="423"/>
                </a:moveTo>
                <a:cubicBezTo>
                  <a:pt x="3936631" y="-9823"/>
                  <a:pt x="4500988" y="168019"/>
                  <a:pt x="4989770" y="333453"/>
                </a:cubicBezTo>
                <a:cubicBezTo>
                  <a:pt x="5641481" y="554032"/>
                  <a:pt x="5968338" y="1165637"/>
                  <a:pt x="6698254" y="1404263"/>
                </a:cubicBezTo>
                <a:cubicBezTo>
                  <a:pt x="7428170" y="1642889"/>
                  <a:pt x="8713543" y="1520569"/>
                  <a:pt x="9369264" y="1765211"/>
                </a:cubicBezTo>
                <a:cubicBezTo>
                  <a:pt x="10024985" y="2009853"/>
                  <a:pt x="10418017" y="2471063"/>
                  <a:pt x="10632580" y="2872116"/>
                </a:cubicBezTo>
                <a:cubicBezTo>
                  <a:pt x="10847143" y="3273169"/>
                  <a:pt x="10730838" y="3834643"/>
                  <a:pt x="10656643" y="4171527"/>
                </a:cubicBezTo>
                <a:cubicBezTo>
                  <a:pt x="10582448" y="4508411"/>
                  <a:pt x="10229522" y="4628726"/>
                  <a:pt x="10187412" y="4893421"/>
                </a:cubicBezTo>
                <a:cubicBezTo>
                  <a:pt x="10145302" y="5158116"/>
                  <a:pt x="10357859" y="5593258"/>
                  <a:pt x="10403980" y="5759695"/>
                </a:cubicBezTo>
                <a:cubicBezTo>
                  <a:pt x="10450101" y="5926132"/>
                  <a:pt x="10524296" y="5871989"/>
                  <a:pt x="10464138" y="5892042"/>
                </a:cubicBezTo>
                <a:cubicBezTo>
                  <a:pt x="10426539" y="5904575"/>
                  <a:pt x="10271445" y="5896742"/>
                  <a:pt x="10160411" y="5889105"/>
                </a:cubicBezTo>
                <a:lnTo>
                  <a:pt x="10140999" y="5887685"/>
                </a:lnTo>
                <a:lnTo>
                  <a:pt x="10142772" y="5887232"/>
                </a:lnTo>
                <a:cubicBezTo>
                  <a:pt x="10144946" y="5886276"/>
                  <a:pt x="10098339" y="5885580"/>
                  <a:pt x="10066340" y="5770105"/>
                </a:cubicBezTo>
                <a:cubicBezTo>
                  <a:pt x="10023674" y="5616137"/>
                  <a:pt x="9827042" y="5213596"/>
                  <a:pt x="9865997" y="4968733"/>
                </a:cubicBezTo>
                <a:cubicBezTo>
                  <a:pt x="9904952" y="4723869"/>
                  <a:pt x="10231437" y="4612568"/>
                  <a:pt x="10300073" y="4300923"/>
                </a:cubicBezTo>
                <a:cubicBezTo>
                  <a:pt x="10368709" y="3989279"/>
                  <a:pt x="10476300" y="3469871"/>
                  <a:pt x="10277813" y="3098865"/>
                </a:cubicBezTo>
                <a:cubicBezTo>
                  <a:pt x="10079325" y="2727859"/>
                  <a:pt x="9715739" y="2301204"/>
                  <a:pt x="9109145" y="2074890"/>
                </a:cubicBezTo>
                <a:cubicBezTo>
                  <a:pt x="8502551" y="1848577"/>
                  <a:pt x="7313480" y="1961733"/>
                  <a:pt x="6638249" y="1740985"/>
                </a:cubicBezTo>
                <a:cubicBezTo>
                  <a:pt x="5963019" y="1520237"/>
                  <a:pt x="5660651" y="954454"/>
                  <a:pt x="5057766" y="750401"/>
                </a:cubicBezTo>
                <a:cubicBezTo>
                  <a:pt x="4454883" y="546348"/>
                  <a:pt x="3727711" y="321889"/>
                  <a:pt x="3020946" y="516667"/>
                </a:cubicBezTo>
                <a:cubicBezTo>
                  <a:pt x="2314181" y="711446"/>
                  <a:pt x="1241974" y="1397805"/>
                  <a:pt x="817173" y="1919068"/>
                </a:cubicBezTo>
                <a:cubicBezTo>
                  <a:pt x="392372" y="2440331"/>
                  <a:pt x="416487" y="3134111"/>
                  <a:pt x="472138" y="3644243"/>
                </a:cubicBezTo>
                <a:cubicBezTo>
                  <a:pt x="527789" y="4154375"/>
                  <a:pt x="1063892" y="4614422"/>
                  <a:pt x="1151078" y="4979863"/>
                </a:cubicBezTo>
                <a:cubicBezTo>
                  <a:pt x="1216467" y="5253944"/>
                  <a:pt x="1164468" y="5460721"/>
                  <a:pt x="1083122" y="5650673"/>
                </a:cubicBezTo>
                <a:lnTo>
                  <a:pt x="996657" y="5833914"/>
                </a:lnTo>
                <a:lnTo>
                  <a:pt x="598243" y="5831884"/>
                </a:lnTo>
                <a:cubicBezTo>
                  <a:pt x="729587" y="5566187"/>
                  <a:pt x="860932" y="5300490"/>
                  <a:pt x="766685" y="4905453"/>
                </a:cubicBezTo>
                <a:cubicBezTo>
                  <a:pt x="672438" y="4510416"/>
                  <a:pt x="92917" y="4013110"/>
                  <a:pt x="32759" y="3461663"/>
                </a:cubicBezTo>
                <a:cubicBezTo>
                  <a:pt x="-27399" y="2910216"/>
                  <a:pt x="-53467" y="2160248"/>
                  <a:pt x="405738" y="1596769"/>
                </a:cubicBezTo>
                <a:cubicBezTo>
                  <a:pt x="864943" y="1033290"/>
                  <a:pt x="2023986" y="291343"/>
                  <a:pt x="2787991" y="80790"/>
                </a:cubicBezTo>
                <a:cubicBezTo>
                  <a:pt x="2978993" y="28152"/>
                  <a:pt x="3171372" y="3838"/>
                  <a:pt x="3362687" y="423"/>
                </a:cubicBezTo>
                <a:close/>
              </a:path>
            </a:pathLst>
          </a:custGeom>
          <a:solidFill>
            <a:srgbClr val="F49DB1"/>
          </a:solidFill>
          <a:ln w="762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24FFC747-1A04-4EF4-8CE8-23D8A8630C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4379" y="0"/>
            <a:ext cx="12322898" cy="6946994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A76F03F2-94AB-41EB-A371-DC1BF44AD7CC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schemeClr val="accent4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rot="18478269">
            <a:off x="2469359" y="2555865"/>
            <a:ext cx="1525902" cy="2480284"/>
          </a:xfrm>
          <a:prstGeom prst="rect">
            <a:avLst/>
          </a:prstGeom>
        </p:spPr>
      </p:pic>
      <p:pic>
        <p:nvPicPr>
          <p:cNvPr id="10" name="图片 9">
            <a:extLst>
              <a:ext uri="{FF2B5EF4-FFF2-40B4-BE49-F238E27FC236}">
                <a16:creationId xmlns:a16="http://schemas.microsoft.com/office/drawing/2014/main" id="{FCA55CA5-0A55-44FA-897D-28B346F9F619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schemeClr val="accent4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rot="13457866">
            <a:off x="5078328" y="4048596"/>
            <a:ext cx="1525902" cy="2480284"/>
          </a:xfrm>
          <a:prstGeom prst="rect">
            <a:avLst/>
          </a:prstGeom>
        </p:spPr>
      </p:pic>
      <p:pic>
        <p:nvPicPr>
          <p:cNvPr id="21" name="图片 20">
            <a:extLst>
              <a:ext uri="{FF2B5EF4-FFF2-40B4-BE49-F238E27FC236}">
                <a16:creationId xmlns:a16="http://schemas.microsoft.com/office/drawing/2014/main" id="{D44DBB57-B45C-450C-8C7F-CED63DA93BE8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schemeClr val="accent4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rot="18478269">
            <a:off x="7598272" y="2674910"/>
            <a:ext cx="1525902" cy="248028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FA58F56-6CA5-4DED-881F-031CD18B14C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41015" y="180322"/>
            <a:ext cx="6728914" cy="676667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EC4156E-21EC-45EE-B82D-E96361FB7C2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65493" y="2011428"/>
            <a:ext cx="3479978" cy="3903945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1115A7C5-0417-4D8F-9840-D5C93218A5C3}"/>
              </a:ext>
            </a:extLst>
          </p:cNvPr>
          <p:cNvSpPr txBox="1"/>
          <p:nvPr/>
        </p:nvSpPr>
        <p:spPr>
          <a:xfrm>
            <a:off x="1527479" y="2503345"/>
            <a:ext cx="3665764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altLang="en-US" sz="4500" b="1" i="0" u="none" strike="noStrike" kern="1200" cap="none" spc="0" normalizeH="0" baseline="0" noProof="0" dirty="0">
                <a:ln w="9525">
                  <a:solidFill>
                    <a:prstClr val="white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12700" dist="38100" dir="2700000" algn="tl" rotWithShape="0">
                    <a:prstClr val="white">
                      <a:lumMod val="50000"/>
                    </a:prstClr>
                  </a:outerShdw>
                </a:effectLst>
                <a:uLnTx/>
                <a:uFillTx/>
                <a:latin typeface="#9Slide03 Arima Madurai ExtraBo" panose="00000900000000000000" pitchFamily="2" charset="0"/>
                <a:ea typeface="ZapfChancery-Medium" panose="00000400000000000000" pitchFamily="2" charset="-93"/>
                <a:cs typeface="#9Slide03 Arima Madurai ExtraBo" panose="00000900000000000000" pitchFamily="2" charset="0"/>
              </a:rPr>
              <a:t>Cô giáo không dám nhận em vào học </a:t>
            </a:r>
            <a:endParaRPr kumimoji="0" lang="vi-VN" sz="4500" b="1" i="0" u="none" strike="noStrike" kern="1200" cap="none" spc="0" normalizeH="0" baseline="0" noProof="0" dirty="0">
              <a:ln w="9525">
                <a:solidFill>
                  <a:prstClr val="white"/>
                </a:solidFill>
                <a:prstDash val="solid"/>
              </a:ln>
              <a:solidFill>
                <a:schemeClr val="accent2">
                  <a:lumMod val="75000"/>
                </a:schemeClr>
              </a:solidFill>
              <a:effectLst>
                <a:outerShdw blurRad="12700" dist="38100" dir="2700000" algn="tl" rotWithShape="0">
                  <a:prstClr val="white">
                    <a:lumMod val="50000"/>
                  </a:prstClr>
                </a:outerShdw>
              </a:effectLst>
              <a:uLnTx/>
              <a:uFillTx/>
              <a:latin typeface="#9Slide03 Arima Madurai ExtraBo" panose="00000900000000000000" pitchFamily="2" charset="0"/>
              <a:cs typeface="#9Slide03 Arima Madurai ExtraBo" panose="000009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8899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F74E8ED3-43D1-4C0A-96A4-A40FF3F6C81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6" name="组合 5">
            <a:extLst>
              <a:ext uri="{FF2B5EF4-FFF2-40B4-BE49-F238E27FC236}">
                <a16:creationId xmlns:a16="http://schemas.microsoft.com/office/drawing/2014/main" id="{2AACA59E-5DA5-453F-8890-40F27BC92B3C}"/>
              </a:ext>
            </a:extLst>
          </p:cNvPr>
          <p:cNvGrpSpPr/>
          <p:nvPr/>
        </p:nvGrpSpPr>
        <p:grpSpPr>
          <a:xfrm rot="10800000">
            <a:off x="626072" y="-886906"/>
            <a:ext cx="10939856" cy="6998947"/>
            <a:chOff x="821483" y="1014084"/>
            <a:chExt cx="10939856" cy="6146566"/>
          </a:xfrm>
        </p:grpSpPr>
        <p:sp>
          <p:nvSpPr>
            <p:cNvPr id="4" name="任意多边形: 形状 3">
              <a:extLst>
                <a:ext uri="{FF2B5EF4-FFF2-40B4-BE49-F238E27FC236}">
                  <a16:creationId xmlns:a16="http://schemas.microsoft.com/office/drawing/2014/main" id="{EC54161C-34F8-4097-9C8B-5F6010466710}"/>
                </a:ext>
              </a:extLst>
            </p:cNvPr>
            <p:cNvSpPr/>
            <p:nvPr/>
          </p:nvSpPr>
          <p:spPr>
            <a:xfrm>
              <a:off x="1019620" y="1239115"/>
              <a:ext cx="10741719" cy="5921535"/>
            </a:xfrm>
            <a:custGeom>
              <a:avLst/>
              <a:gdLst>
                <a:gd name="connsiteX0" fmla="*/ 628706 w 10741719"/>
                <a:gd name="connsiteY0" fmla="*/ 5679043 h 5921535"/>
                <a:gd name="connsiteX1" fmla="*/ 797148 w 10741719"/>
                <a:gd name="connsiteY1" fmla="*/ 4728548 h 5921535"/>
                <a:gd name="connsiteX2" fmla="*/ 207601 w 10741719"/>
                <a:gd name="connsiteY2" fmla="*/ 3657738 h 5921535"/>
                <a:gd name="connsiteX3" fmla="*/ 99317 w 10741719"/>
                <a:gd name="connsiteY3" fmla="*/ 1973317 h 5921535"/>
                <a:gd name="connsiteX4" fmla="*/ 1254348 w 10741719"/>
                <a:gd name="connsiteY4" fmla="*/ 661874 h 5921535"/>
                <a:gd name="connsiteX5" fmla="*/ 3552380 w 10741719"/>
                <a:gd name="connsiteY5" fmla="*/ 138 h 5921535"/>
                <a:gd name="connsiteX6" fmla="*/ 5477433 w 10741719"/>
                <a:gd name="connsiteY6" fmla="*/ 710001 h 5921535"/>
                <a:gd name="connsiteX7" fmla="*/ 6536212 w 10741719"/>
                <a:gd name="connsiteY7" fmla="*/ 1419864 h 5921535"/>
                <a:gd name="connsiteX8" fmla="*/ 8557517 w 10741719"/>
                <a:gd name="connsiteY8" fmla="*/ 1612369 h 5921535"/>
                <a:gd name="connsiteX9" fmla="*/ 9929117 w 10741719"/>
                <a:gd name="connsiteY9" fmla="*/ 2250043 h 5921535"/>
                <a:gd name="connsiteX10" fmla="*/ 10398348 w 10741719"/>
                <a:gd name="connsiteY10" fmla="*/ 3669769 h 5921535"/>
                <a:gd name="connsiteX11" fmla="*/ 9905054 w 10741719"/>
                <a:gd name="connsiteY11" fmla="*/ 4608232 h 5921535"/>
                <a:gd name="connsiteX12" fmla="*/ 10061464 w 10741719"/>
                <a:gd name="connsiteY12" fmla="*/ 5751232 h 5921535"/>
                <a:gd name="connsiteX13" fmla="*/ 10025369 w 10741719"/>
                <a:gd name="connsiteY13" fmla="*/ 5907643 h 5921535"/>
                <a:gd name="connsiteX14" fmla="*/ 628706 w 10741719"/>
                <a:gd name="connsiteY14" fmla="*/ 5679043 h 5921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741719" h="5921535">
                  <a:moveTo>
                    <a:pt x="628706" y="5679043"/>
                  </a:moveTo>
                  <a:cubicBezTo>
                    <a:pt x="-909331" y="5482527"/>
                    <a:pt x="867332" y="5065432"/>
                    <a:pt x="797148" y="4728548"/>
                  </a:cubicBezTo>
                  <a:cubicBezTo>
                    <a:pt x="726964" y="4391664"/>
                    <a:pt x="323906" y="4116943"/>
                    <a:pt x="207601" y="3657738"/>
                  </a:cubicBezTo>
                  <a:cubicBezTo>
                    <a:pt x="91296" y="3198533"/>
                    <a:pt x="-75141" y="2472627"/>
                    <a:pt x="99317" y="1973317"/>
                  </a:cubicBezTo>
                  <a:cubicBezTo>
                    <a:pt x="273775" y="1474007"/>
                    <a:pt x="678838" y="990737"/>
                    <a:pt x="1254348" y="661874"/>
                  </a:cubicBezTo>
                  <a:cubicBezTo>
                    <a:pt x="1829858" y="333011"/>
                    <a:pt x="2848533" y="-7883"/>
                    <a:pt x="3552380" y="138"/>
                  </a:cubicBezTo>
                  <a:cubicBezTo>
                    <a:pt x="4256227" y="8159"/>
                    <a:pt x="4980128" y="473380"/>
                    <a:pt x="5477433" y="710001"/>
                  </a:cubicBezTo>
                  <a:cubicBezTo>
                    <a:pt x="5974738" y="946622"/>
                    <a:pt x="6022865" y="1269469"/>
                    <a:pt x="6536212" y="1419864"/>
                  </a:cubicBezTo>
                  <a:cubicBezTo>
                    <a:pt x="7049559" y="1570259"/>
                    <a:pt x="7992033" y="1474006"/>
                    <a:pt x="8557517" y="1612369"/>
                  </a:cubicBezTo>
                  <a:cubicBezTo>
                    <a:pt x="9123001" y="1750732"/>
                    <a:pt x="9622312" y="1907143"/>
                    <a:pt x="9929117" y="2250043"/>
                  </a:cubicBezTo>
                  <a:cubicBezTo>
                    <a:pt x="10235922" y="2592943"/>
                    <a:pt x="10402359" y="3276737"/>
                    <a:pt x="10398348" y="3669769"/>
                  </a:cubicBezTo>
                  <a:cubicBezTo>
                    <a:pt x="10394338" y="4062800"/>
                    <a:pt x="9961201" y="4261321"/>
                    <a:pt x="9905054" y="4608232"/>
                  </a:cubicBezTo>
                  <a:cubicBezTo>
                    <a:pt x="9848907" y="4955143"/>
                    <a:pt x="10041412" y="5534663"/>
                    <a:pt x="10061464" y="5751232"/>
                  </a:cubicBezTo>
                  <a:cubicBezTo>
                    <a:pt x="10081517" y="5967801"/>
                    <a:pt x="11605516" y="5921680"/>
                    <a:pt x="10025369" y="5907643"/>
                  </a:cubicBezTo>
                  <a:cubicBezTo>
                    <a:pt x="8445222" y="5893606"/>
                    <a:pt x="2166743" y="5875559"/>
                    <a:pt x="628706" y="5679043"/>
                  </a:cubicBezTo>
                  <a:close/>
                </a:path>
              </a:pathLst>
            </a:custGeom>
            <a:solidFill>
              <a:schemeClr val="bg1">
                <a:alpha val="8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  <p:sp>
          <p:nvSpPr>
            <p:cNvPr id="5" name="任意多边形: 形状 4">
              <a:extLst>
                <a:ext uri="{FF2B5EF4-FFF2-40B4-BE49-F238E27FC236}">
                  <a16:creationId xmlns:a16="http://schemas.microsoft.com/office/drawing/2014/main" id="{4C697D25-C074-4A94-B30F-AB4AAA25B997}"/>
                </a:ext>
              </a:extLst>
            </p:cNvPr>
            <p:cNvSpPr/>
            <p:nvPr/>
          </p:nvSpPr>
          <p:spPr>
            <a:xfrm>
              <a:off x="821483" y="1014084"/>
              <a:ext cx="10755492" cy="5898635"/>
            </a:xfrm>
            <a:custGeom>
              <a:avLst/>
              <a:gdLst>
                <a:gd name="connsiteX0" fmla="*/ 3362687 w 10755492"/>
                <a:gd name="connsiteY0" fmla="*/ 423 h 5898635"/>
                <a:gd name="connsiteX1" fmla="*/ 4989770 w 10755492"/>
                <a:gd name="connsiteY1" fmla="*/ 333453 h 5898635"/>
                <a:gd name="connsiteX2" fmla="*/ 6698254 w 10755492"/>
                <a:gd name="connsiteY2" fmla="*/ 1404263 h 5898635"/>
                <a:gd name="connsiteX3" fmla="*/ 9369264 w 10755492"/>
                <a:gd name="connsiteY3" fmla="*/ 1765211 h 5898635"/>
                <a:gd name="connsiteX4" fmla="*/ 10632580 w 10755492"/>
                <a:gd name="connsiteY4" fmla="*/ 2872116 h 5898635"/>
                <a:gd name="connsiteX5" fmla="*/ 10656643 w 10755492"/>
                <a:gd name="connsiteY5" fmla="*/ 4171527 h 5898635"/>
                <a:gd name="connsiteX6" fmla="*/ 10187412 w 10755492"/>
                <a:gd name="connsiteY6" fmla="*/ 4893421 h 5898635"/>
                <a:gd name="connsiteX7" fmla="*/ 10403980 w 10755492"/>
                <a:gd name="connsiteY7" fmla="*/ 5759695 h 5898635"/>
                <a:gd name="connsiteX8" fmla="*/ 10464138 w 10755492"/>
                <a:gd name="connsiteY8" fmla="*/ 5892042 h 5898635"/>
                <a:gd name="connsiteX9" fmla="*/ 10160411 w 10755492"/>
                <a:gd name="connsiteY9" fmla="*/ 5889105 h 5898635"/>
                <a:gd name="connsiteX10" fmla="*/ 10140999 w 10755492"/>
                <a:gd name="connsiteY10" fmla="*/ 5887685 h 5898635"/>
                <a:gd name="connsiteX11" fmla="*/ 10142772 w 10755492"/>
                <a:gd name="connsiteY11" fmla="*/ 5887232 h 5898635"/>
                <a:gd name="connsiteX12" fmla="*/ 10066340 w 10755492"/>
                <a:gd name="connsiteY12" fmla="*/ 5770105 h 5898635"/>
                <a:gd name="connsiteX13" fmla="*/ 9865997 w 10755492"/>
                <a:gd name="connsiteY13" fmla="*/ 4968733 h 5898635"/>
                <a:gd name="connsiteX14" fmla="*/ 10300073 w 10755492"/>
                <a:gd name="connsiteY14" fmla="*/ 4300923 h 5898635"/>
                <a:gd name="connsiteX15" fmla="*/ 10277813 w 10755492"/>
                <a:gd name="connsiteY15" fmla="*/ 3098865 h 5898635"/>
                <a:gd name="connsiteX16" fmla="*/ 9109145 w 10755492"/>
                <a:gd name="connsiteY16" fmla="*/ 2074890 h 5898635"/>
                <a:gd name="connsiteX17" fmla="*/ 6638249 w 10755492"/>
                <a:gd name="connsiteY17" fmla="*/ 1740985 h 5898635"/>
                <a:gd name="connsiteX18" fmla="*/ 5057766 w 10755492"/>
                <a:gd name="connsiteY18" fmla="*/ 750401 h 5898635"/>
                <a:gd name="connsiteX19" fmla="*/ 3020946 w 10755492"/>
                <a:gd name="connsiteY19" fmla="*/ 516667 h 5898635"/>
                <a:gd name="connsiteX20" fmla="*/ 817173 w 10755492"/>
                <a:gd name="connsiteY20" fmla="*/ 1919068 h 5898635"/>
                <a:gd name="connsiteX21" fmla="*/ 472138 w 10755492"/>
                <a:gd name="connsiteY21" fmla="*/ 3644243 h 5898635"/>
                <a:gd name="connsiteX22" fmla="*/ 1151078 w 10755492"/>
                <a:gd name="connsiteY22" fmla="*/ 4979863 h 5898635"/>
                <a:gd name="connsiteX23" fmla="*/ 1083122 w 10755492"/>
                <a:gd name="connsiteY23" fmla="*/ 5650673 h 5898635"/>
                <a:gd name="connsiteX24" fmla="*/ 996657 w 10755492"/>
                <a:gd name="connsiteY24" fmla="*/ 5833914 h 5898635"/>
                <a:gd name="connsiteX25" fmla="*/ 598243 w 10755492"/>
                <a:gd name="connsiteY25" fmla="*/ 5831884 h 5898635"/>
                <a:gd name="connsiteX26" fmla="*/ 766685 w 10755492"/>
                <a:gd name="connsiteY26" fmla="*/ 4905453 h 5898635"/>
                <a:gd name="connsiteX27" fmla="*/ 32759 w 10755492"/>
                <a:gd name="connsiteY27" fmla="*/ 3461663 h 5898635"/>
                <a:gd name="connsiteX28" fmla="*/ 405738 w 10755492"/>
                <a:gd name="connsiteY28" fmla="*/ 1596769 h 5898635"/>
                <a:gd name="connsiteX29" fmla="*/ 2787991 w 10755492"/>
                <a:gd name="connsiteY29" fmla="*/ 80790 h 5898635"/>
                <a:gd name="connsiteX30" fmla="*/ 3362687 w 10755492"/>
                <a:gd name="connsiteY30" fmla="*/ 423 h 5898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0755492" h="5898635">
                  <a:moveTo>
                    <a:pt x="3362687" y="423"/>
                  </a:moveTo>
                  <a:cubicBezTo>
                    <a:pt x="3936631" y="-9823"/>
                    <a:pt x="4500988" y="168019"/>
                    <a:pt x="4989770" y="333453"/>
                  </a:cubicBezTo>
                  <a:cubicBezTo>
                    <a:pt x="5641481" y="554032"/>
                    <a:pt x="5968338" y="1165637"/>
                    <a:pt x="6698254" y="1404263"/>
                  </a:cubicBezTo>
                  <a:cubicBezTo>
                    <a:pt x="7428170" y="1642889"/>
                    <a:pt x="8713543" y="1520569"/>
                    <a:pt x="9369264" y="1765211"/>
                  </a:cubicBezTo>
                  <a:cubicBezTo>
                    <a:pt x="10024985" y="2009853"/>
                    <a:pt x="10418017" y="2471063"/>
                    <a:pt x="10632580" y="2872116"/>
                  </a:cubicBezTo>
                  <a:cubicBezTo>
                    <a:pt x="10847143" y="3273169"/>
                    <a:pt x="10730838" y="3834643"/>
                    <a:pt x="10656643" y="4171527"/>
                  </a:cubicBezTo>
                  <a:cubicBezTo>
                    <a:pt x="10582448" y="4508411"/>
                    <a:pt x="10229522" y="4628726"/>
                    <a:pt x="10187412" y="4893421"/>
                  </a:cubicBezTo>
                  <a:cubicBezTo>
                    <a:pt x="10145302" y="5158116"/>
                    <a:pt x="10357859" y="5593258"/>
                    <a:pt x="10403980" y="5759695"/>
                  </a:cubicBezTo>
                  <a:cubicBezTo>
                    <a:pt x="10450101" y="5926132"/>
                    <a:pt x="10524296" y="5871989"/>
                    <a:pt x="10464138" y="5892042"/>
                  </a:cubicBezTo>
                  <a:cubicBezTo>
                    <a:pt x="10426539" y="5904575"/>
                    <a:pt x="10271445" y="5896742"/>
                    <a:pt x="10160411" y="5889105"/>
                  </a:cubicBezTo>
                  <a:lnTo>
                    <a:pt x="10140999" y="5887685"/>
                  </a:lnTo>
                  <a:lnTo>
                    <a:pt x="10142772" y="5887232"/>
                  </a:lnTo>
                  <a:cubicBezTo>
                    <a:pt x="10144946" y="5886276"/>
                    <a:pt x="10098339" y="5885580"/>
                    <a:pt x="10066340" y="5770105"/>
                  </a:cubicBezTo>
                  <a:cubicBezTo>
                    <a:pt x="10023674" y="5616137"/>
                    <a:pt x="9827042" y="5213596"/>
                    <a:pt x="9865997" y="4968733"/>
                  </a:cubicBezTo>
                  <a:cubicBezTo>
                    <a:pt x="9904952" y="4723869"/>
                    <a:pt x="10231437" y="4612568"/>
                    <a:pt x="10300073" y="4300923"/>
                  </a:cubicBezTo>
                  <a:cubicBezTo>
                    <a:pt x="10368709" y="3989279"/>
                    <a:pt x="10476300" y="3469871"/>
                    <a:pt x="10277813" y="3098865"/>
                  </a:cubicBezTo>
                  <a:cubicBezTo>
                    <a:pt x="10079325" y="2727859"/>
                    <a:pt x="9715739" y="2301204"/>
                    <a:pt x="9109145" y="2074890"/>
                  </a:cubicBezTo>
                  <a:cubicBezTo>
                    <a:pt x="8502551" y="1848577"/>
                    <a:pt x="7313480" y="1961733"/>
                    <a:pt x="6638249" y="1740985"/>
                  </a:cubicBezTo>
                  <a:cubicBezTo>
                    <a:pt x="5963019" y="1520237"/>
                    <a:pt x="5660651" y="954454"/>
                    <a:pt x="5057766" y="750401"/>
                  </a:cubicBezTo>
                  <a:cubicBezTo>
                    <a:pt x="4454883" y="546348"/>
                    <a:pt x="3727711" y="321889"/>
                    <a:pt x="3020946" y="516667"/>
                  </a:cubicBezTo>
                  <a:cubicBezTo>
                    <a:pt x="2314181" y="711446"/>
                    <a:pt x="1241974" y="1397805"/>
                    <a:pt x="817173" y="1919068"/>
                  </a:cubicBezTo>
                  <a:cubicBezTo>
                    <a:pt x="392372" y="2440331"/>
                    <a:pt x="416487" y="3134111"/>
                    <a:pt x="472138" y="3644243"/>
                  </a:cubicBezTo>
                  <a:cubicBezTo>
                    <a:pt x="527789" y="4154375"/>
                    <a:pt x="1063892" y="4614422"/>
                    <a:pt x="1151078" y="4979863"/>
                  </a:cubicBezTo>
                  <a:cubicBezTo>
                    <a:pt x="1216467" y="5253944"/>
                    <a:pt x="1164468" y="5460721"/>
                    <a:pt x="1083122" y="5650673"/>
                  </a:cubicBezTo>
                  <a:lnTo>
                    <a:pt x="996657" y="5833914"/>
                  </a:lnTo>
                  <a:lnTo>
                    <a:pt x="598243" y="5831884"/>
                  </a:lnTo>
                  <a:cubicBezTo>
                    <a:pt x="729587" y="5566187"/>
                    <a:pt x="860932" y="5300490"/>
                    <a:pt x="766685" y="4905453"/>
                  </a:cubicBezTo>
                  <a:cubicBezTo>
                    <a:pt x="672438" y="4510416"/>
                    <a:pt x="92917" y="4013110"/>
                    <a:pt x="32759" y="3461663"/>
                  </a:cubicBezTo>
                  <a:cubicBezTo>
                    <a:pt x="-27399" y="2910216"/>
                    <a:pt x="-53467" y="2160248"/>
                    <a:pt x="405738" y="1596769"/>
                  </a:cubicBezTo>
                  <a:cubicBezTo>
                    <a:pt x="864943" y="1033290"/>
                    <a:pt x="2023986" y="291343"/>
                    <a:pt x="2787991" y="80790"/>
                  </a:cubicBezTo>
                  <a:cubicBezTo>
                    <a:pt x="2978993" y="28152"/>
                    <a:pt x="3171372" y="3838"/>
                    <a:pt x="3362687" y="423"/>
                  </a:cubicBezTo>
                  <a:close/>
                </a:path>
              </a:pathLst>
            </a:custGeom>
            <a:solidFill>
              <a:srgbClr val="F49DB1"/>
            </a:solidFill>
            <a:ln w="762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pic>
        <p:nvPicPr>
          <p:cNvPr id="8" name="图片 7">
            <a:extLst>
              <a:ext uri="{FF2B5EF4-FFF2-40B4-BE49-F238E27FC236}">
                <a16:creationId xmlns:a16="http://schemas.microsoft.com/office/drawing/2014/main" id="{D7BEB685-B97C-4688-9D04-C0DD426BECC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469232"/>
            <a:ext cx="12698594" cy="7158791"/>
          </a:xfrm>
          <a:prstGeom prst="rect">
            <a:avLst/>
          </a:prstGeom>
        </p:spPr>
      </p:pic>
      <p:pic>
        <p:nvPicPr>
          <p:cNvPr id="11" name="图片 10">
            <a:extLst>
              <a:ext uri="{FF2B5EF4-FFF2-40B4-BE49-F238E27FC236}">
                <a16:creationId xmlns:a16="http://schemas.microsoft.com/office/drawing/2014/main" id="{D5F6C48B-FCBC-4D78-A158-9E1E65047126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89" b="9682"/>
          <a:stretch/>
        </p:blipFill>
        <p:spPr>
          <a:xfrm>
            <a:off x="8176529" y="244982"/>
            <a:ext cx="2171701" cy="1104282"/>
          </a:xfrm>
          <a:prstGeom prst="rect">
            <a:avLst/>
          </a:prstGeom>
          <a:effectLst>
            <a:outerShdw blurRad="254000" dist="254000" dir="2700000" algn="tl" rotWithShape="0">
              <a:srgbClr val="0070C0">
                <a:alpha val="40000"/>
              </a:srgbClr>
            </a:outerShdw>
          </a:effectLst>
        </p:spPr>
      </p:pic>
      <p:pic>
        <p:nvPicPr>
          <p:cNvPr id="12" name="图片 11">
            <a:extLst>
              <a:ext uri="{FF2B5EF4-FFF2-40B4-BE49-F238E27FC236}">
                <a16:creationId xmlns:a16="http://schemas.microsoft.com/office/drawing/2014/main" id="{A7041855-CE39-472D-A6B6-543F9DC58359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89" b="9682"/>
          <a:stretch/>
        </p:blipFill>
        <p:spPr>
          <a:xfrm>
            <a:off x="9460765" y="2351460"/>
            <a:ext cx="2100380" cy="1068016"/>
          </a:xfrm>
          <a:prstGeom prst="rect">
            <a:avLst/>
          </a:prstGeom>
          <a:effectLst>
            <a:outerShdw blurRad="254000" dist="254000" dir="2700000" algn="tl" rotWithShape="0">
              <a:srgbClr val="0070C0">
                <a:alpha val="40000"/>
              </a:srgbClr>
            </a:outerShdw>
          </a:effectLst>
        </p:spPr>
      </p:pic>
      <p:pic>
        <p:nvPicPr>
          <p:cNvPr id="13" name="图片 12">
            <a:extLst>
              <a:ext uri="{FF2B5EF4-FFF2-40B4-BE49-F238E27FC236}">
                <a16:creationId xmlns:a16="http://schemas.microsoft.com/office/drawing/2014/main" id="{AAC87410-3F38-49B3-B38F-794F31E9EAD7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8182" y="2768963"/>
            <a:ext cx="4572009" cy="457200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70B02B9-31F9-4249-952B-7EBCC3F3F5D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40575" y="244982"/>
            <a:ext cx="6638389" cy="6284561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70D77FC1-BDB8-43DB-95B5-37C21DBC4914}"/>
              </a:ext>
            </a:extLst>
          </p:cNvPr>
          <p:cNvGrpSpPr/>
          <p:nvPr/>
        </p:nvGrpSpPr>
        <p:grpSpPr>
          <a:xfrm>
            <a:off x="-154551" y="390432"/>
            <a:ext cx="5492599" cy="6324290"/>
            <a:chOff x="1640392" y="23980"/>
            <a:chExt cx="10738001" cy="2947945"/>
          </a:xfrm>
        </p:grpSpPr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4D0C0C50-8E2A-4908-B6E2-77D0E3406BDE}"/>
                </a:ext>
              </a:extLst>
            </p:cNvPr>
            <p:cNvGrpSpPr/>
            <p:nvPr/>
          </p:nvGrpSpPr>
          <p:grpSpPr>
            <a:xfrm>
              <a:off x="1640392" y="23980"/>
              <a:ext cx="10738001" cy="2947945"/>
              <a:chOff x="1934880" y="-2459324"/>
              <a:chExt cx="10738001" cy="2947945"/>
            </a:xfrm>
          </p:grpSpPr>
          <p:sp>
            <p:nvSpPr>
              <p:cNvPr id="17" name="Parallelogram 16">
                <a:extLst>
                  <a:ext uri="{FF2B5EF4-FFF2-40B4-BE49-F238E27FC236}">
                    <a16:creationId xmlns:a16="http://schemas.microsoft.com/office/drawing/2014/main" id="{5F2F676B-F8F3-41BE-8473-6BCEB3241196}"/>
                  </a:ext>
                </a:extLst>
              </p:cNvPr>
              <p:cNvSpPr/>
              <p:nvPr/>
            </p:nvSpPr>
            <p:spPr>
              <a:xfrm>
                <a:off x="2324100" y="-1873324"/>
                <a:ext cx="10282901" cy="1628120"/>
              </a:xfrm>
              <a:prstGeom prst="parallelogram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pic>
            <p:nvPicPr>
              <p:cNvPr id="18" name="Picture 17">
                <a:extLst>
                  <a:ext uri="{FF2B5EF4-FFF2-40B4-BE49-F238E27FC236}">
                    <a16:creationId xmlns:a16="http://schemas.microsoft.com/office/drawing/2014/main" id="{F3D9131B-B532-4ACB-9A01-67B0056F792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934880" y="-2459324"/>
                <a:ext cx="10738001" cy="2947945"/>
              </a:xfrm>
              <a:prstGeom prst="rect">
                <a:avLst/>
              </a:prstGeom>
            </p:spPr>
          </p:pic>
        </p:grpSp>
        <p:sp>
          <p:nvSpPr>
            <p:cNvPr id="16" name="文本框 10">
              <a:extLst>
                <a:ext uri="{FF2B5EF4-FFF2-40B4-BE49-F238E27FC236}">
                  <a16:creationId xmlns:a16="http://schemas.microsoft.com/office/drawing/2014/main" id="{DFE6BDFA-4A61-440A-BD33-7B55411A6A85}"/>
                </a:ext>
              </a:extLst>
            </p:cNvPr>
            <p:cNvSpPr txBox="1"/>
            <p:nvPr/>
          </p:nvSpPr>
          <p:spPr>
            <a:xfrm>
              <a:off x="2869688" y="953251"/>
              <a:ext cx="8112801" cy="6384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914400">
                <a:lnSpc>
                  <a:spcPct val="120000"/>
                </a:lnSpc>
                <a:defRPr/>
              </a:pPr>
              <a:endParaRPr lang="en-US" altLang="en-US" sz="3500" b="1" dirty="0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E3C4E830-4967-4ACA-B539-22E925C6D7AA}"/>
              </a:ext>
            </a:extLst>
          </p:cNvPr>
          <p:cNvSpPr txBox="1"/>
          <p:nvPr/>
        </p:nvSpPr>
        <p:spPr>
          <a:xfrm rot="243473">
            <a:off x="229034" y="2132967"/>
            <a:ext cx="4885045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altLang="en-US" sz="4000" b="1" i="0" u="none" strike="noStrike" kern="1200" cap="none" spc="0" normalizeH="0" baseline="0" noProof="0" dirty="0">
                <a:ln w="9525">
                  <a:solidFill>
                    <a:prstClr val="white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prstClr val="white">
                      <a:lumMod val="50000"/>
                    </a:prstClr>
                  </a:outerShdw>
                </a:effectLst>
                <a:uLnTx/>
                <a:uFillTx/>
                <a:latin typeface="#9Slide03 Arima Madurai ExtraBo" panose="00000900000000000000" pitchFamily="2" charset="0"/>
                <a:ea typeface="ZapfChancery-Medium" panose="00000400000000000000" pitchFamily="2" charset="-93"/>
                <a:cs typeface="#9Slide03 Arima Madurai ExtraBo" panose="00000900000000000000" pitchFamily="2" charset="0"/>
              </a:rPr>
              <a:t>Cô giáo ngạc nhiên và cảm động khi thấy Ký tập viết bằng chân</a:t>
            </a:r>
            <a:endParaRPr kumimoji="0" lang="vi-VN" sz="4000" b="1" i="0" u="none" strike="noStrike" kern="1200" cap="none" spc="0" normalizeH="0" baseline="0" noProof="0" dirty="0">
              <a:ln w="9525">
                <a:solidFill>
                  <a:prstClr val="white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prstClr val="white">
                    <a:lumMod val="50000"/>
                  </a:prstClr>
                </a:outerShdw>
              </a:effectLst>
              <a:uLnTx/>
              <a:uFillTx/>
              <a:latin typeface="#9Slide03 Arima Madurai ExtraBo" panose="00000900000000000000" pitchFamily="2" charset="0"/>
              <a:cs typeface="#9Slide03 Arima Madurai ExtraBo" panose="000009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4623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任意多边形: 形状 1">
            <a:extLst>
              <a:ext uri="{FF2B5EF4-FFF2-40B4-BE49-F238E27FC236}">
                <a16:creationId xmlns:a16="http://schemas.microsoft.com/office/drawing/2014/main" id="{90026635-FD18-4E34-B8A5-842118B15905}"/>
              </a:ext>
            </a:extLst>
          </p:cNvPr>
          <p:cNvSpPr/>
          <p:nvPr/>
        </p:nvSpPr>
        <p:spPr>
          <a:xfrm>
            <a:off x="1019620" y="1239115"/>
            <a:ext cx="10741719" cy="5921535"/>
          </a:xfrm>
          <a:custGeom>
            <a:avLst/>
            <a:gdLst>
              <a:gd name="connsiteX0" fmla="*/ 628706 w 10741719"/>
              <a:gd name="connsiteY0" fmla="*/ 5679043 h 5921535"/>
              <a:gd name="connsiteX1" fmla="*/ 797148 w 10741719"/>
              <a:gd name="connsiteY1" fmla="*/ 4728548 h 5921535"/>
              <a:gd name="connsiteX2" fmla="*/ 207601 w 10741719"/>
              <a:gd name="connsiteY2" fmla="*/ 3657738 h 5921535"/>
              <a:gd name="connsiteX3" fmla="*/ 99317 w 10741719"/>
              <a:gd name="connsiteY3" fmla="*/ 1973317 h 5921535"/>
              <a:gd name="connsiteX4" fmla="*/ 1254348 w 10741719"/>
              <a:gd name="connsiteY4" fmla="*/ 661874 h 5921535"/>
              <a:gd name="connsiteX5" fmla="*/ 3552380 w 10741719"/>
              <a:gd name="connsiteY5" fmla="*/ 138 h 5921535"/>
              <a:gd name="connsiteX6" fmla="*/ 5477433 w 10741719"/>
              <a:gd name="connsiteY6" fmla="*/ 710001 h 5921535"/>
              <a:gd name="connsiteX7" fmla="*/ 6536212 w 10741719"/>
              <a:gd name="connsiteY7" fmla="*/ 1419864 h 5921535"/>
              <a:gd name="connsiteX8" fmla="*/ 8557517 w 10741719"/>
              <a:gd name="connsiteY8" fmla="*/ 1612369 h 5921535"/>
              <a:gd name="connsiteX9" fmla="*/ 9929117 w 10741719"/>
              <a:gd name="connsiteY9" fmla="*/ 2250043 h 5921535"/>
              <a:gd name="connsiteX10" fmla="*/ 10398348 w 10741719"/>
              <a:gd name="connsiteY10" fmla="*/ 3669769 h 5921535"/>
              <a:gd name="connsiteX11" fmla="*/ 9905054 w 10741719"/>
              <a:gd name="connsiteY11" fmla="*/ 4608232 h 5921535"/>
              <a:gd name="connsiteX12" fmla="*/ 10061464 w 10741719"/>
              <a:gd name="connsiteY12" fmla="*/ 5751232 h 5921535"/>
              <a:gd name="connsiteX13" fmla="*/ 10025369 w 10741719"/>
              <a:gd name="connsiteY13" fmla="*/ 5907643 h 5921535"/>
              <a:gd name="connsiteX14" fmla="*/ 628706 w 10741719"/>
              <a:gd name="connsiteY14" fmla="*/ 5679043 h 59215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0741719" h="5921535">
                <a:moveTo>
                  <a:pt x="628706" y="5679043"/>
                </a:moveTo>
                <a:cubicBezTo>
                  <a:pt x="-909331" y="5482527"/>
                  <a:pt x="867332" y="5065432"/>
                  <a:pt x="797148" y="4728548"/>
                </a:cubicBezTo>
                <a:cubicBezTo>
                  <a:pt x="726964" y="4391664"/>
                  <a:pt x="323906" y="4116943"/>
                  <a:pt x="207601" y="3657738"/>
                </a:cubicBezTo>
                <a:cubicBezTo>
                  <a:pt x="91296" y="3198533"/>
                  <a:pt x="-75141" y="2472627"/>
                  <a:pt x="99317" y="1973317"/>
                </a:cubicBezTo>
                <a:cubicBezTo>
                  <a:pt x="273775" y="1474007"/>
                  <a:pt x="678838" y="990737"/>
                  <a:pt x="1254348" y="661874"/>
                </a:cubicBezTo>
                <a:cubicBezTo>
                  <a:pt x="1829858" y="333011"/>
                  <a:pt x="2848533" y="-7883"/>
                  <a:pt x="3552380" y="138"/>
                </a:cubicBezTo>
                <a:cubicBezTo>
                  <a:pt x="4256227" y="8159"/>
                  <a:pt x="4980128" y="473380"/>
                  <a:pt x="5477433" y="710001"/>
                </a:cubicBezTo>
                <a:cubicBezTo>
                  <a:pt x="5974738" y="946622"/>
                  <a:pt x="6022865" y="1269469"/>
                  <a:pt x="6536212" y="1419864"/>
                </a:cubicBezTo>
                <a:cubicBezTo>
                  <a:pt x="7049559" y="1570259"/>
                  <a:pt x="7992033" y="1474006"/>
                  <a:pt x="8557517" y="1612369"/>
                </a:cubicBezTo>
                <a:cubicBezTo>
                  <a:pt x="9123001" y="1750732"/>
                  <a:pt x="9622312" y="1907143"/>
                  <a:pt x="9929117" y="2250043"/>
                </a:cubicBezTo>
                <a:cubicBezTo>
                  <a:pt x="10235922" y="2592943"/>
                  <a:pt x="10402359" y="3276737"/>
                  <a:pt x="10398348" y="3669769"/>
                </a:cubicBezTo>
                <a:cubicBezTo>
                  <a:pt x="10394338" y="4062800"/>
                  <a:pt x="9961201" y="4261321"/>
                  <a:pt x="9905054" y="4608232"/>
                </a:cubicBezTo>
                <a:cubicBezTo>
                  <a:pt x="9848907" y="4955143"/>
                  <a:pt x="10041412" y="5534663"/>
                  <a:pt x="10061464" y="5751232"/>
                </a:cubicBezTo>
                <a:cubicBezTo>
                  <a:pt x="10081517" y="5967801"/>
                  <a:pt x="11605516" y="5921680"/>
                  <a:pt x="10025369" y="5907643"/>
                </a:cubicBezTo>
                <a:cubicBezTo>
                  <a:pt x="8445222" y="5893606"/>
                  <a:pt x="2166743" y="5875559"/>
                  <a:pt x="628706" y="5679043"/>
                </a:cubicBezTo>
                <a:close/>
              </a:path>
            </a:pathLst>
          </a:custGeom>
          <a:solidFill>
            <a:schemeClr val="bg1">
              <a:alpha val="8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3" name="任意多边形: 形状 2">
            <a:extLst>
              <a:ext uri="{FF2B5EF4-FFF2-40B4-BE49-F238E27FC236}">
                <a16:creationId xmlns:a16="http://schemas.microsoft.com/office/drawing/2014/main" id="{5ECD9310-9EC2-44B3-9BCB-BA767359D597}"/>
              </a:ext>
            </a:extLst>
          </p:cNvPr>
          <p:cNvSpPr/>
          <p:nvPr/>
        </p:nvSpPr>
        <p:spPr>
          <a:xfrm>
            <a:off x="821483" y="1014084"/>
            <a:ext cx="10755492" cy="5898635"/>
          </a:xfrm>
          <a:custGeom>
            <a:avLst/>
            <a:gdLst>
              <a:gd name="connsiteX0" fmla="*/ 3362687 w 10755492"/>
              <a:gd name="connsiteY0" fmla="*/ 423 h 5898635"/>
              <a:gd name="connsiteX1" fmla="*/ 4989770 w 10755492"/>
              <a:gd name="connsiteY1" fmla="*/ 333453 h 5898635"/>
              <a:gd name="connsiteX2" fmla="*/ 6698254 w 10755492"/>
              <a:gd name="connsiteY2" fmla="*/ 1404263 h 5898635"/>
              <a:gd name="connsiteX3" fmla="*/ 9369264 w 10755492"/>
              <a:gd name="connsiteY3" fmla="*/ 1765211 h 5898635"/>
              <a:gd name="connsiteX4" fmla="*/ 10632580 w 10755492"/>
              <a:gd name="connsiteY4" fmla="*/ 2872116 h 5898635"/>
              <a:gd name="connsiteX5" fmla="*/ 10656643 w 10755492"/>
              <a:gd name="connsiteY5" fmla="*/ 4171527 h 5898635"/>
              <a:gd name="connsiteX6" fmla="*/ 10187412 w 10755492"/>
              <a:gd name="connsiteY6" fmla="*/ 4893421 h 5898635"/>
              <a:gd name="connsiteX7" fmla="*/ 10403980 w 10755492"/>
              <a:gd name="connsiteY7" fmla="*/ 5759695 h 5898635"/>
              <a:gd name="connsiteX8" fmla="*/ 10464138 w 10755492"/>
              <a:gd name="connsiteY8" fmla="*/ 5892042 h 5898635"/>
              <a:gd name="connsiteX9" fmla="*/ 10160411 w 10755492"/>
              <a:gd name="connsiteY9" fmla="*/ 5889105 h 5898635"/>
              <a:gd name="connsiteX10" fmla="*/ 10140999 w 10755492"/>
              <a:gd name="connsiteY10" fmla="*/ 5887685 h 5898635"/>
              <a:gd name="connsiteX11" fmla="*/ 10142772 w 10755492"/>
              <a:gd name="connsiteY11" fmla="*/ 5887232 h 5898635"/>
              <a:gd name="connsiteX12" fmla="*/ 10066340 w 10755492"/>
              <a:gd name="connsiteY12" fmla="*/ 5770105 h 5898635"/>
              <a:gd name="connsiteX13" fmla="*/ 9865997 w 10755492"/>
              <a:gd name="connsiteY13" fmla="*/ 4968733 h 5898635"/>
              <a:gd name="connsiteX14" fmla="*/ 10300073 w 10755492"/>
              <a:gd name="connsiteY14" fmla="*/ 4300923 h 5898635"/>
              <a:gd name="connsiteX15" fmla="*/ 10277813 w 10755492"/>
              <a:gd name="connsiteY15" fmla="*/ 3098865 h 5898635"/>
              <a:gd name="connsiteX16" fmla="*/ 9109145 w 10755492"/>
              <a:gd name="connsiteY16" fmla="*/ 2074890 h 5898635"/>
              <a:gd name="connsiteX17" fmla="*/ 6638249 w 10755492"/>
              <a:gd name="connsiteY17" fmla="*/ 1740985 h 5898635"/>
              <a:gd name="connsiteX18" fmla="*/ 5057766 w 10755492"/>
              <a:gd name="connsiteY18" fmla="*/ 750401 h 5898635"/>
              <a:gd name="connsiteX19" fmla="*/ 3020946 w 10755492"/>
              <a:gd name="connsiteY19" fmla="*/ 516667 h 5898635"/>
              <a:gd name="connsiteX20" fmla="*/ 817173 w 10755492"/>
              <a:gd name="connsiteY20" fmla="*/ 1919068 h 5898635"/>
              <a:gd name="connsiteX21" fmla="*/ 472138 w 10755492"/>
              <a:gd name="connsiteY21" fmla="*/ 3644243 h 5898635"/>
              <a:gd name="connsiteX22" fmla="*/ 1151078 w 10755492"/>
              <a:gd name="connsiteY22" fmla="*/ 4979863 h 5898635"/>
              <a:gd name="connsiteX23" fmla="*/ 1083122 w 10755492"/>
              <a:gd name="connsiteY23" fmla="*/ 5650673 h 5898635"/>
              <a:gd name="connsiteX24" fmla="*/ 996657 w 10755492"/>
              <a:gd name="connsiteY24" fmla="*/ 5833914 h 5898635"/>
              <a:gd name="connsiteX25" fmla="*/ 598243 w 10755492"/>
              <a:gd name="connsiteY25" fmla="*/ 5831884 h 5898635"/>
              <a:gd name="connsiteX26" fmla="*/ 766685 w 10755492"/>
              <a:gd name="connsiteY26" fmla="*/ 4905453 h 5898635"/>
              <a:gd name="connsiteX27" fmla="*/ 32759 w 10755492"/>
              <a:gd name="connsiteY27" fmla="*/ 3461663 h 5898635"/>
              <a:gd name="connsiteX28" fmla="*/ 405738 w 10755492"/>
              <a:gd name="connsiteY28" fmla="*/ 1596769 h 5898635"/>
              <a:gd name="connsiteX29" fmla="*/ 2787991 w 10755492"/>
              <a:gd name="connsiteY29" fmla="*/ 80790 h 5898635"/>
              <a:gd name="connsiteX30" fmla="*/ 3362687 w 10755492"/>
              <a:gd name="connsiteY30" fmla="*/ 423 h 58986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0755492" h="5898635">
                <a:moveTo>
                  <a:pt x="3362687" y="423"/>
                </a:moveTo>
                <a:cubicBezTo>
                  <a:pt x="3936631" y="-9823"/>
                  <a:pt x="4500988" y="168019"/>
                  <a:pt x="4989770" y="333453"/>
                </a:cubicBezTo>
                <a:cubicBezTo>
                  <a:pt x="5641481" y="554032"/>
                  <a:pt x="5968338" y="1165637"/>
                  <a:pt x="6698254" y="1404263"/>
                </a:cubicBezTo>
                <a:cubicBezTo>
                  <a:pt x="7428170" y="1642889"/>
                  <a:pt x="8713543" y="1520569"/>
                  <a:pt x="9369264" y="1765211"/>
                </a:cubicBezTo>
                <a:cubicBezTo>
                  <a:pt x="10024985" y="2009853"/>
                  <a:pt x="10418017" y="2471063"/>
                  <a:pt x="10632580" y="2872116"/>
                </a:cubicBezTo>
                <a:cubicBezTo>
                  <a:pt x="10847143" y="3273169"/>
                  <a:pt x="10730838" y="3834643"/>
                  <a:pt x="10656643" y="4171527"/>
                </a:cubicBezTo>
                <a:cubicBezTo>
                  <a:pt x="10582448" y="4508411"/>
                  <a:pt x="10229522" y="4628726"/>
                  <a:pt x="10187412" y="4893421"/>
                </a:cubicBezTo>
                <a:cubicBezTo>
                  <a:pt x="10145302" y="5158116"/>
                  <a:pt x="10357859" y="5593258"/>
                  <a:pt x="10403980" y="5759695"/>
                </a:cubicBezTo>
                <a:cubicBezTo>
                  <a:pt x="10450101" y="5926132"/>
                  <a:pt x="10524296" y="5871989"/>
                  <a:pt x="10464138" y="5892042"/>
                </a:cubicBezTo>
                <a:cubicBezTo>
                  <a:pt x="10426539" y="5904575"/>
                  <a:pt x="10271445" y="5896742"/>
                  <a:pt x="10160411" y="5889105"/>
                </a:cubicBezTo>
                <a:lnTo>
                  <a:pt x="10140999" y="5887685"/>
                </a:lnTo>
                <a:lnTo>
                  <a:pt x="10142772" y="5887232"/>
                </a:lnTo>
                <a:cubicBezTo>
                  <a:pt x="10144946" y="5886276"/>
                  <a:pt x="10098339" y="5885580"/>
                  <a:pt x="10066340" y="5770105"/>
                </a:cubicBezTo>
                <a:cubicBezTo>
                  <a:pt x="10023674" y="5616137"/>
                  <a:pt x="9827042" y="5213596"/>
                  <a:pt x="9865997" y="4968733"/>
                </a:cubicBezTo>
                <a:cubicBezTo>
                  <a:pt x="9904952" y="4723869"/>
                  <a:pt x="10231437" y="4612568"/>
                  <a:pt x="10300073" y="4300923"/>
                </a:cubicBezTo>
                <a:cubicBezTo>
                  <a:pt x="10368709" y="3989279"/>
                  <a:pt x="10476300" y="3469871"/>
                  <a:pt x="10277813" y="3098865"/>
                </a:cubicBezTo>
                <a:cubicBezTo>
                  <a:pt x="10079325" y="2727859"/>
                  <a:pt x="9715739" y="2301204"/>
                  <a:pt x="9109145" y="2074890"/>
                </a:cubicBezTo>
                <a:cubicBezTo>
                  <a:pt x="8502551" y="1848577"/>
                  <a:pt x="7313480" y="1961733"/>
                  <a:pt x="6638249" y="1740985"/>
                </a:cubicBezTo>
                <a:cubicBezTo>
                  <a:pt x="5963019" y="1520237"/>
                  <a:pt x="5660651" y="954454"/>
                  <a:pt x="5057766" y="750401"/>
                </a:cubicBezTo>
                <a:cubicBezTo>
                  <a:pt x="4454883" y="546348"/>
                  <a:pt x="3727711" y="321889"/>
                  <a:pt x="3020946" y="516667"/>
                </a:cubicBezTo>
                <a:cubicBezTo>
                  <a:pt x="2314181" y="711446"/>
                  <a:pt x="1241974" y="1397805"/>
                  <a:pt x="817173" y="1919068"/>
                </a:cubicBezTo>
                <a:cubicBezTo>
                  <a:pt x="392372" y="2440331"/>
                  <a:pt x="416487" y="3134111"/>
                  <a:pt x="472138" y="3644243"/>
                </a:cubicBezTo>
                <a:cubicBezTo>
                  <a:pt x="527789" y="4154375"/>
                  <a:pt x="1063892" y="4614422"/>
                  <a:pt x="1151078" y="4979863"/>
                </a:cubicBezTo>
                <a:cubicBezTo>
                  <a:pt x="1216467" y="5253944"/>
                  <a:pt x="1164468" y="5460721"/>
                  <a:pt x="1083122" y="5650673"/>
                </a:cubicBezTo>
                <a:lnTo>
                  <a:pt x="996657" y="5833914"/>
                </a:lnTo>
                <a:lnTo>
                  <a:pt x="598243" y="5831884"/>
                </a:lnTo>
                <a:cubicBezTo>
                  <a:pt x="729587" y="5566187"/>
                  <a:pt x="860932" y="5300490"/>
                  <a:pt x="766685" y="4905453"/>
                </a:cubicBezTo>
                <a:cubicBezTo>
                  <a:pt x="672438" y="4510416"/>
                  <a:pt x="92917" y="4013110"/>
                  <a:pt x="32759" y="3461663"/>
                </a:cubicBezTo>
                <a:cubicBezTo>
                  <a:pt x="-27399" y="2910216"/>
                  <a:pt x="-53467" y="2160248"/>
                  <a:pt x="405738" y="1596769"/>
                </a:cubicBezTo>
                <a:cubicBezTo>
                  <a:pt x="864943" y="1033290"/>
                  <a:pt x="2023986" y="291343"/>
                  <a:pt x="2787991" y="80790"/>
                </a:cubicBezTo>
                <a:cubicBezTo>
                  <a:pt x="2978993" y="28152"/>
                  <a:pt x="3171372" y="3838"/>
                  <a:pt x="3362687" y="423"/>
                </a:cubicBezTo>
                <a:close/>
              </a:path>
            </a:pathLst>
          </a:custGeom>
          <a:solidFill>
            <a:srgbClr val="F49DB1"/>
          </a:solidFill>
          <a:ln w="762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24FFC747-1A04-4EF4-8CE8-23D8A8630C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5449" y="-44497"/>
            <a:ext cx="12322898" cy="6946994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A96DF170-6CF6-4DCC-9D30-E89C807367D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09054" y="-608967"/>
            <a:ext cx="2322925" cy="2322925"/>
          </a:xfrm>
          <a:custGeom>
            <a:avLst/>
            <a:gdLst>
              <a:gd name="connsiteX0" fmla="*/ 0 w 2322925"/>
              <a:gd name="connsiteY0" fmla="*/ 0 h 3156563"/>
              <a:gd name="connsiteX1" fmla="*/ 2322925 w 2322925"/>
              <a:gd name="connsiteY1" fmla="*/ 0 h 3156563"/>
              <a:gd name="connsiteX2" fmla="*/ 2322925 w 2322925"/>
              <a:gd name="connsiteY2" fmla="*/ 3156563 h 3156563"/>
              <a:gd name="connsiteX3" fmla="*/ 250360 w 2322925"/>
              <a:gd name="connsiteY3" fmla="*/ 3156563 h 3156563"/>
              <a:gd name="connsiteX4" fmla="*/ 622141 w 2322925"/>
              <a:gd name="connsiteY4" fmla="*/ 2986606 h 3156563"/>
              <a:gd name="connsiteX5" fmla="*/ 292957 w 2322925"/>
              <a:gd name="connsiteY5" fmla="*/ 2767150 h 3156563"/>
              <a:gd name="connsiteX6" fmla="*/ 183229 w 2322925"/>
              <a:gd name="connsiteY6" fmla="*/ 2200222 h 3156563"/>
              <a:gd name="connsiteX7" fmla="*/ 347821 w 2322925"/>
              <a:gd name="connsiteY7" fmla="*/ 2218510 h 3156563"/>
              <a:gd name="connsiteX8" fmla="*/ 841597 w 2322925"/>
              <a:gd name="connsiteY8" fmla="*/ 1395550 h 3156563"/>
              <a:gd name="connsiteX9" fmla="*/ 366109 w 2322925"/>
              <a:gd name="connsiteY9" fmla="*/ 1139518 h 3156563"/>
              <a:gd name="connsiteX10" fmla="*/ 274669 w 2322925"/>
              <a:gd name="connsiteY10" fmla="*/ 920062 h 3156563"/>
              <a:gd name="connsiteX11" fmla="*/ 164941 w 2322925"/>
              <a:gd name="connsiteY11" fmla="*/ 536014 h 3156563"/>
              <a:gd name="connsiteX12" fmla="*/ 0 w 2322925"/>
              <a:gd name="connsiteY12" fmla="*/ 524717 h 3156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322925" h="3156563">
                <a:moveTo>
                  <a:pt x="0" y="0"/>
                </a:moveTo>
                <a:lnTo>
                  <a:pt x="2322925" y="0"/>
                </a:lnTo>
                <a:lnTo>
                  <a:pt x="2322925" y="3156563"/>
                </a:lnTo>
                <a:lnTo>
                  <a:pt x="250360" y="3156563"/>
                </a:lnTo>
                <a:lnTo>
                  <a:pt x="622141" y="2986606"/>
                </a:lnTo>
                <a:lnTo>
                  <a:pt x="292957" y="2767150"/>
                </a:lnTo>
                <a:lnTo>
                  <a:pt x="183229" y="2200222"/>
                </a:lnTo>
                <a:lnTo>
                  <a:pt x="347821" y="2218510"/>
                </a:lnTo>
                <a:lnTo>
                  <a:pt x="841597" y="1395550"/>
                </a:lnTo>
                <a:lnTo>
                  <a:pt x="366109" y="1139518"/>
                </a:lnTo>
                <a:lnTo>
                  <a:pt x="274669" y="920062"/>
                </a:lnTo>
                <a:lnTo>
                  <a:pt x="164941" y="536014"/>
                </a:lnTo>
                <a:lnTo>
                  <a:pt x="0" y="524717"/>
                </a:lnTo>
                <a:close/>
              </a:path>
            </a:pathLst>
          </a:cu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C8034FE8-A717-422B-B849-D70107F85C05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1267" y="3429000"/>
            <a:ext cx="2724297" cy="2724297"/>
          </a:xfrm>
          <a:custGeom>
            <a:avLst/>
            <a:gdLst>
              <a:gd name="connsiteX0" fmla="*/ 0 w 2202598"/>
              <a:gd name="connsiteY0" fmla="*/ 0 h 2982168"/>
              <a:gd name="connsiteX1" fmla="*/ 2202598 w 2202598"/>
              <a:gd name="connsiteY1" fmla="*/ 0 h 2982168"/>
              <a:gd name="connsiteX2" fmla="*/ 2202598 w 2202598"/>
              <a:gd name="connsiteY2" fmla="*/ 97750 h 2982168"/>
              <a:gd name="connsiteX3" fmla="*/ 1403720 w 2202598"/>
              <a:gd name="connsiteY3" fmla="*/ 444631 h 2982168"/>
              <a:gd name="connsiteX4" fmla="*/ 1458584 w 2202598"/>
              <a:gd name="connsiteY4" fmla="*/ 956695 h 2982168"/>
              <a:gd name="connsiteX5" fmla="*/ 1696328 w 2202598"/>
              <a:gd name="connsiteY5" fmla="*/ 1249303 h 2982168"/>
              <a:gd name="connsiteX6" fmla="*/ 2043800 w 2202598"/>
              <a:gd name="connsiteY6" fmla="*/ 1176151 h 2982168"/>
              <a:gd name="connsiteX7" fmla="*/ 1970648 w 2202598"/>
              <a:gd name="connsiteY7" fmla="*/ 1907671 h 2982168"/>
              <a:gd name="connsiteX8" fmla="*/ 2007224 w 2202598"/>
              <a:gd name="connsiteY8" fmla="*/ 2584327 h 2982168"/>
              <a:gd name="connsiteX9" fmla="*/ 2202598 w 2202598"/>
              <a:gd name="connsiteY9" fmla="*/ 2563844 h 2982168"/>
              <a:gd name="connsiteX10" fmla="*/ 2202598 w 2202598"/>
              <a:gd name="connsiteY10" fmla="*/ 2982168 h 2982168"/>
              <a:gd name="connsiteX11" fmla="*/ 0 w 2202598"/>
              <a:gd name="connsiteY11" fmla="*/ 2982168 h 2982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2598" h="2982168">
                <a:moveTo>
                  <a:pt x="0" y="0"/>
                </a:moveTo>
                <a:lnTo>
                  <a:pt x="2202598" y="0"/>
                </a:lnTo>
                <a:lnTo>
                  <a:pt x="2202598" y="97750"/>
                </a:lnTo>
                <a:lnTo>
                  <a:pt x="1403720" y="444631"/>
                </a:lnTo>
                <a:lnTo>
                  <a:pt x="1458584" y="956695"/>
                </a:lnTo>
                <a:lnTo>
                  <a:pt x="1696328" y="1249303"/>
                </a:lnTo>
                <a:lnTo>
                  <a:pt x="2043800" y="1176151"/>
                </a:lnTo>
                <a:lnTo>
                  <a:pt x="1970648" y="1907671"/>
                </a:lnTo>
                <a:lnTo>
                  <a:pt x="2007224" y="2584327"/>
                </a:lnTo>
                <a:lnTo>
                  <a:pt x="2202598" y="2563844"/>
                </a:lnTo>
                <a:lnTo>
                  <a:pt x="2202598" y="2982168"/>
                </a:lnTo>
                <a:lnTo>
                  <a:pt x="0" y="2982168"/>
                </a:lnTo>
                <a:close/>
              </a:path>
            </a:pathLst>
          </a:custGeom>
        </p:spPr>
      </p:pic>
      <p:sp>
        <p:nvSpPr>
          <p:cNvPr id="10" name="十字形 9">
            <a:extLst>
              <a:ext uri="{FF2B5EF4-FFF2-40B4-BE49-F238E27FC236}">
                <a16:creationId xmlns:a16="http://schemas.microsoft.com/office/drawing/2014/main" id="{D2754F2F-A2B6-4F52-948F-89C7F7C10D6A}"/>
              </a:ext>
            </a:extLst>
          </p:cNvPr>
          <p:cNvSpPr/>
          <p:nvPr/>
        </p:nvSpPr>
        <p:spPr>
          <a:xfrm>
            <a:off x="3344368" y="4146275"/>
            <a:ext cx="609734" cy="609734"/>
          </a:xfrm>
          <a:prstGeom prst="plus">
            <a:avLst>
              <a:gd name="adj" fmla="val 35256"/>
            </a:avLst>
          </a:prstGeom>
          <a:solidFill>
            <a:srgbClr val="F49DB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 dirty="0">
              <a:latin typeface="方正静蕾简体" panose="02000000000000000000" pitchFamily="2" charset="-122"/>
              <a:ea typeface="方正静蕾简体" panose="02000000000000000000" pitchFamily="2" charset="-122"/>
            </a:endParaRPr>
          </a:p>
        </p:txBody>
      </p:sp>
      <p:sp>
        <p:nvSpPr>
          <p:cNvPr id="11" name="燕尾形箭头 12">
            <a:extLst>
              <a:ext uri="{FF2B5EF4-FFF2-40B4-BE49-F238E27FC236}">
                <a16:creationId xmlns:a16="http://schemas.microsoft.com/office/drawing/2014/main" id="{CED5C316-6469-4C00-8053-6B3DB07816E3}"/>
              </a:ext>
            </a:extLst>
          </p:cNvPr>
          <p:cNvSpPr/>
          <p:nvPr/>
        </p:nvSpPr>
        <p:spPr>
          <a:xfrm>
            <a:off x="5798360" y="4256003"/>
            <a:ext cx="831699" cy="500006"/>
          </a:xfrm>
          <a:prstGeom prst="notchedRightArrow">
            <a:avLst/>
          </a:prstGeom>
          <a:solidFill>
            <a:srgbClr val="F49DB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 dirty="0">
              <a:latin typeface="方正静蕾简体" panose="02000000000000000000" pitchFamily="2" charset="-122"/>
              <a:ea typeface="方正静蕾简体" panose="02000000000000000000" pitchFamily="2" charset="-122"/>
            </a:endParaRPr>
          </a:p>
        </p:txBody>
      </p:sp>
      <p:sp>
        <p:nvSpPr>
          <p:cNvPr id="14" name="圆角矩形 20">
            <a:extLst>
              <a:ext uri="{FF2B5EF4-FFF2-40B4-BE49-F238E27FC236}">
                <a16:creationId xmlns:a16="http://schemas.microsoft.com/office/drawing/2014/main" id="{98FD2093-5196-4682-98E3-3B6AE433DAF5}"/>
              </a:ext>
            </a:extLst>
          </p:cNvPr>
          <p:cNvSpPr/>
          <p:nvPr/>
        </p:nvSpPr>
        <p:spPr>
          <a:xfrm>
            <a:off x="6827212" y="3105260"/>
            <a:ext cx="3297587" cy="3515707"/>
          </a:xfrm>
          <a:prstGeom prst="roundRect">
            <a:avLst/>
          </a:prstGeom>
          <a:noFill/>
          <a:ln w="28575">
            <a:solidFill>
              <a:srgbClr val="F49DB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 dirty="0">
              <a:latin typeface="方正静蕾简体" panose="02000000000000000000" pitchFamily="2" charset="-122"/>
              <a:ea typeface="方正静蕾简体" panose="02000000000000000000" pitchFamily="2" charset="-122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D9C6DE-366B-4C11-8E06-A249BD53C17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47717" y="267209"/>
            <a:ext cx="6310870" cy="6323582"/>
          </a:xfrm>
          <a:prstGeom prst="rect">
            <a:avLst/>
          </a:prstGeom>
        </p:spPr>
      </p:pic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793329D0-BC0E-42B0-A631-28D750A99F13}"/>
              </a:ext>
            </a:extLst>
          </p:cNvPr>
          <p:cNvSpPr/>
          <p:nvPr/>
        </p:nvSpPr>
        <p:spPr>
          <a:xfrm>
            <a:off x="734214" y="2572272"/>
            <a:ext cx="4616350" cy="1933734"/>
          </a:xfrm>
          <a:custGeom>
            <a:avLst/>
            <a:gdLst>
              <a:gd name="connsiteX0" fmla="*/ 0 w 4616350"/>
              <a:gd name="connsiteY0" fmla="*/ 322295 h 1933734"/>
              <a:gd name="connsiteX1" fmla="*/ 322295 w 4616350"/>
              <a:gd name="connsiteY1" fmla="*/ 0 h 1933734"/>
              <a:gd name="connsiteX2" fmla="*/ 929407 w 4616350"/>
              <a:gd name="connsiteY2" fmla="*/ 0 h 1933734"/>
              <a:gd name="connsiteX3" fmla="*/ 1417366 w 4616350"/>
              <a:gd name="connsiteY3" fmla="*/ 0 h 1933734"/>
              <a:gd name="connsiteX4" fmla="*/ 2024478 w 4616350"/>
              <a:gd name="connsiteY4" fmla="*/ 0 h 1933734"/>
              <a:gd name="connsiteX5" fmla="*/ 2472719 w 4616350"/>
              <a:gd name="connsiteY5" fmla="*/ 0 h 1933734"/>
              <a:gd name="connsiteX6" fmla="*/ 3079831 w 4616350"/>
              <a:gd name="connsiteY6" fmla="*/ 0 h 1933734"/>
              <a:gd name="connsiteX7" fmla="*/ 3567790 w 4616350"/>
              <a:gd name="connsiteY7" fmla="*/ 0 h 1933734"/>
              <a:gd name="connsiteX8" fmla="*/ 4294055 w 4616350"/>
              <a:gd name="connsiteY8" fmla="*/ 0 h 1933734"/>
              <a:gd name="connsiteX9" fmla="*/ 4616350 w 4616350"/>
              <a:gd name="connsiteY9" fmla="*/ 322295 h 1933734"/>
              <a:gd name="connsiteX10" fmla="*/ 4616350 w 4616350"/>
              <a:gd name="connsiteY10" fmla="*/ 726227 h 1933734"/>
              <a:gd name="connsiteX11" fmla="*/ 4616350 w 4616350"/>
              <a:gd name="connsiteY11" fmla="*/ 1117267 h 1933734"/>
              <a:gd name="connsiteX12" fmla="*/ 4616350 w 4616350"/>
              <a:gd name="connsiteY12" fmla="*/ 1611439 h 1933734"/>
              <a:gd name="connsiteX13" fmla="*/ 4294055 w 4616350"/>
              <a:gd name="connsiteY13" fmla="*/ 1933734 h 1933734"/>
              <a:gd name="connsiteX14" fmla="*/ 3845814 w 4616350"/>
              <a:gd name="connsiteY14" fmla="*/ 1933734 h 1933734"/>
              <a:gd name="connsiteX15" fmla="*/ 3198984 w 4616350"/>
              <a:gd name="connsiteY15" fmla="*/ 1933734 h 1933734"/>
              <a:gd name="connsiteX16" fmla="*/ 2631590 w 4616350"/>
              <a:gd name="connsiteY16" fmla="*/ 1933734 h 1933734"/>
              <a:gd name="connsiteX17" fmla="*/ 1984760 w 4616350"/>
              <a:gd name="connsiteY17" fmla="*/ 1933734 h 1933734"/>
              <a:gd name="connsiteX18" fmla="*/ 1377648 w 4616350"/>
              <a:gd name="connsiteY18" fmla="*/ 1933734 h 1933734"/>
              <a:gd name="connsiteX19" fmla="*/ 849972 w 4616350"/>
              <a:gd name="connsiteY19" fmla="*/ 1933734 h 1933734"/>
              <a:gd name="connsiteX20" fmla="*/ 322295 w 4616350"/>
              <a:gd name="connsiteY20" fmla="*/ 1933734 h 1933734"/>
              <a:gd name="connsiteX21" fmla="*/ 0 w 4616350"/>
              <a:gd name="connsiteY21" fmla="*/ 1611439 h 1933734"/>
              <a:gd name="connsiteX22" fmla="*/ 0 w 4616350"/>
              <a:gd name="connsiteY22" fmla="*/ 1181724 h 1933734"/>
              <a:gd name="connsiteX23" fmla="*/ 0 w 4616350"/>
              <a:gd name="connsiteY23" fmla="*/ 726227 h 1933734"/>
              <a:gd name="connsiteX24" fmla="*/ 0 w 4616350"/>
              <a:gd name="connsiteY24" fmla="*/ 322295 h 1933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616350" h="1933734" fill="none" extrusionOk="0">
                <a:moveTo>
                  <a:pt x="0" y="322295"/>
                </a:moveTo>
                <a:cubicBezTo>
                  <a:pt x="-3689" y="151702"/>
                  <a:pt x="136381" y="-10502"/>
                  <a:pt x="322295" y="0"/>
                </a:cubicBezTo>
                <a:cubicBezTo>
                  <a:pt x="625619" y="-56865"/>
                  <a:pt x="753511" y="34430"/>
                  <a:pt x="929407" y="0"/>
                </a:cubicBezTo>
                <a:cubicBezTo>
                  <a:pt x="1105303" y="-34430"/>
                  <a:pt x="1319696" y="50037"/>
                  <a:pt x="1417366" y="0"/>
                </a:cubicBezTo>
                <a:cubicBezTo>
                  <a:pt x="1515036" y="-50037"/>
                  <a:pt x="1739183" y="59801"/>
                  <a:pt x="2024478" y="0"/>
                </a:cubicBezTo>
                <a:cubicBezTo>
                  <a:pt x="2309773" y="-59801"/>
                  <a:pt x="2330515" y="3936"/>
                  <a:pt x="2472719" y="0"/>
                </a:cubicBezTo>
                <a:cubicBezTo>
                  <a:pt x="2614923" y="-3936"/>
                  <a:pt x="2860909" y="12830"/>
                  <a:pt x="3079831" y="0"/>
                </a:cubicBezTo>
                <a:cubicBezTo>
                  <a:pt x="3298753" y="-12830"/>
                  <a:pt x="3373165" y="31839"/>
                  <a:pt x="3567790" y="0"/>
                </a:cubicBezTo>
                <a:cubicBezTo>
                  <a:pt x="3762415" y="-31839"/>
                  <a:pt x="4050993" y="27149"/>
                  <a:pt x="4294055" y="0"/>
                </a:cubicBezTo>
                <a:cubicBezTo>
                  <a:pt x="4482013" y="-43466"/>
                  <a:pt x="4609971" y="144090"/>
                  <a:pt x="4616350" y="322295"/>
                </a:cubicBezTo>
                <a:cubicBezTo>
                  <a:pt x="4627738" y="522398"/>
                  <a:pt x="4607257" y="605745"/>
                  <a:pt x="4616350" y="726227"/>
                </a:cubicBezTo>
                <a:cubicBezTo>
                  <a:pt x="4625443" y="846709"/>
                  <a:pt x="4612242" y="1003738"/>
                  <a:pt x="4616350" y="1117267"/>
                </a:cubicBezTo>
                <a:cubicBezTo>
                  <a:pt x="4620458" y="1230796"/>
                  <a:pt x="4593560" y="1486620"/>
                  <a:pt x="4616350" y="1611439"/>
                </a:cubicBezTo>
                <a:cubicBezTo>
                  <a:pt x="4631893" y="1827428"/>
                  <a:pt x="4481932" y="1943506"/>
                  <a:pt x="4294055" y="1933734"/>
                </a:cubicBezTo>
                <a:cubicBezTo>
                  <a:pt x="4072264" y="1982638"/>
                  <a:pt x="3992024" y="1893623"/>
                  <a:pt x="3845814" y="1933734"/>
                </a:cubicBezTo>
                <a:cubicBezTo>
                  <a:pt x="3699604" y="1973845"/>
                  <a:pt x="3411510" y="1910077"/>
                  <a:pt x="3198984" y="1933734"/>
                </a:cubicBezTo>
                <a:cubicBezTo>
                  <a:pt x="2986458" y="1957391"/>
                  <a:pt x="2852652" y="1907035"/>
                  <a:pt x="2631590" y="1933734"/>
                </a:cubicBezTo>
                <a:cubicBezTo>
                  <a:pt x="2410528" y="1960433"/>
                  <a:pt x="2228487" y="1874405"/>
                  <a:pt x="1984760" y="1933734"/>
                </a:cubicBezTo>
                <a:cubicBezTo>
                  <a:pt x="1741033" y="1993063"/>
                  <a:pt x="1622922" y="1897266"/>
                  <a:pt x="1377648" y="1933734"/>
                </a:cubicBezTo>
                <a:cubicBezTo>
                  <a:pt x="1132374" y="1970202"/>
                  <a:pt x="1051353" y="1900563"/>
                  <a:pt x="849972" y="1933734"/>
                </a:cubicBezTo>
                <a:cubicBezTo>
                  <a:pt x="648591" y="1966905"/>
                  <a:pt x="455314" y="1924209"/>
                  <a:pt x="322295" y="1933734"/>
                </a:cubicBezTo>
                <a:cubicBezTo>
                  <a:pt x="145224" y="1975976"/>
                  <a:pt x="7641" y="1782582"/>
                  <a:pt x="0" y="1611439"/>
                </a:cubicBezTo>
                <a:cubicBezTo>
                  <a:pt x="-9782" y="1443245"/>
                  <a:pt x="42319" y="1303152"/>
                  <a:pt x="0" y="1181724"/>
                </a:cubicBezTo>
                <a:cubicBezTo>
                  <a:pt x="-42319" y="1060296"/>
                  <a:pt x="589" y="872261"/>
                  <a:pt x="0" y="726227"/>
                </a:cubicBezTo>
                <a:cubicBezTo>
                  <a:pt x="-589" y="580193"/>
                  <a:pt x="47662" y="439960"/>
                  <a:pt x="0" y="322295"/>
                </a:cubicBezTo>
                <a:close/>
              </a:path>
              <a:path w="4616350" h="1933734" stroke="0" extrusionOk="0">
                <a:moveTo>
                  <a:pt x="0" y="322295"/>
                </a:moveTo>
                <a:cubicBezTo>
                  <a:pt x="-12715" y="136453"/>
                  <a:pt x="126972" y="6502"/>
                  <a:pt x="322295" y="0"/>
                </a:cubicBezTo>
                <a:cubicBezTo>
                  <a:pt x="495185" y="-8573"/>
                  <a:pt x="816501" y="27149"/>
                  <a:pt x="969124" y="0"/>
                </a:cubicBezTo>
                <a:cubicBezTo>
                  <a:pt x="1121747" y="-27149"/>
                  <a:pt x="1361959" y="46469"/>
                  <a:pt x="1496801" y="0"/>
                </a:cubicBezTo>
                <a:cubicBezTo>
                  <a:pt x="1631643" y="-46469"/>
                  <a:pt x="1744218" y="11704"/>
                  <a:pt x="1984760" y="0"/>
                </a:cubicBezTo>
                <a:cubicBezTo>
                  <a:pt x="2225302" y="-11704"/>
                  <a:pt x="2446879" y="30488"/>
                  <a:pt x="2591872" y="0"/>
                </a:cubicBezTo>
                <a:cubicBezTo>
                  <a:pt x="2736865" y="-30488"/>
                  <a:pt x="2893180" y="13143"/>
                  <a:pt x="3119549" y="0"/>
                </a:cubicBezTo>
                <a:cubicBezTo>
                  <a:pt x="3345918" y="-13143"/>
                  <a:pt x="3635179" y="13368"/>
                  <a:pt x="3766378" y="0"/>
                </a:cubicBezTo>
                <a:cubicBezTo>
                  <a:pt x="3897577" y="-13368"/>
                  <a:pt x="4106984" y="1328"/>
                  <a:pt x="4294055" y="0"/>
                </a:cubicBezTo>
                <a:cubicBezTo>
                  <a:pt x="4453782" y="30227"/>
                  <a:pt x="4603878" y="129830"/>
                  <a:pt x="4616350" y="322295"/>
                </a:cubicBezTo>
                <a:cubicBezTo>
                  <a:pt x="4625933" y="484748"/>
                  <a:pt x="4607400" y="601588"/>
                  <a:pt x="4616350" y="726227"/>
                </a:cubicBezTo>
                <a:cubicBezTo>
                  <a:pt x="4625300" y="850866"/>
                  <a:pt x="4577401" y="1004784"/>
                  <a:pt x="4616350" y="1155941"/>
                </a:cubicBezTo>
                <a:cubicBezTo>
                  <a:pt x="4655299" y="1307098"/>
                  <a:pt x="4581397" y="1508389"/>
                  <a:pt x="4616350" y="1611439"/>
                </a:cubicBezTo>
                <a:cubicBezTo>
                  <a:pt x="4633321" y="1810226"/>
                  <a:pt x="4493137" y="1915275"/>
                  <a:pt x="4294055" y="1933734"/>
                </a:cubicBezTo>
                <a:cubicBezTo>
                  <a:pt x="4163050" y="1943493"/>
                  <a:pt x="3931423" y="1918671"/>
                  <a:pt x="3726661" y="1933734"/>
                </a:cubicBezTo>
                <a:cubicBezTo>
                  <a:pt x="3521899" y="1948797"/>
                  <a:pt x="3440441" y="1886735"/>
                  <a:pt x="3159266" y="1933734"/>
                </a:cubicBezTo>
                <a:cubicBezTo>
                  <a:pt x="2878092" y="1980733"/>
                  <a:pt x="2756501" y="1897697"/>
                  <a:pt x="2512437" y="1933734"/>
                </a:cubicBezTo>
                <a:cubicBezTo>
                  <a:pt x="2268373" y="1969771"/>
                  <a:pt x="2090436" y="1929612"/>
                  <a:pt x="1945043" y="1933734"/>
                </a:cubicBezTo>
                <a:cubicBezTo>
                  <a:pt x="1799650" y="1937856"/>
                  <a:pt x="1637392" y="1907169"/>
                  <a:pt x="1496801" y="1933734"/>
                </a:cubicBezTo>
                <a:cubicBezTo>
                  <a:pt x="1356210" y="1960299"/>
                  <a:pt x="1112310" y="1930307"/>
                  <a:pt x="1008842" y="1933734"/>
                </a:cubicBezTo>
                <a:cubicBezTo>
                  <a:pt x="905374" y="1937161"/>
                  <a:pt x="465493" y="1881978"/>
                  <a:pt x="322295" y="1933734"/>
                </a:cubicBezTo>
                <a:cubicBezTo>
                  <a:pt x="166093" y="1929122"/>
                  <a:pt x="5012" y="1837032"/>
                  <a:pt x="0" y="1611439"/>
                </a:cubicBezTo>
                <a:cubicBezTo>
                  <a:pt x="-39583" y="1502265"/>
                  <a:pt x="21393" y="1335362"/>
                  <a:pt x="0" y="1207507"/>
                </a:cubicBezTo>
                <a:cubicBezTo>
                  <a:pt x="-21393" y="1079652"/>
                  <a:pt x="31157" y="943354"/>
                  <a:pt x="0" y="816467"/>
                </a:cubicBezTo>
                <a:cubicBezTo>
                  <a:pt x="-31157" y="689580"/>
                  <a:pt x="7819" y="518915"/>
                  <a:pt x="0" y="322295"/>
                </a:cubicBez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ln w="60325">
            <a:solidFill>
              <a:schemeClr val="accent1">
                <a:lumMod val="75000"/>
              </a:schemeClr>
            </a:solidFill>
            <a:prstDash val="dash"/>
            <a:extLst>
              <a:ext uri="{C807C97D-BFC1-408E-A445-0C87EB9F89A2}">
                <ask:lineSketchStyleProps xmlns:ask="http://schemas.microsoft.com/office/drawing/2018/sketchyshapes" sd="1219033472">
                  <a:prstGeom prst="round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altLang="en-US" sz="5400" b="1" i="0" u="none" strike="noStrike" kern="1200" cap="none" spc="0" normalizeH="0" baseline="0" noProof="0" dirty="0">
                <a:ln w="9525">
                  <a:solidFill>
                    <a:prstClr val="white"/>
                  </a:solidFill>
                  <a:prstDash val="solid"/>
                </a:ln>
                <a:solidFill>
                  <a:schemeClr val="accent5">
                    <a:lumMod val="50000"/>
                  </a:schemeClr>
                </a:solidFill>
                <a:effectLst>
                  <a:outerShdw blurRad="12700" dist="38100" dir="2700000" algn="tl" rotWithShape="0">
                    <a:prstClr val="white">
                      <a:lumMod val="50000"/>
                    </a:prstClr>
                  </a:outerShdw>
                </a:effectLst>
                <a:uLnTx/>
                <a:uFillTx/>
                <a:latin typeface="#9Slide03 Arima Madurai ExtraBo" panose="00000900000000000000" pitchFamily="2" charset="0"/>
                <a:ea typeface="ZapfChancery-Medium" panose="00000400000000000000" pitchFamily="2" charset="-93"/>
                <a:cs typeface="#9Slide03 Arima Madurai ExtraBo" panose="00000900000000000000" pitchFamily="2" charset="0"/>
              </a:rPr>
              <a:t>Ký </a:t>
            </a:r>
            <a:r>
              <a:rPr lang="vi-VN" altLang="en-US" sz="5400" b="1" dirty="0">
                <a:ln w="9525">
                  <a:solidFill>
                    <a:prstClr val="white"/>
                  </a:solidFill>
                  <a:prstDash val="solid"/>
                </a:ln>
                <a:solidFill>
                  <a:schemeClr val="accent5">
                    <a:lumMod val="50000"/>
                  </a:schemeClr>
                </a:solidFill>
                <a:effectLst>
                  <a:outerShdw blurRad="12700" dist="38100" dir="2700000" algn="tl" rotWithShape="0">
                    <a:prstClr val="white">
                      <a:lumMod val="50000"/>
                    </a:prstClr>
                  </a:outerShdw>
                </a:effectLst>
                <a:latin typeface="#9Slide03 Arima Madurai ExtraBo" panose="00000900000000000000" pitchFamily="2" charset="0"/>
                <a:ea typeface="ZapfChancery-Medium" panose="00000400000000000000" pitchFamily="2" charset="-93"/>
                <a:cs typeface="#9Slide03 Arima Madurai ExtraBo" panose="00000900000000000000" pitchFamily="2" charset="0"/>
              </a:rPr>
              <a:t>được nhận vào học</a:t>
            </a:r>
            <a:endParaRPr kumimoji="0" lang="vi-VN" sz="5400" b="1" i="0" u="none" strike="noStrike" kern="1200" cap="none" spc="0" normalizeH="0" baseline="0" noProof="0" dirty="0">
              <a:ln w="9525">
                <a:solidFill>
                  <a:prstClr val="white"/>
                </a:solidFill>
                <a:prstDash val="solid"/>
              </a:ln>
              <a:solidFill>
                <a:schemeClr val="accent5">
                  <a:lumMod val="50000"/>
                </a:schemeClr>
              </a:solidFill>
              <a:effectLst>
                <a:outerShdw blurRad="12700" dist="38100" dir="2700000" algn="tl" rotWithShape="0">
                  <a:prstClr val="white">
                    <a:lumMod val="50000"/>
                  </a:prstClr>
                </a:outerShdw>
              </a:effectLst>
              <a:uLnTx/>
              <a:uFillTx/>
              <a:latin typeface="#9Slide03 Arima Madurai ExtraBo" panose="00000900000000000000" pitchFamily="2" charset="0"/>
              <a:cs typeface="#9Slide03 Arima Madurai ExtraBo" panose="000009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5866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mc:AlternateContent xmlns:mc="http://schemas.openxmlformats.org/markup-compatibility/2006" xmlns:p14="http://schemas.microsoft.com/office/powerpoint/2010/main">
    <mc:Choice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37" presetClass="entr" presetSubtype="0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7" dur="1000"/>
                                            <p:tgtEl>
                                              <p:spTgt spid="6"/>
                                            </p:tgtEl>
                                          </p:cBhvr>
                                        </p:animEffect>
                                        <p:anim calcmode="lin" valueType="num">
                                          <p:cBhvr>
                                            <p:cTn id="8" dur="10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9" dur="900" decel="1000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+1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-.03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0" dur="100" accel="100000" fill="hold">
                                              <p:stCondLst>
                                                <p:cond delay="900"/>
                                              </p:stCondLst>
                                            </p:cTn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-.03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1" presetID="6" presetClass="entr" presetSubtype="16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circle(in)">
                                          <p:cBhvr>
                                            <p:cTn id="13" dur="2000"/>
                                            <p:tgtEl>
                                              <p:spTgt spid="1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14" fill="hold">
                                <p:stCondLst>
                                  <p:cond delay="2000"/>
                                </p:stCondLst>
                                <p:childTnLst>
                                  <p:par>
                                    <p:cTn id="15" presetID="37" presetClass="entr" presetSubtype="0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7" dur="1000"/>
                                            <p:tgtEl>
                                              <p:spTgt spid="7"/>
                                            </p:tgtEl>
                                          </p:cBhvr>
                                        </p:animEffect>
                                        <p:anim calcmode="lin" valueType="num">
                                          <p:cBhvr>
                                            <p:cTn id="18" dur="1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9" dur="900" decel="100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+1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-.03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20" dur="100" accel="100000" fill="hold">
                                              <p:stCondLst>
                                                <p:cond delay="90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-.03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21" fill="hold">
                                <p:stCondLst>
                                  <p:cond delay="3000"/>
                                </p:stCondLst>
                                <p:childTnLst>
                                  <p:par>
                                    <p:cTn id="22" presetID="2" presetClass="entr" presetSubtype="8" fill="hold" grpId="0" nodeType="after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24" dur="1000" fill="hold"/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25" dur="1000" fill="hold"/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26" fill="hold">
                                <p:stCondLst>
                                  <p:cond delay="4000"/>
                                </p:stCondLst>
                                <p:childTnLst>
                                  <p:par>
                                    <p:cTn id="27" presetID="21" presetClass="entr" presetSubtype="1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heel(1)">
                                          <p:cBhvr>
                                            <p:cTn id="29" dur="2000"/>
                                            <p:tgtEl>
                                              <p:spTgt spid="1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30" fill="hold">
                          <p:stCondLst>
                            <p:cond delay="indefinite"/>
                          </p:stCondLst>
                          <p:childTnLst>
                            <p:par>
                              <p:cTn id="31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32" presetID="26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34" dur="580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</p:cBhvr>
                                        </p:animEffect>
                                        <p:anim calcmode="lin" valueType="num">
                                          <p:cBhvr>
                                            <p:cTn id="35" dur="1822" tmFilter="0,0; 0.14,0.36; 0.43,0.73; 0.71,0.91; 1.0,1.0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-0.25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36" dur="664" tmFilter="0.0,0.0; 0.25,0.07; 0.50,0.2; 0.75,0.467; 1.0,1.0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 fmla="#ppt_y-sin(pi*$)/3">
                                              <p:val>
                                                <p:fltVal val="0.5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1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37" dur="664" tmFilter="0, 0; 0.125,0.2665; 0.25,0.4; 0.375,0.465; 0.5,0.5;  0.625,0.535; 0.75,0.6; 0.875,0.7335; 1,1">
                                              <p:stCondLst>
                                                <p:cond delay="664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 fmla="#ppt_y-sin(pi*$)/9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1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38" dur="332" tmFilter="0, 0; 0.125,0.2665; 0.25,0.4; 0.375,0.465; 0.5,0.5;  0.625,0.535; 0.75,0.6; 0.875,0.7335; 1,1">
                                              <p:stCondLst>
                                                <p:cond delay="1324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 fmla="#ppt_y-sin(pi*$)/27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1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39" dur="164" tmFilter="0, 0; 0.125,0.2665; 0.25,0.4; 0.375,0.465; 0.5,0.5;  0.625,0.535; 0.75,0.6; 0.875,0.7335; 1,1">
                                              <p:stCondLst>
                                                <p:cond delay="1656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 fmla="#ppt_y-sin(pi*$)/81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1"/>
                                              </p:val>
                                            </p:tav>
                                          </p:tavLst>
                                        </p:anim>
                                        <p:animScale>
                                          <p:cBhvr>
                                            <p:cTn id="40" dur="26">
                                              <p:stCondLst>
                                                <p:cond delay="650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</p:cBhvr>
                                          <p:to x="100000" y="60000"/>
                                        </p:animScale>
                                        <p:animScale>
                                          <p:cBhvr>
                                            <p:cTn id="41" dur="166" decel="50000">
                                              <p:stCondLst>
                                                <p:cond delay="676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</p:cBhvr>
                                          <p:to x="100000" y="100000"/>
                                        </p:animScale>
                                        <p:animScale>
                                          <p:cBhvr>
                                            <p:cTn id="42" dur="26">
                                              <p:stCondLst>
                                                <p:cond delay="1312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</p:cBhvr>
                                          <p:to x="100000" y="80000"/>
                                        </p:animScale>
                                        <p:animScale>
                                          <p:cBhvr>
                                            <p:cTn id="43" dur="166" decel="50000">
                                              <p:stCondLst>
                                                <p:cond delay="1338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</p:cBhvr>
                                          <p:to x="100000" y="100000"/>
                                        </p:animScale>
                                        <p:animScale>
                                          <p:cBhvr>
                                            <p:cTn id="44" dur="26">
                                              <p:stCondLst>
                                                <p:cond delay="1642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</p:cBhvr>
                                          <p:to x="100000" y="90000"/>
                                        </p:animScale>
                                        <p:animScale>
                                          <p:cBhvr>
                                            <p:cTn id="45" dur="166" decel="50000">
                                              <p:stCondLst>
                                                <p:cond delay="1668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</p:cBhvr>
                                          <p:to x="100000" y="100000"/>
                                        </p:animScale>
                                        <p:animScale>
                                          <p:cBhvr>
                                            <p:cTn id="46" dur="26">
                                              <p:stCondLst>
                                                <p:cond delay="1808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</p:cBhvr>
                                          <p:to x="100000" y="95000"/>
                                        </p:animScale>
                                        <p:animScale>
                                          <p:cBhvr>
                                            <p:cTn id="47" dur="166" decel="50000">
                                              <p:stCondLst>
                                                <p:cond delay="1834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</p:cBhvr>
                                          <p:to x="100000" y="100000"/>
                                        </p:animScale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10" grpId="0" animBg="1"/>
          <p:bldP spid="11" grpId="0" animBg="1"/>
          <p:bldP spid="14" grpId="0" animBg="1"/>
          <p:bldP spid="15" grpId="0" animBg="1"/>
        </p:bldLst>
      </p:timing>
    </mc:Choice>
    <mc:Fallback xmlns="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37" presetClass="entr" presetSubtype="0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7" dur="1000"/>
                                            <p:tgtEl>
                                              <p:spTgt spid="6"/>
                                            </p:tgtEl>
                                          </p:cBhvr>
                                        </p:animEffect>
                                        <p:anim calcmode="lin" valueType="num">
                                          <p:cBhvr>
                                            <p:cTn id="8" dur="10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9" dur="900" decel="1000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+1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-.03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0" dur="100" accel="100000" fill="hold">
                                              <p:stCondLst>
                                                <p:cond delay="900"/>
                                              </p:stCondLst>
                                            </p:cTn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-.03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1" presetID="6" presetClass="entr" presetSubtype="16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circle(in)">
                                          <p:cBhvr>
                                            <p:cTn id="13" dur="2000"/>
                                            <p:tgtEl>
                                              <p:spTgt spid="1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14" fill="hold">
                                <p:stCondLst>
                                  <p:cond delay="2000"/>
                                </p:stCondLst>
                                <p:childTnLst>
                                  <p:par>
                                    <p:cTn id="15" presetID="37" presetClass="entr" presetSubtype="0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7" dur="1000"/>
                                            <p:tgtEl>
                                              <p:spTgt spid="7"/>
                                            </p:tgtEl>
                                          </p:cBhvr>
                                        </p:animEffect>
                                        <p:anim calcmode="lin" valueType="num">
                                          <p:cBhvr>
                                            <p:cTn id="18" dur="1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9" dur="900" decel="100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+1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-.03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20" dur="100" accel="100000" fill="hold">
                                              <p:stCondLst>
                                                <p:cond delay="90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-.03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21" fill="hold">
                                <p:stCondLst>
                                  <p:cond delay="3000"/>
                                </p:stCondLst>
                                <p:childTnLst>
                                  <p:par>
                                    <p:cTn id="22" presetID="2" presetClass="entr" presetSubtype="8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4" dur="1000" fill="hold"/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5" dur="1000" fill="hold"/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26" fill="hold">
                                <p:stCondLst>
                                  <p:cond delay="4000"/>
                                </p:stCondLst>
                                <p:childTnLst>
                                  <p:par>
                                    <p:cTn id="27" presetID="21" presetClass="entr" presetSubtype="1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heel(1)">
                                          <p:cBhvr>
                                            <p:cTn id="29" dur="2000"/>
                                            <p:tgtEl>
                                              <p:spTgt spid="1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30" fill="hold">
                          <p:stCondLst>
                            <p:cond delay="indefinite"/>
                          </p:stCondLst>
                          <p:childTnLst>
                            <p:par>
                              <p:cTn id="31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32" presetID="26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34" dur="580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</p:cBhvr>
                                        </p:animEffect>
                                        <p:anim calcmode="lin" valueType="num">
                                          <p:cBhvr>
                                            <p:cTn id="35" dur="1822" tmFilter="0,0; 0.14,0.36; 0.43,0.73; 0.71,0.91; 1.0,1.0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-0.25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36" dur="664" tmFilter="0.0,0.0; 0.25,0.07; 0.50,0.2; 0.75,0.467; 1.0,1.0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 fmla="#ppt_y-sin(pi*$)/3">
                                              <p:val>
                                                <p:fltVal val="0.5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1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37" dur="664" tmFilter="0, 0; 0.125,0.2665; 0.25,0.4; 0.375,0.465; 0.5,0.5;  0.625,0.535; 0.75,0.6; 0.875,0.7335; 1,1">
                                              <p:stCondLst>
                                                <p:cond delay="664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 fmla="#ppt_y-sin(pi*$)/9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1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38" dur="332" tmFilter="0, 0; 0.125,0.2665; 0.25,0.4; 0.375,0.465; 0.5,0.5;  0.625,0.535; 0.75,0.6; 0.875,0.7335; 1,1">
                                              <p:stCondLst>
                                                <p:cond delay="1324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 fmla="#ppt_y-sin(pi*$)/27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1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39" dur="164" tmFilter="0, 0; 0.125,0.2665; 0.25,0.4; 0.375,0.465; 0.5,0.5;  0.625,0.535; 0.75,0.6; 0.875,0.7335; 1,1">
                                              <p:stCondLst>
                                                <p:cond delay="1656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 fmla="#ppt_y-sin(pi*$)/81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1"/>
                                              </p:val>
                                            </p:tav>
                                          </p:tavLst>
                                        </p:anim>
                                        <p:animScale>
                                          <p:cBhvr>
                                            <p:cTn id="40" dur="26">
                                              <p:stCondLst>
                                                <p:cond delay="650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</p:cBhvr>
                                          <p:to x="100000" y="60000"/>
                                        </p:animScale>
                                        <p:animScale>
                                          <p:cBhvr>
                                            <p:cTn id="41" dur="166" decel="50000">
                                              <p:stCondLst>
                                                <p:cond delay="676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</p:cBhvr>
                                          <p:to x="100000" y="100000"/>
                                        </p:animScale>
                                        <p:animScale>
                                          <p:cBhvr>
                                            <p:cTn id="42" dur="26">
                                              <p:stCondLst>
                                                <p:cond delay="1312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</p:cBhvr>
                                          <p:to x="100000" y="80000"/>
                                        </p:animScale>
                                        <p:animScale>
                                          <p:cBhvr>
                                            <p:cTn id="43" dur="166" decel="50000">
                                              <p:stCondLst>
                                                <p:cond delay="1338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</p:cBhvr>
                                          <p:to x="100000" y="100000"/>
                                        </p:animScale>
                                        <p:animScale>
                                          <p:cBhvr>
                                            <p:cTn id="44" dur="26">
                                              <p:stCondLst>
                                                <p:cond delay="1642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</p:cBhvr>
                                          <p:to x="100000" y="90000"/>
                                        </p:animScale>
                                        <p:animScale>
                                          <p:cBhvr>
                                            <p:cTn id="45" dur="166" decel="50000">
                                              <p:stCondLst>
                                                <p:cond delay="1668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</p:cBhvr>
                                          <p:to x="100000" y="100000"/>
                                        </p:animScale>
                                        <p:animScale>
                                          <p:cBhvr>
                                            <p:cTn id="46" dur="26">
                                              <p:stCondLst>
                                                <p:cond delay="1808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</p:cBhvr>
                                          <p:to x="100000" y="95000"/>
                                        </p:animScale>
                                        <p:animScale>
                                          <p:cBhvr>
                                            <p:cTn id="47" dur="166" decel="50000">
                                              <p:stCondLst>
                                                <p:cond delay="1834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</p:cBhvr>
                                          <p:to x="100000" y="100000"/>
                                        </p:animScale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10" grpId="0" animBg="1"/>
          <p:bldP spid="11" grpId="0" animBg="1"/>
          <p:bldP spid="14" grpId="0" animBg="1"/>
          <p:bldP spid="15" grpId="0" animBg="1"/>
        </p:bldLst>
      </p:timing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任意多边形: 形状 1">
            <a:extLst>
              <a:ext uri="{FF2B5EF4-FFF2-40B4-BE49-F238E27FC236}">
                <a16:creationId xmlns:a16="http://schemas.microsoft.com/office/drawing/2014/main" id="{90026635-FD18-4E34-B8A5-842118B15905}"/>
              </a:ext>
            </a:extLst>
          </p:cNvPr>
          <p:cNvSpPr/>
          <p:nvPr/>
        </p:nvSpPr>
        <p:spPr>
          <a:xfrm>
            <a:off x="1019620" y="1239115"/>
            <a:ext cx="10741719" cy="5921535"/>
          </a:xfrm>
          <a:custGeom>
            <a:avLst/>
            <a:gdLst>
              <a:gd name="connsiteX0" fmla="*/ 628706 w 10741719"/>
              <a:gd name="connsiteY0" fmla="*/ 5679043 h 5921535"/>
              <a:gd name="connsiteX1" fmla="*/ 797148 w 10741719"/>
              <a:gd name="connsiteY1" fmla="*/ 4728548 h 5921535"/>
              <a:gd name="connsiteX2" fmla="*/ 207601 w 10741719"/>
              <a:gd name="connsiteY2" fmla="*/ 3657738 h 5921535"/>
              <a:gd name="connsiteX3" fmla="*/ 99317 w 10741719"/>
              <a:gd name="connsiteY3" fmla="*/ 1973317 h 5921535"/>
              <a:gd name="connsiteX4" fmla="*/ 1254348 w 10741719"/>
              <a:gd name="connsiteY4" fmla="*/ 661874 h 5921535"/>
              <a:gd name="connsiteX5" fmla="*/ 3552380 w 10741719"/>
              <a:gd name="connsiteY5" fmla="*/ 138 h 5921535"/>
              <a:gd name="connsiteX6" fmla="*/ 5477433 w 10741719"/>
              <a:gd name="connsiteY6" fmla="*/ 710001 h 5921535"/>
              <a:gd name="connsiteX7" fmla="*/ 6536212 w 10741719"/>
              <a:gd name="connsiteY7" fmla="*/ 1419864 h 5921535"/>
              <a:gd name="connsiteX8" fmla="*/ 8557517 w 10741719"/>
              <a:gd name="connsiteY8" fmla="*/ 1612369 h 5921535"/>
              <a:gd name="connsiteX9" fmla="*/ 9929117 w 10741719"/>
              <a:gd name="connsiteY9" fmla="*/ 2250043 h 5921535"/>
              <a:gd name="connsiteX10" fmla="*/ 10398348 w 10741719"/>
              <a:gd name="connsiteY10" fmla="*/ 3669769 h 5921535"/>
              <a:gd name="connsiteX11" fmla="*/ 9905054 w 10741719"/>
              <a:gd name="connsiteY11" fmla="*/ 4608232 h 5921535"/>
              <a:gd name="connsiteX12" fmla="*/ 10061464 w 10741719"/>
              <a:gd name="connsiteY12" fmla="*/ 5751232 h 5921535"/>
              <a:gd name="connsiteX13" fmla="*/ 10025369 w 10741719"/>
              <a:gd name="connsiteY13" fmla="*/ 5907643 h 5921535"/>
              <a:gd name="connsiteX14" fmla="*/ 628706 w 10741719"/>
              <a:gd name="connsiteY14" fmla="*/ 5679043 h 59215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0741719" h="5921535">
                <a:moveTo>
                  <a:pt x="628706" y="5679043"/>
                </a:moveTo>
                <a:cubicBezTo>
                  <a:pt x="-909331" y="5482527"/>
                  <a:pt x="867332" y="5065432"/>
                  <a:pt x="797148" y="4728548"/>
                </a:cubicBezTo>
                <a:cubicBezTo>
                  <a:pt x="726964" y="4391664"/>
                  <a:pt x="323906" y="4116943"/>
                  <a:pt x="207601" y="3657738"/>
                </a:cubicBezTo>
                <a:cubicBezTo>
                  <a:pt x="91296" y="3198533"/>
                  <a:pt x="-75141" y="2472627"/>
                  <a:pt x="99317" y="1973317"/>
                </a:cubicBezTo>
                <a:cubicBezTo>
                  <a:pt x="273775" y="1474007"/>
                  <a:pt x="678838" y="990737"/>
                  <a:pt x="1254348" y="661874"/>
                </a:cubicBezTo>
                <a:cubicBezTo>
                  <a:pt x="1829858" y="333011"/>
                  <a:pt x="2848533" y="-7883"/>
                  <a:pt x="3552380" y="138"/>
                </a:cubicBezTo>
                <a:cubicBezTo>
                  <a:pt x="4256227" y="8159"/>
                  <a:pt x="4980128" y="473380"/>
                  <a:pt x="5477433" y="710001"/>
                </a:cubicBezTo>
                <a:cubicBezTo>
                  <a:pt x="5974738" y="946622"/>
                  <a:pt x="6022865" y="1269469"/>
                  <a:pt x="6536212" y="1419864"/>
                </a:cubicBezTo>
                <a:cubicBezTo>
                  <a:pt x="7049559" y="1570259"/>
                  <a:pt x="7992033" y="1474006"/>
                  <a:pt x="8557517" y="1612369"/>
                </a:cubicBezTo>
                <a:cubicBezTo>
                  <a:pt x="9123001" y="1750732"/>
                  <a:pt x="9622312" y="1907143"/>
                  <a:pt x="9929117" y="2250043"/>
                </a:cubicBezTo>
                <a:cubicBezTo>
                  <a:pt x="10235922" y="2592943"/>
                  <a:pt x="10402359" y="3276737"/>
                  <a:pt x="10398348" y="3669769"/>
                </a:cubicBezTo>
                <a:cubicBezTo>
                  <a:pt x="10394338" y="4062800"/>
                  <a:pt x="9961201" y="4261321"/>
                  <a:pt x="9905054" y="4608232"/>
                </a:cubicBezTo>
                <a:cubicBezTo>
                  <a:pt x="9848907" y="4955143"/>
                  <a:pt x="10041412" y="5534663"/>
                  <a:pt x="10061464" y="5751232"/>
                </a:cubicBezTo>
                <a:cubicBezTo>
                  <a:pt x="10081517" y="5967801"/>
                  <a:pt x="11605516" y="5921680"/>
                  <a:pt x="10025369" y="5907643"/>
                </a:cubicBezTo>
                <a:cubicBezTo>
                  <a:pt x="8445222" y="5893606"/>
                  <a:pt x="2166743" y="5875559"/>
                  <a:pt x="628706" y="5679043"/>
                </a:cubicBezTo>
                <a:close/>
              </a:path>
            </a:pathLst>
          </a:custGeom>
          <a:solidFill>
            <a:schemeClr val="bg1">
              <a:alpha val="8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3" name="任意多边形: 形状 2">
            <a:extLst>
              <a:ext uri="{FF2B5EF4-FFF2-40B4-BE49-F238E27FC236}">
                <a16:creationId xmlns:a16="http://schemas.microsoft.com/office/drawing/2014/main" id="{5ECD9310-9EC2-44B3-9BCB-BA767359D597}"/>
              </a:ext>
            </a:extLst>
          </p:cNvPr>
          <p:cNvSpPr/>
          <p:nvPr/>
        </p:nvSpPr>
        <p:spPr>
          <a:xfrm>
            <a:off x="821483" y="1014084"/>
            <a:ext cx="10755492" cy="5898635"/>
          </a:xfrm>
          <a:custGeom>
            <a:avLst/>
            <a:gdLst>
              <a:gd name="connsiteX0" fmla="*/ 3362687 w 10755492"/>
              <a:gd name="connsiteY0" fmla="*/ 423 h 5898635"/>
              <a:gd name="connsiteX1" fmla="*/ 4989770 w 10755492"/>
              <a:gd name="connsiteY1" fmla="*/ 333453 h 5898635"/>
              <a:gd name="connsiteX2" fmla="*/ 6698254 w 10755492"/>
              <a:gd name="connsiteY2" fmla="*/ 1404263 h 5898635"/>
              <a:gd name="connsiteX3" fmla="*/ 9369264 w 10755492"/>
              <a:gd name="connsiteY3" fmla="*/ 1765211 h 5898635"/>
              <a:gd name="connsiteX4" fmla="*/ 10632580 w 10755492"/>
              <a:gd name="connsiteY4" fmla="*/ 2872116 h 5898635"/>
              <a:gd name="connsiteX5" fmla="*/ 10656643 w 10755492"/>
              <a:gd name="connsiteY5" fmla="*/ 4171527 h 5898635"/>
              <a:gd name="connsiteX6" fmla="*/ 10187412 w 10755492"/>
              <a:gd name="connsiteY6" fmla="*/ 4893421 h 5898635"/>
              <a:gd name="connsiteX7" fmla="*/ 10403980 w 10755492"/>
              <a:gd name="connsiteY7" fmla="*/ 5759695 h 5898635"/>
              <a:gd name="connsiteX8" fmla="*/ 10464138 w 10755492"/>
              <a:gd name="connsiteY8" fmla="*/ 5892042 h 5898635"/>
              <a:gd name="connsiteX9" fmla="*/ 10160411 w 10755492"/>
              <a:gd name="connsiteY9" fmla="*/ 5889105 h 5898635"/>
              <a:gd name="connsiteX10" fmla="*/ 10140999 w 10755492"/>
              <a:gd name="connsiteY10" fmla="*/ 5887685 h 5898635"/>
              <a:gd name="connsiteX11" fmla="*/ 10142772 w 10755492"/>
              <a:gd name="connsiteY11" fmla="*/ 5887232 h 5898635"/>
              <a:gd name="connsiteX12" fmla="*/ 10066340 w 10755492"/>
              <a:gd name="connsiteY12" fmla="*/ 5770105 h 5898635"/>
              <a:gd name="connsiteX13" fmla="*/ 9865997 w 10755492"/>
              <a:gd name="connsiteY13" fmla="*/ 4968733 h 5898635"/>
              <a:gd name="connsiteX14" fmla="*/ 10300073 w 10755492"/>
              <a:gd name="connsiteY14" fmla="*/ 4300923 h 5898635"/>
              <a:gd name="connsiteX15" fmla="*/ 10277813 w 10755492"/>
              <a:gd name="connsiteY15" fmla="*/ 3098865 h 5898635"/>
              <a:gd name="connsiteX16" fmla="*/ 9109145 w 10755492"/>
              <a:gd name="connsiteY16" fmla="*/ 2074890 h 5898635"/>
              <a:gd name="connsiteX17" fmla="*/ 6638249 w 10755492"/>
              <a:gd name="connsiteY17" fmla="*/ 1740985 h 5898635"/>
              <a:gd name="connsiteX18" fmla="*/ 5057766 w 10755492"/>
              <a:gd name="connsiteY18" fmla="*/ 750401 h 5898635"/>
              <a:gd name="connsiteX19" fmla="*/ 3020946 w 10755492"/>
              <a:gd name="connsiteY19" fmla="*/ 516667 h 5898635"/>
              <a:gd name="connsiteX20" fmla="*/ 817173 w 10755492"/>
              <a:gd name="connsiteY20" fmla="*/ 1919068 h 5898635"/>
              <a:gd name="connsiteX21" fmla="*/ 472138 w 10755492"/>
              <a:gd name="connsiteY21" fmla="*/ 3644243 h 5898635"/>
              <a:gd name="connsiteX22" fmla="*/ 1151078 w 10755492"/>
              <a:gd name="connsiteY22" fmla="*/ 4979863 h 5898635"/>
              <a:gd name="connsiteX23" fmla="*/ 1083122 w 10755492"/>
              <a:gd name="connsiteY23" fmla="*/ 5650673 h 5898635"/>
              <a:gd name="connsiteX24" fmla="*/ 996657 w 10755492"/>
              <a:gd name="connsiteY24" fmla="*/ 5833914 h 5898635"/>
              <a:gd name="connsiteX25" fmla="*/ 598243 w 10755492"/>
              <a:gd name="connsiteY25" fmla="*/ 5831884 h 5898635"/>
              <a:gd name="connsiteX26" fmla="*/ 766685 w 10755492"/>
              <a:gd name="connsiteY26" fmla="*/ 4905453 h 5898635"/>
              <a:gd name="connsiteX27" fmla="*/ 32759 w 10755492"/>
              <a:gd name="connsiteY27" fmla="*/ 3461663 h 5898635"/>
              <a:gd name="connsiteX28" fmla="*/ 405738 w 10755492"/>
              <a:gd name="connsiteY28" fmla="*/ 1596769 h 5898635"/>
              <a:gd name="connsiteX29" fmla="*/ 2787991 w 10755492"/>
              <a:gd name="connsiteY29" fmla="*/ 80790 h 5898635"/>
              <a:gd name="connsiteX30" fmla="*/ 3362687 w 10755492"/>
              <a:gd name="connsiteY30" fmla="*/ 423 h 58986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0755492" h="5898635">
                <a:moveTo>
                  <a:pt x="3362687" y="423"/>
                </a:moveTo>
                <a:cubicBezTo>
                  <a:pt x="3936631" y="-9823"/>
                  <a:pt x="4500988" y="168019"/>
                  <a:pt x="4989770" y="333453"/>
                </a:cubicBezTo>
                <a:cubicBezTo>
                  <a:pt x="5641481" y="554032"/>
                  <a:pt x="5968338" y="1165637"/>
                  <a:pt x="6698254" y="1404263"/>
                </a:cubicBezTo>
                <a:cubicBezTo>
                  <a:pt x="7428170" y="1642889"/>
                  <a:pt x="8713543" y="1520569"/>
                  <a:pt x="9369264" y="1765211"/>
                </a:cubicBezTo>
                <a:cubicBezTo>
                  <a:pt x="10024985" y="2009853"/>
                  <a:pt x="10418017" y="2471063"/>
                  <a:pt x="10632580" y="2872116"/>
                </a:cubicBezTo>
                <a:cubicBezTo>
                  <a:pt x="10847143" y="3273169"/>
                  <a:pt x="10730838" y="3834643"/>
                  <a:pt x="10656643" y="4171527"/>
                </a:cubicBezTo>
                <a:cubicBezTo>
                  <a:pt x="10582448" y="4508411"/>
                  <a:pt x="10229522" y="4628726"/>
                  <a:pt x="10187412" y="4893421"/>
                </a:cubicBezTo>
                <a:cubicBezTo>
                  <a:pt x="10145302" y="5158116"/>
                  <a:pt x="10357859" y="5593258"/>
                  <a:pt x="10403980" y="5759695"/>
                </a:cubicBezTo>
                <a:cubicBezTo>
                  <a:pt x="10450101" y="5926132"/>
                  <a:pt x="10524296" y="5871989"/>
                  <a:pt x="10464138" y="5892042"/>
                </a:cubicBezTo>
                <a:cubicBezTo>
                  <a:pt x="10426539" y="5904575"/>
                  <a:pt x="10271445" y="5896742"/>
                  <a:pt x="10160411" y="5889105"/>
                </a:cubicBezTo>
                <a:lnTo>
                  <a:pt x="10140999" y="5887685"/>
                </a:lnTo>
                <a:lnTo>
                  <a:pt x="10142772" y="5887232"/>
                </a:lnTo>
                <a:cubicBezTo>
                  <a:pt x="10144946" y="5886276"/>
                  <a:pt x="10098339" y="5885580"/>
                  <a:pt x="10066340" y="5770105"/>
                </a:cubicBezTo>
                <a:cubicBezTo>
                  <a:pt x="10023674" y="5616137"/>
                  <a:pt x="9827042" y="5213596"/>
                  <a:pt x="9865997" y="4968733"/>
                </a:cubicBezTo>
                <a:cubicBezTo>
                  <a:pt x="9904952" y="4723869"/>
                  <a:pt x="10231437" y="4612568"/>
                  <a:pt x="10300073" y="4300923"/>
                </a:cubicBezTo>
                <a:cubicBezTo>
                  <a:pt x="10368709" y="3989279"/>
                  <a:pt x="10476300" y="3469871"/>
                  <a:pt x="10277813" y="3098865"/>
                </a:cubicBezTo>
                <a:cubicBezTo>
                  <a:pt x="10079325" y="2727859"/>
                  <a:pt x="9715739" y="2301204"/>
                  <a:pt x="9109145" y="2074890"/>
                </a:cubicBezTo>
                <a:cubicBezTo>
                  <a:pt x="8502551" y="1848577"/>
                  <a:pt x="7313480" y="1961733"/>
                  <a:pt x="6638249" y="1740985"/>
                </a:cubicBezTo>
                <a:cubicBezTo>
                  <a:pt x="5963019" y="1520237"/>
                  <a:pt x="5660651" y="954454"/>
                  <a:pt x="5057766" y="750401"/>
                </a:cubicBezTo>
                <a:cubicBezTo>
                  <a:pt x="4454883" y="546348"/>
                  <a:pt x="3727711" y="321889"/>
                  <a:pt x="3020946" y="516667"/>
                </a:cubicBezTo>
                <a:cubicBezTo>
                  <a:pt x="2314181" y="711446"/>
                  <a:pt x="1241974" y="1397805"/>
                  <a:pt x="817173" y="1919068"/>
                </a:cubicBezTo>
                <a:cubicBezTo>
                  <a:pt x="392372" y="2440331"/>
                  <a:pt x="416487" y="3134111"/>
                  <a:pt x="472138" y="3644243"/>
                </a:cubicBezTo>
                <a:cubicBezTo>
                  <a:pt x="527789" y="4154375"/>
                  <a:pt x="1063892" y="4614422"/>
                  <a:pt x="1151078" y="4979863"/>
                </a:cubicBezTo>
                <a:cubicBezTo>
                  <a:pt x="1216467" y="5253944"/>
                  <a:pt x="1164468" y="5460721"/>
                  <a:pt x="1083122" y="5650673"/>
                </a:cubicBezTo>
                <a:lnTo>
                  <a:pt x="996657" y="5833914"/>
                </a:lnTo>
                <a:lnTo>
                  <a:pt x="598243" y="5831884"/>
                </a:lnTo>
                <a:cubicBezTo>
                  <a:pt x="729587" y="5566187"/>
                  <a:pt x="860932" y="5300490"/>
                  <a:pt x="766685" y="4905453"/>
                </a:cubicBezTo>
                <a:cubicBezTo>
                  <a:pt x="672438" y="4510416"/>
                  <a:pt x="92917" y="4013110"/>
                  <a:pt x="32759" y="3461663"/>
                </a:cubicBezTo>
                <a:cubicBezTo>
                  <a:pt x="-27399" y="2910216"/>
                  <a:pt x="-53467" y="2160248"/>
                  <a:pt x="405738" y="1596769"/>
                </a:cubicBezTo>
                <a:cubicBezTo>
                  <a:pt x="864943" y="1033290"/>
                  <a:pt x="2023986" y="291343"/>
                  <a:pt x="2787991" y="80790"/>
                </a:cubicBezTo>
                <a:cubicBezTo>
                  <a:pt x="2978993" y="28152"/>
                  <a:pt x="3171372" y="3838"/>
                  <a:pt x="3362687" y="423"/>
                </a:cubicBezTo>
                <a:close/>
              </a:path>
            </a:pathLst>
          </a:custGeom>
          <a:solidFill>
            <a:srgbClr val="F49DB1"/>
          </a:solidFill>
          <a:ln w="762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24FFC747-1A04-4EF4-8CE8-23D8A8630C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4379" y="0"/>
            <a:ext cx="12322898" cy="6946994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8FCACB2B-2048-4828-A2B7-C141168F46DD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028285" y="1968390"/>
            <a:ext cx="5391905" cy="3752186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1AD753A6-13D6-4612-A083-84A5A0A16780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06548" y="-213656"/>
            <a:ext cx="2562609" cy="256260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EC3DCC7-B45A-46FF-8A6F-1D78044AC90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295507"/>
            <a:ext cx="7217158" cy="626698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F25A4EE-DB12-41D3-982B-603B5118970E}"/>
              </a:ext>
            </a:extLst>
          </p:cNvPr>
          <p:cNvSpPr txBox="1"/>
          <p:nvPr/>
        </p:nvSpPr>
        <p:spPr>
          <a:xfrm>
            <a:off x="7185207" y="2534354"/>
            <a:ext cx="5255897" cy="30008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altLang="en-US" sz="4500" b="1" i="0" u="none" strike="noStrike" kern="1200" cap="none" spc="0" normalizeH="0" baseline="0" noProof="0" dirty="0">
                <a:ln w="9525">
                  <a:solidFill>
                    <a:prstClr val="white"/>
                  </a:solidFill>
                  <a:prstDash val="solid"/>
                </a:ln>
                <a:solidFill>
                  <a:schemeClr val="bg2">
                    <a:lumMod val="10000"/>
                  </a:schemeClr>
                </a:solidFill>
                <a:effectLst>
                  <a:outerShdw blurRad="12700" dist="38100" dir="2700000" algn="tl" rotWithShape="0">
                    <a:prstClr val="white">
                      <a:lumMod val="50000"/>
                    </a:prstClr>
                  </a:outerShdw>
                </a:effectLst>
                <a:uLnTx/>
                <a:uFillTx/>
                <a:latin typeface="#9Slide03 Arima Madurai ExtraBo" panose="00000900000000000000" pitchFamily="2" charset="0"/>
                <a:ea typeface="ZapfChancery-Medium" panose="00000400000000000000" pitchFamily="2" charset="-93"/>
                <a:cs typeface="#9Slide03 Arima Madurai ExtraBo" panose="00000900000000000000" pitchFamily="2" charset="0"/>
              </a:rPr>
              <a:t>Cô giáo và các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altLang="en-US" sz="4500" b="1" i="0" u="none" strike="noStrike" kern="1200" cap="none" spc="0" normalizeH="0" baseline="0" noProof="0" dirty="0">
                <a:ln w="9525">
                  <a:solidFill>
                    <a:prstClr val="white"/>
                  </a:solidFill>
                  <a:prstDash val="solid"/>
                </a:ln>
                <a:solidFill>
                  <a:schemeClr val="bg2">
                    <a:lumMod val="10000"/>
                  </a:schemeClr>
                </a:solidFill>
                <a:effectLst>
                  <a:outerShdw blurRad="12700" dist="38100" dir="2700000" algn="tl" rotWithShape="0">
                    <a:prstClr val="white">
                      <a:lumMod val="50000"/>
                    </a:prstClr>
                  </a:outerShdw>
                </a:effectLst>
                <a:uLnTx/>
                <a:uFillTx/>
                <a:latin typeface="#9Slide03 Arima Madurai ExtraBo" panose="00000900000000000000" pitchFamily="2" charset="0"/>
                <a:ea typeface="ZapfChancery-Medium" panose="00000400000000000000" pitchFamily="2" charset="-93"/>
                <a:cs typeface="#9Slide03 Arima Madurai ExtraBo" panose="00000900000000000000" pitchFamily="2" charset="0"/>
              </a:rPr>
              <a:t>bạn lúc nào cũng tận tình chăm sóc,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altLang="en-US" sz="4500" b="1" i="0" u="none" strike="noStrike" kern="1200" cap="none" spc="0" normalizeH="0" baseline="0" noProof="0" dirty="0">
                <a:ln w="9525">
                  <a:solidFill>
                    <a:prstClr val="white"/>
                  </a:solidFill>
                  <a:prstDash val="solid"/>
                </a:ln>
                <a:solidFill>
                  <a:schemeClr val="bg2">
                    <a:lumMod val="10000"/>
                  </a:schemeClr>
                </a:solidFill>
                <a:effectLst>
                  <a:outerShdw blurRad="12700" dist="38100" dir="2700000" algn="tl" rotWithShape="0">
                    <a:prstClr val="white">
                      <a:lumMod val="50000"/>
                    </a:prstClr>
                  </a:outerShdw>
                </a:effectLst>
                <a:uLnTx/>
                <a:uFillTx/>
                <a:latin typeface="#9Slide03 Arima Madurai ExtraBo" panose="00000900000000000000" pitchFamily="2" charset="0"/>
                <a:ea typeface="ZapfChancery-Medium" panose="00000400000000000000" pitchFamily="2" charset="-93"/>
                <a:cs typeface="#9Slide03 Arima Madurai ExtraBo" panose="00000900000000000000" pitchFamily="2" charset="0"/>
              </a:rPr>
              <a:t>giúp đỡ Ký</a:t>
            </a:r>
            <a:r>
              <a:rPr kumimoji="0" lang="vi-VN" altLang="en-US" sz="5400" b="1" i="0" u="none" strike="noStrike" kern="1200" cap="none" spc="0" normalizeH="0" baseline="0" noProof="0" dirty="0">
                <a:ln w="9525">
                  <a:solidFill>
                    <a:prstClr val="white"/>
                  </a:solidFill>
                  <a:prstDash val="solid"/>
                </a:ln>
                <a:solidFill>
                  <a:schemeClr val="bg2">
                    <a:lumMod val="10000"/>
                  </a:schemeClr>
                </a:solidFill>
                <a:effectLst>
                  <a:outerShdw blurRad="12700" dist="38100" dir="2700000" algn="tl" rotWithShape="0">
                    <a:prstClr val="white">
                      <a:lumMod val="50000"/>
                    </a:prstClr>
                  </a:outerShdw>
                </a:effectLst>
                <a:uLnTx/>
                <a:uFillTx/>
                <a:latin typeface="ZapfChancery-Medium" panose="00000400000000000000" pitchFamily="2" charset="-93"/>
                <a:ea typeface="ZapfChancery-Medium" panose="00000400000000000000" pitchFamily="2" charset="-93"/>
                <a:cs typeface="ZapfChancery-Medium" panose="00000400000000000000" pitchFamily="2" charset="-93"/>
              </a:rPr>
              <a:t>. </a:t>
            </a:r>
            <a:endParaRPr kumimoji="0" lang="vi-VN" sz="5400" b="1" i="0" u="none" strike="noStrike" kern="1200" cap="none" spc="0" normalizeH="0" baseline="0" noProof="0" dirty="0">
              <a:ln w="9525">
                <a:solidFill>
                  <a:prstClr val="white"/>
                </a:solidFill>
                <a:prstDash val="solid"/>
              </a:ln>
              <a:solidFill>
                <a:schemeClr val="bg2">
                  <a:lumMod val="10000"/>
                </a:schemeClr>
              </a:solidFill>
              <a:effectLst>
                <a:outerShdw blurRad="12700" dist="38100" dir="2700000" algn="tl" rotWithShape="0">
                  <a:prstClr val="white">
                    <a:lumMod val="50000"/>
                  </a:prstClr>
                </a:outerShdw>
              </a:effectLst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84424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F74E8ED3-43D1-4C0A-96A4-A40FF3F6C81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6" name="组合 5">
            <a:extLst>
              <a:ext uri="{FF2B5EF4-FFF2-40B4-BE49-F238E27FC236}">
                <a16:creationId xmlns:a16="http://schemas.microsoft.com/office/drawing/2014/main" id="{2AACA59E-5DA5-453F-8890-40F27BC92B3C}"/>
              </a:ext>
            </a:extLst>
          </p:cNvPr>
          <p:cNvGrpSpPr/>
          <p:nvPr/>
        </p:nvGrpSpPr>
        <p:grpSpPr>
          <a:xfrm rot="10800000">
            <a:off x="626072" y="-886906"/>
            <a:ext cx="10939856" cy="6998947"/>
            <a:chOff x="821483" y="1014084"/>
            <a:chExt cx="10939856" cy="6146566"/>
          </a:xfrm>
        </p:grpSpPr>
        <p:sp>
          <p:nvSpPr>
            <p:cNvPr id="4" name="任意多边形: 形状 3">
              <a:extLst>
                <a:ext uri="{FF2B5EF4-FFF2-40B4-BE49-F238E27FC236}">
                  <a16:creationId xmlns:a16="http://schemas.microsoft.com/office/drawing/2014/main" id="{EC54161C-34F8-4097-9C8B-5F6010466710}"/>
                </a:ext>
              </a:extLst>
            </p:cNvPr>
            <p:cNvSpPr/>
            <p:nvPr/>
          </p:nvSpPr>
          <p:spPr>
            <a:xfrm>
              <a:off x="1019620" y="1239115"/>
              <a:ext cx="10741719" cy="5921535"/>
            </a:xfrm>
            <a:custGeom>
              <a:avLst/>
              <a:gdLst>
                <a:gd name="connsiteX0" fmla="*/ 628706 w 10741719"/>
                <a:gd name="connsiteY0" fmla="*/ 5679043 h 5921535"/>
                <a:gd name="connsiteX1" fmla="*/ 797148 w 10741719"/>
                <a:gd name="connsiteY1" fmla="*/ 4728548 h 5921535"/>
                <a:gd name="connsiteX2" fmla="*/ 207601 w 10741719"/>
                <a:gd name="connsiteY2" fmla="*/ 3657738 h 5921535"/>
                <a:gd name="connsiteX3" fmla="*/ 99317 w 10741719"/>
                <a:gd name="connsiteY3" fmla="*/ 1973317 h 5921535"/>
                <a:gd name="connsiteX4" fmla="*/ 1254348 w 10741719"/>
                <a:gd name="connsiteY4" fmla="*/ 661874 h 5921535"/>
                <a:gd name="connsiteX5" fmla="*/ 3552380 w 10741719"/>
                <a:gd name="connsiteY5" fmla="*/ 138 h 5921535"/>
                <a:gd name="connsiteX6" fmla="*/ 5477433 w 10741719"/>
                <a:gd name="connsiteY6" fmla="*/ 710001 h 5921535"/>
                <a:gd name="connsiteX7" fmla="*/ 6536212 w 10741719"/>
                <a:gd name="connsiteY7" fmla="*/ 1419864 h 5921535"/>
                <a:gd name="connsiteX8" fmla="*/ 8557517 w 10741719"/>
                <a:gd name="connsiteY8" fmla="*/ 1612369 h 5921535"/>
                <a:gd name="connsiteX9" fmla="*/ 9929117 w 10741719"/>
                <a:gd name="connsiteY9" fmla="*/ 2250043 h 5921535"/>
                <a:gd name="connsiteX10" fmla="*/ 10398348 w 10741719"/>
                <a:gd name="connsiteY10" fmla="*/ 3669769 h 5921535"/>
                <a:gd name="connsiteX11" fmla="*/ 9905054 w 10741719"/>
                <a:gd name="connsiteY11" fmla="*/ 4608232 h 5921535"/>
                <a:gd name="connsiteX12" fmla="*/ 10061464 w 10741719"/>
                <a:gd name="connsiteY12" fmla="*/ 5751232 h 5921535"/>
                <a:gd name="connsiteX13" fmla="*/ 10025369 w 10741719"/>
                <a:gd name="connsiteY13" fmla="*/ 5907643 h 5921535"/>
                <a:gd name="connsiteX14" fmla="*/ 628706 w 10741719"/>
                <a:gd name="connsiteY14" fmla="*/ 5679043 h 5921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741719" h="5921535">
                  <a:moveTo>
                    <a:pt x="628706" y="5679043"/>
                  </a:moveTo>
                  <a:cubicBezTo>
                    <a:pt x="-909331" y="5482527"/>
                    <a:pt x="867332" y="5065432"/>
                    <a:pt x="797148" y="4728548"/>
                  </a:cubicBezTo>
                  <a:cubicBezTo>
                    <a:pt x="726964" y="4391664"/>
                    <a:pt x="323906" y="4116943"/>
                    <a:pt x="207601" y="3657738"/>
                  </a:cubicBezTo>
                  <a:cubicBezTo>
                    <a:pt x="91296" y="3198533"/>
                    <a:pt x="-75141" y="2472627"/>
                    <a:pt x="99317" y="1973317"/>
                  </a:cubicBezTo>
                  <a:cubicBezTo>
                    <a:pt x="273775" y="1474007"/>
                    <a:pt x="678838" y="990737"/>
                    <a:pt x="1254348" y="661874"/>
                  </a:cubicBezTo>
                  <a:cubicBezTo>
                    <a:pt x="1829858" y="333011"/>
                    <a:pt x="2848533" y="-7883"/>
                    <a:pt x="3552380" y="138"/>
                  </a:cubicBezTo>
                  <a:cubicBezTo>
                    <a:pt x="4256227" y="8159"/>
                    <a:pt x="4980128" y="473380"/>
                    <a:pt x="5477433" y="710001"/>
                  </a:cubicBezTo>
                  <a:cubicBezTo>
                    <a:pt x="5974738" y="946622"/>
                    <a:pt x="6022865" y="1269469"/>
                    <a:pt x="6536212" y="1419864"/>
                  </a:cubicBezTo>
                  <a:cubicBezTo>
                    <a:pt x="7049559" y="1570259"/>
                    <a:pt x="7992033" y="1474006"/>
                    <a:pt x="8557517" y="1612369"/>
                  </a:cubicBezTo>
                  <a:cubicBezTo>
                    <a:pt x="9123001" y="1750732"/>
                    <a:pt x="9622312" y="1907143"/>
                    <a:pt x="9929117" y="2250043"/>
                  </a:cubicBezTo>
                  <a:cubicBezTo>
                    <a:pt x="10235922" y="2592943"/>
                    <a:pt x="10402359" y="3276737"/>
                    <a:pt x="10398348" y="3669769"/>
                  </a:cubicBezTo>
                  <a:cubicBezTo>
                    <a:pt x="10394338" y="4062800"/>
                    <a:pt x="9961201" y="4261321"/>
                    <a:pt x="9905054" y="4608232"/>
                  </a:cubicBezTo>
                  <a:cubicBezTo>
                    <a:pt x="9848907" y="4955143"/>
                    <a:pt x="10041412" y="5534663"/>
                    <a:pt x="10061464" y="5751232"/>
                  </a:cubicBezTo>
                  <a:cubicBezTo>
                    <a:pt x="10081517" y="5967801"/>
                    <a:pt x="11605516" y="5921680"/>
                    <a:pt x="10025369" y="5907643"/>
                  </a:cubicBezTo>
                  <a:cubicBezTo>
                    <a:pt x="8445222" y="5893606"/>
                    <a:pt x="2166743" y="5875559"/>
                    <a:pt x="628706" y="5679043"/>
                  </a:cubicBezTo>
                  <a:close/>
                </a:path>
              </a:pathLst>
            </a:custGeom>
            <a:solidFill>
              <a:schemeClr val="bg1">
                <a:alpha val="8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  <p:sp>
          <p:nvSpPr>
            <p:cNvPr id="5" name="任意多边形: 形状 4">
              <a:extLst>
                <a:ext uri="{FF2B5EF4-FFF2-40B4-BE49-F238E27FC236}">
                  <a16:creationId xmlns:a16="http://schemas.microsoft.com/office/drawing/2014/main" id="{4C697D25-C074-4A94-B30F-AB4AAA25B997}"/>
                </a:ext>
              </a:extLst>
            </p:cNvPr>
            <p:cNvSpPr/>
            <p:nvPr/>
          </p:nvSpPr>
          <p:spPr>
            <a:xfrm>
              <a:off x="821483" y="1014084"/>
              <a:ext cx="10755492" cy="5898635"/>
            </a:xfrm>
            <a:custGeom>
              <a:avLst/>
              <a:gdLst>
                <a:gd name="connsiteX0" fmla="*/ 3362687 w 10755492"/>
                <a:gd name="connsiteY0" fmla="*/ 423 h 5898635"/>
                <a:gd name="connsiteX1" fmla="*/ 4989770 w 10755492"/>
                <a:gd name="connsiteY1" fmla="*/ 333453 h 5898635"/>
                <a:gd name="connsiteX2" fmla="*/ 6698254 w 10755492"/>
                <a:gd name="connsiteY2" fmla="*/ 1404263 h 5898635"/>
                <a:gd name="connsiteX3" fmla="*/ 9369264 w 10755492"/>
                <a:gd name="connsiteY3" fmla="*/ 1765211 h 5898635"/>
                <a:gd name="connsiteX4" fmla="*/ 10632580 w 10755492"/>
                <a:gd name="connsiteY4" fmla="*/ 2872116 h 5898635"/>
                <a:gd name="connsiteX5" fmla="*/ 10656643 w 10755492"/>
                <a:gd name="connsiteY5" fmla="*/ 4171527 h 5898635"/>
                <a:gd name="connsiteX6" fmla="*/ 10187412 w 10755492"/>
                <a:gd name="connsiteY6" fmla="*/ 4893421 h 5898635"/>
                <a:gd name="connsiteX7" fmla="*/ 10403980 w 10755492"/>
                <a:gd name="connsiteY7" fmla="*/ 5759695 h 5898635"/>
                <a:gd name="connsiteX8" fmla="*/ 10464138 w 10755492"/>
                <a:gd name="connsiteY8" fmla="*/ 5892042 h 5898635"/>
                <a:gd name="connsiteX9" fmla="*/ 10160411 w 10755492"/>
                <a:gd name="connsiteY9" fmla="*/ 5889105 h 5898635"/>
                <a:gd name="connsiteX10" fmla="*/ 10140999 w 10755492"/>
                <a:gd name="connsiteY10" fmla="*/ 5887685 h 5898635"/>
                <a:gd name="connsiteX11" fmla="*/ 10142772 w 10755492"/>
                <a:gd name="connsiteY11" fmla="*/ 5887232 h 5898635"/>
                <a:gd name="connsiteX12" fmla="*/ 10066340 w 10755492"/>
                <a:gd name="connsiteY12" fmla="*/ 5770105 h 5898635"/>
                <a:gd name="connsiteX13" fmla="*/ 9865997 w 10755492"/>
                <a:gd name="connsiteY13" fmla="*/ 4968733 h 5898635"/>
                <a:gd name="connsiteX14" fmla="*/ 10300073 w 10755492"/>
                <a:gd name="connsiteY14" fmla="*/ 4300923 h 5898635"/>
                <a:gd name="connsiteX15" fmla="*/ 10277813 w 10755492"/>
                <a:gd name="connsiteY15" fmla="*/ 3098865 h 5898635"/>
                <a:gd name="connsiteX16" fmla="*/ 9109145 w 10755492"/>
                <a:gd name="connsiteY16" fmla="*/ 2074890 h 5898635"/>
                <a:gd name="connsiteX17" fmla="*/ 6638249 w 10755492"/>
                <a:gd name="connsiteY17" fmla="*/ 1740985 h 5898635"/>
                <a:gd name="connsiteX18" fmla="*/ 5057766 w 10755492"/>
                <a:gd name="connsiteY18" fmla="*/ 750401 h 5898635"/>
                <a:gd name="connsiteX19" fmla="*/ 3020946 w 10755492"/>
                <a:gd name="connsiteY19" fmla="*/ 516667 h 5898635"/>
                <a:gd name="connsiteX20" fmla="*/ 817173 w 10755492"/>
                <a:gd name="connsiteY20" fmla="*/ 1919068 h 5898635"/>
                <a:gd name="connsiteX21" fmla="*/ 472138 w 10755492"/>
                <a:gd name="connsiteY21" fmla="*/ 3644243 h 5898635"/>
                <a:gd name="connsiteX22" fmla="*/ 1151078 w 10755492"/>
                <a:gd name="connsiteY22" fmla="*/ 4979863 h 5898635"/>
                <a:gd name="connsiteX23" fmla="*/ 1083122 w 10755492"/>
                <a:gd name="connsiteY23" fmla="*/ 5650673 h 5898635"/>
                <a:gd name="connsiteX24" fmla="*/ 996657 w 10755492"/>
                <a:gd name="connsiteY24" fmla="*/ 5833914 h 5898635"/>
                <a:gd name="connsiteX25" fmla="*/ 598243 w 10755492"/>
                <a:gd name="connsiteY25" fmla="*/ 5831884 h 5898635"/>
                <a:gd name="connsiteX26" fmla="*/ 766685 w 10755492"/>
                <a:gd name="connsiteY26" fmla="*/ 4905453 h 5898635"/>
                <a:gd name="connsiteX27" fmla="*/ 32759 w 10755492"/>
                <a:gd name="connsiteY27" fmla="*/ 3461663 h 5898635"/>
                <a:gd name="connsiteX28" fmla="*/ 405738 w 10755492"/>
                <a:gd name="connsiteY28" fmla="*/ 1596769 h 5898635"/>
                <a:gd name="connsiteX29" fmla="*/ 2787991 w 10755492"/>
                <a:gd name="connsiteY29" fmla="*/ 80790 h 5898635"/>
                <a:gd name="connsiteX30" fmla="*/ 3362687 w 10755492"/>
                <a:gd name="connsiteY30" fmla="*/ 423 h 5898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0755492" h="5898635">
                  <a:moveTo>
                    <a:pt x="3362687" y="423"/>
                  </a:moveTo>
                  <a:cubicBezTo>
                    <a:pt x="3936631" y="-9823"/>
                    <a:pt x="4500988" y="168019"/>
                    <a:pt x="4989770" y="333453"/>
                  </a:cubicBezTo>
                  <a:cubicBezTo>
                    <a:pt x="5641481" y="554032"/>
                    <a:pt x="5968338" y="1165637"/>
                    <a:pt x="6698254" y="1404263"/>
                  </a:cubicBezTo>
                  <a:cubicBezTo>
                    <a:pt x="7428170" y="1642889"/>
                    <a:pt x="8713543" y="1520569"/>
                    <a:pt x="9369264" y="1765211"/>
                  </a:cubicBezTo>
                  <a:cubicBezTo>
                    <a:pt x="10024985" y="2009853"/>
                    <a:pt x="10418017" y="2471063"/>
                    <a:pt x="10632580" y="2872116"/>
                  </a:cubicBezTo>
                  <a:cubicBezTo>
                    <a:pt x="10847143" y="3273169"/>
                    <a:pt x="10730838" y="3834643"/>
                    <a:pt x="10656643" y="4171527"/>
                  </a:cubicBezTo>
                  <a:cubicBezTo>
                    <a:pt x="10582448" y="4508411"/>
                    <a:pt x="10229522" y="4628726"/>
                    <a:pt x="10187412" y="4893421"/>
                  </a:cubicBezTo>
                  <a:cubicBezTo>
                    <a:pt x="10145302" y="5158116"/>
                    <a:pt x="10357859" y="5593258"/>
                    <a:pt x="10403980" y="5759695"/>
                  </a:cubicBezTo>
                  <a:cubicBezTo>
                    <a:pt x="10450101" y="5926132"/>
                    <a:pt x="10524296" y="5871989"/>
                    <a:pt x="10464138" y="5892042"/>
                  </a:cubicBezTo>
                  <a:cubicBezTo>
                    <a:pt x="10426539" y="5904575"/>
                    <a:pt x="10271445" y="5896742"/>
                    <a:pt x="10160411" y="5889105"/>
                  </a:cubicBezTo>
                  <a:lnTo>
                    <a:pt x="10140999" y="5887685"/>
                  </a:lnTo>
                  <a:lnTo>
                    <a:pt x="10142772" y="5887232"/>
                  </a:lnTo>
                  <a:cubicBezTo>
                    <a:pt x="10144946" y="5886276"/>
                    <a:pt x="10098339" y="5885580"/>
                    <a:pt x="10066340" y="5770105"/>
                  </a:cubicBezTo>
                  <a:cubicBezTo>
                    <a:pt x="10023674" y="5616137"/>
                    <a:pt x="9827042" y="5213596"/>
                    <a:pt x="9865997" y="4968733"/>
                  </a:cubicBezTo>
                  <a:cubicBezTo>
                    <a:pt x="9904952" y="4723869"/>
                    <a:pt x="10231437" y="4612568"/>
                    <a:pt x="10300073" y="4300923"/>
                  </a:cubicBezTo>
                  <a:cubicBezTo>
                    <a:pt x="10368709" y="3989279"/>
                    <a:pt x="10476300" y="3469871"/>
                    <a:pt x="10277813" y="3098865"/>
                  </a:cubicBezTo>
                  <a:cubicBezTo>
                    <a:pt x="10079325" y="2727859"/>
                    <a:pt x="9715739" y="2301204"/>
                    <a:pt x="9109145" y="2074890"/>
                  </a:cubicBezTo>
                  <a:cubicBezTo>
                    <a:pt x="8502551" y="1848577"/>
                    <a:pt x="7313480" y="1961733"/>
                    <a:pt x="6638249" y="1740985"/>
                  </a:cubicBezTo>
                  <a:cubicBezTo>
                    <a:pt x="5963019" y="1520237"/>
                    <a:pt x="5660651" y="954454"/>
                    <a:pt x="5057766" y="750401"/>
                  </a:cubicBezTo>
                  <a:cubicBezTo>
                    <a:pt x="4454883" y="546348"/>
                    <a:pt x="3727711" y="321889"/>
                    <a:pt x="3020946" y="516667"/>
                  </a:cubicBezTo>
                  <a:cubicBezTo>
                    <a:pt x="2314181" y="711446"/>
                    <a:pt x="1241974" y="1397805"/>
                    <a:pt x="817173" y="1919068"/>
                  </a:cubicBezTo>
                  <a:cubicBezTo>
                    <a:pt x="392372" y="2440331"/>
                    <a:pt x="416487" y="3134111"/>
                    <a:pt x="472138" y="3644243"/>
                  </a:cubicBezTo>
                  <a:cubicBezTo>
                    <a:pt x="527789" y="4154375"/>
                    <a:pt x="1063892" y="4614422"/>
                    <a:pt x="1151078" y="4979863"/>
                  </a:cubicBezTo>
                  <a:cubicBezTo>
                    <a:pt x="1216467" y="5253944"/>
                    <a:pt x="1164468" y="5460721"/>
                    <a:pt x="1083122" y="5650673"/>
                  </a:cubicBezTo>
                  <a:lnTo>
                    <a:pt x="996657" y="5833914"/>
                  </a:lnTo>
                  <a:lnTo>
                    <a:pt x="598243" y="5831884"/>
                  </a:lnTo>
                  <a:cubicBezTo>
                    <a:pt x="729587" y="5566187"/>
                    <a:pt x="860932" y="5300490"/>
                    <a:pt x="766685" y="4905453"/>
                  </a:cubicBezTo>
                  <a:cubicBezTo>
                    <a:pt x="672438" y="4510416"/>
                    <a:pt x="92917" y="4013110"/>
                    <a:pt x="32759" y="3461663"/>
                  </a:cubicBezTo>
                  <a:cubicBezTo>
                    <a:pt x="-27399" y="2910216"/>
                    <a:pt x="-53467" y="2160248"/>
                    <a:pt x="405738" y="1596769"/>
                  </a:cubicBezTo>
                  <a:cubicBezTo>
                    <a:pt x="864943" y="1033290"/>
                    <a:pt x="2023986" y="291343"/>
                    <a:pt x="2787991" y="80790"/>
                  </a:cubicBezTo>
                  <a:cubicBezTo>
                    <a:pt x="2978993" y="28152"/>
                    <a:pt x="3171372" y="3838"/>
                    <a:pt x="3362687" y="423"/>
                  </a:cubicBezTo>
                  <a:close/>
                </a:path>
              </a:pathLst>
            </a:custGeom>
            <a:solidFill>
              <a:srgbClr val="F49DB1"/>
            </a:solidFill>
            <a:ln w="762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pic>
        <p:nvPicPr>
          <p:cNvPr id="8" name="图片 7">
            <a:extLst>
              <a:ext uri="{FF2B5EF4-FFF2-40B4-BE49-F238E27FC236}">
                <a16:creationId xmlns:a16="http://schemas.microsoft.com/office/drawing/2014/main" id="{D7BEB685-B97C-4688-9D04-C0DD426BECC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469232"/>
            <a:ext cx="12698594" cy="7158791"/>
          </a:xfrm>
          <a:prstGeom prst="rect">
            <a:avLst/>
          </a:prstGeom>
        </p:spPr>
      </p:pic>
      <p:pic>
        <p:nvPicPr>
          <p:cNvPr id="15" name="图片 14">
            <a:extLst>
              <a:ext uri="{FF2B5EF4-FFF2-40B4-BE49-F238E27FC236}">
                <a16:creationId xmlns:a16="http://schemas.microsoft.com/office/drawing/2014/main" id="{2BCC73FB-AB32-47BD-AA8B-1769188A497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7976988" y="686493"/>
            <a:ext cx="3542150" cy="5523421"/>
          </a:xfrm>
          <a:prstGeom prst="rect">
            <a:avLst/>
          </a:prstGeom>
        </p:spPr>
      </p:pic>
      <p:pic>
        <p:nvPicPr>
          <p:cNvPr id="14" name="图片 13">
            <a:extLst>
              <a:ext uri="{FF2B5EF4-FFF2-40B4-BE49-F238E27FC236}">
                <a16:creationId xmlns:a16="http://schemas.microsoft.com/office/drawing/2014/main" id="{BFBAFAC0-CD77-4A10-AE62-7F92ADD6206E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89" b="9682"/>
          <a:stretch/>
        </p:blipFill>
        <p:spPr>
          <a:xfrm>
            <a:off x="4333768" y="3234092"/>
            <a:ext cx="2321041" cy="1180219"/>
          </a:xfrm>
          <a:prstGeom prst="rect">
            <a:avLst/>
          </a:prstGeom>
          <a:effectLst>
            <a:outerShdw blurRad="254000" dist="254000" dir="2700000" algn="tl" rotWithShape="0">
              <a:srgbClr val="0070C0">
                <a:alpha val="40000"/>
              </a:srgbClr>
            </a:outerShdw>
          </a:effectLst>
        </p:spPr>
      </p:pic>
      <p:pic>
        <p:nvPicPr>
          <p:cNvPr id="13" name="图片 12">
            <a:extLst>
              <a:ext uri="{FF2B5EF4-FFF2-40B4-BE49-F238E27FC236}">
                <a16:creationId xmlns:a16="http://schemas.microsoft.com/office/drawing/2014/main" id="{8B7CB9C8-11E0-4CDB-98A1-F9540EFF294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89" b="9682"/>
          <a:stretch/>
        </p:blipFill>
        <p:spPr>
          <a:xfrm>
            <a:off x="7943417" y="327263"/>
            <a:ext cx="2654671" cy="1349866"/>
          </a:xfrm>
          <a:prstGeom prst="rect">
            <a:avLst/>
          </a:prstGeom>
          <a:effectLst>
            <a:outerShdw blurRad="254000" dist="254000" dir="2700000" algn="tl" rotWithShape="0">
              <a:srgbClr val="0070C0">
                <a:alpha val="40000"/>
              </a:srgbClr>
            </a:outerShdw>
          </a:effec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E86310E-1986-400D-B223-03EBBBFC3B9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3767" y="330541"/>
            <a:ext cx="7294432" cy="6250732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5B96CC72-0F4D-4638-B701-43091D127679}"/>
              </a:ext>
            </a:extLst>
          </p:cNvPr>
          <p:cNvSpPr txBox="1"/>
          <p:nvPr/>
        </p:nvSpPr>
        <p:spPr>
          <a:xfrm>
            <a:off x="7477941" y="2576154"/>
            <a:ext cx="4594581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altLang="en-US" sz="4500" b="1" i="0" u="none" strike="noStrike" kern="1200" cap="none" spc="0" normalizeH="0" baseline="0" noProof="0" dirty="0">
                <a:ln w="9525">
                  <a:solidFill>
                    <a:prstClr val="white"/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12700" dist="38100" dir="2700000" algn="tl" rotWithShape="0">
                    <a:prstClr val="white">
                      <a:lumMod val="50000"/>
                    </a:prstClr>
                  </a:outerShdw>
                </a:effectLst>
                <a:uLnTx/>
                <a:uFillTx/>
                <a:latin typeface="#9Slide03 Arima Madurai ExtraBo" panose="00000900000000000000" pitchFamily="2" charset="0"/>
                <a:ea typeface="ZapfChancery-Medium" panose="00000400000000000000" pitchFamily="2" charset="-93"/>
                <a:cs typeface="#9Slide03 Arima Madurai ExtraBo" panose="00000900000000000000" pitchFamily="2" charset="0"/>
              </a:rPr>
              <a:t>Ký </a:t>
            </a:r>
            <a:r>
              <a:rPr lang="vi-VN" altLang="en-US" sz="4500" b="1" dirty="0">
                <a:ln w="9525">
                  <a:solidFill>
                    <a:prstClr val="white"/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12700" dist="38100" dir="2700000" algn="tl" rotWithShape="0">
                    <a:prstClr val="white">
                      <a:lumMod val="50000"/>
                    </a:prstClr>
                  </a:outerShdw>
                </a:effectLst>
                <a:latin typeface="#9Slide03 Arima Madurai ExtraBo" panose="00000900000000000000" pitchFamily="2" charset="0"/>
                <a:ea typeface="ZapfChancery-Medium" panose="00000400000000000000" pitchFamily="2" charset="-93"/>
                <a:cs typeface="#9Slide03 Arima Madurai ExtraBo" panose="00000900000000000000" pitchFamily="2" charset="0"/>
              </a:rPr>
              <a:t>được thưởng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vi-VN" altLang="en-US" sz="4500" b="1" dirty="0">
                <a:ln w="9525">
                  <a:solidFill>
                    <a:prstClr val="white"/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12700" dist="38100" dir="2700000" algn="tl" rotWithShape="0">
                    <a:prstClr val="white">
                      <a:lumMod val="50000"/>
                    </a:prstClr>
                  </a:outerShdw>
                </a:effectLst>
                <a:latin typeface="#9Slide03 Arima Madurai ExtraBo" panose="00000900000000000000" pitchFamily="2" charset="0"/>
                <a:ea typeface="ZapfChancery-Medium" panose="00000400000000000000" pitchFamily="2" charset="-93"/>
                <a:cs typeface="#9Slide03 Arima Madurai ExtraBo" panose="00000900000000000000" pitchFamily="2" charset="0"/>
              </a:rPr>
              <a:t>hai huy hiệu của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vi-VN" altLang="en-US" sz="4500" b="1" dirty="0">
                <a:ln w="9525">
                  <a:solidFill>
                    <a:prstClr val="white"/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12700" dist="38100" dir="2700000" algn="tl" rotWithShape="0">
                    <a:prstClr val="white">
                      <a:lumMod val="50000"/>
                    </a:prstClr>
                  </a:outerShdw>
                </a:effectLst>
                <a:latin typeface="#9Slide03 Arima Madurai ExtraBo" panose="00000900000000000000" pitchFamily="2" charset="0"/>
                <a:ea typeface="ZapfChancery-Medium" panose="00000400000000000000" pitchFamily="2" charset="-93"/>
                <a:cs typeface="#9Slide03 Arima Madurai ExtraBo" panose="00000900000000000000" pitchFamily="2" charset="0"/>
              </a:rPr>
              <a:t>Bác Hồ</a:t>
            </a:r>
            <a:r>
              <a:rPr lang="vi-VN" altLang="en-US" sz="5400" b="1" dirty="0">
                <a:ln w="9525">
                  <a:solidFill>
                    <a:prstClr val="white"/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12700" dist="38100" dir="2700000" algn="tl" rotWithShape="0">
                    <a:prstClr val="white">
                      <a:lumMod val="50000"/>
                    </a:prstClr>
                  </a:outerShdw>
                </a:effectLst>
                <a:latin typeface="#9Slide03 Arima Madurai ExtraBo" panose="00000900000000000000" pitchFamily="2" charset="0"/>
                <a:ea typeface="ZapfChancery-Medium" panose="00000400000000000000" pitchFamily="2" charset="-93"/>
                <a:cs typeface="#9Slide03 Arima Madurai ExtraBo" panose="00000900000000000000" pitchFamily="2" charset="0"/>
              </a:rPr>
              <a:t> </a:t>
            </a:r>
            <a:endParaRPr kumimoji="0" lang="vi-VN" sz="5400" b="1" i="0" u="none" strike="noStrike" kern="1200" cap="none" spc="0" normalizeH="0" baseline="0" noProof="0" dirty="0">
              <a:ln w="9525">
                <a:solidFill>
                  <a:prstClr val="white"/>
                </a:solidFill>
                <a:prstDash val="solid"/>
              </a:ln>
              <a:solidFill>
                <a:schemeClr val="accent6">
                  <a:lumMod val="50000"/>
                </a:schemeClr>
              </a:solidFill>
              <a:effectLst>
                <a:outerShdw blurRad="12700" dist="38100" dir="2700000" algn="tl" rotWithShape="0">
                  <a:prstClr val="white">
                    <a:lumMod val="50000"/>
                  </a:prstClr>
                </a:outerShdw>
              </a:effectLst>
              <a:uLnTx/>
              <a:uFillTx/>
              <a:latin typeface="#9Slide03 Arima Madurai ExtraBo" panose="00000900000000000000" pitchFamily="2" charset="0"/>
              <a:cs typeface="#9Slide03 Arima Madurai ExtraBo" panose="000009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09860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6" dur="20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9" dur="20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任意多边形: 形状 1">
            <a:extLst>
              <a:ext uri="{FF2B5EF4-FFF2-40B4-BE49-F238E27FC236}">
                <a16:creationId xmlns:a16="http://schemas.microsoft.com/office/drawing/2014/main" id="{90026635-FD18-4E34-B8A5-842118B15905}"/>
              </a:ext>
            </a:extLst>
          </p:cNvPr>
          <p:cNvSpPr/>
          <p:nvPr/>
        </p:nvSpPr>
        <p:spPr>
          <a:xfrm>
            <a:off x="1019620" y="1239115"/>
            <a:ext cx="10741719" cy="5921535"/>
          </a:xfrm>
          <a:custGeom>
            <a:avLst/>
            <a:gdLst>
              <a:gd name="connsiteX0" fmla="*/ 628706 w 10741719"/>
              <a:gd name="connsiteY0" fmla="*/ 5679043 h 5921535"/>
              <a:gd name="connsiteX1" fmla="*/ 797148 w 10741719"/>
              <a:gd name="connsiteY1" fmla="*/ 4728548 h 5921535"/>
              <a:gd name="connsiteX2" fmla="*/ 207601 w 10741719"/>
              <a:gd name="connsiteY2" fmla="*/ 3657738 h 5921535"/>
              <a:gd name="connsiteX3" fmla="*/ 99317 w 10741719"/>
              <a:gd name="connsiteY3" fmla="*/ 1973317 h 5921535"/>
              <a:gd name="connsiteX4" fmla="*/ 1254348 w 10741719"/>
              <a:gd name="connsiteY4" fmla="*/ 661874 h 5921535"/>
              <a:gd name="connsiteX5" fmla="*/ 3552380 w 10741719"/>
              <a:gd name="connsiteY5" fmla="*/ 138 h 5921535"/>
              <a:gd name="connsiteX6" fmla="*/ 5477433 w 10741719"/>
              <a:gd name="connsiteY6" fmla="*/ 710001 h 5921535"/>
              <a:gd name="connsiteX7" fmla="*/ 6536212 w 10741719"/>
              <a:gd name="connsiteY7" fmla="*/ 1419864 h 5921535"/>
              <a:gd name="connsiteX8" fmla="*/ 8557517 w 10741719"/>
              <a:gd name="connsiteY8" fmla="*/ 1612369 h 5921535"/>
              <a:gd name="connsiteX9" fmla="*/ 9929117 w 10741719"/>
              <a:gd name="connsiteY9" fmla="*/ 2250043 h 5921535"/>
              <a:gd name="connsiteX10" fmla="*/ 10398348 w 10741719"/>
              <a:gd name="connsiteY10" fmla="*/ 3669769 h 5921535"/>
              <a:gd name="connsiteX11" fmla="*/ 9905054 w 10741719"/>
              <a:gd name="connsiteY11" fmla="*/ 4608232 h 5921535"/>
              <a:gd name="connsiteX12" fmla="*/ 10061464 w 10741719"/>
              <a:gd name="connsiteY12" fmla="*/ 5751232 h 5921535"/>
              <a:gd name="connsiteX13" fmla="*/ 10025369 w 10741719"/>
              <a:gd name="connsiteY13" fmla="*/ 5907643 h 5921535"/>
              <a:gd name="connsiteX14" fmla="*/ 628706 w 10741719"/>
              <a:gd name="connsiteY14" fmla="*/ 5679043 h 59215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0741719" h="5921535">
                <a:moveTo>
                  <a:pt x="628706" y="5679043"/>
                </a:moveTo>
                <a:cubicBezTo>
                  <a:pt x="-909331" y="5482527"/>
                  <a:pt x="867332" y="5065432"/>
                  <a:pt x="797148" y="4728548"/>
                </a:cubicBezTo>
                <a:cubicBezTo>
                  <a:pt x="726964" y="4391664"/>
                  <a:pt x="323906" y="4116943"/>
                  <a:pt x="207601" y="3657738"/>
                </a:cubicBezTo>
                <a:cubicBezTo>
                  <a:pt x="91296" y="3198533"/>
                  <a:pt x="-75141" y="2472627"/>
                  <a:pt x="99317" y="1973317"/>
                </a:cubicBezTo>
                <a:cubicBezTo>
                  <a:pt x="273775" y="1474007"/>
                  <a:pt x="678838" y="990737"/>
                  <a:pt x="1254348" y="661874"/>
                </a:cubicBezTo>
                <a:cubicBezTo>
                  <a:pt x="1829858" y="333011"/>
                  <a:pt x="2848533" y="-7883"/>
                  <a:pt x="3552380" y="138"/>
                </a:cubicBezTo>
                <a:cubicBezTo>
                  <a:pt x="4256227" y="8159"/>
                  <a:pt x="4980128" y="473380"/>
                  <a:pt x="5477433" y="710001"/>
                </a:cubicBezTo>
                <a:cubicBezTo>
                  <a:pt x="5974738" y="946622"/>
                  <a:pt x="6022865" y="1269469"/>
                  <a:pt x="6536212" y="1419864"/>
                </a:cubicBezTo>
                <a:cubicBezTo>
                  <a:pt x="7049559" y="1570259"/>
                  <a:pt x="7992033" y="1474006"/>
                  <a:pt x="8557517" y="1612369"/>
                </a:cubicBezTo>
                <a:cubicBezTo>
                  <a:pt x="9123001" y="1750732"/>
                  <a:pt x="9622312" y="1907143"/>
                  <a:pt x="9929117" y="2250043"/>
                </a:cubicBezTo>
                <a:cubicBezTo>
                  <a:pt x="10235922" y="2592943"/>
                  <a:pt x="10402359" y="3276737"/>
                  <a:pt x="10398348" y="3669769"/>
                </a:cubicBezTo>
                <a:cubicBezTo>
                  <a:pt x="10394338" y="4062800"/>
                  <a:pt x="9961201" y="4261321"/>
                  <a:pt x="9905054" y="4608232"/>
                </a:cubicBezTo>
                <a:cubicBezTo>
                  <a:pt x="9848907" y="4955143"/>
                  <a:pt x="10041412" y="5534663"/>
                  <a:pt x="10061464" y="5751232"/>
                </a:cubicBezTo>
                <a:cubicBezTo>
                  <a:pt x="10081517" y="5967801"/>
                  <a:pt x="11605516" y="5921680"/>
                  <a:pt x="10025369" y="5907643"/>
                </a:cubicBezTo>
                <a:cubicBezTo>
                  <a:pt x="8445222" y="5893606"/>
                  <a:pt x="2166743" y="5875559"/>
                  <a:pt x="628706" y="5679043"/>
                </a:cubicBezTo>
                <a:close/>
              </a:path>
            </a:pathLst>
          </a:custGeom>
          <a:solidFill>
            <a:schemeClr val="bg1">
              <a:alpha val="8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3" name="任意多边形: 形状 2">
            <a:extLst>
              <a:ext uri="{FF2B5EF4-FFF2-40B4-BE49-F238E27FC236}">
                <a16:creationId xmlns:a16="http://schemas.microsoft.com/office/drawing/2014/main" id="{5ECD9310-9EC2-44B3-9BCB-BA767359D597}"/>
              </a:ext>
            </a:extLst>
          </p:cNvPr>
          <p:cNvSpPr/>
          <p:nvPr/>
        </p:nvSpPr>
        <p:spPr>
          <a:xfrm>
            <a:off x="821483" y="1014084"/>
            <a:ext cx="10755492" cy="5898635"/>
          </a:xfrm>
          <a:custGeom>
            <a:avLst/>
            <a:gdLst>
              <a:gd name="connsiteX0" fmla="*/ 3362687 w 10755492"/>
              <a:gd name="connsiteY0" fmla="*/ 423 h 5898635"/>
              <a:gd name="connsiteX1" fmla="*/ 4989770 w 10755492"/>
              <a:gd name="connsiteY1" fmla="*/ 333453 h 5898635"/>
              <a:gd name="connsiteX2" fmla="*/ 6698254 w 10755492"/>
              <a:gd name="connsiteY2" fmla="*/ 1404263 h 5898635"/>
              <a:gd name="connsiteX3" fmla="*/ 9369264 w 10755492"/>
              <a:gd name="connsiteY3" fmla="*/ 1765211 h 5898635"/>
              <a:gd name="connsiteX4" fmla="*/ 10632580 w 10755492"/>
              <a:gd name="connsiteY4" fmla="*/ 2872116 h 5898635"/>
              <a:gd name="connsiteX5" fmla="*/ 10656643 w 10755492"/>
              <a:gd name="connsiteY5" fmla="*/ 4171527 h 5898635"/>
              <a:gd name="connsiteX6" fmla="*/ 10187412 w 10755492"/>
              <a:gd name="connsiteY6" fmla="*/ 4893421 h 5898635"/>
              <a:gd name="connsiteX7" fmla="*/ 10403980 w 10755492"/>
              <a:gd name="connsiteY7" fmla="*/ 5759695 h 5898635"/>
              <a:gd name="connsiteX8" fmla="*/ 10464138 w 10755492"/>
              <a:gd name="connsiteY8" fmla="*/ 5892042 h 5898635"/>
              <a:gd name="connsiteX9" fmla="*/ 10160411 w 10755492"/>
              <a:gd name="connsiteY9" fmla="*/ 5889105 h 5898635"/>
              <a:gd name="connsiteX10" fmla="*/ 10140999 w 10755492"/>
              <a:gd name="connsiteY10" fmla="*/ 5887685 h 5898635"/>
              <a:gd name="connsiteX11" fmla="*/ 10142772 w 10755492"/>
              <a:gd name="connsiteY11" fmla="*/ 5887232 h 5898635"/>
              <a:gd name="connsiteX12" fmla="*/ 10066340 w 10755492"/>
              <a:gd name="connsiteY12" fmla="*/ 5770105 h 5898635"/>
              <a:gd name="connsiteX13" fmla="*/ 9865997 w 10755492"/>
              <a:gd name="connsiteY13" fmla="*/ 4968733 h 5898635"/>
              <a:gd name="connsiteX14" fmla="*/ 10300073 w 10755492"/>
              <a:gd name="connsiteY14" fmla="*/ 4300923 h 5898635"/>
              <a:gd name="connsiteX15" fmla="*/ 10277813 w 10755492"/>
              <a:gd name="connsiteY15" fmla="*/ 3098865 h 5898635"/>
              <a:gd name="connsiteX16" fmla="*/ 9109145 w 10755492"/>
              <a:gd name="connsiteY16" fmla="*/ 2074890 h 5898635"/>
              <a:gd name="connsiteX17" fmla="*/ 6638249 w 10755492"/>
              <a:gd name="connsiteY17" fmla="*/ 1740985 h 5898635"/>
              <a:gd name="connsiteX18" fmla="*/ 5057766 w 10755492"/>
              <a:gd name="connsiteY18" fmla="*/ 750401 h 5898635"/>
              <a:gd name="connsiteX19" fmla="*/ 3020946 w 10755492"/>
              <a:gd name="connsiteY19" fmla="*/ 516667 h 5898635"/>
              <a:gd name="connsiteX20" fmla="*/ 817173 w 10755492"/>
              <a:gd name="connsiteY20" fmla="*/ 1919068 h 5898635"/>
              <a:gd name="connsiteX21" fmla="*/ 472138 w 10755492"/>
              <a:gd name="connsiteY21" fmla="*/ 3644243 h 5898635"/>
              <a:gd name="connsiteX22" fmla="*/ 1151078 w 10755492"/>
              <a:gd name="connsiteY22" fmla="*/ 4979863 h 5898635"/>
              <a:gd name="connsiteX23" fmla="*/ 1083122 w 10755492"/>
              <a:gd name="connsiteY23" fmla="*/ 5650673 h 5898635"/>
              <a:gd name="connsiteX24" fmla="*/ 996657 w 10755492"/>
              <a:gd name="connsiteY24" fmla="*/ 5833914 h 5898635"/>
              <a:gd name="connsiteX25" fmla="*/ 598243 w 10755492"/>
              <a:gd name="connsiteY25" fmla="*/ 5831884 h 5898635"/>
              <a:gd name="connsiteX26" fmla="*/ 766685 w 10755492"/>
              <a:gd name="connsiteY26" fmla="*/ 4905453 h 5898635"/>
              <a:gd name="connsiteX27" fmla="*/ 32759 w 10755492"/>
              <a:gd name="connsiteY27" fmla="*/ 3461663 h 5898635"/>
              <a:gd name="connsiteX28" fmla="*/ 405738 w 10755492"/>
              <a:gd name="connsiteY28" fmla="*/ 1596769 h 5898635"/>
              <a:gd name="connsiteX29" fmla="*/ 2787991 w 10755492"/>
              <a:gd name="connsiteY29" fmla="*/ 80790 h 5898635"/>
              <a:gd name="connsiteX30" fmla="*/ 3362687 w 10755492"/>
              <a:gd name="connsiteY30" fmla="*/ 423 h 58986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0755492" h="5898635">
                <a:moveTo>
                  <a:pt x="3362687" y="423"/>
                </a:moveTo>
                <a:cubicBezTo>
                  <a:pt x="3936631" y="-9823"/>
                  <a:pt x="4500988" y="168019"/>
                  <a:pt x="4989770" y="333453"/>
                </a:cubicBezTo>
                <a:cubicBezTo>
                  <a:pt x="5641481" y="554032"/>
                  <a:pt x="5968338" y="1165637"/>
                  <a:pt x="6698254" y="1404263"/>
                </a:cubicBezTo>
                <a:cubicBezTo>
                  <a:pt x="7428170" y="1642889"/>
                  <a:pt x="8713543" y="1520569"/>
                  <a:pt x="9369264" y="1765211"/>
                </a:cubicBezTo>
                <a:cubicBezTo>
                  <a:pt x="10024985" y="2009853"/>
                  <a:pt x="10418017" y="2471063"/>
                  <a:pt x="10632580" y="2872116"/>
                </a:cubicBezTo>
                <a:cubicBezTo>
                  <a:pt x="10847143" y="3273169"/>
                  <a:pt x="10730838" y="3834643"/>
                  <a:pt x="10656643" y="4171527"/>
                </a:cubicBezTo>
                <a:cubicBezTo>
                  <a:pt x="10582448" y="4508411"/>
                  <a:pt x="10229522" y="4628726"/>
                  <a:pt x="10187412" y="4893421"/>
                </a:cubicBezTo>
                <a:cubicBezTo>
                  <a:pt x="10145302" y="5158116"/>
                  <a:pt x="10357859" y="5593258"/>
                  <a:pt x="10403980" y="5759695"/>
                </a:cubicBezTo>
                <a:cubicBezTo>
                  <a:pt x="10450101" y="5926132"/>
                  <a:pt x="10524296" y="5871989"/>
                  <a:pt x="10464138" y="5892042"/>
                </a:cubicBezTo>
                <a:cubicBezTo>
                  <a:pt x="10426539" y="5904575"/>
                  <a:pt x="10271445" y="5896742"/>
                  <a:pt x="10160411" y="5889105"/>
                </a:cubicBezTo>
                <a:lnTo>
                  <a:pt x="10140999" y="5887685"/>
                </a:lnTo>
                <a:lnTo>
                  <a:pt x="10142772" y="5887232"/>
                </a:lnTo>
                <a:cubicBezTo>
                  <a:pt x="10144946" y="5886276"/>
                  <a:pt x="10098339" y="5885580"/>
                  <a:pt x="10066340" y="5770105"/>
                </a:cubicBezTo>
                <a:cubicBezTo>
                  <a:pt x="10023674" y="5616137"/>
                  <a:pt x="9827042" y="5213596"/>
                  <a:pt x="9865997" y="4968733"/>
                </a:cubicBezTo>
                <a:cubicBezTo>
                  <a:pt x="9904952" y="4723869"/>
                  <a:pt x="10231437" y="4612568"/>
                  <a:pt x="10300073" y="4300923"/>
                </a:cubicBezTo>
                <a:cubicBezTo>
                  <a:pt x="10368709" y="3989279"/>
                  <a:pt x="10476300" y="3469871"/>
                  <a:pt x="10277813" y="3098865"/>
                </a:cubicBezTo>
                <a:cubicBezTo>
                  <a:pt x="10079325" y="2727859"/>
                  <a:pt x="9715739" y="2301204"/>
                  <a:pt x="9109145" y="2074890"/>
                </a:cubicBezTo>
                <a:cubicBezTo>
                  <a:pt x="8502551" y="1848577"/>
                  <a:pt x="7313480" y="1961733"/>
                  <a:pt x="6638249" y="1740985"/>
                </a:cubicBezTo>
                <a:cubicBezTo>
                  <a:pt x="5963019" y="1520237"/>
                  <a:pt x="5660651" y="954454"/>
                  <a:pt x="5057766" y="750401"/>
                </a:cubicBezTo>
                <a:cubicBezTo>
                  <a:pt x="4454883" y="546348"/>
                  <a:pt x="3727711" y="321889"/>
                  <a:pt x="3020946" y="516667"/>
                </a:cubicBezTo>
                <a:cubicBezTo>
                  <a:pt x="2314181" y="711446"/>
                  <a:pt x="1241974" y="1397805"/>
                  <a:pt x="817173" y="1919068"/>
                </a:cubicBezTo>
                <a:cubicBezTo>
                  <a:pt x="392372" y="2440331"/>
                  <a:pt x="416487" y="3134111"/>
                  <a:pt x="472138" y="3644243"/>
                </a:cubicBezTo>
                <a:cubicBezTo>
                  <a:pt x="527789" y="4154375"/>
                  <a:pt x="1063892" y="4614422"/>
                  <a:pt x="1151078" y="4979863"/>
                </a:cubicBezTo>
                <a:cubicBezTo>
                  <a:pt x="1216467" y="5253944"/>
                  <a:pt x="1164468" y="5460721"/>
                  <a:pt x="1083122" y="5650673"/>
                </a:cubicBezTo>
                <a:lnTo>
                  <a:pt x="996657" y="5833914"/>
                </a:lnTo>
                <a:lnTo>
                  <a:pt x="598243" y="5831884"/>
                </a:lnTo>
                <a:cubicBezTo>
                  <a:pt x="729587" y="5566187"/>
                  <a:pt x="860932" y="5300490"/>
                  <a:pt x="766685" y="4905453"/>
                </a:cubicBezTo>
                <a:cubicBezTo>
                  <a:pt x="672438" y="4510416"/>
                  <a:pt x="92917" y="4013110"/>
                  <a:pt x="32759" y="3461663"/>
                </a:cubicBezTo>
                <a:cubicBezTo>
                  <a:pt x="-27399" y="2910216"/>
                  <a:pt x="-53467" y="2160248"/>
                  <a:pt x="405738" y="1596769"/>
                </a:cubicBezTo>
                <a:cubicBezTo>
                  <a:pt x="864943" y="1033290"/>
                  <a:pt x="2023986" y="291343"/>
                  <a:pt x="2787991" y="80790"/>
                </a:cubicBezTo>
                <a:cubicBezTo>
                  <a:pt x="2978993" y="28152"/>
                  <a:pt x="3171372" y="3838"/>
                  <a:pt x="3362687" y="423"/>
                </a:cubicBezTo>
                <a:close/>
              </a:path>
            </a:pathLst>
          </a:custGeom>
          <a:solidFill>
            <a:srgbClr val="F49DB1"/>
          </a:solidFill>
          <a:ln w="762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24FFC747-1A04-4EF4-8CE8-23D8A8630C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4379" y="0"/>
            <a:ext cx="12322898" cy="6946994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B96ABDDD-8039-499F-BC69-35E3255C6B6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697802" y="1801045"/>
            <a:ext cx="3542150" cy="5313725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3FCE7F39-4F67-4586-9442-1B1626D17ACD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89" b="9682"/>
          <a:stretch/>
        </p:blipFill>
        <p:spPr>
          <a:xfrm>
            <a:off x="2874221" y="5424399"/>
            <a:ext cx="2321041" cy="1180219"/>
          </a:xfrm>
          <a:prstGeom prst="rect">
            <a:avLst/>
          </a:prstGeom>
          <a:effectLst>
            <a:outerShdw blurRad="254000" dist="254000" dir="2700000" algn="tl" rotWithShape="0">
              <a:srgbClr val="0070C0">
                <a:alpha val="40000"/>
              </a:srgbClr>
            </a:outerShdw>
          </a:effectLst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81830BA9-53E0-4E47-B75A-7D41E68E692B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89" b="9682"/>
          <a:stretch/>
        </p:blipFill>
        <p:spPr>
          <a:xfrm>
            <a:off x="6483870" y="2517570"/>
            <a:ext cx="2654671" cy="1349866"/>
          </a:xfrm>
          <a:prstGeom prst="rect">
            <a:avLst/>
          </a:prstGeom>
          <a:effectLst>
            <a:outerShdw blurRad="254000" dist="254000" dir="2700000" algn="tl" rotWithShape="0">
              <a:srgbClr val="0070C0">
                <a:alpha val="40000"/>
              </a:srgbClr>
            </a:outerShdw>
          </a:effectLst>
        </p:spPr>
      </p:pic>
      <p:sp>
        <p:nvSpPr>
          <p:cNvPr id="9" name="矩形 8">
            <a:extLst>
              <a:ext uri="{FF2B5EF4-FFF2-40B4-BE49-F238E27FC236}">
                <a16:creationId xmlns:a16="http://schemas.microsoft.com/office/drawing/2014/main" id="{57D1E1CC-FA70-42AF-9805-D8FA3F6D1089}"/>
              </a:ext>
            </a:extLst>
          </p:cNvPr>
          <p:cNvSpPr/>
          <p:nvPr/>
        </p:nvSpPr>
        <p:spPr>
          <a:xfrm>
            <a:off x="3226707" y="3546638"/>
            <a:ext cx="4484339" cy="2308324"/>
          </a:xfrm>
          <a:prstGeom prst="rect">
            <a:avLst/>
          </a:prstGeom>
        </p:spPr>
        <p:txBody>
          <a:bodyPr vert="horz" wrap="square">
            <a:spAutoFit/>
          </a:bodyPr>
          <a:lstStyle/>
          <a:p>
            <a:pPr algn="ctr"/>
            <a:r>
              <a:rPr lang="en-US" altLang="zh-CN" sz="4800" b="1" dirty="0">
                <a:solidFill>
                  <a:schemeClr val="accent2">
                    <a:lumMod val="75000"/>
                  </a:schemeClr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  <a:latin typeface="UTM Thanh Nhac TL" panose="02040603050506020204" pitchFamily="18" charset="0"/>
                <a:ea typeface="方正静蕾简体" panose="02000000000000000000" pitchFamily="2" charset="-122"/>
              </a:rPr>
              <a:t>TÌM HIỂU CÂU CHUYỆN</a:t>
            </a:r>
            <a:endParaRPr lang="zh-CN" altLang="en-US" sz="4800" b="1" dirty="0">
              <a:solidFill>
                <a:schemeClr val="accent2">
                  <a:lumMod val="75000"/>
                </a:schemeClr>
              </a:solid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  <a:latin typeface="UTM Thanh Nhac TL" panose="02040603050506020204" pitchFamily="18" charset="0"/>
              <a:ea typeface="方正静蕾简体" panose="02000000000000000000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514946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任意多边形: 形状 1">
            <a:extLst>
              <a:ext uri="{FF2B5EF4-FFF2-40B4-BE49-F238E27FC236}">
                <a16:creationId xmlns:a16="http://schemas.microsoft.com/office/drawing/2014/main" id="{90026635-FD18-4E34-B8A5-842118B15905}"/>
              </a:ext>
            </a:extLst>
          </p:cNvPr>
          <p:cNvSpPr/>
          <p:nvPr/>
        </p:nvSpPr>
        <p:spPr>
          <a:xfrm>
            <a:off x="1019620" y="1239115"/>
            <a:ext cx="10741719" cy="5921535"/>
          </a:xfrm>
          <a:custGeom>
            <a:avLst/>
            <a:gdLst>
              <a:gd name="connsiteX0" fmla="*/ 628706 w 10741719"/>
              <a:gd name="connsiteY0" fmla="*/ 5679043 h 5921535"/>
              <a:gd name="connsiteX1" fmla="*/ 797148 w 10741719"/>
              <a:gd name="connsiteY1" fmla="*/ 4728548 h 5921535"/>
              <a:gd name="connsiteX2" fmla="*/ 207601 w 10741719"/>
              <a:gd name="connsiteY2" fmla="*/ 3657738 h 5921535"/>
              <a:gd name="connsiteX3" fmla="*/ 99317 w 10741719"/>
              <a:gd name="connsiteY3" fmla="*/ 1973317 h 5921535"/>
              <a:gd name="connsiteX4" fmla="*/ 1254348 w 10741719"/>
              <a:gd name="connsiteY4" fmla="*/ 661874 h 5921535"/>
              <a:gd name="connsiteX5" fmla="*/ 3552380 w 10741719"/>
              <a:gd name="connsiteY5" fmla="*/ 138 h 5921535"/>
              <a:gd name="connsiteX6" fmla="*/ 5477433 w 10741719"/>
              <a:gd name="connsiteY6" fmla="*/ 710001 h 5921535"/>
              <a:gd name="connsiteX7" fmla="*/ 6536212 w 10741719"/>
              <a:gd name="connsiteY7" fmla="*/ 1419864 h 5921535"/>
              <a:gd name="connsiteX8" fmla="*/ 8557517 w 10741719"/>
              <a:gd name="connsiteY8" fmla="*/ 1612369 h 5921535"/>
              <a:gd name="connsiteX9" fmla="*/ 9929117 w 10741719"/>
              <a:gd name="connsiteY9" fmla="*/ 2250043 h 5921535"/>
              <a:gd name="connsiteX10" fmla="*/ 10398348 w 10741719"/>
              <a:gd name="connsiteY10" fmla="*/ 3669769 h 5921535"/>
              <a:gd name="connsiteX11" fmla="*/ 9905054 w 10741719"/>
              <a:gd name="connsiteY11" fmla="*/ 4608232 h 5921535"/>
              <a:gd name="connsiteX12" fmla="*/ 10061464 w 10741719"/>
              <a:gd name="connsiteY12" fmla="*/ 5751232 h 5921535"/>
              <a:gd name="connsiteX13" fmla="*/ 10025369 w 10741719"/>
              <a:gd name="connsiteY13" fmla="*/ 5907643 h 5921535"/>
              <a:gd name="connsiteX14" fmla="*/ 628706 w 10741719"/>
              <a:gd name="connsiteY14" fmla="*/ 5679043 h 59215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0741719" h="5921535">
                <a:moveTo>
                  <a:pt x="628706" y="5679043"/>
                </a:moveTo>
                <a:cubicBezTo>
                  <a:pt x="-909331" y="5482527"/>
                  <a:pt x="867332" y="5065432"/>
                  <a:pt x="797148" y="4728548"/>
                </a:cubicBezTo>
                <a:cubicBezTo>
                  <a:pt x="726964" y="4391664"/>
                  <a:pt x="323906" y="4116943"/>
                  <a:pt x="207601" y="3657738"/>
                </a:cubicBezTo>
                <a:cubicBezTo>
                  <a:pt x="91296" y="3198533"/>
                  <a:pt x="-75141" y="2472627"/>
                  <a:pt x="99317" y="1973317"/>
                </a:cubicBezTo>
                <a:cubicBezTo>
                  <a:pt x="273775" y="1474007"/>
                  <a:pt x="678838" y="990737"/>
                  <a:pt x="1254348" y="661874"/>
                </a:cubicBezTo>
                <a:cubicBezTo>
                  <a:pt x="1829858" y="333011"/>
                  <a:pt x="2848533" y="-7883"/>
                  <a:pt x="3552380" y="138"/>
                </a:cubicBezTo>
                <a:cubicBezTo>
                  <a:pt x="4256227" y="8159"/>
                  <a:pt x="4980128" y="473380"/>
                  <a:pt x="5477433" y="710001"/>
                </a:cubicBezTo>
                <a:cubicBezTo>
                  <a:pt x="5974738" y="946622"/>
                  <a:pt x="6022865" y="1269469"/>
                  <a:pt x="6536212" y="1419864"/>
                </a:cubicBezTo>
                <a:cubicBezTo>
                  <a:pt x="7049559" y="1570259"/>
                  <a:pt x="7992033" y="1474006"/>
                  <a:pt x="8557517" y="1612369"/>
                </a:cubicBezTo>
                <a:cubicBezTo>
                  <a:pt x="9123001" y="1750732"/>
                  <a:pt x="9622312" y="1907143"/>
                  <a:pt x="9929117" y="2250043"/>
                </a:cubicBezTo>
                <a:cubicBezTo>
                  <a:pt x="10235922" y="2592943"/>
                  <a:pt x="10402359" y="3276737"/>
                  <a:pt x="10398348" y="3669769"/>
                </a:cubicBezTo>
                <a:cubicBezTo>
                  <a:pt x="10394338" y="4062800"/>
                  <a:pt x="9961201" y="4261321"/>
                  <a:pt x="9905054" y="4608232"/>
                </a:cubicBezTo>
                <a:cubicBezTo>
                  <a:pt x="9848907" y="4955143"/>
                  <a:pt x="10041412" y="5534663"/>
                  <a:pt x="10061464" y="5751232"/>
                </a:cubicBezTo>
                <a:cubicBezTo>
                  <a:pt x="10081517" y="5967801"/>
                  <a:pt x="11605516" y="5921680"/>
                  <a:pt x="10025369" y="5907643"/>
                </a:cubicBezTo>
                <a:cubicBezTo>
                  <a:pt x="8445222" y="5893606"/>
                  <a:pt x="2166743" y="5875559"/>
                  <a:pt x="628706" y="5679043"/>
                </a:cubicBezTo>
                <a:close/>
              </a:path>
            </a:pathLst>
          </a:custGeom>
          <a:solidFill>
            <a:schemeClr val="bg1">
              <a:alpha val="8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solidFill>
                <a:srgbClr val="002060"/>
              </a:solidFill>
              <a:latin typeface="#9Slide03 Arima Madurai ExtraBo" panose="00000900000000000000" pitchFamily="2" charset="0"/>
              <a:cs typeface="#9Slide03 Arima Madurai ExtraBo" panose="00000900000000000000" pitchFamily="2" charset="0"/>
            </a:endParaRPr>
          </a:p>
        </p:txBody>
      </p:sp>
      <p:sp>
        <p:nvSpPr>
          <p:cNvPr id="3" name="任意多边形: 形状 2">
            <a:extLst>
              <a:ext uri="{FF2B5EF4-FFF2-40B4-BE49-F238E27FC236}">
                <a16:creationId xmlns:a16="http://schemas.microsoft.com/office/drawing/2014/main" id="{5ECD9310-9EC2-44B3-9BCB-BA767359D597}"/>
              </a:ext>
            </a:extLst>
          </p:cNvPr>
          <p:cNvSpPr/>
          <p:nvPr/>
        </p:nvSpPr>
        <p:spPr>
          <a:xfrm>
            <a:off x="821483" y="1014084"/>
            <a:ext cx="10755492" cy="5898635"/>
          </a:xfrm>
          <a:custGeom>
            <a:avLst/>
            <a:gdLst>
              <a:gd name="connsiteX0" fmla="*/ 3362687 w 10755492"/>
              <a:gd name="connsiteY0" fmla="*/ 423 h 5898635"/>
              <a:gd name="connsiteX1" fmla="*/ 4989770 w 10755492"/>
              <a:gd name="connsiteY1" fmla="*/ 333453 h 5898635"/>
              <a:gd name="connsiteX2" fmla="*/ 6698254 w 10755492"/>
              <a:gd name="connsiteY2" fmla="*/ 1404263 h 5898635"/>
              <a:gd name="connsiteX3" fmla="*/ 9369264 w 10755492"/>
              <a:gd name="connsiteY3" fmla="*/ 1765211 h 5898635"/>
              <a:gd name="connsiteX4" fmla="*/ 10632580 w 10755492"/>
              <a:gd name="connsiteY4" fmla="*/ 2872116 h 5898635"/>
              <a:gd name="connsiteX5" fmla="*/ 10656643 w 10755492"/>
              <a:gd name="connsiteY5" fmla="*/ 4171527 h 5898635"/>
              <a:gd name="connsiteX6" fmla="*/ 10187412 w 10755492"/>
              <a:gd name="connsiteY6" fmla="*/ 4893421 h 5898635"/>
              <a:gd name="connsiteX7" fmla="*/ 10403980 w 10755492"/>
              <a:gd name="connsiteY7" fmla="*/ 5759695 h 5898635"/>
              <a:gd name="connsiteX8" fmla="*/ 10464138 w 10755492"/>
              <a:gd name="connsiteY8" fmla="*/ 5892042 h 5898635"/>
              <a:gd name="connsiteX9" fmla="*/ 10160411 w 10755492"/>
              <a:gd name="connsiteY9" fmla="*/ 5889105 h 5898635"/>
              <a:gd name="connsiteX10" fmla="*/ 10140999 w 10755492"/>
              <a:gd name="connsiteY10" fmla="*/ 5887685 h 5898635"/>
              <a:gd name="connsiteX11" fmla="*/ 10142772 w 10755492"/>
              <a:gd name="connsiteY11" fmla="*/ 5887232 h 5898635"/>
              <a:gd name="connsiteX12" fmla="*/ 10066340 w 10755492"/>
              <a:gd name="connsiteY12" fmla="*/ 5770105 h 5898635"/>
              <a:gd name="connsiteX13" fmla="*/ 9865997 w 10755492"/>
              <a:gd name="connsiteY13" fmla="*/ 4968733 h 5898635"/>
              <a:gd name="connsiteX14" fmla="*/ 10300073 w 10755492"/>
              <a:gd name="connsiteY14" fmla="*/ 4300923 h 5898635"/>
              <a:gd name="connsiteX15" fmla="*/ 10277813 w 10755492"/>
              <a:gd name="connsiteY15" fmla="*/ 3098865 h 5898635"/>
              <a:gd name="connsiteX16" fmla="*/ 9109145 w 10755492"/>
              <a:gd name="connsiteY16" fmla="*/ 2074890 h 5898635"/>
              <a:gd name="connsiteX17" fmla="*/ 6638249 w 10755492"/>
              <a:gd name="connsiteY17" fmla="*/ 1740985 h 5898635"/>
              <a:gd name="connsiteX18" fmla="*/ 5057766 w 10755492"/>
              <a:gd name="connsiteY18" fmla="*/ 750401 h 5898635"/>
              <a:gd name="connsiteX19" fmla="*/ 3020946 w 10755492"/>
              <a:gd name="connsiteY19" fmla="*/ 516667 h 5898635"/>
              <a:gd name="connsiteX20" fmla="*/ 817173 w 10755492"/>
              <a:gd name="connsiteY20" fmla="*/ 1919068 h 5898635"/>
              <a:gd name="connsiteX21" fmla="*/ 472138 w 10755492"/>
              <a:gd name="connsiteY21" fmla="*/ 3644243 h 5898635"/>
              <a:gd name="connsiteX22" fmla="*/ 1151078 w 10755492"/>
              <a:gd name="connsiteY22" fmla="*/ 4979863 h 5898635"/>
              <a:gd name="connsiteX23" fmla="*/ 1083122 w 10755492"/>
              <a:gd name="connsiteY23" fmla="*/ 5650673 h 5898635"/>
              <a:gd name="connsiteX24" fmla="*/ 996657 w 10755492"/>
              <a:gd name="connsiteY24" fmla="*/ 5833914 h 5898635"/>
              <a:gd name="connsiteX25" fmla="*/ 598243 w 10755492"/>
              <a:gd name="connsiteY25" fmla="*/ 5831884 h 5898635"/>
              <a:gd name="connsiteX26" fmla="*/ 766685 w 10755492"/>
              <a:gd name="connsiteY26" fmla="*/ 4905453 h 5898635"/>
              <a:gd name="connsiteX27" fmla="*/ 32759 w 10755492"/>
              <a:gd name="connsiteY27" fmla="*/ 3461663 h 5898635"/>
              <a:gd name="connsiteX28" fmla="*/ 405738 w 10755492"/>
              <a:gd name="connsiteY28" fmla="*/ 1596769 h 5898635"/>
              <a:gd name="connsiteX29" fmla="*/ 2787991 w 10755492"/>
              <a:gd name="connsiteY29" fmla="*/ 80790 h 5898635"/>
              <a:gd name="connsiteX30" fmla="*/ 3362687 w 10755492"/>
              <a:gd name="connsiteY30" fmla="*/ 423 h 58986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0755492" h="5898635">
                <a:moveTo>
                  <a:pt x="3362687" y="423"/>
                </a:moveTo>
                <a:cubicBezTo>
                  <a:pt x="3936631" y="-9823"/>
                  <a:pt x="4500988" y="168019"/>
                  <a:pt x="4989770" y="333453"/>
                </a:cubicBezTo>
                <a:cubicBezTo>
                  <a:pt x="5641481" y="554032"/>
                  <a:pt x="5968338" y="1165637"/>
                  <a:pt x="6698254" y="1404263"/>
                </a:cubicBezTo>
                <a:cubicBezTo>
                  <a:pt x="7428170" y="1642889"/>
                  <a:pt x="8713543" y="1520569"/>
                  <a:pt x="9369264" y="1765211"/>
                </a:cubicBezTo>
                <a:cubicBezTo>
                  <a:pt x="10024985" y="2009853"/>
                  <a:pt x="10418017" y="2471063"/>
                  <a:pt x="10632580" y="2872116"/>
                </a:cubicBezTo>
                <a:cubicBezTo>
                  <a:pt x="10847143" y="3273169"/>
                  <a:pt x="10730838" y="3834643"/>
                  <a:pt x="10656643" y="4171527"/>
                </a:cubicBezTo>
                <a:cubicBezTo>
                  <a:pt x="10582448" y="4508411"/>
                  <a:pt x="10229522" y="4628726"/>
                  <a:pt x="10187412" y="4893421"/>
                </a:cubicBezTo>
                <a:cubicBezTo>
                  <a:pt x="10145302" y="5158116"/>
                  <a:pt x="10357859" y="5593258"/>
                  <a:pt x="10403980" y="5759695"/>
                </a:cubicBezTo>
                <a:cubicBezTo>
                  <a:pt x="10450101" y="5926132"/>
                  <a:pt x="10524296" y="5871989"/>
                  <a:pt x="10464138" y="5892042"/>
                </a:cubicBezTo>
                <a:cubicBezTo>
                  <a:pt x="10426539" y="5904575"/>
                  <a:pt x="10271445" y="5896742"/>
                  <a:pt x="10160411" y="5889105"/>
                </a:cubicBezTo>
                <a:lnTo>
                  <a:pt x="10140999" y="5887685"/>
                </a:lnTo>
                <a:lnTo>
                  <a:pt x="10142772" y="5887232"/>
                </a:lnTo>
                <a:cubicBezTo>
                  <a:pt x="10144946" y="5886276"/>
                  <a:pt x="10098339" y="5885580"/>
                  <a:pt x="10066340" y="5770105"/>
                </a:cubicBezTo>
                <a:cubicBezTo>
                  <a:pt x="10023674" y="5616137"/>
                  <a:pt x="9827042" y="5213596"/>
                  <a:pt x="9865997" y="4968733"/>
                </a:cubicBezTo>
                <a:cubicBezTo>
                  <a:pt x="9904952" y="4723869"/>
                  <a:pt x="10231437" y="4612568"/>
                  <a:pt x="10300073" y="4300923"/>
                </a:cubicBezTo>
                <a:cubicBezTo>
                  <a:pt x="10368709" y="3989279"/>
                  <a:pt x="10476300" y="3469871"/>
                  <a:pt x="10277813" y="3098865"/>
                </a:cubicBezTo>
                <a:cubicBezTo>
                  <a:pt x="10079325" y="2727859"/>
                  <a:pt x="9715739" y="2301204"/>
                  <a:pt x="9109145" y="2074890"/>
                </a:cubicBezTo>
                <a:cubicBezTo>
                  <a:pt x="8502551" y="1848577"/>
                  <a:pt x="7313480" y="1961733"/>
                  <a:pt x="6638249" y="1740985"/>
                </a:cubicBezTo>
                <a:cubicBezTo>
                  <a:pt x="5963019" y="1520237"/>
                  <a:pt x="5660651" y="954454"/>
                  <a:pt x="5057766" y="750401"/>
                </a:cubicBezTo>
                <a:cubicBezTo>
                  <a:pt x="4454883" y="546348"/>
                  <a:pt x="3727711" y="321889"/>
                  <a:pt x="3020946" y="516667"/>
                </a:cubicBezTo>
                <a:cubicBezTo>
                  <a:pt x="2314181" y="711446"/>
                  <a:pt x="1241974" y="1397805"/>
                  <a:pt x="817173" y="1919068"/>
                </a:cubicBezTo>
                <a:cubicBezTo>
                  <a:pt x="392372" y="2440331"/>
                  <a:pt x="416487" y="3134111"/>
                  <a:pt x="472138" y="3644243"/>
                </a:cubicBezTo>
                <a:cubicBezTo>
                  <a:pt x="527789" y="4154375"/>
                  <a:pt x="1063892" y="4614422"/>
                  <a:pt x="1151078" y="4979863"/>
                </a:cubicBezTo>
                <a:cubicBezTo>
                  <a:pt x="1216467" y="5253944"/>
                  <a:pt x="1164468" y="5460721"/>
                  <a:pt x="1083122" y="5650673"/>
                </a:cubicBezTo>
                <a:lnTo>
                  <a:pt x="996657" y="5833914"/>
                </a:lnTo>
                <a:lnTo>
                  <a:pt x="598243" y="5831884"/>
                </a:lnTo>
                <a:cubicBezTo>
                  <a:pt x="729587" y="5566187"/>
                  <a:pt x="860932" y="5300490"/>
                  <a:pt x="766685" y="4905453"/>
                </a:cubicBezTo>
                <a:cubicBezTo>
                  <a:pt x="672438" y="4510416"/>
                  <a:pt x="92917" y="4013110"/>
                  <a:pt x="32759" y="3461663"/>
                </a:cubicBezTo>
                <a:cubicBezTo>
                  <a:pt x="-27399" y="2910216"/>
                  <a:pt x="-53467" y="2160248"/>
                  <a:pt x="405738" y="1596769"/>
                </a:cubicBezTo>
                <a:cubicBezTo>
                  <a:pt x="864943" y="1033290"/>
                  <a:pt x="2023986" y="291343"/>
                  <a:pt x="2787991" y="80790"/>
                </a:cubicBezTo>
                <a:cubicBezTo>
                  <a:pt x="2978993" y="28152"/>
                  <a:pt x="3171372" y="3838"/>
                  <a:pt x="3362687" y="423"/>
                </a:cubicBezTo>
                <a:close/>
              </a:path>
            </a:pathLst>
          </a:custGeom>
          <a:solidFill>
            <a:srgbClr val="F49DB1"/>
          </a:solidFill>
          <a:ln w="762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rgbClr val="002060"/>
              </a:solidFill>
              <a:latin typeface="#9Slide03 Arima Madurai ExtraBo" panose="00000900000000000000" pitchFamily="2" charset="0"/>
              <a:cs typeface="#9Slide03 Arima Madurai ExtraBo" panose="00000900000000000000" pitchFamily="2" charset="0"/>
            </a:endParaRPr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24FFC747-1A04-4EF4-8CE8-23D8A8630C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540"/>
            <a:ext cx="12322898" cy="6946994"/>
          </a:xfrm>
          <a:prstGeom prst="rect">
            <a:avLst/>
          </a:prstGeom>
        </p:spPr>
      </p:pic>
      <p:sp>
        <p:nvSpPr>
          <p:cNvPr id="7" name="Freeform 673">
            <a:extLst>
              <a:ext uri="{FF2B5EF4-FFF2-40B4-BE49-F238E27FC236}">
                <a16:creationId xmlns:a16="http://schemas.microsoft.com/office/drawing/2014/main" id="{1C85950A-9849-4472-8893-36046C42BE68}"/>
              </a:ext>
            </a:extLst>
          </p:cNvPr>
          <p:cNvSpPr>
            <a:spLocks/>
          </p:cNvSpPr>
          <p:nvPr/>
        </p:nvSpPr>
        <p:spPr bwMode="auto">
          <a:xfrm>
            <a:off x="2324726" y="2506390"/>
            <a:ext cx="6677651" cy="3480753"/>
          </a:xfrm>
          <a:custGeom>
            <a:avLst/>
            <a:gdLst>
              <a:gd name="T0" fmla="*/ 213 w 526"/>
              <a:gd name="T1" fmla="*/ 98 h 365"/>
              <a:gd name="T2" fmla="*/ 78 w 526"/>
              <a:gd name="T3" fmla="*/ 67 h 365"/>
              <a:gd name="T4" fmla="*/ 125 w 526"/>
              <a:gd name="T5" fmla="*/ 167 h 365"/>
              <a:gd name="T6" fmla="*/ 51 w 526"/>
              <a:gd name="T7" fmla="*/ 289 h 365"/>
              <a:gd name="T8" fmla="*/ 184 w 526"/>
              <a:gd name="T9" fmla="*/ 275 h 365"/>
              <a:gd name="T10" fmla="*/ 274 w 526"/>
              <a:gd name="T11" fmla="*/ 363 h 365"/>
              <a:gd name="T12" fmla="*/ 333 w 526"/>
              <a:gd name="T13" fmla="*/ 263 h 365"/>
              <a:gd name="T14" fmla="*/ 480 w 526"/>
              <a:gd name="T15" fmla="*/ 263 h 365"/>
              <a:gd name="T16" fmla="*/ 406 w 526"/>
              <a:gd name="T17" fmla="*/ 184 h 365"/>
              <a:gd name="T18" fmla="*/ 480 w 526"/>
              <a:gd name="T19" fmla="*/ 84 h 365"/>
              <a:gd name="T20" fmla="*/ 340 w 526"/>
              <a:gd name="T21" fmla="*/ 120 h 365"/>
              <a:gd name="T22" fmla="*/ 292 w 526"/>
              <a:gd name="T23" fmla="*/ 11 h 365"/>
              <a:gd name="T24" fmla="*/ 213 w 526"/>
              <a:gd name="T25" fmla="*/ 98 h 3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526" h="365">
                <a:moveTo>
                  <a:pt x="213" y="98"/>
                </a:moveTo>
                <a:cubicBezTo>
                  <a:pt x="213" y="98"/>
                  <a:pt x="130" y="15"/>
                  <a:pt x="78" y="67"/>
                </a:cubicBezTo>
                <a:cubicBezTo>
                  <a:pt x="27" y="118"/>
                  <a:pt x="125" y="167"/>
                  <a:pt x="125" y="167"/>
                </a:cubicBezTo>
                <a:cubicBezTo>
                  <a:pt x="125" y="167"/>
                  <a:pt x="0" y="226"/>
                  <a:pt x="51" y="289"/>
                </a:cubicBezTo>
                <a:cubicBezTo>
                  <a:pt x="103" y="353"/>
                  <a:pt x="184" y="275"/>
                  <a:pt x="184" y="275"/>
                </a:cubicBezTo>
                <a:cubicBezTo>
                  <a:pt x="184" y="275"/>
                  <a:pt x="191" y="365"/>
                  <a:pt x="274" y="363"/>
                </a:cubicBezTo>
                <a:cubicBezTo>
                  <a:pt x="357" y="360"/>
                  <a:pt x="333" y="263"/>
                  <a:pt x="333" y="263"/>
                </a:cubicBezTo>
                <a:cubicBezTo>
                  <a:pt x="333" y="263"/>
                  <a:pt x="455" y="348"/>
                  <a:pt x="480" y="263"/>
                </a:cubicBezTo>
                <a:cubicBezTo>
                  <a:pt x="504" y="177"/>
                  <a:pt x="406" y="184"/>
                  <a:pt x="406" y="184"/>
                </a:cubicBezTo>
                <a:cubicBezTo>
                  <a:pt x="406" y="184"/>
                  <a:pt x="526" y="145"/>
                  <a:pt x="480" y="84"/>
                </a:cubicBezTo>
                <a:cubicBezTo>
                  <a:pt x="433" y="22"/>
                  <a:pt x="340" y="120"/>
                  <a:pt x="340" y="120"/>
                </a:cubicBezTo>
                <a:cubicBezTo>
                  <a:pt x="340" y="120"/>
                  <a:pt x="361" y="22"/>
                  <a:pt x="292" y="11"/>
                </a:cubicBezTo>
                <a:cubicBezTo>
                  <a:pt x="223" y="0"/>
                  <a:pt x="213" y="98"/>
                  <a:pt x="213" y="98"/>
                </a:cubicBezTo>
              </a:path>
            </a:pathLst>
          </a:custGeom>
          <a:solidFill>
            <a:srgbClr val="FDD15E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vi-VN" sz="36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#9Slide03 Arima Madurai ExtraBo" panose="00000900000000000000" pitchFamily="2" charset="0"/>
              <a:ea typeface="Arrus-Black" panose="02020500000000000000" pitchFamily="18" charset="-93"/>
              <a:cs typeface="#9Slide03 Arima Madurai ExtraBo" panose="00000900000000000000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vi-VN" sz="3600" b="1" noProof="0" dirty="0">
              <a:solidFill>
                <a:srgbClr val="002060"/>
              </a:solidFill>
              <a:latin typeface="#9Slide03 Arima Madurai ExtraBo" panose="00000900000000000000" pitchFamily="2" charset="0"/>
              <a:ea typeface="Arrus-Black" panose="02020500000000000000" pitchFamily="18" charset="-93"/>
              <a:cs typeface="#9Slide03 Arima Madurai ExtraBo" panose="00000900000000000000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3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#9Slide03 Arima Madurai ExtraBo" panose="00000900000000000000" pitchFamily="2" charset="0"/>
                <a:ea typeface="Arrus-Black" panose="02020500000000000000" pitchFamily="18" charset="-93"/>
                <a:cs typeface="#9Slide03 Arima Madurai ExtraBo" panose="00000900000000000000" pitchFamily="2" charset="0"/>
              </a:rPr>
              <a:t>Ký bị liệt hai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3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#9Slide03 Arima Madurai ExtraBo" panose="00000900000000000000" pitchFamily="2" charset="0"/>
                <a:ea typeface="Arrus-Black" panose="02020500000000000000" pitchFamily="18" charset="-93"/>
                <a:cs typeface="#9Slide03 Arima Madurai ExtraBo" panose="00000900000000000000" pitchFamily="2" charset="0"/>
              </a:rPr>
              <a:t>tay từ nhỏ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A449B36-47EE-4E8A-B6B8-AD45E1C4C592}"/>
              </a:ext>
            </a:extLst>
          </p:cNvPr>
          <p:cNvSpPr/>
          <p:nvPr/>
        </p:nvSpPr>
        <p:spPr>
          <a:xfrm>
            <a:off x="5484101" y="161492"/>
            <a:ext cx="6558017" cy="162955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25400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vi-VN" sz="3600" b="1" dirty="0">
                <a:solidFill>
                  <a:srgbClr val="002060"/>
                </a:solidFill>
                <a:latin typeface="#9Slide03 Arima Madurai ExtraBo" panose="00000900000000000000" pitchFamily="2" charset="0"/>
                <a:ea typeface="Arrus-Black" panose="02020500000000000000" pitchFamily="18" charset="-93"/>
                <a:cs typeface="#9Slide03 Arima Madurai ExtraBo" panose="00000900000000000000" pitchFamily="2" charset="0"/>
              </a:rPr>
              <a:t>Hai cánh tay của Ký có gì khác mọi người? </a:t>
            </a:r>
          </a:p>
        </p:txBody>
      </p:sp>
    </p:spTree>
    <p:extLst>
      <p:ext uri="{BB962C8B-B14F-4D97-AF65-F5344CB8AC3E}">
        <p14:creationId xmlns:p14="http://schemas.microsoft.com/office/powerpoint/2010/main" val="3906051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任意多边形: 形状 1">
            <a:extLst>
              <a:ext uri="{FF2B5EF4-FFF2-40B4-BE49-F238E27FC236}">
                <a16:creationId xmlns:a16="http://schemas.microsoft.com/office/drawing/2014/main" id="{90026635-FD18-4E34-B8A5-842118B15905}"/>
              </a:ext>
            </a:extLst>
          </p:cNvPr>
          <p:cNvSpPr/>
          <p:nvPr/>
        </p:nvSpPr>
        <p:spPr>
          <a:xfrm>
            <a:off x="1019620" y="1239115"/>
            <a:ext cx="10741719" cy="5921535"/>
          </a:xfrm>
          <a:custGeom>
            <a:avLst/>
            <a:gdLst>
              <a:gd name="connsiteX0" fmla="*/ 628706 w 10741719"/>
              <a:gd name="connsiteY0" fmla="*/ 5679043 h 5921535"/>
              <a:gd name="connsiteX1" fmla="*/ 797148 w 10741719"/>
              <a:gd name="connsiteY1" fmla="*/ 4728548 h 5921535"/>
              <a:gd name="connsiteX2" fmla="*/ 207601 w 10741719"/>
              <a:gd name="connsiteY2" fmla="*/ 3657738 h 5921535"/>
              <a:gd name="connsiteX3" fmla="*/ 99317 w 10741719"/>
              <a:gd name="connsiteY3" fmla="*/ 1973317 h 5921535"/>
              <a:gd name="connsiteX4" fmla="*/ 1254348 w 10741719"/>
              <a:gd name="connsiteY4" fmla="*/ 661874 h 5921535"/>
              <a:gd name="connsiteX5" fmla="*/ 3552380 w 10741719"/>
              <a:gd name="connsiteY5" fmla="*/ 138 h 5921535"/>
              <a:gd name="connsiteX6" fmla="*/ 5477433 w 10741719"/>
              <a:gd name="connsiteY6" fmla="*/ 710001 h 5921535"/>
              <a:gd name="connsiteX7" fmla="*/ 6536212 w 10741719"/>
              <a:gd name="connsiteY7" fmla="*/ 1419864 h 5921535"/>
              <a:gd name="connsiteX8" fmla="*/ 8557517 w 10741719"/>
              <a:gd name="connsiteY8" fmla="*/ 1612369 h 5921535"/>
              <a:gd name="connsiteX9" fmla="*/ 9929117 w 10741719"/>
              <a:gd name="connsiteY9" fmla="*/ 2250043 h 5921535"/>
              <a:gd name="connsiteX10" fmla="*/ 10398348 w 10741719"/>
              <a:gd name="connsiteY10" fmla="*/ 3669769 h 5921535"/>
              <a:gd name="connsiteX11" fmla="*/ 9905054 w 10741719"/>
              <a:gd name="connsiteY11" fmla="*/ 4608232 h 5921535"/>
              <a:gd name="connsiteX12" fmla="*/ 10061464 w 10741719"/>
              <a:gd name="connsiteY12" fmla="*/ 5751232 h 5921535"/>
              <a:gd name="connsiteX13" fmla="*/ 10025369 w 10741719"/>
              <a:gd name="connsiteY13" fmla="*/ 5907643 h 5921535"/>
              <a:gd name="connsiteX14" fmla="*/ 628706 w 10741719"/>
              <a:gd name="connsiteY14" fmla="*/ 5679043 h 59215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0741719" h="5921535">
                <a:moveTo>
                  <a:pt x="628706" y="5679043"/>
                </a:moveTo>
                <a:cubicBezTo>
                  <a:pt x="-909331" y="5482527"/>
                  <a:pt x="867332" y="5065432"/>
                  <a:pt x="797148" y="4728548"/>
                </a:cubicBezTo>
                <a:cubicBezTo>
                  <a:pt x="726964" y="4391664"/>
                  <a:pt x="323906" y="4116943"/>
                  <a:pt x="207601" y="3657738"/>
                </a:cubicBezTo>
                <a:cubicBezTo>
                  <a:pt x="91296" y="3198533"/>
                  <a:pt x="-75141" y="2472627"/>
                  <a:pt x="99317" y="1973317"/>
                </a:cubicBezTo>
                <a:cubicBezTo>
                  <a:pt x="273775" y="1474007"/>
                  <a:pt x="678838" y="990737"/>
                  <a:pt x="1254348" y="661874"/>
                </a:cubicBezTo>
                <a:cubicBezTo>
                  <a:pt x="1829858" y="333011"/>
                  <a:pt x="2848533" y="-7883"/>
                  <a:pt x="3552380" y="138"/>
                </a:cubicBezTo>
                <a:cubicBezTo>
                  <a:pt x="4256227" y="8159"/>
                  <a:pt x="4980128" y="473380"/>
                  <a:pt x="5477433" y="710001"/>
                </a:cubicBezTo>
                <a:cubicBezTo>
                  <a:pt x="5974738" y="946622"/>
                  <a:pt x="6022865" y="1269469"/>
                  <a:pt x="6536212" y="1419864"/>
                </a:cubicBezTo>
                <a:cubicBezTo>
                  <a:pt x="7049559" y="1570259"/>
                  <a:pt x="7992033" y="1474006"/>
                  <a:pt x="8557517" y="1612369"/>
                </a:cubicBezTo>
                <a:cubicBezTo>
                  <a:pt x="9123001" y="1750732"/>
                  <a:pt x="9622312" y="1907143"/>
                  <a:pt x="9929117" y="2250043"/>
                </a:cubicBezTo>
                <a:cubicBezTo>
                  <a:pt x="10235922" y="2592943"/>
                  <a:pt x="10402359" y="3276737"/>
                  <a:pt x="10398348" y="3669769"/>
                </a:cubicBezTo>
                <a:cubicBezTo>
                  <a:pt x="10394338" y="4062800"/>
                  <a:pt x="9961201" y="4261321"/>
                  <a:pt x="9905054" y="4608232"/>
                </a:cubicBezTo>
                <a:cubicBezTo>
                  <a:pt x="9848907" y="4955143"/>
                  <a:pt x="10041412" y="5534663"/>
                  <a:pt x="10061464" y="5751232"/>
                </a:cubicBezTo>
                <a:cubicBezTo>
                  <a:pt x="10081517" y="5967801"/>
                  <a:pt x="11605516" y="5921680"/>
                  <a:pt x="10025369" y="5907643"/>
                </a:cubicBezTo>
                <a:cubicBezTo>
                  <a:pt x="8445222" y="5893606"/>
                  <a:pt x="2166743" y="5875559"/>
                  <a:pt x="628706" y="5679043"/>
                </a:cubicBezTo>
                <a:close/>
              </a:path>
            </a:pathLst>
          </a:custGeom>
          <a:solidFill>
            <a:schemeClr val="bg1">
              <a:alpha val="8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/>
              <a:uLnTx/>
              <a:uFillTx/>
              <a:latin typeface="#9Slide03 Cousine Bold" panose="02070709020205020404" pitchFamily="49" charset="0"/>
              <a:ea typeface="等线" panose="02010600030101010101" pitchFamily="2" charset="-122"/>
              <a:cs typeface="#9Slide03 Cousine Bold" panose="02070709020205020404" pitchFamily="49" charset="0"/>
            </a:endParaRPr>
          </a:p>
        </p:txBody>
      </p:sp>
      <p:sp>
        <p:nvSpPr>
          <p:cNvPr id="3" name="任意多边形: 形状 2">
            <a:extLst>
              <a:ext uri="{FF2B5EF4-FFF2-40B4-BE49-F238E27FC236}">
                <a16:creationId xmlns:a16="http://schemas.microsoft.com/office/drawing/2014/main" id="{5ECD9310-9EC2-44B3-9BCB-BA767359D597}"/>
              </a:ext>
            </a:extLst>
          </p:cNvPr>
          <p:cNvSpPr/>
          <p:nvPr/>
        </p:nvSpPr>
        <p:spPr>
          <a:xfrm>
            <a:off x="821483" y="1014084"/>
            <a:ext cx="10755492" cy="5898635"/>
          </a:xfrm>
          <a:custGeom>
            <a:avLst/>
            <a:gdLst>
              <a:gd name="connsiteX0" fmla="*/ 3362687 w 10755492"/>
              <a:gd name="connsiteY0" fmla="*/ 423 h 5898635"/>
              <a:gd name="connsiteX1" fmla="*/ 4989770 w 10755492"/>
              <a:gd name="connsiteY1" fmla="*/ 333453 h 5898635"/>
              <a:gd name="connsiteX2" fmla="*/ 6698254 w 10755492"/>
              <a:gd name="connsiteY2" fmla="*/ 1404263 h 5898635"/>
              <a:gd name="connsiteX3" fmla="*/ 9369264 w 10755492"/>
              <a:gd name="connsiteY3" fmla="*/ 1765211 h 5898635"/>
              <a:gd name="connsiteX4" fmla="*/ 10632580 w 10755492"/>
              <a:gd name="connsiteY4" fmla="*/ 2872116 h 5898635"/>
              <a:gd name="connsiteX5" fmla="*/ 10656643 w 10755492"/>
              <a:gd name="connsiteY5" fmla="*/ 4171527 h 5898635"/>
              <a:gd name="connsiteX6" fmla="*/ 10187412 w 10755492"/>
              <a:gd name="connsiteY6" fmla="*/ 4893421 h 5898635"/>
              <a:gd name="connsiteX7" fmla="*/ 10403980 w 10755492"/>
              <a:gd name="connsiteY7" fmla="*/ 5759695 h 5898635"/>
              <a:gd name="connsiteX8" fmla="*/ 10464138 w 10755492"/>
              <a:gd name="connsiteY8" fmla="*/ 5892042 h 5898635"/>
              <a:gd name="connsiteX9" fmla="*/ 10160411 w 10755492"/>
              <a:gd name="connsiteY9" fmla="*/ 5889105 h 5898635"/>
              <a:gd name="connsiteX10" fmla="*/ 10140999 w 10755492"/>
              <a:gd name="connsiteY10" fmla="*/ 5887685 h 5898635"/>
              <a:gd name="connsiteX11" fmla="*/ 10142772 w 10755492"/>
              <a:gd name="connsiteY11" fmla="*/ 5887232 h 5898635"/>
              <a:gd name="connsiteX12" fmla="*/ 10066340 w 10755492"/>
              <a:gd name="connsiteY12" fmla="*/ 5770105 h 5898635"/>
              <a:gd name="connsiteX13" fmla="*/ 9865997 w 10755492"/>
              <a:gd name="connsiteY13" fmla="*/ 4968733 h 5898635"/>
              <a:gd name="connsiteX14" fmla="*/ 10300073 w 10755492"/>
              <a:gd name="connsiteY14" fmla="*/ 4300923 h 5898635"/>
              <a:gd name="connsiteX15" fmla="*/ 10277813 w 10755492"/>
              <a:gd name="connsiteY15" fmla="*/ 3098865 h 5898635"/>
              <a:gd name="connsiteX16" fmla="*/ 9109145 w 10755492"/>
              <a:gd name="connsiteY16" fmla="*/ 2074890 h 5898635"/>
              <a:gd name="connsiteX17" fmla="*/ 6638249 w 10755492"/>
              <a:gd name="connsiteY17" fmla="*/ 1740985 h 5898635"/>
              <a:gd name="connsiteX18" fmla="*/ 5057766 w 10755492"/>
              <a:gd name="connsiteY18" fmla="*/ 750401 h 5898635"/>
              <a:gd name="connsiteX19" fmla="*/ 3020946 w 10755492"/>
              <a:gd name="connsiteY19" fmla="*/ 516667 h 5898635"/>
              <a:gd name="connsiteX20" fmla="*/ 817173 w 10755492"/>
              <a:gd name="connsiteY20" fmla="*/ 1919068 h 5898635"/>
              <a:gd name="connsiteX21" fmla="*/ 472138 w 10755492"/>
              <a:gd name="connsiteY21" fmla="*/ 3644243 h 5898635"/>
              <a:gd name="connsiteX22" fmla="*/ 1151078 w 10755492"/>
              <a:gd name="connsiteY22" fmla="*/ 4979863 h 5898635"/>
              <a:gd name="connsiteX23" fmla="*/ 1083122 w 10755492"/>
              <a:gd name="connsiteY23" fmla="*/ 5650673 h 5898635"/>
              <a:gd name="connsiteX24" fmla="*/ 996657 w 10755492"/>
              <a:gd name="connsiteY24" fmla="*/ 5833914 h 5898635"/>
              <a:gd name="connsiteX25" fmla="*/ 598243 w 10755492"/>
              <a:gd name="connsiteY25" fmla="*/ 5831884 h 5898635"/>
              <a:gd name="connsiteX26" fmla="*/ 766685 w 10755492"/>
              <a:gd name="connsiteY26" fmla="*/ 4905453 h 5898635"/>
              <a:gd name="connsiteX27" fmla="*/ 32759 w 10755492"/>
              <a:gd name="connsiteY27" fmla="*/ 3461663 h 5898635"/>
              <a:gd name="connsiteX28" fmla="*/ 405738 w 10755492"/>
              <a:gd name="connsiteY28" fmla="*/ 1596769 h 5898635"/>
              <a:gd name="connsiteX29" fmla="*/ 2787991 w 10755492"/>
              <a:gd name="connsiteY29" fmla="*/ 80790 h 5898635"/>
              <a:gd name="connsiteX30" fmla="*/ 3362687 w 10755492"/>
              <a:gd name="connsiteY30" fmla="*/ 423 h 58986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0755492" h="5898635">
                <a:moveTo>
                  <a:pt x="3362687" y="423"/>
                </a:moveTo>
                <a:cubicBezTo>
                  <a:pt x="3936631" y="-9823"/>
                  <a:pt x="4500988" y="168019"/>
                  <a:pt x="4989770" y="333453"/>
                </a:cubicBezTo>
                <a:cubicBezTo>
                  <a:pt x="5641481" y="554032"/>
                  <a:pt x="5968338" y="1165637"/>
                  <a:pt x="6698254" y="1404263"/>
                </a:cubicBezTo>
                <a:cubicBezTo>
                  <a:pt x="7428170" y="1642889"/>
                  <a:pt x="8713543" y="1520569"/>
                  <a:pt x="9369264" y="1765211"/>
                </a:cubicBezTo>
                <a:cubicBezTo>
                  <a:pt x="10024985" y="2009853"/>
                  <a:pt x="10418017" y="2471063"/>
                  <a:pt x="10632580" y="2872116"/>
                </a:cubicBezTo>
                <a:cubicBezTo>
                  <a:pt x="10847143" y="3273169"/>
                  <a:pt x="10730838" y="3834643"/>
                  <a:pt x="10656643" y="4171527"/>
                </a:cubicBezTo>
                <a:cubicBezTo>
                  <a:pt x="10582448" y="4508411"/>
                  <a:pt x="10229522" y="4628726"/>
                  <a:pt x="10187412" y="4893421"/>
                </a:cubicBezTo>
                <a:cubicBezTo>
                  <a:pt x="10145302" y="5158116"/>
                  <a:pt x="10357859" y="5593258"/>
                  <a:pt x="10403980" y="5759695"/>
                </a:cubicBezTo>
                <a:cubicBezTo>
                  <a:pt x="10450101" y="5926132"/>
                  <a:pt x="10524296" y="5871989"/>
                  <a:pt x="10464138" y="5892042"/>
                </a:cubicBezTo>
                <a:cubicBezTo>
                  <a:pt x="10426539" y="5904575"/>
                  <a:pt x="10271445" y="5896742"/>
                  <a:pt x="10160411" y="5889105"/>
                </a:cubicBezTo>
                <a:lnTo>
                  <a:pt x="10140999" y="5887685"/>
                </a:lnTo>
                <a:lnTo>
                  <a:pt x="10142772" y="5887232"/>
                </a:lnTo>
                <a:cubicBezTo>
                  <a:pt x="10144946" y="5886276"/>
                  <a:pt x="10098339" y="5885580"/>
                  <a:pt x="10066340" y="5770105"/>
                </a:cubicBezTo>
                <a:cubicBezTo>
                  <a:pt x="10023674" y="5616137"/>
                  <a:pt x="9827042" y="5213596"/>
                  <a:pt x="9865997" y="4968733"/>
                </a:cubicBezTo>
                <a:cubicBezTo>
                  <a:pt x="9904952" y="4723869"/>
                  <a:pt x="10231437" y="4612568"/>
                  <a:pt x="10300073" y="4300923"/>
                </a:cubicBezTo>
                <a:cubicBezTo>
                  <a:pt x="10368709" y="3989279"/>
                  <a:pt x="10476300" y="3469871"/>
                  <a:pt x="10277813" y="3098865"/>
                </a:cubicBezTo>
                <a:cubicBezTo>
                  <a:pt x="10079325" y="2727859"/>
                  <a:pt x="9715739" y="2301204"/>
                  <a:pt x="9109145" y="2074890"/>
                </a:cubicBezTo>
                <a:cubicBezTo>
                  <a:pt x="8502551" y="1848577"/>
                  <a:pt x="7313480" y="1961733"/>
                  <a:pt x="6638249" y="1740985"/>
                </a:cubicBezTo>
                <a:cubicBezTo>
                  <a:pt x="5963019" y="1520237"/>
                  <a:pt x="5660651" y="954454"/>
                  <a:pt x="5057766" y="750401"/>
                </a:cubicBezTo>
                <a:cubicBezTo>
                  <a:pt x="4454883" y="546348"/>
                  <a:pt x="3727711" y="321889"/>
                  <a:pt x="3020946" y="516667"/>
                </a:cubicBezTo>
                <a:cubicBezTo>
                  <a:pt x="2314181" y="711446"/>
                  <a:pt x="1241974" y="1397805"/>
                  <a:pt x="817173" y="1919068"/>
                </a:cubicBezTo>
                <a:cubicBezTo>
                  <a:pt x="392372" y="2440331"/>
                  <a:pt x="416487" y="3134111"/>
                  <a:pt x="472138" y="3644243"/>
                </a:cubicBezTo>
                <a:cubicBezTo>
                  <a:pt x="527789" y="4154375"/>
                  <a:pt x="1063892" y="4614422"/>
                  <a:pt x="1151078" y="4979863"/>
                </a:cubicBezTo>
                <a:cubicBezTo>
                  <a:pt x="1216467" y="5253944"/>
                  <a:pt x="1164468" y="5460721"/>
                  <a:pt x="1083122" y="5650673"/>
                </a:cubicBezTo>
                <a:lnTo>
                  <a:pt x="996657" y="5833914"/>
                </a:lnTo>
                <a:lnTo>
                  <a:pt x="598243" y="5831884"/>
                </a:lnTo>
                <a:cubicBezTo>
                  <a:pt x="729587" y="5566187"/>
                  <a:pt x="860932" y="5300490"/>
                  <a:pt x="766685" y="4905453"/>
                </a:cubicBezTo>
                <a:cubicBezTo>
                  <a:pt x="672438" y="4510416"/>
                  <a:pt x="92917" y="4013110"/>
                  <a:pt x="32759" y="3461663"/>
                </a:cubicBezTo>
                <a:cubicBezTo>
                  <a:pt x="-27399" y="2910216"/>
                  <a:pt x="-53467" y="2160248"/>
                  <a:pt x="405738" y="1596769"/>
                </a:cubicBezTo>
                <a:cubicBezTo>
                  <a:pt x="864943" y="1033290"/>
                  <a:pt x="2023986" y="291343"/>
                  <a:pt x="2787991" y="80790"/>
                </a:cubicBezTo>
                <a:cubicBezTo>
                  <a:pt x="2978993" y="28152"/>
                  <a:pt x="3171372" y="3838"/>
                  <a:pt x="3362687" y="423"/>
                </a:cubicBezTo>
                <a:close/>
              </a:path>
            </a:pathLst>
          </a:custGeom>
          <a:solidFill>
            <a:srgbClr val="F49DB1"/>
          </a:solidFill>
          <a:ln w="762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accent6">
                  <a:lumMod val="50000"/>
                </a:schemeClr>
              </a:solidFill>
              <a:effectLst/>
              <a:uLnTx/>
              <a:uFillTx/>
              <a:latin typeface="#9Slide03 Cousine Bold" panose="02070709020205020404" pitchFamily="49" charset="0"/>
              <a:ea typeface="等线" panose="02010600030101010101" pitchFamily="2" charset="-122"/>
              <a:cs typeface="#9Slide03 Cousine Bold" panose="02070709020205020404" pitchFamily="49" charset="0"/>
            </a:endParaRPr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24FFC747-1A04-4EF4-8CE8-23D8A8630C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540"/>
            <a:ext cx="12322898" cy="6946994"/>
          </a:xfrm>
          <a:prstGeom prst="rect">
            <a:avLst/>
          </a:prstGeom>
        </p:spPr>
      </p:pic>
      <p:sp>
        <p:nvSpPr>
          <p:cNvPr id="7" name="Freeform 673">
            <a:extLst>
              <a:ext uri="{FF2B5EF4-FFF2-40B4-BE49-F238E27FC236}">
                <a16:creationId xmlns:a16="http://schemas.microsoft.com/office/drawing/2014/main" id="{1C85950A-9849-4472-8893-36046C42BE68}"/>
              </a:ext>
            </a:extLst>
          </p:cNvPr>
          <p:cNvSpPr>
            <a:spLocks/>
          </p:cNvSpPr>
          <p:nvPr/>
        </p:nvSpPr>
        <p:spPr bwMode="auto">
          <a:xfrm>
            <a:off x="2324726" y="2506390"/>
            <a:ext cx="6677651" cy="3480753"/>
          </a:xfrm>
          <a:custGeom>
            <a:avLst/>
            <a:gdLst>
              <a:gd name="T0" fmla="*/ 213 w 526"/>
              <a:gd name="T1" fmla="*/ 98 h 365"/>
              <a:gd name="T2" fmla="*/ 78 w 526"/>
              <a:gd name="T3" fmla="*/ 67 h 365"/>
              <a:gd name="T4" fmla="*/ 125 w 526"/>
              <a:gd name="T5" fmla="*/ 167 h 365"/>
              <a:gd name="T6" fmla="*/ 51 w 526"/>
              <a:gd name="T7" fmla="*/ 289 h 365"/>
              <a:gd name="T8" fmla="*/ 184 w 526"/>
              <a:gd name="T9" fmla="*/ 275 h 365"/>
              <a:gd name="T10" fmla="*/ 274 w 526"/>
              <a:gd name="T11" fmla="*/ 363 h 365"/>
              <a:gd name="T12" fmla="*/ 333 w 526"/>
              <a:gd name="T13" fmla="*/ 263 h 365"/>
              <a:gd name="T14" fmla="*/ 480 w 526"/>
              <a:gd name="T15" fmla="*/ 263 h 365"/>
              <a:gd name="T16" fmla="*/ 406 w 526"/>
              <a:gd name="T17" fmla="*/ 184 h 365"/>
              <a:gd name="T18" fmla="*/ 480 w 526"/>
              <a:gd name="T19" fmla="*/ 84 h 365"/>
              <a:gd name="T20" fmla="*/ 340 w 526"/>
              <a:gd name="T21" fmla="*/ 120 h 365"/>
              <a:gd name="T22" fmla="*/ 292 w 526"/>
              <a:gd name="T23" fmla="*/ 11 h 365"/>
              <a:gd name="T24" fmla="*/ 213 w 526"/>
              <a:gd name="T25" fmla="*/ 98 h 3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526" h="365">
                <a:moveTo>
                  <a:pt x="213" y="98"/>
                </a:moveTo>
                <a:cubicBezTo>
                  <a:pt x="213" y="98"/>
                  <a:pt x="130" y="15"/>
                  <a:pt x="78" y="67"/>
                </a:cubicBezTo>
                <a:cubicBezTo>
                  <a:pt x="27" y="118"/>
                  <a:pt x="125" y="167"/>
                  <a:pt x="125" y="167"/>
                </a:cubicBezTo>
                <a:cubicBezTo>
                  <a:pt x="125" y="167"/>
                  <a:pt x="0" y="226"/>
                  <a:pt x="51" y="289"/>
                </a:cubicBezTo>
                <a:cubicBezTo>
                  <a:pt x="103" y="353"/>
                  <a:pt x="184" y="275"/>
                  <a:pt x="184" y="275"/>
                </a:cubicBezTo>
                <a:cubicBezTo>
                  <a:pt x="184" y="275"/>
                  <a:pt x="191" y="365"/>
                  <a:pt x="274" y="363"/>
                </a:cubicBezTo>
                <a:cubicBezTo>
                  <a:pt x="357" y="360"/>
                  <a:pt x="333" y="263"/>
                  <a:pt x="333" y="263"/>
                </a:cubicBezTo>
                <a:cubicBezTo>
                  <a:pt x="333" y="263"/>
                  <a:pt x="455" y="348"/>
                  <a:pt x="480" y="263"/>
                </a:cubicBezTo>
                <a:cubicBezTo>
                  <a:pt x="504" y="177"/>
                  <a:pt x="406" y="184"/>
                  <a:pt x="406" y="184"/>
                </a:cubicBezTo>
                <a:cubicBezTo>
                  <a:pt x="406" y="184"/>
                  <a:pt x="526" y="145"/>
                  <a:pt x="480" y="84"/>
                </a:cubicBezTo>
                <a:cubicBezTo>
                  <a:pt x="433" y="22"/>
                  <a:pt x="340" y="120"/>
                  <a:pt x="340" y="120"/>
                </a:cubicBezTo>
                <a:cubicBezTo>
                  <a:pt x="340" y="120"/>
                  <a:pt x="361" y="22"/>
                  <a:pt x="292" y="11"/>
                </a:cubicBezTo>
                <a:cubicBezTo>
                  <a:pt x="223" y="0"/>
                  <a:pt x="213" y="98"/>
                  <a:pt x="213" y="98"/>
                </a:cubicBezTo>
              </a:path>
            </a:pathLst>
          </a:custGeom>
          <a:solidFill>
            <a:srgbClr val="FDD15E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vi-VN" sz="36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/>
              <a:uLnTx/>
              <a:uFillTx/>
              <a:latin typeface="#9Slide03 Cousine Bold" panose="02070709020205020404" pitchFamily="49" charset="0"/>
              <a:ea typeface="Arrus-Black" panose="02020500000000000000" pitchFamily="18" charset="-93"/>
              <a:cs typeface="#9Slide03 Cousine Bold" panose="02070709020205020404" pitchFamily="49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vi-VN" sz="3600" b="1" dirty="0">
              <a:solidFill>
                <a:schemeClr val="accent6">
                  <a:lumMod val="50000"/>
                </a:schemeClr>
              </a:solidFill>
              <a:latin typeface="#9Slide03 Cousine Bold" panose="02070709020205020404" pitchFamily="49" charset="0"/>
              <a:ea typeface="Arrus-Black" panose="02020500000000000000" pitchFamily="18" charset="-93"/>
              <a:cs typeface="#9Slide03 Cousine Bold" panose="02070709020205020404" pitchFamily="49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3600" b="1" i="0" u="none" strike="noStrike" kern="1200" cap="none" spc="0" normalizeH="0" baseline="0" noProof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#9Slide03 Cousine Bold" panose="02070709020205020404" pitchFamily="49" charset="0"/>
                <a:ea typeface="Arrus-Black" panose="02020500000000000000" pitchFamily="18" charset="-93"/>
                <a:cs typeface="#9Slide03 Cousine Bold" panose="02070709020205020404" pitchFamily="49" charset="0"/>
              </a:rPr>
              <a:t>Khi cô đến nhà,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3600" b="1" i="0" u="none" strike="noStrike" kern="1200" cap="none" spc="0" normalizeH="0" baseline="0" noProof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#9Slide03 Cousine Bold" panose="02070709020205020404" pitchFamily="49" charset="0"/>
                <a:ea typeface="Arrus-Black" panose="02020500000000000000" pitchFamily="18" charset="-93"/>
                <a:cs typeface="#9Slide03 Cousine Bold" panose="02070709020205020404" pitchFamily="49" charset="0"/>
              </a:rPr>
              <a:t>Ký đang tập viết bằng chân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A449B36-47EE-4E8A-B6B8-AD45E1C4C592}"/>
              </a:ext>
            </a:extLst>
          </p:cNvPr>
          <p:cNvSpPr/>
          <p:nvPr/>
        </p:nvSpPr>
        <p:spPr>
          <a:xfrm>
            <a:off x="5484101" y="161492"/>
            <a:ext cx="6558017" cy="162955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25400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3600" b="1" i="0" u="none" strike="noStrike" kern="1200" cap="none" spc="0" normalizeH="0" baseline="0" noProof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#9Slide03 Cousine Bold" panose="02070709020205020404" pitchFamily="49" charset="0"/>
                <a:ea typeface="Arrus-Black" panose="02020500000000000000" pitchFamily="18" charset="-93"/>
                <a:cs typeface="#9Slide03 Cousine Bold" panose="02070709020205020404" pitchFamily="49" charset="0"/>
              </a:rPr>
              <a:t>Khi cô giáo đến nhà, Ký đang làm gì?</a:t>
            </a:r>
          </a:p>
        </p:txBody>
      </p:sp>
    </p:spTree>
    <p:extLst>
      <p:ext uri="{BB962C8B-B14F-4D97-AF65-F5344CB8AC3E}">
        <p14:creationId xmlns:p14="http://schemas.microsoft.com/office/powerpoint/2010/main" val="4171031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F74E8ED3-43D1-4C0A-96A4-A40FF3F6C81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6" name="组合 5">
            <a:extLst>
              <a:ext uri="{FF2B5EF4-FFF2-40B4-BE49-F238E27FC236}">
                <a16:creationId xmlns:a16="http://schemas.microsoft.com/office/drawing/2014/main" id="{2AACA59E-5DA5-453F-8890-40F27BC92B3C}"/>
              </a:ext>
            </a:extLst>
          </p:cNvPr>
          <p:cNvGrpSpPr/>
          <p:nvPr/>
        </p:nvGrpSpPr>
        <p:grpSpPr>
          <a:xfrm rot="10800000">
            <a:off x="626071" y="-302413"/>
            <a:ext cx="10939856" cy="6998947"/>
            <a:chOff x="821483" y="1014084"/>
            <a:chExt cx="10939856" cy="6146566"/>
          </a:xfrm>
        </p:grpSpPr>
        <p:sp>
          <p:nvSpPr>
            <p:cNvPr id="4" name="任意多边形: 形状 3">
              <a:extLst>
                <a:ext uri="{FF2B5EF4-FFF2-40B4-BE49-F238E27FC236}">
                  <a16:creationId xmlns:a16="http://schemas.microsoft.com/office/drawing/2014/main" id="{EC54161C-34F8-4097-9C8B-5F6010466710}"/>
                </a:ext>
              </a:extLst>
            </p:cNvPr>
            <p:cNvSpPr/>
            <p:nvPr/>
          </p:nvSpPr>
          <p:spPr>
            <a:xfrm>
              <a:off x="1019620" y="1239115"/>
              <a:ext cx="10741719" cy="5921535"/>
            </a:xfrm>
            <a:custGeom>
              <a:avLst/>
              <a:gdLst>
                <a:gd name="connsiteX0" fmla="*/ 628706 w 10741719"/>
                <a:gd name="connsiteY0" fmla="*/ 5679043 h 5921535"/>
                <a:gd name="connsiteX1" fmla="*/ 797148 w 10741719"/>
                <a:gd name="connsiteY1" fmla="*/ 4728548 h 5921535"/>
                <a:gd name="connsiteX2" fmla="*/ 207601 w 10741719"/>
                <a:gd name="connsiteY2" fmla="*/ 3657738 h 5921535"/>
                <a:gd name="connsiteX3" fmla="*/ 99317 w 10741719"/>
                <a:gd name="connsiteY3" fmla="*/ 1973317 h 5921535"/>
                <a:gd name="connsiteX4" fmla="*/ 1254348 w 10741719"/>
                <a:gd name="connsiteY4" fmla="*/ 661874 h 5921535"/>
                <a:gd name="connsiteX5" fmla="*/ 3552380 w 10741719"/>
                <a:gd name="connsiteY5" fmla="*/ 138 h 5921535"/>
                <a:gd name="connsiteX6" fmla="*/ 5477433 w 10741719"/>
                <a:gd name="connsiteY6" fmla="*/ 710001 h 5921535"/>
                <a:gd name="connsiteX7" fmla="*/ 6536212 w 10741719"/>
                <a:gd name="connsiteY7" fmla="*/ 1419864 h 5921535"/>
                <a:gd name="connsiteX8" fmla="*/ 8557517 w 10741719"/>
                <a:gd name="connsiteY8" fmla="*/ 1612369 h 5921535"/>
                <a:gd name="connsiteX9" fmla="*/ 9929117 w 10741719"/>
                <a:gd name="connsiteY9" fmla="*/ 2250043 h 5921535"/>
                <a:gd name="connsiteX10" fmla="*/ 10398348 w 10741719"/>
                <a:gd name="connsiteY10" fmla="*/ 3669769 h 5921535"/>
                <a:gd name="connsiteX11" fmla="*/ 9905054 w 10741719"/>
                <a:gd name="connsiteY11" fmla="*/ 4608232 h 5921535"/>
                <a:gd name="connsiteX12" fmla="*/ 10061464 w 10741719"/>
                <a:gd name="connsiteY12" fmla="*/ 5751232 h 5921535"/>
                <a:gd name="connsiteX13" fmla="*/ 10025369 w 10741719"/>
                <a:gd name="connsiteY13" fmla="*/ 5907643 h 5921535"/>
                <a:gd name="connsiteX14" fmla="*/ 628706 w 10741719"/>
                <a:gd name="connsiteY14" fmla="*/ 5679043 h 5921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741719" h="5921535">
                  <a:moveTo>
                    <a:pt x="628706" y="5679043"/>
                  </a:moveTo>
                  <a:cubicBezTo>
                    <a:pt x="-909331" y="5482527"/>
                    <a:pt x="867332" y="5065432"/>
                    <a:pt x="797148" y="4728548"/>
                  </a:cubicBezTo>
                  <a:cubicBezTo>
                    <a:pt x="726964" y="4391664"/>
                    <a:pt x="323906" y="4116943"/>
                    <a:pt x="207601" y="3657738"/>
                  </a:cubicBezTo>
                  <a:cubicBezTo>
                    <a:pt x="91296" y="3198533"/>
                    <a:pt x="-75141" y="2472627"/>
                    <a:pt x="99317" y="1973317"/>
                  </a:cubicBezTo>
                  <a:cubicBezTo>
                    <a:pt x="273775" y="1474007"/>
                    <a:pt x="678838" y="990737"/>
                    <a:pt x="1254348" y="661874"/>
                  </a:cubicBezTo>
                  <a:cubicBezTo>
                    <a:pt x="1829858" y="333011"/>
                    <a:pt x="2848533" y="-7883"/>
                    <a:pt x="3552380" y="138"/>
                  </a:cubicBezTo>
                  <a:cubicBezTo>
                    <a:pt x="4256227" y="8159"/>
                    <a:pt x="4980128" y="473380"/>
                    <a:pt x="5477433" y="710001"/>
                  </a:cubicBezTo>
                  <a:cubicBezTo>
                    <a:pt x="5974738" y="946622"/>
                    <a:pt x="6022865" y="1269469"/>
                    <a:pt x="6536212" y="1419864"/>
                  </a:cubicBezTo>
                  <a:cubicBezTo>
                    <a:pt x="7049559" y="1570259"/>
                    <a:pt x="7992033" y="1474006"/>
                    <a:pt x="8557517" y="1612369"/>
                  </a:cubicBezTo>
                  <a:cubicBezTo>
                    <a:pt x="9123001" y="1750732"/>
                    <a:pt x="9622312" y="1907143"/>
                    <a:pt x="9929117" y="2250043"/>
                  </a:cubicBezTo>
                  <a:cubicBezTo>
                    <a:pt x="10235922" y="2592943"/>
                    <a:pt x="10402359" y="3276737"/>
                    <a:pt x="10398348" y="3669769"/>
                  </a:cubicBezTo>
                  <a:cubicBezTo>
                    <a:pt x="10394338" y="4062800"/>
                    <a:pt x="9961201" y="4261321"/>
                    <a:pt x="9905054" y="4608232"/>
                  </a:cubicBezTo>
                  <a:cubicBezTo>
                    <a:pt x="9848907" y="4955143"/>
                    <a:pt x="10041412" y="5534663"/>
                    <a:pt x="10061464" y="5751232"/>
                  </a:cubicBezTo>
                  <a:cubicBezTo>
                    <a:pt x="10081517" y="5967801"/>
                    <a:pt x="11605516" y="5921680"/>
                    <a:pt x="10025369" y="5907643"/>
                  </a:cubicBezTo>
                  <a:cubicBezTo>
                    <a:pt x="8445222" y="5893606"/>
                    <a:pt x="2166743" y="5875559"/>
                    <a:pt x="628706" y="5679043"/>
                  </a:cubicBezTo>
                  <a:close/>
                </a:path>
              </a:pathLst>
            </a:custGeom>
            <a:solidFill>
              <a:schemeClr val="bg1">
                <a:alpha val="8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>
                <a:latin typeface="UVF You Make Me Smile" panose="02000603000000000000" pitchFamily="2" charset="0"/>
              </a:endParaRPr>
            </a:p>
          </p:txBody>
        </p:sp>
        <p:sp>
          <p:nvSpPr>
            <p:cNvPr id="5" name="任意多边形: 形状 4">
              <a:extLst>
                <a:ext uri="{FF2B5EF4-FFF2-40B4-BE49-F238E27FC236}">
                  <a16:creationId xmlns:a16="http://schemas.microsoft.com/office/drawing/2014/main" id="{4C697D25-C074-4A94-B30F-AB4AAA25B997}"/>
                </a:ext>
              </a:extLst>
            </p:cNvPr>
            <p:cNvSpPr/>
            <p:nvPr/>
          </p:nvSpPr>
          <p:spPr>
            <a:xfrm>
              <a:off x="821483" y="1014084"/>
              <a:ext cx="10755492" cy="5898635"/>
            </a:xfrm>
            <a:custGeom>
              <a:avLst/>
              <a:gdLst>
                <a:gd name="connsiteX0" fmla="*/ 3362687 w 10755492"/>
                <a:gd name="connsiteY0" fmla="*/ 423 h 5898635"/>
                <a:gd name="connsiteX1" fmla="*/ 4989770 w 10755492"/>
                <a:gd name="connsiteY1" fmla="*/ 333453 h 5898635"/>
                <a:gd name="connsiteX2" fmla="*/ 6698254 w 10755492"/>
                <a:gd name="connsiteY2" fmla="*/ 1404263 h 5898635"/>
                <a:gd name="connsiteX3" fmla="*/ 9369264 w 10755492"/>
                <a:gd name="connsiteY3" fmla="*/ 1765211 h 5898635"/>
                <a:gd name="connsiteX4" fmla="*/ 10632580 w 10755492"/>
                <a:gd name="connsiteY4" fmla="*/ 2872116 h 5898635"/>
                <a:gd name="connsiteX5" fmla="*/ 10656643 w 10755492"/>
                <a:gd name="connsiteY5" fmla="*/ 4171527 h 5898635"/>
                <a:gd name="connsiteX6" fmla="*/ 10187412 w 10755492"/>
                <a:gd name="connsiteY6" fmla="*/ 4893421 h 5898635"/>
                <a:gd name="connsiteX7" fmla="*/ 10403980 w 10755492"/>
                <a:gd name="connsiteY7" fmla="*/ 5759695 h 5898635"/>
                <a:gd name="connsiteX8" fmla="*/ 10464138 w 10755492"/>
                <a:gd name="connsiteY8" fmla="*/ 5892042 h 5898635"/>
                <a:gd name="connsiteX9" fmla="*/ 10160411 w 10755492"/>
                <a:gd name="connsiteY9" fmla="*/ 5889105 h 5898635"/>
                <a:gd name="connsiteX10" fmla="*/ 10140999 w 10755492"/>
                <a:gd name="connsiteY10" fmla="*/ 5887685 h 5898635"/>
                <a:gd name="connsiteX11" fmla="*/ 10142772 w 10755492"/>
                <a:gd name="connsiteY11" fmla="*/ 5887232 h 5898635"/>
                <a:gd name="connsiteX12" fmla="*/ 10066340 w 10755492"/>
                <a:gd name="connsiteY12" fmla="*/ 5770105 h 5898635"/>
                <a:gd name="connsiteX13" fmla="*/ 9865997 w 10755492"/>
                <a:gd name="connsiteY13" fmla="*/ 4968733 h 5898635"/>
                <a:gd name="connsiteX14" fmla="*/ 10300073 w 10755492"/>
                <a:gd name="connsiteY14" fmla="*/ 4300923 h 5898635"/>
                <a:gd name="connsiteX15" fmla="*/ 10277813 w 10755492"/>
                <a:gd name="connsiteY15" fmla="*/ 3098865 h 5898635"/>
                <a:gd name="connsiteX16" fmla="*/ 9109145 w 10755492"/>
                <a:gd name="connsiteY16" fmla="*/ 2074890 h 5898635"/>
                <a:gd name="connsiteX17" fmla="*/ 6638249 w 10755492"/>
                <a:gd name="connsiteY17" fmla="*/ 1740985 h 5898635"/>
                <a:gd name="connsiteX18" fmla="*/ 5057766 w 10755492"/>
                <a:gd name="connsiteY18" fmla="*/ 750401 h 5898635"/>
                <a:gd name="connsiteX19" fmla="*/ 3020946 w 10755492"/>
                <a:gd name="connsiteY19" fmla="*/ 516667 h 5898635"/>
                <a:gd name="connsiteX20" fmla="*/ 817173 w 10755492"/>
                <a:gd name="connsiteY20" fmla="*/ 1919068 h 5898635"/>
                <a:gd name="connsiteX21" fmla="*/ 472138 w 10755492"/>
                <a:gd name="connsiteY21" fmla="*/ 3644243 h 5898635"/>
                <a:gd name="connsiteX22" fmla="*/ 1151078 w 10755492"/>
                <a:gd name="connsiteY22" fmla="*/ 4979863 h 5898635"/>
                <a:gd name="connsiteX23" fmla="*/ 1083122 w 10755492"/>
                <a:gd name="connsiteY23" fmla="*/ 5650673 h 5898635"/>
                <a:gd name="connsiteX24" fmla="*/ 996657 w 10755492"/>
                <a:gd name="connsiteY24" fmla="*/ 5833914 h 5898635"/>
                <a:gd name="connsiteX25" fmla="*/ 598243 w 10755492"/>
                <a:gd name="connsiteY25" fmla="*/ 5831884 h 5898635"/>
                <a:gd name="connsiteX26" fmla="*/ 766685 w 10755492"/>
                <a:gd name="connsiteY26" fmla="*/ 4905453 h 5898635"/>
                <a:gd name="connsiteX27" fmla="*/ 32759 w 10755492"/>
                <a:gd name="connsiteY27" fmla="*/ 3461663 h 5898635"/>
                <a:gd name="connsiteX28" fmla="*/ 405738 w 10755492"/>
                <a:gd name="connsiteY28" fmla="*/ 1596769 h 5898635"/>
                <a:gd name="connsiteX29" fmla="*/ 2787991 w 10755492"/>
                <a:gd name="connsiteY29" fmla="*/ 80790 h 5898635"/>
                <a:gd name="connsiteX30" fmla="*/ 3362687 w 10755492"/>
                <a:gd name="connsiteY30" fmla="*/ 423 h 5898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0755492" h="5898635">
                  <a:moveTo>
                    <a:pt x="3362687" y="423"/>
                  </a:moveTo>
                  <a:cubicBezTo>
                    <a:pt x="3936631" y="-9823"/>
                    <a:pt x="4500988" y="168019"/>
                    <a:pt x="4989770" y="333453"/>
                  </a:cubicBezTo>
                  <a:cubicBezTo>
                    <a:pt x="5641481" y="554032"/>
                    <a:pt x="5968338" y="1165637"/>
                    <a:pt x="6698254" y="1404263"/>
                  </a:cubicBezTo>
                  <a:cubicBezTo>
                    <a:pt x="7428170" y="1642889"/>
                    <a:pt x="8713543" y="1520569"/>
                    <a:pt x="9369264" y="1765211"/>
                  </a:cubicBezTo>
                  <a:cubicBezTo>
                    <a:pt x="10024985" y="2009853"/>
                    <a:pt x="10418017" y="2471063"/>
                    <a:pt x="10632580" y="2872116"/>
                  </a:cubicBezTo>
                  <a:cubicBezTo>
                    <a:pt x="10847143" y="3273169"/>
                    <a:pt x="10730838" y="3834643"/>
                    <a:pt x="10656643" y="4171527"/>
                  </a:cubicBezTo>
                  <a:cubicBezTo>
                    <a:pt x="10582448" y="4508411"/>
                    <a:pt x="10229522" y="4628726"/>
                    <a:pt x="10187412" y="4893421"/>
                  </a:cubicBezTo>
                  <a:cubicBezTo>
                    <a:pt x="10145302" y="5158116"/>
                    <a:pt x="10357859" y="5593258"/>
                    <a:pt x="10403980" y="5759695"/>
                  </a:cubicBezTo>
                  <a:cubicBezTo>
                    <a:pt x="10450101" y="5926132"/>
                    <a:pt x="10524296" y="5871989"/>
                    <a:pt x="10464138" y="5892042"/>
                  </a:cubicBezTo>
                  <a:cubicBezTo>
                    <a:pt x="10426539" y="5904575"/>
                    <a:pt x="10271445" y="5896742"/>
                    <a:pt x="10160411" y="5889105"/>
                  </a:cubicBezTo>
                  <a:lnTo>
                    <a:pt x="10140999" y="5887685"/>
                  </a:lnTo>
                  <a:lnTo>
                    <a:pt x="10142772" y="5887232"/>
                  </a:lnTo>
                  <a:cubicBezTo>
                    <a:pt x="10144946" y="5886276"/>
                    <a:pt x="10098339" y="5885580"/>
                    <a:pt x="10066340" y="5770105"/>
                  </a:cubicBezTo>
                  <a:cubicBezTo>
                    <a:pt x="10023674" y="5616137"/>
                    <a:pt x="9827042" y="5213596"/>
                    <a:pt x="9865997" y="4968733"/>
                  </a:cubicBezTo>
                  <a:cubicBezTo>
                    <a:pt x="9904952" y="4723869"/>
                    <a:pt x="10231437" y="4612568"/>
                    <a:pt x="10300073" y="4300923"/>
                  </a:cubicBezTo>
                  <a:cubicBezTo>
                    <a:pt x="10368709" y="3989279"/>
                    <a:pt x="10476300" y="3469871"/>
                    <a:pt x="10277813" y="3098865"/>
                  </a:cubicBezTo>
                  <a:cubicBezTo>
                    <a:pt x="10079325" y="2727859"/>
                    <a:pt x="9715739" y="2301204"/>
                    <a:pt x="9109145" y="2074890"/>
                  </a:cubicBezTo>
                  <a:cubicBezTo>
                    <a:pt x="8502551" y="1848577"/>
                    <a:pt x="7313480" y="1961733"/>
                    <a:pt x="6638249" y="1740985"/>
                  </a:cubicBezTo>
                  <a:cubicBezTo>
                    <a:pt x="5963019" y="1520237"/>
                    <a:pt x="5660651" y="954454"/>
                    <a:pt x="5057766" y="750401"/>
                  </a:cubicBezTo>
                  <a:cubicBezTo>
                    <a:pt x="4454883" y="546348"/>
                    <a:pt x="3727711" y="321889"/>
                    <a:pt x="3020946" y="516667"/>
                  </a:cubicBezTo>
                  <a:cubicBezTo>
                    <a:pt x="2314181" y="711446"/>
                    <a:pt x="1241974" y="1397805"/>
                    <a:pt x="817173" y="1919068"/>
                  </a:cubicBezTo>
                  <a:cubicBezTo>
                    <a:pt x="392372" y="2440331"/>
                    <a:pt x="416487" y="3134111"/>
                    <a:pt x="472138" y="3644243"/>
                  </a:cubicBezTo>
                  <a:cubicBezTo>
                    <a:pt x="527789" y="4154375"/>
                    <a:pt x="1063892" y="4614422"/>
                    <a:pt x="1151078" y="4979863"/>
                  </a:cubicBezTo>
                  <a:cubicBezTo>
                    <a:pt x="1216467" y="5253944"/>
                    <a:pt x="1164468" y="5460721"/>
                    <a:pt x="1083122" y="5650673"/>
                  </a:cubicBezTo>
                  <a:lnTo>
                    <a:pt x="996657" y="5833914"/>
                  </a:lnTo>
                  <a:lnTo>
                    <a:pt x="598243" y="5831884"/>
                  </a:lnTo>
                  <a:cubicBezTo>
                    <a:pt x="729587" y="5566187"/>
                    <a:pt x="860932" y="5300490"/>
                    <a:pt x="766685" y="4905453"/>
                  </a:cubicBezTo>
                  <a:cubicBezTo>
                    <a:pt x="672438" y="4510416"/>
                    <a:pt x="92917" y="4013110"/>
                    <a:pt x="32759" y="3461663"/>
                  </a:cubicBezTo>
                  <a:cubicBezTo>
                    <a:pt x="-27399" y="2910216"/>
                    <a:pt x="-53467" y="2160248"/>
                    <a:pt x="405738" y="1596769"/>
                  </a:cubicBezTo>
                  <a:cubicBezTo>
                    <a:pt x="864943" y="1033290"/>
                    <a:pt x="2023986" y="291343"/>
                    <a:pt x="2787991" y="80790"/>
                  </a:cubicBezTo>
                  <a:cubicBezTo>
                    <a:pt x="2978993" y="28152"/>
                    <a:pt x="3171372" y="3838"/>
                    <a:pt x="3362687" y="423"/>
                  </a:cubicBezTo>
                  <a:close/>
                </a:path>
              </a:pathLst>
            </a:custGeom>
            <a:solidFill>
              <a:srgbClr val="F49DB1"/>
            </a:solidFill>
            <a:ln w="762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UVF You Make Me Smile" panose="02000603000000000000" pitchFamily="2" charset="0"/>
              </a:endParaRPr>
            </a:p>
          </p:txBody>
        </p:sp>
      </p:grpSp>
      <p:pic>
        <p:nvPicPr>
          <p:cNvPr id="7" name="图片 6">
            <a:extLst>
              <a:ext uri="{FF2B5EF4-FFF2-40B4-BE49-F238E27FC236}">
                <a16:creationId xmlns:a16="http://schemas.microsoft.com/office/drawing/2014/main" id="{29478857-6B00-4CFC-8DE5-415A8A4D2CA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1172" y="-72286"/>
            <a:ext cx="9494755" cy="1425888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22F2A80D-477A-43F8-B2A0-60EF0943A26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6449" y="-210038"/>
            <a:ext cx="1212234" cy="1212234"/>
          </a:xfrm>
          <a:prstGeom prst="rect">
            <a:avLst/>
          </a:prstGeom>
        </p:spPr>
      </p:pic>
      <p:pic>
        <p:nvPicPr>
          <p:cNvPr id="10" name="图片 9">
            <a:extLst>
              <a:ext uri="{FF2B5EF4-FFF2-40B4-BE49-F238E27FC236}">
                <a16:creationId xmlns:a16="http://schemas.microsoft.com/office/drawing/2014/main" id="{EFE12B9A-0DB1-4D38-8299-3CE30B93310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3823" y="154200"/>
            <a:ext cx="8124448" cy="665579"/>
          </a:xfrm>
          <a:prstGeom prst="rect">
            <a:avLst/>
          </a:prstGeom>
        </p:spPr>
      </p:pic>
      <p:sp>
        <p:nvSpPr>
          <p:cNvPr id="15" name="文本框 14">
            <a:extLst>
              <a:ext uri="{FF2B5EF4-FFF2-40B4-BE49-F238E27FC236}">
                <a16:creationId xmlns:a16="http://schemas.microsoft.com/office/drawing/2014/main" id="{D1CA6BF0-3E0B-4F0D-B697-419F6D6522A2}"/>
              </a:ext>
            </a:extLst>
          </p:cNvPr>
          <p:cNvSpPr txBox="1"/>
          <p:nvPr/>
        </p:nvSpPr>
        <p:spPr>
          <a:xfrm>
            <a:off x="6447860" y="2272287"/>
            <a:ext cx="22621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zh-CN" altLang="en-US" sz="2400" spc="300" dirty="0">
                <a:solidFill>
                  <a:schemeClr val="bg1"/>
                </a:solidFill>
                <a:latin typeface="UVF You Make Me Smile" panose="02000603000000000000" pitchFamily="2" charset="0"/>
                <a:ea typeface="微软雅黑" panose="020B0503020204020204" pitchFamily="34" charset="-122"/>
              </a:rPr>
              <a:t>标题文本预设</a:t>
            </a:r>
          </a:p>
        </p:txBody>
      </p:sp>
      <p:sp>
        <p:nvSpPr>
          <p:cNvPr id="19" name="文本框 18">
            <a:extLst>
              <a:ext uri="{FF2B5EF4-FFF2-40B4-BE49-F238E27FC236}">
                <a16:creationId xmlns:a16="http://schemas.microsoft.com/office/drawing/2014/main" id="{23787940-D4BA-4D75-B253-B7CB682B8123}"/>
              </a:ext>
            </a:extLst>
          </p:cNvPr>
          <p:cNvSpPr txBox="1"/>
          <p:nvPr/>
        </p:nvSpPr>
        <p:spPr>
          <a:xfrm>
            <a:off x="7170649" y="3742978"/>
            <a:ext cx="22621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zh-CN" altLang="en-US" sz="2400" spc="300" dirty="0">
                <a:solidFill>
                  <a:schemeClr val="bg1"/>
                </a:solidFill>
                <a:latin typeface="UVF You Make Me Smile" panose="02000603000000000000" pitchFamily="2" charset="0"/>
                <a:ea typeface="微软雅黑" panose="020B0503020204020204" pitchFamily="34" charset="-122"/>
              </a:rPr>
              <a:t>标题文本预设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221A94E-1B25-441F-921C-C17C052AA315}"/>
              </a:ext>
            </a:extLst>
          </p:cNvPr>
          <p:cNvSpPr txBox="1"/>
          <p:nvPr/>
        </p:nvSpPr>
        <p:spPr>
          <a:xfrm>
            <a:off x="3821134" y="82747"/>
            <a:ext cx="580925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vi-VN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Ở lớp, Ký học tập gặp khó khăn như thế nào?</a:t>
            </a:r>
            <a:endParaRPr lang="vi-VN" sz="3200" dirty="0">
              <a:latin typeface="#9Slide03 Arima Madurai ExtraBo" panose="00000900000000000000" pitchFamily="2" charset="0"/>
              <a:ea typeface="UVF You Make Me Smile" panose="02000603000000000000" pitchFamily="2" charset="0"/>
              <a:cs typeface="#9Slide03 Arima Madurai ExtraBo" panose="00000900000000000000" pitchFamily="2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FF95739-5D8F-40CA-8810-5185D3231FE1}"/>
              </a:ext>
            </a:extLst>
          </p:cNvPr>
          <p:cNvSpPr/>
          <p:nvPr/>
        </p:nvSpPr>
        <p:spPr>
          <a:xfrm>
            <a:off x="2079836" y="1478266"/>
            <a:ext cx="8758435" cy="409342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685800" marR="0" lvl="0" indent="-6858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en-US" sz="6500" b="1" i="0" u="none" strike="noStrike" kern="1200" cap="none" spc="0" normalizeH="0" baseline="0" noProof="0" dirty="0" err="1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Cây</a:t>
            </a:r>
            <a:r>
              <a:rPr kumimoji="0" lang="en-US" sz="6500" b="1" i="0" u="none" strike="noStrike" kern="1200" cap="none" spc="0" normalizeH="0" baseline="0" noProof="0" dirty="0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 </a:t>
            </a:r>
            <a:r>
              <a:rPr kumimoji="0" lang="en-US" sz="6500" b="1" i="0" u="none" strike="noStrike" kern="1200" cap="none" spc="0" normalizeH="0" baseline="0" noProof="0" dirty="0" err="1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bút</a:t>
            </a:r>
            <a:r>
              <a:rPr kumimoji="0" lang="en-US" sz="6500" b="1" i="0" u="none" strike="noStrike" kern="1200" cap="none" spc="0" normalizeH="0" baseline="0" noProof="0" dirty="0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 </a:t>
            </a:r>
            <a:r>
              <a:rPr kumimoji="0" lang="en-US" sz="6500" b="1" i="0" u="none" strike="noStrike" kern="1200" cap="none" spc="0" normalizeH="0" baseline="0" noProof="0" dirty="0" err="1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không</a:t>
            </a:r>
            <a:r>
              <a:rPr kumimoji="0" lang="en-US" sz="6500" b="1" i="0" u="none" strike="noStrike" kern="1200" cap="none" spc="0" normalizeH="0" baseline="0" noProof="0" dirty="0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 </a:t>
            </a:r>
            <a:r>
              <a:rPr kumimoji="0" lang="en-US" sz="6500" b="1" i="0" u="none" strike="noStrike" kern="1200" cap="none" spc="0" normalizeH="0" baseline="0" noProof="0" dirty="0" err="1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làm</a:t>
            </a:r>
            <a:r>
              <a:rPr kumimoji="0" lang="en-US" sz="6500" b="1" i="0" u="none" strike="noStrike" kern="1200" cap="none" spc="0" normalizeH="0" baseline="0" noProof="0" dirty="0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 </a:t>
            </a:r>
            <a:r>
              <a:rPr kumimoji="0" lang="en-US" sz="6500" b="1" i="0" u="none" strike="noStrike" kern="1200" cap="none" spc="0" normalizeH="0" baseline="0" noProof="0" dirty="0" err="1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theo</a:t>
            </a:r>
            <a:r>
              <a:rPr kumimoji="0" lang="en-US" sz="6500" b="1" i="0" u="none" strike="noStrike" kern="1200" cap="none" spc="0" normalizeH="0" baseline="0" noProof="0" dirty="0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 ý </a:t>
            </a:r>
            <a:r>
              <a:rPr kumimoji="0" lang="en-US" sz="6500" b="1" i="0" u="none" strike="noStrike" kern="1200" cap="none" spc="0" normalizeH="0" baseline="0" noProof="0" dirty="0" err="1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muốn</a:t>
            </a:r>
            <a:r>
              <a:rPr kumimoji="0" lang="en-US" sz="6500" b="1" i="0" u="none" strike="noStrike" kern="1200" cap="none" spc="0" normalizeH="0" baseline="0" noProof="0" dirty="0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 </a:t>
            </a:r>
            <a:r>
              <a:rPr kumimoji="0" lang="en-US" sz="6500" b="1" i="0" u="none" strike="noStrike" kern="1200" cap="none" spc="0" normalizeH="0" baseline="0" noProof="0" dirty="0" err="1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của</a:t>
            </a:r>
            <a:r>
              <a:rPr kumimoji="0" lang="en-US" sz="6500" b="1" i="0" u="none" strike="noStrike" kern="1200" cap="none" spc="0" normalizeH="0" baseline="0" noProof="0" dirty="0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 </a:t>
            </a:r>
            <a:r>
              <a:rPr kumimoji="0" lang="en-US" sz="6500" b="1" i="0" u="none" strike="noStrike" kern="1200" cap="none" spc="0" normalizeH="0" baseline="0" noProof="0" dirty="0" err="1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Ký</a:t>
            </a:r>
            <a:r>
              <a:rPr kumimoji="0" lang="en-US" sz="6500" b="1" i="0" u="none" strike="noStrike" kern="1200" cap="none" spc="0" normalizeH="0" baseline="0" noProof="0" dirty="0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.</a:t>
            </a:r>
          </a:p>
          <a:p>
            <a:pPr marL="571500" marR="0" lvl="0" indent="-5715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en-US" sz="6500" b="1" i="0" u="none" strike="noStrike" kern="1200" cap="none" spc="0" normalizeH="0" baseline="0" noProof="0" dirty="0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 </a:t>
            </a:r>
            <a:r>
              <a:rPr kumimoji="0" lang="en-US" sz="6500" b="1" i="0" u="none" strike="noStrike" kern="1200" cap="none" spc="0" normalizeH="0" baseline="0" noProof="0" dirty="0" err="1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Giấy</a:t>
            </a:r>
            <a:r>
              <a:rPr kumimoji="0" lang="en-US" sz="6500" b="1" i="0" u="none" strike="noStrike" kern="1200" cap="none" spc="0" normalizeH="0" baseline="0" noProof="0" dirty="0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 </a:t>
            </a:r>
            <a:r>
              <a:rPr kumimoji="0" lang="en-US" sz="6500" b="1" i="0" u="none" strike="noStrike" kern="1200" cap="none" spc="0" normalizeH="0" baseline="0" noProof="0" dirty="0" err="1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nhàu</a:t>
            </a:r>
            <a:r>
              <a:rPr kumimoji="0" lang="en-US" sz="6500" b="1" i="0" u="none" strike="noStrike" kern="1200" cap="none" spc="0" normalizeH="0" baseline="0" noProof="0" dirty="0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 </a:t>
            </a:r>
            <a:r>
              <a:rPr kumimoji="0" lang="en-US" sz="6500" b="1" i="0" u="none" strike="noStrike" kern="1200" cap="none" spc="0" normalizeH="0" baseline="0" noProof="0" dirty="0" err="1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nát</a:t>
            </a:r>
            <a:r>
              <a:rPr kumimoji="0" lang="en-US" sz="6500" b="1" i="0" u="none" strike="noStrike" kern="1200" cap="none" spc="0" normalizeH="0" baseline="0" noProof="0" dirty="0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, </a:t>
            </a:r>
            <a:r>
              <a:rPr kumimoji="0" lang="en-US" sz="6500" b="1" i="0" u="none" strike="noStrike" kern="1200" cap="none" spc="0" normalizeH="0" baseline="0" noProof="0" dirty="0" err="1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mực</a:t>
            </a:r>
            <a:r>
              <a:rPr kumimoji="0" lang="en-US" sz="6500" b="1" i="0" u="none" strike="noStrike" kern="1200" cap="none" spc="0" normalizeH="0" baseline="0" noProof="0" dirty="0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 </a:t>
            </a:r>
            <a:r>
              <a:rPr kumimoji="0" lang="en-US" sz="6500" b="1" i="0" u="none" strike="noStrike" kern="1200" cap="none" spc="0" normalizeH="0" baseline="0" noProof="0" dirty="0" err="1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bê</a:t>
            </a:r>
            <a:r>
              <a:rPr kumimoji="0" lang="en-US" sz="6500" b="1" i="0" u="none" strike="noStrike" kern="1200" cap="none" spc="0" normalizeH="0" baseline="0" noProof="0" dirty="0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 </a:t>
            </a:r>
            <a:r>
              <a:rPr kumimoji="0" lang="en-US" sz="6500" b="1" i="0" u="none" strike="noStrike" kern="1200" cap="none" spc="0" normalizeH="0" baseline="0" noProof="0" dirty="0" err="1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bết</a:t>
            </a:r>
            <a:r>
              <a:rPr kumimoji="0" lang="en-US" sz="6500" b="1" i="0" u="none" strike="noStrike" kern="1200" cap="none" spc="0" normalizeH="0" baseline="0" noProof="0" dirty="0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.</a:t>
            </a:r>
          </a:p>
          <a:p>
            <a:pPr marL="571500" marR="0" lvl="0" indent="-5715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lang="en-US" sz="6500" b="1" cap="none" spc="0" dirty="0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 </a:t>
            </a:r>
            <a:r>
              <a:rPr kumimoji="0" lang="en-US" sz="6500" b="1" i="0" u="none" strike="noStrike" kern="1200" cap="none" spc="0" normalizeH="0" baseline="0" noProof="0" dirty="0" err="1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Mấy</a:t>
            </a:r>
            <a:r>
              <a:rPr kumimoji="0" lang="en-US" sz="6500" b="1" i="0" u="none" strike="noStrike" kern="1200" cap="none" spc="0" normalizeH="0" baseline="0" noProof="0" dirty="0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 </a:t>
            </a:r>
            <a:r>
              <a:rPr kumimoji="0" lang="en-US" sz="6500" b="1" i="0" u="none" strike="noStrike" kern="1200" cap="none" spc="0" normalizeH="0" baseline="0" noProof="0" dirty="0" err="1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ngón</a:t>
            </a:r>
            <a:r>
              <a:rPr kumimoji="0" lang="en-US" sz="6500" b="1" i="0" u="none" strike="noStrike" kern="1200" cap="none" spc="0" normalizeH="0" baseline="0" noProof="0" dirty="0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 </a:t>
            </a:r>
            <a:r>
              <a:rPr kumimoji="0" lang="en-US" sz="6500" b="1" i="0" u="none" strike="noStrike" kern="1200" cap="none" spc="0" normalizeH="0" baseline="0" noProof="0" dirty="0" err="1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chân</a:t>
            </a:r>
            <a:r>
              <a:rPr kumimoji="0" lang="en-US" sz="6500" b="1" i="0" u="none" strike="noStrike" kern="1200" cap="none" spc="0" normalizeH="0" baseline="0" noProof="0" dirty="0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 </a:t>
            </a:r>
            <a:r>
              <a:rPr kumimoji="0" lang="en-US" sz="6500" b="1" i="0" u="none" strike="noStrike" kern="1200" cap="none" spc="0" normalizeH="0" baseline="0" noProof="0" dirty="0" err="1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Ký</a:t>
            </a:r>
            <a:r>
              <a:rPr kumimoji="0" lang="en-US" sz="6500" b="1" i="0" u="none" strike="noStrike" kern="1200" cap="none" spc="0" normalizeH="0" baseline="0" noProof="0" dirty="0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 </a:t>
            </a:r>
            <a:r>
              <a:rPr kumimoji="0" lang="en-US" sz="6500" b="1" i="0" u="none" strike="noStrike" kern="1200" cap="none" spc="0" normalizeH="0" baseline="0" noProof="0" dirty="0" err="1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mỏi</a:t>
            </a:r>
            <a:r>
              <a:rPr kumimoji="0" lang="en-US" sz="6500" b="1" i="0" u="none" strike="noStrike" kern="1200" cap="none" spc="0" normalizeH="0" baseline="0" noProof="0" dirty="0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 </a:t>
            </a:r>
            <a:r>
              <a:rPr kumimoji="0" lang="en-US" sz="6500" b="1" i="0" u="none" strike="noStrike" kern="1200" cap="none" spc="0" normalizeH="0" baseline="0" noProof="0" dirty="0" err="1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nhừ</a:t>
            </a:r>
            <a:r>
              <a:rPr kumimoji="0" lang="en-US" sz="6500" b="1" i="0" u="none" strike="noStrike" kern="1200" cap="none" spc="0" normalizeH="0" baseline="0" noProof="0" dirty="0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.</a:t>
            </a:r>
          </a:p>
          <a:p>
            <a:pPr marL="571500" marR="0" lvl="0" indent="-5715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lang="en-US" sz="6500" b="1" cap="none" spc="0" dirty="0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 </a:t>
            </a:r>
            <a:r>
              <a:rPr kumimoji="0" lang="en-US" sz="6500" b="1" i="0" u="none" strike="noStrike" kern="1200" cap="none" spc="0" normalizeH="0" baseline="0" noProof="0" dirty="0" err="1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Ký</a:t>
            </a:r>
            <a:r>
              <a:rPr kumimoji="0" lang="en-US" sz="6500" b="1" i="0" u="none" strike="noStrike" kern="1200" cap="none" spc="0" normalizeH="0" baseline="0" noProof="0" dirty="0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 </a:t>
            </a:r>
            <a:r>
              <a:rPr kumimoji="0" lang="en-US" sz="6500" b="1" i="0" u="none" strike="noStrike" kern="1200" cap="none" spc="0" normalizeH="0" baseline="0" noProof="0" dirty="0" err="1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bị</a:t>
            </a:r>
            <a:r>
              <a:rPr kumimoji="0" lang="en-US" sz="6500" b="1" i="0" u="none" strike="noStrike" kern="1200" cap="none" spc="0" normalizeH="0" baseline="0" noProof="0" dirty="0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 </a:t>
            </a:r>
            <a:r>
              <a:rPr kumimoji="0" lang="en-US" sz="6500" b="1" i="0" u="none" strike="noStrike" kern="1200" cap="none" spc="0" normalizeH="0" baseline="0" noProof="0" dirty="0" err="1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chuột</a:t>
            </a:r>
            <a:r>
              <a:rPr kumimoji="0" lang="en-US" sz="6500" b="1" i="0" u="none" strike="noStrike" kern="1200" cap="none" spc="0" normalizeH="0" baseline="0" noProof="0" dirty="0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 </a:t>
            </a:r>
            <a:r>
              <a:rPr kumimoji="0" lang="en-US" sz="6500" b="1" i="0" u="none" strike="noStrike" kern="1200" cap="none" spc="0" normalizeH="0" baseline="0" noProof="0" dirty="0" err="1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rút</a:t>
            </a:r>
            <a:r>
              <a:rPr kumimoji="0" lang="en-US" sz="6500" b="1" i="0" u="none" strike="noStrike" kern="1200" cap="none" spc="0" normalizeH="0" baseline="0" noProof="0" dirty="0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UVF You Make Me Smile" panose="02000603000000000000" pitchFamily="2" charset="0"/>
                <a:ea typeface="UVF You Make Me Smile" panose="02000603000000000000" pitchFamily="2" charset="0"/>
                <a:cs typeface="ZapfChancery-Medium" panose="00000400000000000000" pitchFamily="2" charset="-93"/>
              </a:rPr>
              <a:t>.</a:t>
            </a:r>
            <a:endParaRPr lang="vi-VN" sz="6500" b="1" cap="none" spc="0" dirty="0">
              <a:ln w="0"/>
              <a:solidFill>
                <a:schemeClr val="tx1">
                  <a:lumMod val="95000"/>
                  <a:lumOff val="5000"/>
                </a:schemeClr>
              </a:solidFill>
              <a:effectLst>
                <a:reflection blurRad="6350" stA="53000" endA="300" endPos="35500" dir="5400000" sy="-90000" algn="bl" rotWithShape="0"/>
              </a:effectLst>
              <a:latin typeface="ZapfChancery-Medium" panose="00000400000000000000" pitchFamily="2" charset="-93"/>
              <a:ea typeface="UVF You Make Me Smile" panose="02000603000000000000" pitchFamily="2" charset="0"/>
              <a:cs typeface="ZapfChancery-Medium" panose="00000400000000000000" pitchFamily="2" charset="-93"/>
            </a:endParaRPr>
          </a:p>
        </p:txBody>
      </p:sp>
    </p:spTree>
    <p:extLst>
      <p:ext uri="{BB962C8B-B14F-4D97-AF65-F5344CB8AC3E}">
        <p14:creationId xmlns:p14="http://schemas.microsoft.com/office/powerpoint/2010/main" val="3551440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"/>
                            </p:stCondLst>
                            <p:childTnLst>
                              <p:par>
                                <p:cTn id="34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9" grpId="0"/>
      <p:bldP spid="20" grpId="0"/>
      <p:bldP spid="2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F74E8ED3-43D1-4C0A-96A4-A40FF3F6C81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6" name="组合 5">
            <a:extLst>
              <a:ext uri="{FF2B5EF4-FFF2-40B4-BE49-F238E27FC236}">
                <a16:creationId xmlns:a16="http://schemas.microsoft.com/office/drawing/2014/main" id="{2AACA59E-5DA5-453F-8890-40F27BC92B3C}"/>
              </a:ext>
            </a:extLst>
          </p:cNvPr>
          <p:cNvGrpSpPr/>
          <p:nvPr/>
        </p:nvGrpSpPr>
        <p:grpSpPr>
          <a:xfrm rot="10800000">
            <a:off x="626072" y="-886907"/>
            <a:ext cx="11827526" cy="6998947"/>
            <a:chOff x="821483" y="1014084"/>
            <a:chExt cx="10939856" cy="6146566"/>
          </a:xfrm>
        </p:grpSpPr>
        <p:sp>
          <p:nvSpPr>
            <p:cNvPr id="4" name="任意多边形: 形状 3">
              <a:extLst>
                <a:ext uri="{FF2B5EF4-FFF2-40B4-BE49-F238E27FC236}">
                  <a16:creationId xmlns:a16="http://schemas.microsoft.com/office/drawing/2014/main" id="{EC54161C-34F8-4097-9C8B-5F6010466710}"/>
                </a:ext>
              </a:extLst>
            </p:cNvPr>
            <p:cNvSpPr/>
            <p:nvPr/>
          </p:nvSpPr>
          <p:spPr>
            <a:xfrm>
              <a:off x="1019620" y="1239115"/>
              <a:ext cx="10741719" cy="5921535"/>
            </a:xfrm>
            <a:custGeom>
              <a:avLst/>
              <a:gdLst>
                <a:gd name="connsiteX0" fmla="*/ 628706 w 10741719"/>
                <a:gd name="connsiteY0" fmla="*/ 5679043 h 5921535"/>
                <a:gd name="connsiteX1" fmla="*/ 797148 w 10741719"/>
                <a:gd name="connsiteY1" fmla="*/ 4728548 h 5921535"/>
                <a:gd name="connsiteX2" fmla="*/ 207601 w 10741719"/>
                <a:gd name="connsiteY2" fmla="*/ 3657738 h 5921535"/>
                <a:gd name="connsiteX3" fmla="*/ 99317 w 10741719"/>
                <a:gd name="connsiteY3" fmla="*/ 1973317 h 5921535"/>
                <a:gd name="connsiteX4" fmla="*/ 1254348 w 10741719"/>
                <a:gd name="connsiteY4" fmla="*/ 661874 h 5921535"/>
                <a:gd name="connsiteX5" fmla="*/ 3552380 w 10741719"/>
                <a:gd name="connsiteY5" fmla="*/ 138 h 5921535"/>
                <a:gd name="connsiteX6" fmla="*/ 5477433 w 10741719"/>
                <a:gd name="connsiteY6" fmla="*/ 710001 h 5921535"/>
                <a:gd name="connsiteX7" fmla="*/ 6536212 w 10741719"/>
                <a:gd name="connsiteY7" fmla="*/ 1419864 h 5921535"/>
                <a:gd name="connsiteX8" fmla="*/ 8557517 w 10741719"/>
                <a:gd name="connsiteY8" fmla="*/ 1612369 h 5921535"/>
                <a:gd name="connsiteX9" fmla="*/ 9929117 w 10741719"/>
                <a:gd name="connsiteY9" fmla="*/ 2250043 h 5921535"/>
                <a:gd name="connsiteX10" fmla="*/ 10398348 w 10741719"/>
                <a:gd name="connsiteY10" fmla="*/ 3669769 h 5921535"/>
                <a:gd name="connsiteX11" fmla="*/ 9905054 w 10741719"/>
                <a:gd name="connsiteY11" fmla="*/ 4608232 h 5921535"/>
                <a:gd name="connsiteX12" fmla="*/ 10061464 w 10741719"/>
                <a:gd name="connsiteY12" fmla="*/ 5751232 h 5921535"/>
                <a:gd name="connsiteX13" fmla="*/ 10025369 w 10741719"/>
                <a:gd name="connsiteY13" fmla="*/ 5907643 h 5921535"/>
                <a:gd name="connsiteX14" fmla="*/ 628706 w 10741719"/>
                <a:gd name="connsiteY14" fmla="*/ 5679043 h 5921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741719" h="5921535">
                  <a:moveTo>
                    <a:pt x="628706" y="5679043"/>
                  </a:moveTo>
                  <a:cubicBezTo>
                    <a:pt x="-909331" y="5482527"/>
                    <a:pt x="867332" y="5065432"/>
                    <a:pt x="797148" y="4728548"/>
                  </a:cubicBezTo>
                  <a:cubicBezTo>
                    <a:pt x="726964" y="4391664"/>
                    <a:pt x="323906" y="4116943"/>
                    <a:pt x="207601" y="3657738"/>
                  </a:cubicBezTo>
                  <a:cubicBezTo>
                    <a:pt x="91296" y="3198533"/>
                    <a:pt x="-75141" y="2472627"/>
                    <a:pt x="99317" y="1973317"/>
                  </a:cubicBezTo>
                  <a:cubicBezTo>
                    <a:pt x="273775" y="1474007"/>
                    <a:pt x="678838" y="990737"/>
                    <a:pt x="1254348" y="661874"/>
                  </a:cubicBezTo>
                  <a:cubicBezTo>
                    <a:pt x="1829858" y="333011"/>
                    <a:pt x="2848533" y="-7883"/>
                    <a:pt x="3552380" y="138"/>
                  </a:cubicBezTo>
                  <a:cubicBezTo>
                    <a:pt x="4256227" y="8159"/>
                    <a:pt x="4980128" y="473380"/>
                    <a:pt x="5477433" y="710001"/>
                  </a:cubicBezTo>
                  <a:cubicBezTo>
                    <a:pt x="5974738" y="946622"/>
                    <a:pt x="6022865" y="1269469"/>
                    <a:pt x="6536212" y="1419864"/>
                  </a:cubicBezTo>
                  <a:cubicBezTo>
                    <a:pt x="7049559" y="1570259"/>
                    <a:pt x="7992033" y="1474006"/>
                    <a:pt x="8557517" y="1612369"/>
                  </a:cubicBezTo>
                  <a:cubicBezTo>
                    <a:pt x="9123001" y="1750732"/>
                    <a:pt x="9622312" y="1907143"/>
                    <a:pt x="9929117" y="2250043"/>
                  </a:cubicBezTo>
                  <a:cubicBezTo>
                    <a:pt x="10235922" y="2592943"/>
                    <a:pt x="10402359" y="3276737"/>
                    <a:pt x="10398348" y="3669769"/>
                  </a:cubicBezTo>
                  <a:cubicBezTo>
                    <a:pt x="10394338" y="4062800"/>
                    <a:pt x="9961201" y="4261321"/>
                    <a:pt x="9905054" y="4608232"/>
                  </a:cubicBezTo>
                  <a:cubicBezTo>
                    <a:pt x="9848907" y="4955143"/>
                    <a:pt x="10041412" y="5534663"/>
                    <a:pt x="10061464" y="5751232"/>
                  </a:cubicBezTo>
                  <a:cubicBezTo>
                    <a:pt x="10081517" y="5967801"/>
                    <a:pt x="11605516" y="5921680"/>
                    <a:pt x="10025369" y="5907643"/>
                  </a:cubicBezTo>
                  <a:cubicBezTo>
                    <a:pt x="8445222" y="5893606"/>
                    <a:pt x="2166743" y="5875559"/>
                    <a:pt x="628706" y="5679043"/>
                  </a:cubicBezTo>
                  <a:close/>
                </a:path>
              </a:pathLst>
            </a:custGeom>
            <a:solidFill>
              <a:schemeClr val="bg1">
                <a:alpha val="8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>
                <a:latin typeface="#9Slide03 Arima Madurai ExtraBo" panose="00000900000000000000" pitchFamily="2" charset="0"/>
                <a:cs typeface="#9Slide03 Arima Madurai ExtraBo" panose="00000900000000000000" pitchFamily="2" charset="0"/>
              </a:endParaRPr>
            </a:p>
          </p:txBody>
        </p:sp>
        <p:sp>
          <p:nvSpPr>
            <p:cNvPr id="5" name="任意多边形: 形状 4">
              <a:extLst>
                <a:ext uri="{FF2B5EF4-FFF2-40B4-BE49-F238E27FC236}">
                  <a16:creationId xmlns:a16="http://schemas.microsoft.com/office/drawing/2014/main" id="{4C697D25-C074-4A94-B30F-AB4AAA25B997}"/>
                </a:ext>
              </a:extLst>
            </p:cNvPr>
            <p:cNvSpPr/>
            <p:nvPr/>
          </p:nvSpPr>
          <p:spPr>
            <a:xfrm>
              <a:off x="821483" y="1014084"/>
              <a:ext cx="10755492" cy="5898635"/>
            </a:xfrm>
            <a:custGeom>
              <a:avLst/>
              <a:gdLst>
                <a:gd name="connsiteX0" fmla="*/ 3362687 w 10755492"/>
                <a:gd name="connsiteY0" fmla="*/ 423 h 5898635"/>
                <a:gd name="connsiteX1" fmla="*/ 4989770 w 10755492"/>
                <a:gd name="connsiteY1" fmla="*/ 333453 h 5898635"/>
                <a:gd name="connsiteX2" fmla="*/ 6698254 w 10755492"/>
                <a:gd name="connsiteY2" fmla="*/ 1404263 h 5898635"/>
                <a:gd name="connsiteX3" fmla="*/ 9369264 w 10755492"/>
                <a:gd name="connsiteY3" fmla="*/ 1765211 h 5898635"/>
                <a:gd name="connsiteX4" fmla="*/ 10632580 w 10755492"/>
                <a:gd name="connsiteY4" fmla="*/ 2872116 h 5898635"/>
                <a:gd name="connsiteX5" fmla="*/ 10656643 w 10755492"/>
                <a:gd name="connsiteY5" fmla="*/ 4171527 h 5898635"/>
                <a:gd name="connsiteX6" fmla="*/ 10187412 w 10755492"/>
                <a:gd name="connsiteY6" fmla="*/ 4893421 h 5898635"/>
                <a:gd name="connsiteX7" fmla="*/ 10403980 w 10755492"/>
                <a:gd name="connsiteY7" fmla="*/ 5759695 h 5898635"/>
                <a:gd name="connsiteX8" fmla="*/ 10464138 w 10755492"/>
                <a:gd name="connsiteY8" fmla="*/ 5892042 h 5898635"/>
                <a:gd name="connsiteX9" fmla="*/ 10160411 w 10755492"/>
                <a:gd name="connsiteY9" fmla="*/ 5889105 h 5898635"/>
                <a:gd name="connsiteX10" fmla="*/ 10140999 w 10755492"/>
                <a:gd name="connsiteY10" fmla="*/ 5887685 h 5898635"/>
                <a:gd name="connsiteX11" fmla="*/ 10142772 w 10755492"/>
                <a:gd name="connsiteY11" fmla="*/ 5887232 h 5898635"/>
                <a:gd name="connsiteX12" fmla="*/ 10066340 w 10755492"/>
                <a:gd name="connsiteY12" fmla="*/ 5770105 h 5898635"/>
                <a:gd name="connsiteX13" fmla="*/ 9865997 w 10755492"/>
                <a:gd name="connsiteY13" fmla="*/ 4968733 h 5898635"/>
                <a:gd name="connsiteX14" fmla="*/ 10300073 w 10755492"/>
                <a:gd name="connsiteY14" fmla="*/ 4300923 h 5898635"/>
                <a:gd name="connsiteX15" fmla="*/ 10277813 w 10755492"/>
                <a:gd name="connsiteY15" fmla="*/ 3098865 h 5898635"/>
                <a:gd name="connsiteX16" fmla="*/ 9109145 w 10755492"/>
                <a:gd name="connsiteY16" fmla="*/ 2074890 h 5898635"/>
                <a:gd name="connsiteX17" fmla="*/ 6638249 w 10755492"/>
                <a:gd name="connsiteY17" fmla="*/ 1740985 h 5898635"/>
                <a:gd name="connsiteX18" fmla="*/ 5057766 w 10755492"/>
                <a:gd name="connsiteY18" fmla="*/ 750401 h 5898635"/>
                <a:gd name="connsiteX19" fmla="*/ 3020946 w 10755492"/>
                <a:gd name="connsiteY19" fmla="*/ 516667 h 5898635"/>
                <a:gd name="connsiteX20" fmla="*/ 817173 w 10755492"/>
                <a:gd name="connsiteY20" fmla="*/ 1919068 h 5898635"/>
                <a:gd name="connsiteX21" fmla="*/ 472138 w 10755492"/>
                <a:gd name="connsiteY21" fmla="*/ 3644243 h 5898635"/>
                <a:gd name="connsiteX22" fmla="*/ 1151078 w 10755492"/>
                <a:gd name="connsiteY22" fmla="*/ 4979863 h 5898635"/>
                <a:gd name="connsiteX23" fmla="*/ 1083122 w 10755492"/>
                <a:gd name="connsiteY23" fmla="*/ 5650673 h 5898635"/>
                <a:gd name="connsiteX24" fmla="*/ 996657 w 10755492"/>
                <a:gd name="connsiteY24" fmla="*/ 5833914 h 5898635"/>
                <a:gd name="connsiteX25" fmla="*/ 598243 w 10755492"/>
                <a:gd name="connsiteY25" fmla="*/ 5831884 h 5898635"/>
                <a:gd name="connsiteX26" fmla="*/ 766685 w 10755492"/>
                <a:gd name="connsiteY26" fmla="*/ 4905453 h 5898635"/>
                <a:gd name="connsiteX27" fmla="*/ 32759 w 10755492"/>
                <a:gd name="connsiteY27" fmla="*/ 3461663 h 5898635"/>
                <a:gd name="connsiteX28" fmla="*/ 405738 w 10755492"/>
                <a:gd name="connsiteY28" fmla="*/ 1596769 h 5898635"/>
                <a:gd name="connsiteX29" fmla="*/ 2787991 w 10755492"/>
                <a:gd name="connsiteY29" fmla="*/ 80790 h 5898635"/>
                <a:gd name="connsiteX30" fmla="*/ 3362687 w 10755492"/>
                <a:gd name="connsiteY30" fmla="*/ 423 h 5898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0755492" h="5898635">
                  <a:moveTo>
                    <a:pt x="3362687" y="423"/>
                  </a:moveTo>
                  <a:cubicBezTo>
                    <a:pt x="3936631" y="-9823"/>
                    <a:pt x="4500988" y="168019"/>
                    <a:pt x="4989770" y="333453"/>
                  </a:cubicBezTo>
                  <a:cubicBezTo>
                    <a:pt x="5641481" y="554032"/>
                    <a:pt x="5968338" y="1165637"/>
                    <a:pt x="6698254" y="1404263"/>
                  </a:cubicBezTo>
                  <a:cubicBezTo>
                    <a:pt x="7428170" y="1642889"/>
                    <a:pt x="8713543" y="1520569"/>
                    <a:pt x="9369264" y="1765211"/>
                  </a:cubicBezTo>
                  <a:cubicBezTo>
                    <a:pt x="10024985" y="2009853"/>
                    <a:pt x="10418017" y="2471063"/>
                    <a:pt x="10632580" y="2872116"/>
                  </a:cubicBezTo>
                  <a:cubicBezTo>
                    <a:pt x="10847143" y="3273169"/>
                    <a:pt x="10730838" y="3834643"/>
                    <a:pt x="10656643" y="4171527"/>
                  </a:cubicBezTo>
                  <a:cubicBezTo>
                    <a:pt x="10582448" y="4508411"/>
                    <a:pt x="10229522" y="4628726"/>
                    <a:pt x="10187412" y="4893421"/>
                  </a:cubicBezTo>
                  <a:cubicBezTo>
                    <a:pt x="10145302" y="5158116"/>
                    <a:pt x="10357859" y="5593258"/>
                    <a:pt x="10403980" y="5759695"/>
                  </a:cubicBezTo>
                  <a:cubicBezTo>
                    <a:pt x="10450101" y="5926132"/>
                    <a:pt x="10524296" y="5871989"/>
                    <a:pt x="10464138" y="5892042"/>
                  </a:cubicBezTo>
                  <a:cubicBezTo>
                    <a:pt x="10426539" y="5904575"/>
                    <a:pt x="10271445" y="5896742"/>
                    <a:pt x="10160411" y="5889105"/>
                  </a:cubicBezTo>
                  <a:lnTo>
                    <a:pt x="10140999" y="5887685"/>
                  </a:lnTo>
                  <a:lnTo>
                    <a:pt x="10142772" y="5887232"/>
                  </a:lnTo>
                  <a:cubicBezTo>
                    <a:pt x="10144946" y="5886276"/>
                    <a:pt x="10098339" y="5885580"/>
                    <a:pt x="10066340" y="5770105"/>
                  </a:cubicBezTo>
                  <a:cubicBezTo>
                    <a:pt x="10023674" y="5616137"/>
                    <a:pt x="9827042" y="5213596"/>
                    <a:pt x="9865997" y="4968733"/>
                  </a:cubicBezTo>
                  <a:cubicBezTo>
                    <a:pt x="9904952" y="4723869"/>
                    <a:pt x="10231437" y="4612568"/>
                    <a:pt x="10300073" y="4300923"/>
                  </a:cubicBezTo>
                  <a:cubicBezTo>
                    <a:pt x="10368709" y="3989279"/>
                    <a:pt x="10476300" y="3469871"/>
                    <a:pt x="10277813" y="3098865"/>
                  </a:cubicBezTo>
                  <a:cubicBezTo>
                    <a:pt x="10079325" y="2727859"/>
                    <a:pt x="9715739" y="2301204"/>
                    <a:pt x="9109145" y="2074890"/>
                  </a:cubicBezTo>
                  <a:cubicBezTo>
                    <a:pt x="8502551" y="1848577"/>
                    <a:pt x="7313480" y="1961733"/>
                    <a:pt x="6638249" y="1740985"/>
                  </a:cubicBezTo>
                  <a:cubicBezTo>
                    <a:pt x="5963019" y="1520237"/>
                    <a:pt x="5660651" y="954454"/>
                    <a:pt x="5057766" y="750401"/>
                  </a:cubicBezTo>
                  <a:cubicBezTo>
                    <a:pt x="4454883" y="546348"/>
                    <a:pt x="3727711" y="321889"/>
                    <a:pt x="3020946" y="516667"/>
                  </a:cubicBezTo>
                  <a:cubicBezTo>
                    <a:pt x="2314181" y="711446"/>
                    <a:pt x="1241974" y="1397805"/>
                    <a:pt x="817173" y="1919068"/>
                  </a:cubicBezTo>
                  <a:cubicBezTo>
                    <a:pt x="392372" y="2440331"/>
                    <a:pt x="416487" y="3134111"/>
                    <a:pt x="472138" y="3644243"/>
                  </a:cubicBezTo>
                  <a:cubicBezTo>
                    <a:pt x="527789" y="4154375"/>
                    <a:pt x="1063892" y="4614422"/>
                    <a:pt x="1151078" y="4979863"/>
                  </a:cubicBezTo>
                  <a:cubicBezTo>
                    <a:pt x="1216467" y="5253944"/>
                    <a:pt x="1164468" y="5460721"/>
                    <a:pt x="1083122" y="5650673"/>
                  </a:cubicBezTo>
                  <a:lnTo>
                    <a:pt x="996657" y="5833914"/>
                  </a:lnTo>
                  <a:lnTo>
                    <a:pt x="598243" y="5831884"/>
                  </a:lnTo>
                  <a:cubicBezTo>
                    <a:pt x="729587" y="5566187"/>
                    <a:pt x="860932" y="5300490"/>
                    <a:pt x="766685" y="4905453"/>
                  </a:cubicBezTo>
                  <a:cubicBezTo>
                    <a:pt x="672438" y="4510416"/>
                    <a:pt x="92917" y="4013110"/>
                    <a:pt x="32759" y="3461663"/>
                  </a:cubicBezTo>
                  <a:cubicBezTo>
                    <a:pt x="-27399" y="2910216"/>
                    <a:pt x="-53467" y="2160248"/>
                    <a:pt x="405738" y="1596769"/>
                  </a:cubicBezTo>
                  <a:cubicBezTo>
                    <a:pt x="864943" y="1033290"/>
                    <a:pt x="2023986" y="291343"/>
                    <a:pt x="2787991" y="80790"/>
                  </a:cubicBezTo>
                  <a:cubicBezTo>
                    <a:pt x="2978993" y="28152"/>
                    <a:pt x="3171372" y="3838"/>
                    <a:pt x="3362687" y="423"/>
                  </a:cubicBezTo>
                  <a:close/>
                </a:path>
              </a:pathLst>
            </a:custGeom>
            <a:solidFill>
              <a:srgbClr val="F49DB1"/>
            </a:solidFill>
            <a:ln w="762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#9Slide03 Arima Madurai ExtraBo" panose="00000900000000000000" pitchFamily="2" charset="0"/>
                <a:cs typeface="#9Slide03 Arima Madurai ExtraBo" panose="00000900000000000000" pitchFamily="2" charset="0"/>
              </a:endParaRPr>
            </a:p>
          </p:txBody>
        </p:sp>
      </p:grpSp>
      <p:pic>
        <p:nvPicPr>
          <p:cNvPr id="8" name="图片 7">
            <a:extLst>
              <a:ext uri="{FF2B5EF4-FFF2-40B4-BE49-F238E27FC236}">
                <a16:creationId xmlns:a16="http://schemas.microsoft.com/office/drawing/2014/main" id="{D7BEB685-B97C-4688-9D04-C0DD426BECC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469232"/>
            <a:ext cx="12698594" cy="7158791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DB50E079-8169-4856-920A-DC8F48108D52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10386" y="-25338"/>
            <a:ext cx="9518286" cy="18280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3AB0DF8-0ACC-414B-9E90-0B3C0A9185EE}"/>
              </a:ext>
            </a:extLst>
          </p:cNvPr>
          <p:cNvSpPr txBox="1"/>
          <p:nvPr/>
        </p:nvSpPr>
        <p:spPr>
          <a:xfrm>
            <a:off x="3812919" y="179620"/>
            <a:ext cx="626493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 err="1">
                <a:solidFill>
                  <a:schemeClr val="accent1">
                    <a:lumMod val="50000"/>
                  </a:schemeClr>
                </a:solidFill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Ký</a:t>
            </a:r>
            <a:r>
              <a:rPr lang="en-US" sz="4400" b="1" dirty="0">
                <a:solidFill>
                  <a:schemeClr val="accent1">
                    <a:lumMod val="50000"/>
                  </a:schemeClr>
                </a:solidFill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 </a:t>
            </a:r>
            <a:r>
              <a:rPr lang="en-US" sz="4400" b="1" dirty="0" err="1">
                <a:solidFill>
                  <a:schemeClr val="accent1">
                    <a:lumMod val="50000"/>
                  </a:schemeClr>
                </a:solidFill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đã</a:t>
            </a:r>
            <a:r>
              <a:rPr lang="en-US" sz="4400" b="1" dirty="0">
                <a:solidFill>
                  <a:schemeClr val="accent1">
                    <a:lumMod val="50000"/>
                  </a:schemeClr>
                </a:solidFill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 </a:t>
            </a:r>
            <a:r>
              <a:rPr lang="en-US" sz="4400" b="1" dirty="0" err="1">
                <a:solidFill>
                  <a:schemeClr val="accent1">
                    <a:lumMod val="50000"/>
                  </a:schemeClr>
                </a:solidFill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cố</a:t>
            </a:r>
            <a:r>
              <a:rPr lang="en-US" sz="4400" b="1" dirty="0">
                <a:solidFill>
                  <a:schemeClr val="accent1">
                    <a:lumMod val="50000"/>
                  </a:schemeClr>
                </a:solidFill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 </a:t>
            </a:r>
            <a:r>
              <a:rPr lang="en-US" sz="4400" b="1" dirty="0" err="1">
                <a:solidFill>
                  <a:schemeClr val="accent1">
                    <a:lumMod val="50000"/>
                  </a:schemeClr>
                </a:solidFill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gắng</a:t>
            </a:r>
            <a:r>
              <a:rPr lang="en-US" sz="4400" b="1" dirty="0">
                <a:solidFill>
                  <a:schemeClr val="accent1">
                    <a:lumMod val="50000"/>
                  </a:schemeClr>
                </a:solidFill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 </a:t>
            </a:r>
            <a:r>
              <a:rPr lang="en-US" sz="4400" b="1" dirty="0" err="1">
                <a:solidFill>
                  <a:schemeClr val="accent1">
                    <a:lumMod val="50000"/>
                  </a:schemeClr>
                </a:solidFill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từng</a:t>
            </a:r>
            <a:r>
              <a:rPr lang="en-US" sz="4400" b="1" dirty="0">
                <a:solidFill>
                  <a:schemeClr val="accent1">
                    <a:lumMod val="50000"/>
                  </a:schemeClr>
                </a:solidFill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 </a:t>
            </a:r>
            <a:r>
              <a:rPr lang="en-US" sz="4400" b="1" dirty="0" err="1">
                <a:solidFill>
                  <a:schemeClr val="accent1">
                    <a:lumMod val="50000"/>
                  </a:schemeClr>
                </a:solidFill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bước</a:t>
            </a:r>
            <a:r>
              <a:rPr lang="en-US" sz="4400" b="1" dirty="0">
                <a:solidFill>
                  <a:schemeClr val="accent1">
                    <a:lumMod val="50000"/>
                  </a:schemeClr>
                </a:solidFill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, </a:t>
            </a:r>
            <a:r>
              <a:rPr lang="en-US" sz="4400" b="1" dirty="0" err="1">
                <a:solidFill>
                  <a:schemeClr val="accent1">
                    <a:lumMod val="50000"/>
                  </a:schemeClr>
                </a:solidFill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vượt</a:t>
            </a:r>
            <a:r>
              <a:rPr lang="en-US" sz="4400" b="1" dirty="0">
                <a:solidFill>
                  <a:schemeClr val="accent1">
                    <a:lumMod val="50000"/>
                  </a:schemeClr>
                </a:solidFill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 qua ra </a:t>
            </a:r>
            <a:r>
              <a:rPr lang="en-US" sz="4400" b="1" dirty="0" err="1">
                <a:solidFill>
                  <a:schemeClr val="accent1">
                    <a:lumMod val="50000"/>
                  </a:schemeClr>
                </a:solidFill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sao</a:t>
            </a:r>
            <a:r>
              <a:rPr lang="en-US" sz="4400" b="1" dirty="0">
                <a:solidFill>
                  <a:schemeClr val="accent1">
                    <a:lumMod val="50000"/>
                  </a:schemeClr>
                </a:solidFill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?</a:t>
            </a:r>
            <a:endParaRPr lang="vi-VN" sz="4400" b="1" dirty="0">
              <a:solidFill>
                <a:schemeClr val="accent1">
                  <a:lumMod val="50000"/>
                </a:schemeClr>
              </a:solidFill>
              <a:latin typeface="#9Slide03 Arima Madurai ExtraBo" panose="00000900000000000000" pitchFamily="2" charset="0"/>
              <a:ea typeface="UVF You Make Me Smile" panose="02000603000000000000" pitchFamily="2" charset="0"/>
              <a:cs typeface="#9Slide03 Arima Madurai ExtraBo" panose="00000900000000000000" pitchFamily="2" charset="0"/>
            </a:endParaRP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76B148BA-D89F-47BF-A9DD-2A3354E69603}"/>
              </a:ext>
            </a:extLst>
          </p:cNvPr>
          <p:cNvSpPr/>
          <p:nvPr/>
        </p:nvSpPr>
        <p:spPr>
          <a:xfrm>
            <a:off x="4911618" y="2167187"/>
            <a:ext cx="6207458" cy="1711842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41275">
            <a:solidFill>
              <a:schemeClr val="accent2">
                <a:lumMod val="75000"/>
              </a:schemeClr>
            </a:solidFill>
            <a:prstDash val="lgDash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 dirty="0">
              <a:latin typeface="#9Slide03 Arima Madurai ExtraBo" panose="00000900000000000000" pitchFamily="2" charset="0"/>
              <a:ea typeface="UVF You Make Me Smile" panose="02000603000000000000" pitchFamily="2" charset="0"/>
              <a:cs typeface="#9Slide03 Arima Madurai ExtraBo" panose="000009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F9BF57C-F9DF-4C9B-8933-B191AE65A11C}"/>
              </a:ext>
            </a:extLst>
          </p:cNvPr>
          <p:cNvSpPr txBox="1"/>
          <p:nvPr/>
        </p:nvSpPr>
        <p:spPr>
          <a:xfrm>
            <a:off x="5114976" y="2407299"/>
            <a:ext cx="60041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 err="1">
                <a:solidFill>
                  <a:schemeClr val="accent2">
                    <a:lumMod val="50000"/>
                  </a:schemeClr>
                </a:solidFill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Bạn</a:t>
            </a:r>
            <a:r>
              <a:rPr lang="en-US" sz="4800" b="1" dirty="0">
                <a:solidFill>
                  <a:schemeClr val="accent2">
                    <a:lumMod val="50000"/>
                  </a:schemeClr>
                </a:solidFill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 </a:t>
            </a:r>
            <a:r>
              <a:rPr lang="en-US" sz="4800" b="1" dirty="0" err="1">
                <a:solidFill>
                  <a:schemeClr val="accent2">
                    <a:lumMod val="50000"/>
                  </a:schemeClr>
                </a:solidFill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rất</a:t>
            </a:r>
            <a:r>
              <a:rPr lang="en-US" sz="4800" b="1" dirty="0">
                <a:solidFill>
                  <a:schemeClr val="accent2">
                    <a:lumMod val="50000"/>
                  </a:schemeClr>
                </a:solidFill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 </a:t>
            </a:r>
            <a:r>
              <a:rPr lang="en-US" sz="4800" b="1" dirty="0" err="1">
                <a:solidFill>
                  <a:schemeClr val="accent2">
                    <a:lumMod val="50000"/>
                  </a:schemeClr>
                </a:solidFill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cố</a:t>
            </a:r>
            <a:r>
              <a:rPr lang="en-US" sz="4800" b="1" dirty="0">
                <a:solidFill>
                  <a:schemeClr val="accent2">
                    <a:lumMod val="50000"/>
                  </a:schemeClr>
                </a:solidFill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 </a:t>
            </a:r>
            <a:r>
              <a:rPr lang="en-US" sz="4800" b="1" dirty="0" err="1">
                <a:solidFill>
                  <a:schemeClr val="accent2">
                    <a:lumMod val="50000"/>
                  </a:schemeClr>
                </a:solidFill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gắng</a:t>
            </a:r>
            <a:r>
              <a:rPr lang="en-US" sz="4800" b="1" dirty="0">
                <a:solidFill>
                  <a:schemeClr val="accent2">
                    <a:lumMod val="50000"/>
                  </a:schemeClr>
                </a:solidFill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 </a:t>
            </a:r>
            <a:r>
              <a:rPr lang="en-US" sz="4800" b="1" dirty="0" err="1">
                <a:solidFill>
                  <a:schemeClr val="accent2">
                    <a:lumMod val="50000"/>
                  </a:schemeClr>
                </a:solidFill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dù</a:t>
            </a:r>
            <a:r>
              <a:rPr lang="en-US" sz="4800" b="1" dirty="0">
                <a:solidFill>
                  <a:schemeClr val="accent2">
                    <a:lumMod val="50000"/>
                  </a:schemeClr>
                </a:solidFill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 </a:t>
            </a:r>
            <a:r>
              <a:rPr lang="en-US" sz="4800" b="1" dirty="0" err="1">
                <a:solidFill>
                  <a:schemeClr val="accent2">
                    <a:lumMod val="50000"/>
                  </a:schemeClr>
                </a:solidFill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có</a:t>
            </a:r>
            <a:r>
              <a:rPr lang="en-US" sz="4800" b="1" dirty="0">
                <a:solidFill>
                  <a:schemeClr val="accent2">
                    <a:lumMod val="50000"/>
                  </a:schemeClr>
                </a:solidFill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 </a:t>
            </a:r>
            <a:r>
              <a:rPr lang="en-US" sz="4800" b="1" dirty="0" err="1">
                <a:solidFill>
                  <a:schemeClr val="accent2">
                    <a:lumMod val="50000"/>
                  </a:schemeClr>
                </a:solidFill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lúc</a:t>
            </a:r>
            <a:r>
              <a:rPr lang="en-US" sz="4800" b="1" dirty="0">
                <a:solidFill>
                  <a:schemeClr val="accent2">
                    <a:lumMod val="50000"/>
                  </a:schemeClr>
                </a:solidFill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 </a:t>
            </a:r>
            <a:r>
              <a:rPr lang="en-US" sz="4800" b="1" dirty="0" err="1">
                <a:solidFill>
                  <a:schemeClr val="accent2">
                    <a:lumMod val="50000"/>
                  </a:schemeClr>
                </a:solidFill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định</a:t>
            </a:r>
            <a:r>
              <a:rPr lang="en-US" sz="4800" b="1" dirty="0">
                <a:solidFill>
                  <a:schemeClr val="accent2">
                    <a:lumMod val="50000"/>
                  </a:schemeClr>
                </a:solidFill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 </a:t>
            </a:r>
            <a:r>
              <a:rPr lang="en-US" sz="4800" b="1" dirty="0" err="1">
                <a:solidFill>
                  <a:schemeClr val="accent2">
                    <a:lumMod val="50000"/>
                  </a:schemeClr>
                </a:solidFill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thôi</a:t>
            </a:r>
            <a:r>
              <a:rPr lang="en-US" sz="4800" b="1" dirty="0">
                <a:solidFill>
                  <a:schemeClr val="accent2">
                    <a:lumMod val="50000"/>
                  </a:schemeClr>
                </a:solidFill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 </a:t>
            </a:r>
            <a:r>
              <a:rPr lang="en-US" sz="4800" b="1" dirty="0" err="1">
                <a:solidFill>
                  <a:schemeClr val="accent2">
                    <a:lumMod val="50000"/>
                  </a:schemeClr>
                </a:solidFill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học</a:t>
            </a:r>
            <a:r>
              <a:rPr lang="en-US" sz="4800" b="1" dirty="0">
                <a:solidFill>
                  <a:schemeClr val="accent2">
                    <a:lumMod val="50000"/>
                  </a:schemeClr>
                </a:solidFill>
                <a:latin typeface="#9Slide03 Arima Madurai ExtraBo" panose="00000900000000000000" pitchFamily="2" charset="0"/>
                <a:ea typeface="UVF You Make Me Smile" panose="02000603000000000000" pitchFamily="2" charset="0"/>
                <a:cs typeface="#9Slide03 Arima Madurai ExtraBo" panose="00000900000000000000" pitchFamily="2" charset="0"/>
              </a:rPr>
              <a:t>.</a:t>
            </a:r>
            <a:endParaRPr lang="vi-VN" sz="4800" b="1" dirty="0">
              <a:solidFill>
                <a:schemeClr val="accent2">
                  <a:lumMod val="50000"/>
                </a:schemeClr>
              </a:solidFill>
              <a:latin typeface="#9Slide03 Arima Madurai ExtraBo" panose="00000900000000000000" pitchFamily="2" charset="0"/>
              <a:ea typeface="UVF You Make Me Smile" panose="02000603000000000000" pitchFamily="2" charset="0"/>
              <a:cs typeface="#9Slide03 Arima Madurai ExtraBo" panose="000009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8917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F74E8ED3-43D1-4C0A-96A4-A40FF3F6C81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6" name="组合 5">
            <a:extLst>
              <a:ext uri="{FF2B5EF4-FFF2-40B4-BE49-F238E27FC236}">
                <a16:creationId xmlns:a16="http://schemas.microsoft.com/office/drawing/2014/main" id="{2AACA59E-5DA5-453F-8890-40F27BC92B3C}"/>
              </a:ext>
            </a:extLst>
          </p:cNvPr>
          <p:cNvGrpSpPr/>
          <p:nvPr/>
        </p:nvGrpSpPr>
        <p:grpSpPr>
          <a:xfrm rot="10800000">
            <a:off x="626072" y="-886906"/>
            <a:ext cx="10939856" cy="6998947"/>
            <a:chOff x="821483" y="1014084"/>
            <a:chExt cx="10939856" cy="6146566"/>
          </a:xfrm>
        </p:grpSpPr>
        <p:sp>
          <p:nvSpPr>
            <p:cNvPr id="4" name="任意多边形: 形状 3">
              <a:extLst>
                <a:ext uri="{FF2B5EF4-FFF2-40B4-BE49-F238E27FC236}">
                  <a16:creationId xmlns:a16="http://schemas.microsoft.com/office/drawing/2014/main" id="{EC54161C-34F8-4097-9C8B-5F6010466710}"/>
                </a:ext>
              </a:extLst>
            </p:cNvPr>
            <p:cNvSpPr/>
            <p:nvPr/>
          </p:nvSpPr>
          <p:spPr>
            <a:xfrm>
              <a:off x="1019620" y="1239115"/>
              <a:ext cx="10741719" cy="5921535"/>
            </a:xfrm>
            <a:custGeom>
              <a:avLst/>
              <a:gdLst>
                <a:gd name="connsiteX0" fmla="*/ 628706 w 10741719"/>
                <a:gd name="connsiteY0" fmla="*/ 5679043 h 5921535"/>
                <a:gd name="connsiteX1" fmla="*/ 797148 w 10741719"/>
                <a:gd name="connsiteY1" fmla="*/ 4728548 h 5921535"/>
                <a:gd name="connsiteX2" fmla="*/ 207601 w 10741719"/>
                <a:gd name="connsiteY2" fmla="*/ 3657738 h 5921535"/>
                <a:gd name="connsiteX3" fmla="*/ 99317 w 10741719"/>
                <a:gd name="connsiteY3" fmla="*/ 1973317 h 5921535"/>
                <a:gd name="connsiteX4" fmla="*/ 1254348 w 10741719"/>
                <a:gd name="connsiteY4" fmla="*/ 661874 h 5921535"/>
                <a:gd name="connsiteX5" fmla="*/ 3552380 w 10741719"/>
                <a:gd name="connsiteY5" fmla="*/ 138 h 5921535"/>
                <a:gd name="connsiteX6" fmla="*/ 5477433 w 10741719"/>
                <a:gd name="connsiteY6" fmla="*/ 710001 h 5921535"/>
                <a:gd name="connsiteX7" fmla="*/ 6536212 w 10741719"/>
                <a:gd name="connsiteY7" fmla="*/ 1419864 h 5921535"/>
                <a:gd name="connsiteX8" fmla="*/ 8557517 w 10741719"/>
                <a:gd name="connsiteY8" fmla="*/ 1612369 h 5921535"/>
                <a:gd name="connsiteX9" fmla="*/ 9929117 w 10741719"/>
                <a:gd name="connsiteY9" fmla="*/ 2250043 h 5921535"/>
                <a:gd name="connsiteX10" fmla="*/ 10398348 w 10741719"/>
                <a:gd name="connsiteY10" fmla="*/ 3669769 h 5921535"/>
                <a:gd name="connsiteX11" fmla="*/ 9905054 w 10741719"/>
                <a:gd name="connsiteY11" fmla="*/ 4608232 h 5921535"/>
                <a:gd name="connsiteX12" fmla="*/ 10061464 w 10741719"/>
                <a:gd name="connsiteY12" fmla="*/ 5751232 h 5921535"/>
                <a:gd name="connsiteX13" fmla="*/ 10025369 w 10741719"/>
                <a:gd name="connsiteY13" fmla="*/ 5907643 h 5921535"/>
                <a:gd name="connsiteX14" fmla="*/ 628706 w 10741719"/>
                <a:gd name="connsiteY14" fmla="*/ 5679043 h 5921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741719" h="5921535">
                  <a:moveTo>
                    <a:pt x="628706" y="5679043"/>
                  </a:moveTo>
                  <a:cubicBezTo>
                    <a:pt x="-909331" y="5482527"/>
                    <a:pt x="867332" y="5065432"/>
                    <a:pt x="797148" y="4728548"/>
                  </a:cubicBezTo>
                  <a:cubicBezTo>
                    <a:pt x="726964" y="4391664"/>
                    <a:pt x="323906" y="4116943"/>
                    <a:pt x="207601" y="3657738"/>
                  </a:cubicBezTo>
                  <a:cubicBezTo>
                    <a:pt x="91296" y="3198533"/>
                    <a:pt x="-75141" y="2472627"/>
                    <a:pt x="99317" y="1973317"/>
                  </a:cubicBezTo>
                  <a:cubicBezTo>
                    <a:pt x="273775" y="1474007"/>
                    <a:pt x="678838" y="990737"/>
                    <a:pt x="1254348" y="661874"/>
                  </a:cubicBezTo>
                  <a:cubicBezTo>
                    <a:pt x="1829858" y="333011"/>
                    <a:pt x="2848533" y="-7883"/>
                    <a:pt x="3552380" y="138"/>
                  </a:cubicBezTo>
                  <a:cubicBezTo>
                    <a:pt x="4256227" y="8159"/>
                    <a:pt x="4980128" y="473380"/>
                    <a:pt x="5477433" y="710001"/>
                  </a:cubicBezTo>
                  <a:cubicBezTo>
                    <a:pt x="5974738" y="946622"/>
                    <a:pt x="6022865" y="1269469"/>
                    <a:pt x="6536212" y="1419864"/>
                  </a:cubicBezTo>
                  <a:cubicBezTo>
                    <a:pt x="7049559" y="1570259"/>
                    <a:pt x="7992033" y="1474006"/>
                    <a:pt x="8557517" y="1612369"/>
                  </a:cubicBezTo>
                  <a:cubicBezTo>
                    <a:pt x="9123001" y="1750732"/>
                    <a:pt x="9622312" y="1907143"/>
                    <a:pt x="9929117" y="2250043"/>
                  </a:cubicBezTo>
                  <a:cubicBezTo>
                    <a:pt x="10235922" y="2592943"/>
                    <a:pt x="10402359" y="3276737"/>
                    <a:pt x="10398348" y="3669769"/>
                  </a:cubicBezTo>
                  <a:cubicBezTo>
                    <a:pt x="10394338" y="4062800"/>
                    <a:pt x="9961201" y="4261321"/>
                    <a:pt x="9905054" y="4608232"/>
                  </a:cubicBezTo>
                  <a:cubicBezTo>
                    <a:pt x="9848907" y="4955143"/>
                    <a:pt x="10041412" y="5534663"/>
                    <a:pt x="10061464" y="5751232"/>
                  </a:cubicBezTo>
                  <a:cubicBezTo>
                    <a:pt x="10081517" y="5967801"/>
                    <a:pt x="11605516" y="5921680"/>
                    <a:pt x="10025369" y="5907643"/>
                  </a:cubicBezTo>
                  <a:cubicBezTo>
                    <a:pt x="8445222" y="5893606"/>
                    <a:pt x="2166743" y="5875559"/>
                    <a:pt x="628706" y="5679043"/>
                  </a:cubicBezTo>
                  <a:close/>
                </a:path>
              </a:pathLst>
            </a:custGeom>
            <a:solidFill>
              <a:schemeClr val="bg1">
                <a:alpha val="8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  <p:sp>
          <p:nvSpPr>
            <p:cNvPr id="5" name="任意多边形: 形状 4">
              <a:extLst>
                <a:ext uri="{FF2B5EF4-FFF2-40B4-BE49-F238E27FC236}">
                  <a16:creationId xmlns:a16="http://schemas.microsoft.com/office/drawing/2014/main" id="{4C697D25-C074-4A94-B30F-AB4AAA25B997}"/>
                </a:ext>
              </a:extLst>
            </p:cNvPr>
            <p:cNvSpPr/>
            <p:nvPr/>
          </p:nvSpPr>
          <p:spPr>
            <a:xfrm>
              <a:off x="821483" y="1014084"/>
              <a:ext cx="10755492" cy="5898635"/>
            </a:xfrm>
            <a:custGeom>
              <a:avLst/>
              <a:gdLst>
                <a:gd name="connsiteX0" fmla="*/ 3362687 w 10755492"/>
                <a:gd name="connsiteY0" fmla="*/ 423 h 5898635"/>
                <a:gd name="connsiteX1" fmla="*/ 4989770 w 10755492"/>
                <a:gd name="connsiteY1" fmla="*/ 333453 h 5898635"/>
                <a:gd name="connsiteX2" fmla="*/ 6698254 w 10755492"/>
                <a:gd name="connsiteY2" fmla="*/ 1404263 h 5898635"/>
                <a:gd name="connsiteX3" fmla="*/ 9369264 w 10755492"/>
                <a:gd name="connsiteY3" fmla="*/ 1765211 h 5898635"/>
                <a:gd name="connsiteX4" fmla="*/ 10632580 w 10755492"/>
                <a:gd name="connsiteY4" fmla="*/ 2872116 h 5898635"/>
                <a:gd name="connsiteX5" fmla="*/ 10656643 w 10755492"/>
                <a:gd name="connsiteY5" fmla="*/ 4171527 h 5898635"/>
                <a:gd name="connsiteX6" fmla="*/ 10187412 w 10755492"/>
                <a:gd name="connsiteY6" fmla="*/ 4893421 h 5898635"/>
                <a:gd name="connsiteX7" fmla="*/ 10403980 w 10755492"/>
                <a:gd name="connsiteY7" fmla="*/ 5759695 h 5898635"/>
                <a:gd name="connsiteX8" fmla="*/ 10464138 w 10755492"/>
                <a:gd name="connsiteY8" fmla="*/ 5892042 h 5898635"/>
                <a:gd name="connsiteX9" fmla="*/ 10160411 w 10755492"/>
                <a:gd name="connsiteY9" fmla="*/ 5889105 h 5898635"/>
                <a:gd name="connsiteX10" fmla="*/ 10140999 w 10755492"/>
                <a:gd name="connsiteY10" fmla="*/ 5887685 h 5898635"/>
                <a:gd name="connsiteX11" fmla="*/ 10142772 w 10755492"/>
                <a:gd name="connsiteY11" fmla="*/ 5887232 h 5898635"/>
                <a:gd name="connsiteX12" fmla="*/ 10066340 w 10755492"/>
                <a:gd name="connsiteY12" fmla="*/ 5770105 h 5898635"/>
                <a:gd name="connsiteX13" fmla="*/ 9865997 w 10755492"/>
                <a:gd name="connsiteY13" fmla="*/ 4968733 h 5898635"/>
                <a:gd name="connsiteX14" fmla="*/ 10300073 w 10755492"/>
                <a:gd name="connsiteY14" fmla="*/ 4300923 h 5898635"/>
                <a:gd name="connsiteX15" fmla="*/ 10277813 w 10755492"/>
                <a:gd name="connsiteY15" fmla="*/ 3098865 h 5898635"/>
                <a:gd name="connsiteX16" fmla="*/ 9109145 w 10755492"/>
                <a:gd name="connsiteY16" fmla="*/ 2074890 h 5898635"/>
                <a:gd name="connsiteX17" fmla="*/ 6638249 w 10755492"/>
                <a:gd name="connsiteY17" fmla="*/ 1740985 h 5898635"/>
                <a:gd name="connsiteX18" fmla="*/ 5057766 w 10755492"/>
                <a:gd name="connsiteY18" fmla="*/ 750401 h 5898635"/>
                <a:gd name="connsiteX19" fmla="*/ 3020946 w 10755492"/>
                <a:gd name="connsiteY19" fmla="*/ 516667 h 5898635"/>
                <a:gd name="connsiteX20" fmla="*/ 817173 w 10755492"/>
                <a:gd name="connsiteY20" fmla="*/ 1919068 h 5898635"/>
                <a:gd name="connsiteX21" fmla="*/ 472138 w 10755492"/>
                <a:gd name="connsiteY21" fmla="*/ 3644243 h 5898635"/>
                <a:gd name="connsiteX22" fmla="*/ 1151078 w 10755492"/>
                <a:gd name="connsiteY22" fmla="*/ 4979863 h 5898635"/>
                <a:gd name="connsiteX23" fmla="*/ 1083122 w 10755492"/>
                <a:gd name="connsiteY23" fmla="*/ 5650673 h 5898635"/>
                <a:gd name="connsiteX24" fmla="*/ 996657 w 10755492"/>
                <a:gd name="connsiteY24" fmla="*/ 5833914 h 5898635"/>
                <a:gd name="connsiteX25" fmla="*/ 598243 w 10755492"/>
                <a:gd name="connsiteY25" fmla="*/ 5831884 h 5898635"/>
                <a:gd name="connsiteX26" fmla="*/ 766685 w 10755492"/>
                <a:gd name="connsiteY26" fmla="*/ 4905453 h 5898635"/>
                <a:gd name="connsiteX27" fmla="*/ 32759 w 10755492"/>
                <a:gd name="connsiteY27" fmla="*/ 3461663 h 5898635"/>
                <a:gd name="connsiteX28" fmla="*/ 405738 w 10755492"/>
                <a:gd name="connsiteY28" fmla="*/ 1596769 h 5898635"/>
                <a:gd name="connsiteX29" fmla="*/ 2787991 w 10755492"/>
                <a:gd name="connsiteY29" fmla="*/ 80790 h 5898635"/>
                <a:gd name="connsiteX30" fmla="*/ 3362687 w 10755492"/>
                <a:gd name="connsiteY30" fmla="*/ 423 h 5898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0755492" h="5898635">
                  <a:moveTo>
                    <a:pt x="3362687" y="423"/>
                  </a:moveTo>
                  <a:cubicBezTo>
                    <a:pt x="3936631" y="-9823"/>
                    <a:pt x="4500988" y="168019"/>
                    <a:pt x="4989770" y="333453"/>
                  </a:cubicBezTo>
                  <a:cubicBezTo>
                    <a:pt x="5641481" y="554032"/>
                    <a:pt x="5968338" y="1165637"/>
                    <a:pt x="6698254" y="1404263"/>
                  </a:cubicBezTo>
                  <a:cubicBezTo>
                    <a:pt x="7428170" y="1642889"/>
                    <a:pt x="8713543" y="1520569"/>
                    <a:pt x="9369264" y="1765211"/>
                  </a:cubicBezTo>
                  <a:cubicBezTo>
                    <a:pt x="10024985" y="2009853"/>
                    <a:pt x="10418017" y="2471063"/>
                    <a:pt x="10632580" y="2872116"/>
                  </a:cubicBezTo>
                  <a:cubicBezTo>
                    <a:pt x="10847143" y="3273169"/>
                    <a:pt x="10730838" y="3834643"/>
                    <a:pt x="10656643" y="4171527"/>
                  </a:cubicBezTo>
                  <a:cubicBezTo>
                    <a:pt x="10582448" y="4508411"/>
                    <a:pt x="10229522" y="4628726"/>
                    <a:pt x="10187412" y="4893421"/>
                  </a:cubicBezTo>
                  <a:cubicBezTo>
                    <a:pt x="10145302" y="5158116"/>
                    <a:pt x="10357859" y="5593258"/>
                    <a:pt x="10403980" y="5759695"/>
                  </a:cubicBezTo>
                  <a:cubicBezTo>
                    <a:pt x="10450101" y="5926132"/>
                    <a:pt x="10524296" y="5871989"/>
                    <a:pt x="10464138" y="5892042"/>
                  </a:cubicBezTo>
                  <a:cubicBezTo>
                    <a:pt x="10426539" y="5904575"/>
                    <a:pt x="10271445" y="5896742"/>
                    <a:pt x="10160411" y="5889105"/>
                  </a:cubicBezTo>
                  <a:lnTo>
                    <a:pt x="10140999" y="5887685"/>
                  </a:lnTo>
                  <a:lnTo>
                    <a:pt x="10142772" y="5887232"/>
                  </a:lnTo>
                  <a:cubicBezTo>
                    <a:pt x="10144946" y="5886276"/>
                    <a:pt x="10098339" y="5885580"/>
                    <a:pt x="10066340" y="5770105"/>
                  </a:cubicBezTo>
                  <a:cubicBezTo>
                    <a:pt x="10023674" y="5616137"/>
                    <a:pt x="9827042" y="5213596"/>
                    <a:pt x="9865997" y="4968733"/>
                  </a:cubicBezTo>
                  <a:cubicBezTo>
                    <a:pt x="9904952" y="4723869"/>
                    <a:pt x="10231437" y="4612568"/>
                    <a:pt x="10300073" y="4300923"/>
                  </a:cubicBezTo>
                  <a:cubicBezTo>
                    <a:pt x="10368709" y="3989279"/>
                    <a:pt x="10476300" y="3469871"/>
                    <a:pt x="10277813" y="3098865"/>
                  </a:cubicBezTo>
                  <a:cubicBezTo>
                    <a:pt x="10079325" y="2727859"/>
                    <a:pt x="9715739" y="2301204"/>
                    <a:pt x="9109145" y="2074890"/>
                  </a:cubicBezTo>
                  <a:cubicBezTo>
                    <a:pt x="8502551" y="1848577"/>
                    <a:pt x="7313480" y="1961733"/>
                    <a:pt x="6638249" y="1740985"/>
                  </a:cubicBezTo>
                  <a:cubicBezTo>
                    <a:pt x="5963019" y="1520237"/>
                    <a:pt x="5660651" y="954454"/>
                    <a:pt x="5057766" y="750401"/>
                  </a:cubicBezTo>
                  <a:cubicBezTo>
                    <a:pt x="4454883" y="546348"/>
                    <a:pt x="3727711" y="321889"/>
                    <a:pt x="3020946" y="516667"/>
                  </a:cubicBezTo>
                  <a:cubicBezTo>
                    <a:pt x="2314181" y="711446"/>
                    <a:pt x="1241974" y="1397805"/>
                    <a:pt x="817173" y="1919068"/>
                  </a:cubicBezTo>
                  <a:cubicBezTo>
                    <a:pt x="392372" y="2440331"/>
                    <a:pt x="416487" y="3134111"/>
                    <a:pt x="472138" y="3644243"/>
                  </a:cubicBezTo>
                  <a:cubicBezTo>
                    <a:pt x="527789" y="4154375"/>
                    <a:pt x="1063892" y="4614422"/>
                    <a:pt x="1151078" y="4979863"/>
                  </a:cubicBezTo>
                  <a:cubicBezTo>
                    <a:pt x="1216467" y="5253944"/>
                    <a:pt x="1164468" y="5460721"/>
                    <a:pt x="1083122" y="5650673"/>
                  </a:cubicBezTo>
                  <a:lnTo>
                    <a:pt x="996657" y="5833914"/>
                  </a:lnTo>
                  <a:lnTo>
                    <a:pt x="598243" y="5831884"/>
                  </a:lnTo>
                  <a:cubicBezTo>
                    <a:pt x="729587" y="5566187"/>
                    <a:pt x="860932" y="5300490"/>
                    <a:pt x="766685" y="4905453"/>
                  </a:cubicBezTo>
                  <a:cubicBezTo>
                    <a:pt x="672438" y="4510416"/>
                    <a:pt x="92917" y="4013110"/>
                    <a:pt x="32759" y="3461663"/>
                  </a:cubicBezTo>
                  <a:cubicBezTo>
                    <a:pt x="-27399" y="2910216"/>
                    <a:pt x="-53467" y="2160248"/>
                    <a:pt x="405738" y="1596769"/>
                  </a:cubicBezTo>
                  <a:cubicBezTo>
                    <a:pt x="864943" y="1033290"/>
                    <a:pt x="2023986" y="291343"/>
                    <a:pt x="2787991" y="80790"/>
                  </a:cubicBezTo>
                  <a:cubicBezTo>
                    <a:pt x="2978993" y="28152"/>
                    <a:pt x="3171372" y="3838"/>
                    <a:pt x="3362687" y="423"/>
                  </a:cubicBezTo>
                  <a:close/>
                </a:path>
              </a:pathLst>
            </a:custGeom>
            <a:solidFill>
              <a:srgbClr val="F49DB1"/>
            </a:solidFill>
            <a:ln w="762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pic>
        <p:nvPicPr>
          <p:cNvPr id="8" name="图片 7">
            <a:extLst>
              <a:ext uri="{FF2B5EF4-FFF2-40B4-BE49-F238E27FC236}">
                <a16:creationId xmlns:a16="http://schemas.microsoft.com/office/drawing/2014/main" id="{D7BEB685-B97C-4688-9D04-C0DD426BECC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469232"/>
            <a:ext cx="12698594" cy="7158791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8564DA21-5AB2-47A3-A11B-4340D25E310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0179" y="-267551"/>
            <a:ext cx="9813684" cy="3026615"/>
          </a:xfrm>
          <a:prstGeom prst="rect">
            <a:avLst/>
          </a:prstGeom>
        </p:spPr>
      </p:pic>
      <p:sp>
        <p:nvSpPr>
          <p:cNvPr id="14" name="矩形 13">
            <a:extLst>
              <a:ext uri="{FF2B5EF4-FFF2-40B4-BE49-F238E27FC236}">
                <a16:creationId xmlns:a16="http://schemas.microsoft.com/office/drawing/2014/main" id="{B9D2142A-7F68-4BBC-8AEF-AC78B6437EF3}"/>
              </a:ext>
            </a:extLst>
          </p:cNvPr>
          <p:cNvSpPr/>
          <p:nvPr/>
        </p:nvSpPr>
        <p:spPr>
          <a:xfrm>
            <a:off x="2966538" y="2932875"/>
            <a:ext cx="7871281" cy="1736646"/>
          </a:xfrm>
          <a:prstGeom prst="roundRect">
            <a:avLst/>
          </a:prstGeom>
          <a:ln w="28575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en-US" altLang="zh-CN" sz="3200" b="1" spc="300" dirty="0" err="1">
                <a:solidFill>
                  <a:schemeClr val="accent6">
                    <a:lumMod val="50000"/>
                  </a:schemeClr>
                </a:solidFill>
                <a:latin typeface="#9Slide03 Arima Madurai ExtraBo" panose="00000900000000000000" pitchFamily="2" charset="0"/>
                <a:ea typeface="方正喵呜体" panose="02010600010101010101" pitchFamily="2" charset="-122"/>
                <a:cs typeface="#9Slide03 Arima Madurai ExtraBo" panose="00000900000000000000" pitchFamily="2" charset="0"/>
                <a:sym typeface="+mn-lt"/>
              </a:rPr>
              <a:t>Ký</a:t>
            </a:r>
            <a:r>
              <a:rPr lang="en-US" altLang="zh-CN" sz="3200" b="1" spc="300" dirty="0">
                <a:solidFill>
                  <a:schemeClr val="accent6">
                    <a:lumMod val="50000"/>
                  </a:schemeClr>
                </a:solidFill>
                <a:latin typeface="#9Slide03 Arima Madurai ExtraBo" panose="00000900000000000000" pitchFamily="2" charset="0"/>
                <a:ea typeface="方正喵呜体" panose="02010600010101010101" pitchFamily="2" charset="-122"/>
                <a:cs typeface="#9Slide03 Arima Madurai ExtraBo" panose="00000900000000000000" pitchFamily="2" charset="0"/>
                <a:sym typeface="+mn-lt"/>
              </a:rPr>
              <a:t> </a:t>
            </a:r>
            <a:r>
              <a:rPr lang="en-US" altLang="zh-CN" sz="3200" b="1" spc="300" dirty="0" err="1">
                <a:solidFill>
                  <a:schemeClr val="accent6">
                    <a:lumMod val="50000"/>
                  </a:schemeClr>
                </a:solidFill>
                <a:latin typeface="#9Slide03 Arima Madurai ExtraBo" panose="00000900000000000000" pitchFamily="2" charset="0"/>
                <a:ea typeface="方正喵呜体" panose="02010600010101010101" pitchFamily="2" charset="-122"/>
                <a:cs typeface="#9Slide03 Arima Madurai ExtraBo" panose="00000900000000000000" pitchFamily="2" charset="0"/>
                <a:sym typeface="+mn-lt"/>
              </a:rPr>
              <a:t>thành</a:t>
            </a:r>
            <a:r>
              <a:rPr lang="en-US" altLang="zh-CN" sz="3200" b="1" spc="300" dirty="0">
                <a:solidFill>
                  <a:schemeClr val="accent6">
                    <a:lumMod val="50000"/>
                  </a:schemeClr>
                </a:solidFill>
                <a:latin typeface="#9Slide03 Arima Madurai ExtraBo" panose="00000900000000000000" pitchFamily="2" charset="0"/>
                <a:ea typeface="方正喵呜体" panose="02010600010101010101" pitchFamily="2" charset="-122"/>
                <a:cs typeface="#9Slide03 Arima Madurai ExtraBo" panose="00000900000000000000" pitchFamily="2" charset="0"/>
                <a:sym typeface="+mn-lt"/>
              </a:rPr>
              <a:t> </a:t>
            </a:r>
            <a:r>
              <a:rPr lang="en-US" altLang="zh-CN" sz="3200" b="1" spc="300" dirty="0" err="1">
                <a:solidFill>
                  <a:schemeClr val="accent6">
                    <a:lumMod val="50000"/>
                  </a:schemeClr>
                </a:solidFill>
                <a:latin typeface="#9Slide03 Arima Madurai ExtraBo" panose="00000900000000000000" pitchFamily="2" charset="0"/>
                <a:ea typeface="方正喵呜体" panose="02010600010101010101" pitchFamily="2" charset="-122"/>
                <a:cs typeface="#9Slide03 Arima Madurai ExtraBo" panose="00000900000000000000" pitchFamily="2" charset="0"/>
                <a:sym typeface="+mn-lt"/>
              </a:rPr>
              <a:t>công</a:t>
            </a:r>
            <a:r>
              <a:rPr lang="en-US" altLang="zh-CN" sz="3200" b="1" spc="300" dirty="0">
                <a:solidFill>
                  <a:schemeClr val="accent6">
                    <a:lumMod val="50000"/>
                  </a:schemeClr>
                </a:solidFill>
                <a:latin typeface="#9Slide03 Arima Madurai ExtraBo" panose="00000900000000000000" pitchFamily="2" charset="0"/>
                <a:ea typeface="方正喵呜体" panose="02010600010101010101" pitchFamily="2" charset="-122"/>
                <a:cs typeface="#9Slide03 Arima Madurai ExtraBo" panose="00000900000000000000" pitchFamily="2" charset="0"/>
                <a:sym typeface="+mn-lt"/>
              </a:rPr>
              <a:t>, </a:t>
            </a:r>
            <a:r>
              <a:rPr lang="en-US" altLang="zh-CN" sz="3200" b="1" spc="300" dirty="0" err="1">
                <a:solidFill>
                  <a:schemeClr val="accent6">
                    <a:lumMod val="50000"/>
                  </a:schemeClr>
                </a:solidFill>
                <a:latin typeface="#9Slide03 Arima Madurai ExtraBo" panose="00000900000000000000" pitchFamily="2" charset="0"/>
                <a:ea typeface="方正喵呜体" panose="02010600010101010101" pitchFamily="2" charset="-122"/>
                <a:cs typeface="#9Slide03 Arima Madurai ExtraBo" panose="00000900000000000000" pitchFamily="2" charset="0"/>
                <a:sym typeface="+mn-lt"/>
              </a:rPr>
              <a:t>trở</a:t>
            </a:r>
            <a:r>
              <a:rPr lang="en-US" altLang="zh-CN" sz="3200" b="1" spc="300" dirty="0">
                <a:solidFill>
                  <a:schemeClr val="accent6">
                    <a:lumMod val="50000"/>
                  </a:schemeClr>
                </a:solidFill>
                <a:latin typeface="#9Slide03 Arima Madurai ExtraBo" panose="00000900000000000000" pitchFamily="2" charset="0"/>
                <a:ea typeface="方正喵呜体" panose="02010600010101010101" pitchFamily="2" charset="-122"/>
                <a:cs typeface="#9Slide03 Arima Madurai ExtraBo" panose="00000900000000000000" pitchFamily="2" charset="0"/>
                <a:sym typeface="+mn-lt"/>
              </a:rPr>
              <a:t> </a:t>
            </a:r>
            <a:r>
              <a:rPr lang="en-US" altLang="zh-CN" sz="3200" b="1" spc="300" dirty="0" err="1">
                <a:solidFill>
                  <a:schemeClr val="accent6">
                    <a:lumMod val="50000"/>
                  </a:schemeClr>
                </a:solidFill>
                <a:latin typeface="#9Slide03 Arima Madurai ExtraBo" panose="00000900000000000000" pitchFamily="2" charset="0"/>
                <a:ea typeface="方正喵呜体" panose="02010600010101010101" pitchFamily="2" charset="-122"/>
                <a:cs typeface="#9Slide03 Arima Madurai ExtraBo" panose="00000900000000000000" pitchFamily="2" charset="0"/>
                <a:sym typeface="+mn-lt"/>
              </a:rPr>
              <a:t>thành</a:t>
            </a:r>
            <a:r>
              <a:rPr lang="en-US" altLang="zh-CN" sz="3200" b="1" spc="300" dirty="0">
                <a:solidFill>
                  <a:schemeClr val="accent6">
                    <a:lumMod val="50000"/>
                  </a:schemeClr>
                </a:solidFill>
                <a:latin typeface="#9Slide03 Arima Madurai ExtraBo" panose="00000900000000000000" pitchFamily="2" charset="0"/>
                <a:ea typeface="方正喵呜体" panose="02010600010101010101" pitchFamily="2" charset="-122"/>
                <a:cs typeface="#9Slide03 Arima Madurai ExtraBo" panose="00000900000000000000" pitchFamily="2" charset="0"/>
                <a:sym typeface="+mn-lt"/>
              </a:rPr>
              <a:t> </a:t>
            </a:r>
            <a:r>
              <a:rPr lang="en-US" altLang="zh-CN" sz="3200" b="1" spc="300" dirty="0" err="1">
                <a:solidFill>
                  <a:schemeClr val="accent6">
                    <a:lumMod val="50000"/>
                  </a:schemeClr>
                </a:solidFill>
                <a:latin typeface="#9Slide03 Arima Madurai ExtraBo" panose="00000900000000000000" pitchFamily="2" charset="0"/>
                <a:ea typeface="方正喵呜体" panose="02010600010101010101" pitchFamily="2" charset="-122"/>
                <a:cs typeface="#9Slide03 Arima Madurai ExtraBo" panose="00000900000000000000" pitchFamily="2" charset="0"/>
                <a:sym typeface="+mn-lt"/>
              </a:rPr>
              <a:t>sinh</a:t>
            </a:r>
            <a:r>
              <a:rPr lang="en-US" altLang="zh-CN" sz="3200" b="1" spc="300" dirty="0">
                <a:solidFill>
                  <a:schemeClr val="accent6">
                    <a:lumMod val="50000"/>
                  </a:schemeClr>
                </a:solidFill>
                <a:latin typeface="#9Slide03 Arima Madurai ExtraBo" panose="00000900000000000000" pitchFamily="2" charset="0"/>
                <a:ea typeface="方正喵呜体" panose="02010600010101010101" pitchFamily="2" charset="-122"/>
                <a:cs typeface="#9Slide03 Arima Madurai ExtraBo" panose="00000900000000000000" pitchFamily="2" charset="0"/>
                <a:sym typeface="+mn-lt"/>
              </a:rPr>
              <a:t> </a:t>
            </a:r>
            <a:r>
              <a:rPr lang="en-US" altLang="zh-CN" sz="3200" b="1" spc="300" dirty="0" err="1">
                <a:solidFill>
                  <a:schemeClr val="accent6">
                    <a:lumMod val="50000"/>
                  </a:schemeClr>
                </a:solidFill>
                <a:latin typeface="#9Slide03 Arima Madurai ExtraBo" panose="00000900000000000000" pitchFamily="2" charset="0"/>
                <a:ea typeface="方正喵呜体" panose="02010600010101010101" pitchFamily="2" charset="-122"/>
                <a:cs typeface="#9Slide03 Arima Madurai ExtraBo" panose="00000900000000000000" pitchFamily="2" charset="0"/>
                <a:sym typeface="+mn-lt"/>
              </a:rPr>
              <a:t>viên</a:t>
            </a:r>
            <a:r>
              <a:rPr lang="en-US" altLang="zh-CN" sz="3200" b="1" spc="300" dirty="0">
                <a:solidFill>
                  <a:schemeClr val="accent6">
                    <a:lumMod val="50000"/>
                  </a:schemeClr>
                </a:solidFill>
                <a:latin typeface="#9Slide03 Arima Madurai ExtraBo" panose="00000900000000000000" pitchFamily="2" charset="0"/>
                <a:ea typeface="方正喵呜体" panose="02010600010101010101" pitchFamily="2" charset="-122"/>
                <a:cs typeface="#9Slide03 Arima Madurai ExtraBo" panose="00000900000000000000" pitchFamily="2" charset="0"/>
                <a:sym typeface="+mn-lt"/>
              </a:rPr>
              <a:t> </a:t>
            </a:r>
            <a:r>
              <a:rPr lang="en-US" altLang="zh-CN" sz="3200" b="1" spc="300" dirty="0" err="1">
                <a:solidFill>
                  <a:schemeClr val="accent6">
                    <a:lumMod val="50000"/>
                  </a:schemeClr>
                </a:solidFill>
                <a:latin typeface="#9Slide03 Arima Madurai ExtraBo" panose="00000900000000000000" pitchFamily="2" charset="0"/>
                <a:ea typeface="方正喵呜体" panose="02010600010101010101" pitchFamily="2" charset="-122"/>
                <a:cs typeface="#9Slide03 Arima Madurai ExtraBo" panose="00000900000000000000" pitchFamily="2" charset="0"/>
                <a:sym typeface="+mn-lt"/>
              </a:rPr>
              <a:t>và</a:t>
            </a:r>
            <a:r>
              <a:rPr lang="en-US" altLang="zh-CN" sz="3200" b="1" spc="300" dirty="0">
                <a:solidFill>
                  <a:schemeClr val="accent6">
                    <a:lumMod val="50000"/>
                  </a:schemeClr>
                </a:solidFill>
                <a:latin typeface="#9Slide03 Arima Madurai ExtraBo" panose="00000900000000000000" pitchFamily="2" charset="0"/>
                <a:ea typeface="方正喵呜体" panose="02010600010101010101" pitchFamily="2" charset="-122"/>
                <a:cs typeface="#9Slide03 Arima Madurai ExtraBo" panose="00000900000000000000" pitchFamily="2" charset="0"/>
                <a:sym typeface="+mn-lt"/>
              </a:rPr>
              <a:t> </a:t>
            </a:r>
            <a:r>
              <a:rPr lang="en-US" altLang="zh-CN" sz="3200" b="1" spc="300" dirty="0" err="1">
                <a:solidFill>
                  <a:schemeClr val="accent6">
                    <a:lumMod val="50000"/>
                  </a:schemeClr>
                </a:solidFill>
                <a:latin typeface="#9Slide03 Arima Madurai ExtraBo" panose="00000900000000000000" pitchFamily="2" charset="0"/>
                <a:ea typeface="方正喵呜体" panose="02010600010101010101" pitchFamily="2" charset="-122"/>
                <a:cs typeface="#9Slide03 Arima Madurai ExtraBo" panose="00000900000000000000" pitchFamily="2" charset="0"/>
                <a:sym typeface="+mn-lt"/>
              </a:rPr>
              <a:t>được</a:t>
            </a:r>
            <a:r>
              <a:rPr lang="en-US" altLang="zh-CN" sz="3200" b="1" spc="300" dirty="0">
                <a:solidFill>
                  <a:schemeClr val="accent6">
                    <a:lumMod val="50000"/>
                  </a:schemeClr>
                </a:solidFill>
                <a:latin typeface="#9Slide03 Arima Madurai ExtraBo" panose="00000900000000000000" pitchFamily="2" charset="0"/>
                <a:ea typeface="方正喵呜体" panose="02010600010101010101" pitchFamily="2" charset="-122"/>
                <a:cs typeface="#9Slide03 Arima Madurai ExtraBo" panose="00000900000000000000" pitchFamily="2" charset="0"/>
                <a:sym typeface="+mn-lt"/>
              </a:rPr>
              <a:t> </a:t>
            </a:r>
            <a:r>
              <a:rPr lang="en-US" altLang="zh-CN" sz="3200" b="1" spc="300" dirty="0" err="1">
                <a:solidFill>
                  <a:schemeClr val="accent6">
                    <a:lumMod val="50000"/>
                  </a:schemeClr>
                </a:solidFill>
                <a:latin typeface="#9Slide03 Arima Madurai ExtraBo" panose="00000900000000000000" pitchFamily="2" charset="0"/>
                <a:ea typeface="方正喵呜体" panose="02010600010101010101" pitchFamily="2" charset="-122"/>
                <a:cs typeface="#9Slide03 Arima Madurai ExtraBo" panose="00000900000000000000" pitchFamily="2" charset="0"/>
                <a:sym typeface="+mn-lt"/>
              </a:rPr>
              <a:t>tặng</a:t>
            </a:r>
            <a:r>
              <a:rPr lang="en-US" altLang="zh-CN" sz="3200" b="1" spc="300" dirty="0">
                <a:solidFill>
                  <a:schemeClr val="accent6">
                    <a:lumMod val="50000"/>
                  </a:schemeClr>
                </a:solidFill>
                <a:latin typeface="#9Slide03 Arima Madurai ExtraBo" panose="00000900000000000000" pitchFamily="2" charset="0"/>
                <a:ea typeface="方正喵呜体" panose="02010600010101010101" pitchFamily="2" charset="-122"/>
                <a:cs typeface="#9Slide03 Arima Madurai ExtraBo" panose="00000900000000000000" pitchFamily="2" charset="0"/>
                <a:sym typeface="+mn-lt"/>
              </a:rPr>
              <a:t> </a:t>
            </a:r>
            <a:r>
              <a:rPr lang="en-US" altLang="zh-CN" sz="3200" b="1" spc="300" dirty="0" err="1">
                <a:solidFill>
                  <a:schemeClr val="accent6">
                    <a:lumMod val="50000"/>
                  </a:schemeClr>
                </a:solidFill>
                <a:latin typeface="#9Slide03 Arima Madurai ExtraBo" panose="00000900000000000000" pitchFamily="2" charset="0"/>
                <a:ea typeface="方正喵呜体" panose="02010600010101010101" pitchFamily="2" charset="-122"/>
                <a:cs typeface="#9Slide03 Arima Madurai ExtraBo" panose="00000900000000000000" pitchFamily="2" charset="0"/>
                <a:sym typeface="+mn-lt"/>
              </a:rPr>
              <a:t>huy</a:t>
            </a:r>
            <a:r>
              <a:rPr lang="en-US" altLang="zh-CN" sz="3200" b="1" spc="300" dirty="0">
                <a:solidFill>
                  <a:schemeClr val="accent6">
                    <a:lumMod val="50000"/>
                  </a:schemeClr>
                </a:solidFill>
                <a:latin typeface="#9Slide03 Arima Madurai ExtraBo" panose="00000900000000000000" pitchFamily="2" charset="0"/>
                <a:ea typeface="方正喵呜体" panose="02010600010101010101" pitchFamily="2" charset="-122"/>
                <a:cs typeface="#9Slide03 Arima Madurai ExtraBo" panose="00000900000000000000" pitchFamily="2" charset="0"/>
                <a:sym typeface="+mn-lt"/>
              </a:rPr>
              <a:t> </a:t>
            </a:r>
            <a:r>
              <a:rPr lang="en-US" altLang="zh-CN" sz="3200" b="1" spc="300" dirty="0" err="1">
                <a:solidFill>
                  <a:schemeClr val="accent6">
                    <a:lumMod val="50000"/>
                  </a:schemeClr>
                </a:solidFill>
                <a:latin typeface="#9Slide03 Arima Madurai ExtraBo" panose="00000900000000000000" pitchFamily="2" charset="0"/>
                <a:ea typeface="方正喵呜体" panose="02010600010101010101" pitchFamily="2" charset="-122"/>
                <a:cs typeface="#9Slide03 Arima Madurai ExtraBo" panose="00000900000000000000" pitchFamily="2" charset="0"/>
                <a:sym typeface="+mn-lt"/>
              </a:rPr>
              <a:t>hiệu</a:t>
            </a:r>
            <a:r>
              <a:rPr lang="en-US" altLang="zh-CN" sz="3200" b="1" spc="300" dirty="0">
                <a:solidFill>
                  <a:schemeClr val="accent6">
                    <a:lumMod val="50000"/>
                  </a:schemeClr>
                </a:solidFill>
                <a:latin typeface="#9Slide03 Arima Madurai ExtraBo" panose="00000900000000000000" pitchFamily="2" charset="0"/>
                <a:ea typeface="方正喵呜体" panose="02010600010101010101" pitchFamily="2" charset="-122"/>
                <a:cs typeface="#9Slide03 Arima Madurai ExtraBo" panose="00000900000000000000" pitchFamily="2" charset="0"/>
                <a:sym typeface="+mn-lt"/>
              </a:rPr>
              <a:t> </a:t>
            </a:r>
            <a:r>
              <a:rPr lang="en-US" altLang="zh-CN" sz="3200" b="1" spc="300" dirty="0" err="1">
                <a:solidFill>
                  <a:schemeClr val="accent6">
                    <a:lumMod val="50000"/>
                  </a:schemeClr>
                </a:solidFill>
                <a:latin typeface="#9Slide03 Arima Madurai ExtraBo" panose="00000900000000000000" pitchFamily="2" charset="0"/>
                <a:ea typeface="方正喵呜体" panose="02010600010101010101" pitchFamily="2" charset="-122"/>
                <a:cs typeface="#9Slide03 Arima Madurai ExtraBo" panose="00000900000000000000" pitchFamily="2" charset="0"/>
                <a:sym typeface="+mn-lt"/>
              </a:rPr>
              <a:t>của</a:t>
            </a:r>
            <a:r>
              <a:rPr lang="en-US" altLang="zh-CN" sz="3200" b="1" spc="300" dirty="0">
                <a:solidFill>
                  <a:schemeClr val="accent6">
                    <a:lumMod val="50000"/>
                  </a:schemeClr>
                </a:solidFill>
                <a:latin typeface="#9Slide03 Arima Madurai ExtraBo" panose="00000900000000000000" pitchFamily="2" charset="0"/>
                <a:ea typeface="方正喵呜体" panose="02010600010101010101" pitchFamily="2" charset="-122"/>
                <a:cs typeface="#9Slide03 Arima Madurai ExtraBo" panose="00000900000000000000" pitchFamily="2" charset="0"/>
                <a:sym typeface="+mn-lt"/>
              </a:rPr>
              <a:t> </a:t>
            </a:r>
            <a:r>
              <a:rPr lang="en-US" altLang="zh-CN" sz="3200" b="1" spc="300" dirty="0" err="1">
                <a:solidFill>
                  <a:schemeClr val="accent6">
                    <a:lumMod val="50000"/>
                  </a:schemeClr>
                </a:solidFill>
                <a:latin typeface="#9Slide03 Arima Madurai ExtraBo" panose="00000900000000000000" pitchFamily="2" charset="0"/>
                <a:ea typeface="方正喵呜体" panose="02010600010101010101" pitchFamily="2" charset="-122"/>
                <a:cs typeface="#9Slide03 Arima Madurai ExtraBo" panose="00000900000000000000" pitchFamily="2" charset="0"/>
                <a:sym typeface="+mn-lt"/>
              </a:rPr>
              <a:t>Bác</a:t>
            </a:r>
            <a:r>
              <a:rPr lang="en-US" altLang="zh-CN" sz="3200" b="1" spc="300" dirty="0">
                <a:solidFill>
                  <a:schemeClr val="accent6">
                    <a:lumMod val="50000"/>
                  </a:schemeClr>
                </a:solidFill>
                <a:latin typeface="#9Slide03 Arima Madurai ExtraBo" panose="00000900000000000000" pitchFamily="2" charset="0"/>
                <a:ea typeface="方正喵呜体" panose="02010600010101010101" pitchFamily="2" charset="-122"/>
                <a:cs typeface="#9Slide03 Arima Madurai ExtraBo" panose="00000900000000000000" pitchFamily="2" charset="0"/>
                <a:sym typeface="+mn-lt"/>
              </a:rPr>
              <a:t> </a:t>
            </a:r>
            <a:r>
              <a:rPr lang="en-US" altLang="zh-CN" sz="3200" b="1" spc="300" dirty="0" err="1">
                <a:solidFill>
                  <a:schemeClr val="accent6">
                    <a:lumMod val="50000"/>
                  </a:schemeClr>
                </a:solidFill>
                <a:latin typeface="#9Slide03 Arima Madurai ExtraBo" panose="00000900000000000000" pitchFamily="2" charset="0"/>
                <a:ea typeface="方正喵呜体" panose="02010600010101010101" pitchFamily="2" charset="-122"/>
                <a:cs typeface="#9Slide03 Arima Madurai ExtraBo" panose="00000900000000000000" pitchFamily="2" charset="0"/>
                <a:sym typeface="+mn-lt"/>
              </a:rPr>
              <a:t>Hồ</a:t>
            </a:r>
            <a:r>
              <a:rPr lang="en-US" altLang="zh-CN" sz="3200" b="1" spc="300" dirty="0">
                <a:solidFill>
                  <a:schemeClr val="accent6">
                    <a:lumMod val="50000"/>
                  </a:schemeClr>
                </a:solidFill>
                <a:latin typeface="#9Slide03 Arima Madurai ExtraBo" panose="00000900000000000000" pitchFamily="2" charset="0"/>
                <a:ea typeface="方正喵呜体" panose="02010600010101010101" pitchFamily="2" charset="-122"/>
                <a:cs typeface="#9Slide03 Arima Madurai ExtraBo" panose="00000900000000000000" pitchFamily="2" charset="0"/>
                <a:sym typeface="+mn-lt"/>
              </a:rPr>
              <a:t>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315F5CE-108E-41C0-988B-0B5E59DEE2F7}"/>
              </a:ext>
            </a:extLst>
          </p:cNvPr>
          <p:cNvSpPr txBox="1"/>
          <p:nvPr/>
        </p:nvSpPr>
        <p:spPr>
          <a:xfrm>
            <a:off x="4091755" y="302498"/>
            <a:ext cx="62390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>
                <a:solidFill>
                  <a:srgbClr val="FF0066"/>
                </a:solidFill>
                <a:latin typeface="#9Slide03 Arima Madurai ExtraBo" panose="00000900000000000000" pitchFamily="2" charset="0"/>
                <a:cs typeface="#9Slide03 Arima Madurai ExtraBo" panose="00000900000000000000" pitchFamily="2" charset="0"/>
              </a:rPr>
              <a:t>Với</a:t>
            </a:r>
            <a:r>
              <a:rPr lang="en-US" sz="3200" dirty="0">
                <a:solidFill>
                  <a:srgbClr val="FF0066"/>
                </a:solidFill>
                <a:latin typeface="#9Slide03 Arima Madurai ExtraBo" panose="00000900000000000000" pitchFamily="2" charset="0"/>
                <a:cs typeface="#9Slide03 Arima Madurai ExtraBo" panose="00000900000000000000" pitchFamily="2" charset="0"/>
              </a:rPr>
              <a:t> </a:t>
            </a:r>
            <a:r>
              <a:rPr lang="en-US" sz="3200" dirty="0" err="1">
                <a:solidFill>
                  <a:srgbClr val="FF0066"/>
                </a:solidFill>
                <a:latin typeface="#9Slide03 Arima Madurai ExtraBo" panose="00000900000000000000" pitchFamily="2" charset="0"/>
                <a:cs typeface="#9Slide03 Arima Madurai ExtraBo" panose="00000900000000000000" pitchFamily="2" charset="0"/>
              </a:rPr>
              <a:t>những</a:t>
            </a:r>
            <a:r>
              <a:rPr lang="en-US" sz="3200" dirty="0">
                <a:solidFill>
                  <a:srgbClr val="FF0066"/>
                </a:solidFill>
                <a:latin typeface="#9Slide03 Arima Madurai ExtraBo" panose="00000900000000000000" pitchFamily="2" charset="0"/>
                <a:cs typeface="#9Slide03 Arima Madurai ExtraBo" panose="00000900000000000000" pitchFamily="2" charset="0"/>
              </a:rPr>
              <a:t> </a:t>
            </a:r>
            <a:r>
              <a:rPr lang="en-US" sz="3200" dirty="0" err="1">
                <a:solidFill>
                  <a:srgbClr val="FF0066"/>
                </a:solidFill>
                <a:latin typeface="#9Slide03 Arima Madurai ExtraBo" panose="00000900000000000000" pitchFamily="2" charset="0"/>
                <a:cs typeface="#9Slide03 Arima Madurai ExtraBo" panose="00000900000000000000" pitchFamily="2" charset="0"/>
              </a:rPr>
              <a:t>cố</a:t>
            </a:r>
            <a:r>
              <a:rPr lang="en-US" sz="3200" dirty="0">
                <a:solidFill>
                  <a:srgbClr val="FF0066"/>
                </a:solidFill>
                <a:latin typeface="#9Slide03 Arima Madurai ExtraBo" panose="00000900000000000000" pitchFamily="2" charset="0"/>
                <a:cs typeface="#9Slide03 Arima Madurai ExtraBo" panose="00000900000000000000" pitchFamily="2" charset="0"/>
              </a:rPr>
              <a:t> </a:t>
            </a:r>
            <a:r>
              <a:rPr lang="en-US" sz="3200" dirty="0" err="1">
                <a:solidFill>
                  <a:srgbClr val="FF0066"/>
                </a:solidFill>
                <a:latin typeface="#9Slide03 Arima Madurai ExtraBo" panose="00000900000000000000" pitchFamily="2" charset="0"/>
                <a:cs typeface="#9Slide03 Arima Madurai ExtraBo" panose="00000900000000000000" pitchFamily="2" charset="0"/>
              </a:rPr>
              <a:t>gắng</a:t>
            </a:r>
            <a:r>
              <a:rPr lang="en-US" sz="3200" dirty="0">
                <a:solidFill>
                  <a:srgbClr val="FF0066"/>
                </a:solidFill>
                <a:latin typeface="#9Slide03 Arima Madurai ExtraBo" panose="00000900000000000000" pitchFamily="2" charset="0"/>
                <a:cs typeface="#9Slide03 Arima Madurai ExtraBo" panose="00000900000000000000" pitchFamily="2" charset="0"/>
              </a:rPr>
              <a:t> </a:t>
            </a:r>
            <a:r>
              <a:rPr lang="en-US" sz="3200" dirty="0" err="1">
                <a:solidFill>
                  <a:srgbClr val="FF0066"/>
                </a:solidFill>
                <a:latin typeface="#9Slide03 Arima Madurai ExtraBo" panose="00000900000000000000" pitchFamily="2" charset="0"/>
                <a:cs typeface="#9Slide03 Arima Madurai ExtraBo" panose="00000900000000000000" pitchFamily="2" charset="0"/>
              </a:rPr>
              <a:t>nổ</a:t>
            </a:r>
            <a:r>
              <a:rPr lang="en-US" sz="3200" dirty="0">
                <a:solidFill>
                  <a:srgbClr val="FF0066"/>
                </a:solidFill>
                <a:latin typeface="#9Slide03 Arima Madurai ExtraBo" panose="00000900000000000000" pitchFamily="2" charset="0"/>
                <a:cs typeface="#9Slide03 Arima Madurai ExtraBo" panose="00000900000000000000" pitchFamily="2" charset="0"/>
              </a:rPr>
              <a:t> </a:t>
            </a:r>
            <a:r>
              <a:rPr lang="en-US" sz="3200" dirty="0" err="1">
                <a:solidFill>
                  <a:srgbClr val="FF0066"/>
                </a:solidFill>
                <a:latin typeface="#9Slide03 Arima Madurai ExtraBo" panose="00000900000000000000" pitchFamily="2" charset="0"/>
                <a:cs typeface="#9Slide03 Arima Madurai ExtraBo" panose="00000900000000000000" pitchFamily="2" charset="0"/>
              </a:rPr>
              <a:t>lực</a:t>
            </a:r>
            <a:r>
              <a:rPr lang="en-US" sz="3200" dirty="0">
                <a:solidFill>
                  <a:srgbClr val="FF0066"/>
                </a:solidFill>
                <a:latin typeface="#9Slide03 Arima Madurai ExtraBo" panose="00000900000000000000" pitchFamily="2" charset="0"/>
                <a:cs typeface="#9Slide03 Arima Madurai ExtraBo" panose="00000900000000000000" pitchFamily="2" charset="0"/>
              </a:rPr>
              <a:t>, phi </a:t>
            </a:r>
            <a:r>
              <a:rPr lang="en-US" sz="3200" dirty="0" err="1">
                <a:solidFill>
                  <a:srgbClr val="FF0066"/>
                </a:solidFill>
                <a:latin typeface="#9Slide03 Arima Madurai ExtraBo" panose="00000900000000000000" pitchFamily="2" charset="0"/>
                <a:cs typeface="#9Slide03 Arima Madurai ExtraBo" panose="00000900000000000000" pitchFamily="2" charset="0"/>
              </a:rPr>
              <a:t>thường</a:t>
            </a:r>
            <a:r>
              <a:rPr lang="en-US" sz="3200" dirty="0">
                <a:solidFill>
                  <a:srgbClr val="FF0066"/>
                </a:solidFill>
                <a:latin typeface="#9Slide03 Arima Madurai ExtraBo" panose="00000900000000000000" pitchFamily="2" charset="0"/>
                <a:cs typeface="#9Slide03 Arima Madurai ExtraBo" panose="00000900000000000000" pitchFamily="2" charset="0"/>
              </a:rPr>
              <a:t> </a:t>
            </a:r>
            <a:r>
              <a:rPr lang="en-US" sz="3200" dirty="0" err="1">
                <a:solidFill>
                  <a:srgbClr val="FF0066"/>
                </a:solidFill>
                <a:latin typeface="#9Slide03 Arima Madurai ExtraBo" panose="00000900000000000000" pitchFamily="2" charset="0"/>
                <a:cs typeface="#9Slide03 Arima Madurai ExtraBo" panose="00000900000000000000" pitchFamily="2" charset="0"/>
              </a:rPr>
              <a:t>ấy</a:t>
            </a:r>
            <a:r>
              <a:rPr lang="en-US" sz="3200" dirty="0">
                <a:solidFill>
                  <a:srgbClr val="FF0066"/>
                </a:solidFill>
                <a:latin typeface="#9Slide03 Arima Madurai ExtraBo" panose="00000900000000000000" pitchFamily="2" charset="0"/>
                <a:cs typeface="#9Slide03 Arima Madurai ExtraBo" panose="00000900000000000000" pitchFamily="2" charset="0"/>
              </a:rPr>
              <a:t>. </a:t>
            </a:r>
            <a:r>
              <a:rPr lang="en-US" sz="3200" dirty="0" err="1">
                <a:solidFill>
                  <a:srgbClr val="FF0066"/>
                </a:solidFill>
                <a:latin typeface="#9Slide03 Arima Madurai ExtraBo" panose="00000900000000000000" pitchFamily="2" charset="0"/>
                <a:cs typeface="#9Slide03 Arima Madurai ExtraBo" panose="00000900000000000000" pitchFamily="2" charset="0"/>
              </a:rPr>
              <a:t>Ký</a:t>
            </a:r>
            <a:r>
              <a:rPr lang="en-US" sz="3200" dirty="0">
                <a:solidFill>
                  <a:srgbClr val="FF0066"/>
                </a:solidFill>
                <a:latin typeface="#9Slide03 Arima Madurai ExtraBo" panose="00000900000000000000" pitchFamily="2" charset="0"/>
                <a:cs typeface="#9Slide03 Arima Madurai ExtraBo" panose="00000900000000000000" pitchFamily="2" charset="0"/>
              </a:rPr>
              <a:t> </a:t>
            </a:r>
            <a:r>
              <a:rPr lang="en-US" sz="3200" dirty="0" err="1">
                <a:solidFill>
                  <a:srgbClr val="FF0066"/>
                </a:solidFill>
                <a:latin typeface="#9Slide03 Arima Madurai ExtraBo" panose="00000900000000000000" pitchFamily="2" charset="0"/>
                <a:cs typeface="#9Slide03 Arima Madurai ExtraBo" panose="00000900000000000000" pitchFamily="2" charset="0"/>
              </a:rPr>
              <a:t>đã</a:t>
            </a:r>
            <a:r>
              <a:rPr lang="en-US" sz="3200" dirty="0">
                <a:solidFill>
                  <a:srgbClr val="FF0066"/>
                </a:solidFill>
                <a:latin typeface="#9Slide03 Arima Madurai ExtraBo" panose="00000900000000000000" pitchFamily="2" charset="0"/>
                <a:cs typeface="#9Slide03 Arima Madurai ExtraBo" panose="00000900000000000000" pitchFamily="2" charset="0"/>
              </a:rPr>
              <a:t> </a:t>
            </a:r>
            <a:r>
              <a:rPr lang="en-US" sz="3200" dirty="0" err="1">
                <a:solidFill>
                  <a:srgbClr val="FF0066"/>
                </a:solidFill>
                <a:latin typeface="#9Slide03 Arima Madurai ExtraBo" panose="00000900000000000000" pitchFamily="2" charset="0"/>
                <a:cs typeface="#9Slide03 Arima Madurai ExtraBo" panose="00000900000000000000" pitchFamily="2" charset="0"/>
              </a:rPr>
              <a:t>đạt</a:t>
            </a:r>
            <a:r>
              <a:rPr lang="en-US" sz="3200" dirty="0">
                <a:solidFill>
                  <a:srgbClr val="FF0066"/>
                </a:solidFill>
                <a:latin typeface="#9Slide03 Arima Madurai ExtraBo" panose="00000900000000000000" pitchFamily="2" charset="0"/>
                <a:cs typeface="#9Slide03 Arima Madurai ExtraBo" panose="00000900000000000000" pitchFamily="2" charset="0"/>
              </a:rPr>
              <a:t> </a:t>
            </a:r>
            <a:r>
              <a:rPr lang="en-US" sz="3200" dirty="0" err="1">
                <a:solidFill>
                  <a:srgbClr val="FF0066"/>
                </a:solidFill>
                <a:latin typeface="#9Slide03 Arima Madurai ExtraBo" panose="00000900000000000000" pitchFamily="2" charset="0"/>
                <a:cs typeface="#9Slide03 Arima Madurai ExtraBo" panose="00000900000000000000" pitchFamily="2" charset="0"/>
              </a:rPr>
              <a:t>được</a:t>
            </a:r>
            <a:r>
              <a:rPr lang="en-US" sz="3200" dirty="0">
                <a:solidFill>
                  <a:srgbClr val="FF0066"/>
                </a:solidFill>
                <a:latin typeface="#9Slide03 Arima Madurai ExtraBo" panose="00000900000000000000" pitchFamily="2" charset="0"/>
                <a:cs typeface="#9Slide03 Arima Madurai ExtraBo" panose="00000900000000000000" pitchFamily="2" charset="0"/>
              </a:rPr>
              <a:t> </a:t>
            </a:r>
            <a:r>
              <a:rPr lang="en-US" sz="3200" dirty="0" err="1">
                <a:solidFill>
                  <a:srgbClr val="FF0066"/>
                </a:solidFill>
                <a:latin typeface="#9Slide03 Arima Madurai ExtraBo" panose="00000900000000000000" pitchFamily="2" charset="0"/>
                <a:cs typeface="#9Slide03 Arima Madurai ExtraBo" panose="00000900000000000000" pitchFamily="2" charset="0"/>
              </a:rPr>
              <a:t>những</a:t>
            </a:r>
            <a:r>
              <a:rPr lang="en-US" sz="3200" dirty="0">
                <a:solidFill>
                  <a:srgbClr val="FF0066"/>
                </a:solidFill>
                <a:latin typeface="#9Slide03 Arima Madurai ExtraBo" panose="00000900000000000000" pitchFamily="2" charset="0"/>
                <a:cs typeface="#9Slide03 Arima Madurai ExtraBo" panose="00000900000000000000" pitchFamily="2" charset="0"/>
              </a:rPr>
              <a:t> </a:t>
            </a:r>
            <a:r>
              <a:rPr lang="en-US" sz="3200" dirty="0" err="1">
                <a:solidFill>
                  <a:srgbClr val="FF0066"/>
                </a:solidFill>
                <a:latin typeface="#9Slide03 Arima Madurai ExtraBo" panose="00000900000000000000" pitchFamily="2" charset="0"/>
                <a:cs typeface="#9Slide03 Arima Madurai ExtraBo" panose="00000900000000000000" pitchFamily="2" charset="0"/>
              </a:rPr>
              <a:t>thành</a:t>
            </a:r>
            <a:r>
              <a:rPr lang="en-US" sz="3200" dirty="0">
                <a:solidFill>
                  <a:srgbClr val="FF0066"/>
                </a:solidFill>
                <a:latin typeface="#9Slide03 Arima Madurai ExtraBo" panose="00000900000000000000" pitchFamily="2" charset="0"/>
                <a:cs typeface="#9Slide03 Arima Madurai ExtraBo" panose="00000900000000000000" pitchFamily="2" charset="0"/>
              </a:rPr>
              <a:t> </a:t>
            </a:r>
            <a:r>
              <a:rPr lang="en-US" sz="3200" dirty="0" err="1">
                <a:solidFill>
                  <a:srgbClr val="FF0066"/>
                </a:solidFill>
                <a:latin typeface="#9Slide03 Arima Madurai ExtraBo" panose="00000900000000000000" pitchFamily="2" charset="0"/>
                <a:cs typeface="#9Slide03 Arima Madurai ExtraBo" panose="00000900000000000000" pitchFamily="2" charset="0"/>
              </a:rPr>
              <a:t>tích</a:t>
            </a:r>
            <a:r>
              <a:rPr lang="en-US" sz="3200" dirty="0">
                <a:solidFill>
                  <a:srgbClr val="FF0066"/>
                </a:solidFill>
                <a:latin typeface="#9Slide03 Arima Madurai ExtraBo" panose="00000900000000000000" pitchFamily="2" charset="0"/>
                <a:cs typeface="#9Slide03 Arima Madurai ExtraBo" panose="00000900000000000000" pitchFamily="2" charset="0"/>
              </a:rPr>
              <a:t> </a:t>
            </a:r>
            <a:r>
              <a:rPr lang="en-US" sz="3200" dirty="0" err="1">
                <a:solidFill>
                  <a:srgbClr val="FF0066"/>
                </a:solidFill>
                <a:latin typeface="#9Slide03 Arima Madurai ExtraBo" panose="00000900000000000000" pitchFamily="2" charset="0"/>
                <a:cs typeface="#9Slide03 Arima Madurai ExtraBo" panose="00000900000000000000" pitchFamily="2" charset="0"/>
              </a:rPr>
              <a:t>gì</a:t>
            </a:r>
            <a:r>
              <a:rPr lang="en-US" sz="3200" dirty="0">
                <a:solidFill>
                  <a:srgbClr val="FF0066"/>
                </a:solidFill>
                <a:latin typeface="#9Slide03 Arima Madurai ExtraBo" panose="00000900000000000000" pitchFamily="2" charset="0"/>
                <a:cs typeface="#9Slide03 Arima Madurai ExtraBo" panose="00000900000000000000" pitchFamily="2" charset="0"/>
              </a:rPr>
              <a:t>?</a:t>
            </a:r>
            <a:endParaRPr lang="vi-VN" sz="3200" dirty="0">
              <a:solidFill>
                <a:srgbClr val="FF0066"/>
              </a:solidFill>
              <a:latin typeface="#9Slide03 Arima Madurai ExtraBo" panose="00000900000000000000" pitchFamily="2" charset="0"/>
              <a:cs typeface="#9Slide03 Arima Madurai ExtraBo" panose="000009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77933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任意多边形: 形状 1">
            <a:extLst>
              <a:ext uri="{FF2B5EF4-FFF2-40B4-BE49-F238E27FC236}">
                <a16:creationId xmlns:a16="http://schemas.microsoft.com/office/drawing/2014/main" id="{90026635-FD18-4E34-B8A5-842118B15905}"/>
              </a:ext>
            </a:extLst>
          </p:cNvPr>
          <p:cNvSpPr/>
          <p:nvPr/>
        </p:nvSpPr>
        <p:spPr>
          <a:xfrm>
            <a:off x="1019620" y="1239115"/>
            <a:ext cx="10741719" cy="5921535"/>
          </a:xfrm>
          <a:custGeom>
            <a:avLst/>
            <a:gdLst>
              <a:gd name="connsiteX0" fmla="*/ 628706 w 10741719"/>
              <a:gd name="connsiteY0" fmla="*/ 5679043 h 5921535"/>
              <a:gd name="connsiteX1" fmla="*/ 797148 w 10741719"/>
              <a:gd name="connsiteY1" fmla="*/ 4728548 h 5921535"/>
              <a:gd name="connsiteX2" fmla="*/ 207601 w 10741719"/>
              <a:gd name="connsiteY2" fmla="*/ 3657738 h 5921535"/>
              <a:gd name="connsiteX3" fmla="*/ 99317 w 10741719"/>
              <a:gd name="connsiteY3" fmla="*/ 1973317 h 5921535"/>
              <a:gd name="connsiteX4" fmla="*/ 1254348 w 10741719"/>
              <a:gd name="connsiteY4" fmla="*/ 661874 h 5921535"/>
              <a:gd name="connsiteX5" fmla="*/ 3552380 w 10741719"/>
              <a:gd name="connsiteY5" fmla="*/ 138 h 5921535"/>
              <a:gd name="connsiteX6" fmla="*/ 5477433 w 10741719"/>
              <a:gd name="connsiteY6" fmla="*/ 710001 h 5921535"/>
              <a:gd name="connsiteX7" fmla="*/ 6536212 w 10741719"/>
              <a:gd name="connsiteY7" fmla="*/ 1419864 h 5921535"/>
              <a:gd name="connsiteX8" fmla="*/ 8557517 w 10741719"/>
              <a:gd name="connsiteY8" fmla="*/ 1612369 h 5921535"/>
              <a:gd name="connsiteX9" fmla="*/ 9929117 w 10741719"/>
              <a:gd name="connsiteY9" fmla="*/ 2250043 h 5921535"/>
              <a:gd name="connsiteX10" fmla="*/ 10398348 w 10741719"/>
              <a:gd name="connsiteY10" fmla="*/ 3669769 h 5921535"/>
              <a:gd name="connsiteX11" fmla="*/ 9905054 w 10741719"/>
              <a:gd name="connsiteY11" fmla="*/ 4608232 h 5921535"/>
              <a:gd name="connsiteX12" fmla="*/ 10061464 w 10741719"/>
              <a:gd name="connsiteY12" fmla="*/ 5751232 h 5921535"/>
              <a:gd name="connsiteX13" fmla="*/ 10025369 w 10741719"/>
              <a:gd name="connsiteY13" fmla="*/ 5907643 h 5921535"/>
              <a:gd name="connsiteX14" fmla="*/ 628706 w 10741719"/>
              <a:gd name="connsiteY14" fmla="*/ 5679043 h 59215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0741719" h="5921535">
                <a:moveTo>
                  <a:pt x="628706" y="5679043"/>
                </a:moveTo>
                <a:cubicBezTo>
                  <a:pt x="-909331" y="5482527"/>
                  <a:pt x="867332" y="5065432"/>
                  <a:pt x="797148" y="4728548"/>
                </a:cubicBezTo>
                <a:cubicBezTo>
                  <a:pt x="726964" y="4391664"/>
                  <a:pt x="323906" y="4116943"/>
                  <a:pt x="207601" y="3657738"/>
                </a:cubicBezTo>
                <a:cubicBezTo>
                  <a:pt x="91296" y="3198533"/>
                  <a:pt x="-75141" y="2472627"/>
                  <a:pt x="99317" y="1973317"/>
                </a:cubicBezTo>
                <a:cubicBezTo>
                  <a:pt x="273775" y="1474007"/>
                  <a:pt x="678838" y="990737"/>
                  <a:pt x="1254348" y="661874"/>
                </a:cubicBezTo>
                <a:cubicBezTo>
                  <a:pt x="1829858" y="333011"/>
                  <a:pt x="2848533" y="-7883"/>
                  <a:pt x="3552380" y="138"/>
                </a:cubicBezTo>
                <a:cubicBezTo>
                  <a:pt x="4256227" y="8159"/>
                  <a:pt x="4980128" y="473380"/>
                  <a:pt x="5477433" y="710001"/>
                </a:cubicBezTo>
                <a:cubicBezTo>
                  <a:pt x="5974738" y="946622"/>
                  <a:pt x="6022865" y="1269469"/>
                  <a:pt x="6536212" y="1419864"/>
                </a:cubicBezTo>
                <a:cubicBezTo>
                  <a:pt x="7049559" y="1570259"/>
                  <a:pt x="7992033" y="1474006"/>
                  <a:pt x="8557517" y="1612369"/>
                </a:cubicBezTo>
                <a:cubicBezTo>
                  <a:pt x="9123001" y="1750732"/>
                  <a:pt x="9622312" y="1907143"/>
                  <a:pt x="9929117" y="2250043"/>
                </a:cubicBezTo>
                <a:cubicBezTo>
                  <a:pt x="10235922" y="2592943"/>
                  <a:pt x="10402359" y="3276737"/>
                  <a:pt x="10398348" y="3669769"/>
                </a:cubicBezTo>
                <a:cubicBezTo>
                  <a:pt x="10394338" y="4062800"/>
                  <a:pt x="9961201" y="4261321"/>
                  <a:pt x="9905054" y="4608232"/>
                </a:cubicBezTo>
                <a:cubicBezTo>
                  <a:pt x="9848907" y="4955143"/>
                  <a:pt x="10041412" y="5534663"/>
                  <a:pt x="10061464" y="5751232"/>
                </a:cubicBezTo>
                <a:cubicBezTo>
                  <a:pt x="10081517" y="5967801"/>
                  <a:pt x="11605516" y="5921680"/>
                  <a:pt x="10025369" y="5907643"/>
                </a:cubicBezTo>
                <a:cubicBezTo>
                  <a:pt x="8445222" y="5893606"/>
                  <a:pt x="2166743" y="5875559"/>
                  <a:pt x="628706" y="5679043"/>
                </a:cubicBezTo>
                <a:close/>
              </a:path>
            </a:pathLst>
          </a:custGeom>
          <a:solidFill>
            <a:schemeClr val="bg1">
              <a:alpha val="8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3" name="任意多边形: 形状 2">
            <a:extLst>
              <a:ext uri="{FF2B5EF4-FFF2-40B4-BE49-F238E27FC236}">
                <a16:creationId xmlns:a16="http://schemas.microsoft.com/office/drawing/2014/main" id="{5ECD9310-9EC2-44B3-9BCB-BA767359D597}"/>
              </a:ext>
            </a:extLst>
          </p:cNvPr>
          <p:cNvSpPr/>
          <p:nvPr/>
        </p:nvSpPr>
        <p:spPr>
          <a:xfrm>
            <a:off x="821483" y="1014084"/>
            <a:ext cx="10755492" cy="5898635"/>
          </a:xfrm>
          <a:custGeom>
            <a:avLst/>
            <a:gdLst>
              <a:gd name="connsiteX0" fmla="*/ 3362687 w 10755492"/>
              <a:gd name="connsiteY0" fmla="*/ 423 h 5898635"/>
              <a:gd name="connsiteX1" fmla="*/ 4989770 w 10755492"/>
              <a:gd name="connsiteY1" fmla="*/ 333453 h 5898635"/>
              <a:gd name="connsiteX2" fmla="*/ 6698254 w 10755492"/>
              <a:gd name="connsiteY2" fmla="*/ 1404263 h 5898635"/>
              <a:gd name="connsiteX3" fmla="*/ 9369264 w 10755492"/>
              <a:gd name="connsiteY3" fmla="*/ 1765211 h 5898635"/>
              <a:gd name="connsiteX4" fmla="*/ 10632580 w 10755492"/>
              <a:gd name="connsiteY4" fmla="*/ 2872116 h 5898635"/>
              <a:gd name="connsiteX5" fmla="*/ 10656643 w 10755492"/>
              <a:gd name="connsiteY5" fmla="*/ 4171527 h 5898635"/>
              <a:gd name="connsiteX6" fmla="*/ 10187412 w 10755492"/>
              <a:gd name="connsiteY6" fmla="*/ 4893421 h 5898635"/>
              <a:gd name="connsiteX7" fmla="*/ 10403980 w 10755492"/>
              <a:gd name="connsiteY7" fmla="*/ 5759695 h 5898635"/>
              <a:gd name="connsiteX8" fmla="*/ 10464138 w 10755492"/>
              <a:gd name="connsiteY8" fmla="*/ 5892042 h 5898635"/>
              <a:gd name="connsiteX9" fmla="*/ 10160411 w 10755492"/>
              <a:gd name="connsiteY9" fmla="*/ 5889105 h 5898635"/>
              <a:gd name="connsiteX10" fmla="*/ 10140999 w 10755492"/>
              <a:gd name="connsiteY10" fmla="*/ 5887685 h 5898635"/>
              <a:gd name="connsiteX11" fmla="*/ 10142772 w 10755492"/>
              <a:gd name="connsiteY11" fmla="*/ 5887232 h 5898635"/>
              <a:gd name="connsiteX12" fmla="*/ 10066340 w 10755492"/>
              <a:gd name="connsiteY12" fmla="*/ 5770105 h 5898635"/>
              <a:gd name="connsiteX13" fmla="*/ 9865997 w 10755492"/>
              <a:gd name="connsiteY13" fmla="*/ 4968733 h 5898635"/>
              <a:gd name="connsiteX14" fmla="*/ 10300073 w 10755492"/>
              <a:gd name="connsiteY14" fmla="*/ 4300923 h 5898635"/>
              <a:gd name="connsiteX15" fmla="*/ 10277813 w 10755492"/>
              <a:gd name="connsiteY15" fmla="*/ 3098865 h 5898635"/>
              <a:gd name="connsiteX16" fmla="*/ 9109145 w 10755492"/>
              <a:gd name="connsiteY16" fmla="*/ 2074890 h 5898635"/>
              <a:gd name="connsiteX17" fmla="*/ 6638249 w 10755492"/>
              <a:gd name="connsiteY17" fmla="*/ 1740985 h 5898635"/>
              <a:gd name="connsiteX18" fmla="*/ 5057766 w 10755492"/>
              <a:gd name="connsiteY18" fmla="*/ 750401 h 5898635"/>
              <a:gd name="connsiteX19" fmla="*/ 3020946 w 10755492"/>
              <a:gd name="connsiteY19" fmla="*/ 516667 h 5898635"/>
              <a:gd name="connsiteX20" fmla="*/ 817173 w 10755492"/>
              <a:gd name="connsiteY20" fmla="*/ 1919068 h 5898635"/>
              <a:gd name="connsiteX21" fmla="*/ 472138 w 10755492"/>
              <a:gd name="connsiteY21" fmla="*/ 3644243 h 5898635"/>
              <a:gd name="connsiteX22" fmla="*/ 1151078 w 10755492"/>
              <a:gd name="connsiteY22" fmla="*/ 4979863 h 5898635"/>
              <a:gd name="connsiteX23" fmla="*/ 1083122 w 10755492"/>
              <a:gd name="connsiteY23" fmla="*/ 5650673 h 5898635"/>
              <a:gd name="connsiteX24" fmla="*/ 996657 w 10755492"/>
              <a:gd name="connsiteY24" fmla="*/ 5833914 h 5898635"/>
              <a:gd name="connsiteX25" fmla="*/ 598243 w 10755492"/>
              <a:gd name="connsiteY25" fmla="*/ 5831884 h 5898635"/>
              <a:gd name="connsiteX26" fmla="*/ 766685 w 10755492"/>
              <a:gd name="connsiteY26" fmla="*/ 4905453 h 5898635"/>
              <a:gd name="connsiteX27" fmla="*/ 32759 w 10755492"/>
              <a:gd name="connsiteY27" fmla="*/ 3461663 h 5898635"/>
              <a:gd name="connsiteX28" fmla="*/ 405738 w 10755492"/>
              <a:gd name="connsiteY28" fmla="*/ 1596769 h 5898635"/>
              <a:gd name="connsiteX29" fmla="*/ 2787991 w 10755492"/>
              <a:gd name="connsiteY29" fmla="*/ 80790 h 5898635"/>
              <a:gd name="connsiteX30" fmla="*/ 3362687 w 10755492"/>
              <a:gd name="connsiteY30" fmla="*/ 423 h 58986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0755492" h="5898635">
                <a:moveTo>
                  <a:pt x="3362687" y="423"/>
                </a:moveTo>
                <a:cubicBezTo>
                  <a:pt x="3936631" y="-9823"/>
                  <a:pt x="4500988" y="168019"/>
                  <a:pt x="4989770" y="333453"/>
                </a:cubicBezTo>
                <a:cubicBezTo>
                  <a:pt x="5641481" y="554032"/>
                  <a:pt x="5968338" y="1165637"/>
                  <a:pt x="6698254" y="1404263"/>
                </a:cubicBezTo>
                <a:cubicBezTo>
                  <a:pt x="7428170" y="1642889"/>
                  <a:pt x="8713543" y="1520569"/>
                  <a:pt x="9369264" y="1765211"/>
                </a:cubicBezTo>
                <a:cubicBezTo>
                  <a:pt x="10024985" y="2009853"/>
                  <a:pt x="10418017" y="2471063"/>
                  <a:pt x="10632580" y="2872116"/>
                </a:cubicBezTo>
                <a:cubicBezTo>
                  <a:pt x="10847143" y="3273169"/>
                  <a:pt x="10730838" y="3834643"/>
                  <a:pt x="10656643" y="4171527"/>
                </a:cubicBezTo>
                <a:cubicBezTo>
                  <a:pt x="10582448" y="4508411"/>
                  <a:pt x="10229522" y="4628726"/>
                  <a:pt x="10187412" y="4893421"/>
                </a:cubicBezTo>
                <a:cubicBezTo>
                  <a:pt x="10145302" y="5158116"/>
                  <a:pt x="10357859" y="5593258"/>
                  <a:pt x="10403980" y="5759695"/>
                </a:cubicBezTo>
                <a:cubicBezTo>
                  <a:pt x="10450101" y="5926132"/>
                  <a:pt x="10524296" y="5871989"/>
                  <a:pt x="10464138" y="5892042"/>
                </a:cubicBezTo>
                <a:cubicBezTo>
                  <a:pt x="10426539" y="5904575"/>
                  <a:pt x="10271445" y="5896742"/>
                  <a:pt x="10160411" y="5889105"/>
                </a:cubicBezTo>
                <a:lnTo>
                  <a:pt x="10140999" y="5887685"/>
                </a:lnTo>
                <a:lnTo>
                  <a:pt x="10142772" y="5887232"/>
                </a:lnTo>
                <a:cubicBezTo>
                  <a:pt x="10144946" y="5886276"/>
                  <a:pt x="10098339" y="5885580"/>
                  <a:pt x="10066340" y="5770105"/>
                </a:cubicBezTo>
                <a:cubicBezTo>
                  <a:pt x="10023674" y="5616137"/>
                  <a:pt x="9827042" y="5213596"/>
                  <a:pt x="9865997" y="4968733"/>
                </a:cubicBezTo>
                <a:cubicBezTo>
                  <a:pt x="9904952" y="4723869"/>
                  <a:pt x="10231437" y="4612568"/>
                  <a:pt x="10300073" y="4300923"/>
                </a:cubicBezTo>
                <a:cubicBezTo>
                  <a:pt x="10368709" y="3989279"/>
                  <a:pt x="10476300" y="3469871"/>
                  <a:pt x="10277813" y="3098865"/>
                </a:cubicBezTo>
                <a:cubicBezTo>
                  <a:pt x="10079325" y="2727859"/>
                  <a:pt x="9715739" y="2301204"/>
                  <a:pt x="9109145" y="2074890"/>
                </a:cubicBezTo>
                <a:cubicBezTo>
                  <a:pt x="8502551" y="1848577"/>
                  <a:pt x="7313480" y="1961733"/>
                  <a:pt x="6638249" y="1740985"/>
                </a:cubicBezTo>
                <a:cubicBezTo>
                  <a:pt x="5963019" y="1520237"/>
                  <a:pt x="5660651" y="954454"/>
                  <a:pt x="5057766" y="750401"/>
                </a:cubicBezTo>
                <a:cubicBezTo>
                  <a:pt x="4454883" y="546348"/>
                  <a:pt x="3727711" y="321889"/>
                  <a:pt x="3020946" y="516667"/>
                </a:cubicBezTo>
                <a:cubicBezTo>
                  <a:pt x="2314181" y="711446"/>
                  <a:pt x="1241974" y="1397805"/>
                  <a:pt x="817173" y="1919068"/>
                </a:cubicBezTo>
                <a:cubicBezTo>
                  <a:pt x="392372" y="2440331"/>
                  <a:pt x="416487" y="3134111"/>
                  <a:pt x="472138" y="3644243"/>
                </a:cubicBezTo>
                <a:cubicBezTo>
                  <a:pt x="527789" y="4154375"/>
                  <a:pt x="1063892" y="4614422"/>
                  <a:pt x="1151078" y="4979863"/>
                </a:cubicBezTo>
                <a:cubicBezTo>
                  <a:pt x="1216467" y="5253944"/>
                  <a:pt x="1164468" y="5460721"/>
                  <a:pt x="1083122" y="5650673"/>
                </a:cubicBezTo>
                <a:lnTo>
                  <a:pt x="996657" y="5833914"/>
                </a:lnTo>
                <a:lnTo>
                  <a:pt x="598243" y="5831884"/>
                </a:lnTo>
                <a:cubicBezTo>
                  <a:pt x="729587" y="5566187"/>
                  <a:pt x="860932" y="5300490"/>
                  <a:pt x="766685" y="4905453"/>
                </a:cubicBezTo>
                <a:cubicBezTo>
                  <a:pt x="672438" y="4510416"/>
                  <a:pt x="92917" y="4013110"/>
                  <a:pt x="32759" y="3461663"/>
                </a:cubicBezTo>
                <a:cubicBezTo>
                  <a:pt x="-27399" y="2910216"/>
                  <a:pt x="-53467" y="2160248"/>
                  <a:pt x="405738" y="1596769"/>
                </a:cubicBezTo>
                <a:cubicBezTo>
                  <a:pt x="864943" y="1033290"/>
                  <a:pt x="2023986" y="291343"/>
                  <a:pt x="2787991" y="80790"/>
                </a:cubicBezTo>
                <a:cubicBezTo>
                  <a:pt x="2978993" y="28152"/>
                  <a:pt x="3171372" y="3838"/>
                  <a:pt x="3362687" y="423"/>
                </a:cubicBezTo>
                <a:close/>
              </a:path>
            </a:pathLst>
          </a:custGeom>
          <a:solidFill>
            <a:srgbClr val="F49DB1"/>
          </a:solidFill>
          <a:ln w="762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24FFC747-1A04-4EF4-8CE8-23D8A8630C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4379" y="0"/>
            <a:ext cx="12322898" cy="6946994"/>
          </a:xfrm>
          <a:prstGeom prst="rect">
            <a:avLst/>
          </a:prstGeom>
        </p:spPr>
      </p:pic>
      <p:sp>
        <p:nvSpPr>
          <p:cNvPr id="15" name="文本框 14">
            <a:extLst>
              <a:ext uri="{FF2B5EF4-FFF2-40B4-BE49-F238E27FC236}">
                <a16:creationId xmlns:a16="http://schemas.microsoft.com/office/drawing/2014/main" id="{05C962BC-3E3A-49B4-9EDA-8A28FC586626}"/>
              </a:ext>
            </a:extLst>
          </p:cNvPr>
          <p:cNvSpPr txBox="1"/>
          <p:nvPr/>
        </p:nvSpPr>
        <p:spPr>
          <a:xfrm>
            <a:off x="5909534" y="2900422"/>
            <a:ext cx="474015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400" dirty="0">
                <a:solidFill>
                  <a:srgbClr val="FF0000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#9Slide03 IcielPanton Black" panose="00000A00000000000000" pitchFamily="2" charset="0"/>
                <a:ea typeface="方正喵呜体" panose="02010600010101010101" pitchFamily="2" charset="-122"/>
              </a:rPr>
              <a:t>KỂ CHUYỆN THEO NHÓM</a:t>
            </a:r>
            <a:endParaRPr lang="zh-CN" altLang="en-US" sz="4400" spc="300" dirty="0">
              <a:solidFill>
                <a:srgbClr val="FF0000"/>
              </a:solidFill>
              <a:effectLst>
                <a:glow rad="228600">
                  <a:schemeClr val="accent4">
                    <a:satMod val="175000"/>
                    <a:alpha val="40000"/>
                  </a:schemeClr>
                </a:glow>
              </a:effectLst>
              <a:latin typeface="#9Slide03 IcielPanton Black" panose="00000A00000000000000" pitchFamily="2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8EBC75-6B7A-4C20-BAF3-D6C2BDD5008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534108">
            <a:off x="1995097" y="2827618"/>
            <a:ext cx="1423306" cy="129175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980BFAA-A376-41B3-91E6-B3E9241399B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0449829">
            <a:off x="4014663" y="2940911"/>
            <a:ext cx="1461743" cy="132885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F4C54E18-0F21-4EF1-B43E-76D9BDBF062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0122377">
            <a:off x="2189169" y="4583743"/>
            <a:ext cx="1512584" cy="139367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0F6053B4-58AE-4263-A72A-2333A76CA38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9918362">
            <a:off x="4483686" y="4589596"/>
            <a:ext cx="1661980" cy="1456798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6F12A94B-9099-485B-A1E6-706485A9B54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18923460">
            <a:off x="6626087" y="5140064"/>
            <a:ext cx="1657012" cy="140770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E2AA8124-C9A8-4484-986A-0DFFB32A7A9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19357687">
            <a:off x="8955743" y="4836416"/>
            <a:ext cx="1748799" cy="1498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33482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F74E8ED3-43D1-4C0A-96A4-A40FF3F6C81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6" name="组合 5">
            <a:extLst>
              <a:ext uri="{FF2B5EF4-FFF2-40B4-BE49-F238E27FC236}">
                <a16:creationId xmlns:a16="http://schemas.microsoft.com/office/drawing/2014/main" id="{2AACA59E-5DA5-453F-8890-40F27BC92B3C}"/>
              </a:ext>
            </a:extLst>
          </p:cNvPr>
          <p:cNvGrpSpPr/>
          <p:nvPr/>
        </p:nvGrpSpPr>
        <p:grpSpPr>
          <a:xfrm rot="10800000">
            <a:off x="626072" y="-886906"/>
            <a:ext cx="10939856" cy="6998947"/>
            <a:chOff x="821483" y="1014084"/>
            <a:chExt cx="10939856" cy="6146566"/>
          </a:xfrm>
        </p:grpSpPr>
        <p:sp>
          <p:nvSpPr>
            <p:cNvPr id="4" name="任意多边形: 形状 3">
              <a:extLst>
                <a:ext uri="{FF2B5EF4-FFF2-40B4-BE49-F238E27FC236}">
                  <a16:creationId xmlns:a16="http://schemas.microsoft.com/office/drawing/2014/main" id="{EC54161C-34F8-4097-9C8B-5F6010466710}"/>
                </a:ext>
              </a:extLst>
            </p:cNvPr>
            <p:cNvSpPr/>
            <p:nvPr/>
          </p:nvSpPr>
          <p:spPr>
            <a:xfrm>
              <a:off x="1019620" y="1239115"/>
              <a:ext cx="10741719" cy="5921535"/>
            </a:xfrm>
            <a:custGeom>
              <a:avLst/>
              <a:gdLst>
                <a:gd name="connsiteX0" fmla="*/ 628706 w 10741719"/>
                <a:gd name="connsiteY0" fmla="*/ 5679043 h 5921535"/>
                <a:gd name="connsiteX1" fmla="*/ 797148 w 10741719"/>
                <a:gd name="connsiteY1" fmla="*/ 4728548 h 5921535"/>
                <a:gd name="connsiteX2" fmla="*/ 207601 w 10741719"/>
                <a:gd name="connsiteY2" fmla="*/ 3657738 h 5921535"/>
                <a:gd name="connsiteX3" fmla="*/ 99317 w 10741719"/>
                <a:gd name="connsiteY3" fmla="*/ 1973317 h 5921535"/>
                <a:gd name="connsiteX4" fmla="*/ 1254348 w 10741719"/>
                <a:gd name="connsiteY4" fmla="*/ 661874 h 5921535"/>
                <a:gd name="connsiteX5" fmla="*/ 3552380 w 10741719"/>
                <a:gd name="connsiteY5" fmla="*/ 138 h 5921535"/>
                <a:gd name="connsiteX6" fmla="*/ 5477433 w 10741719"/>
                <a:gd name="connsiteY6" fmla="*/ 710001 h 5921535"/>
                <a:gd name="connsiteX7" fmla="*/ 6536212 w 10741719"/>
                <a:gd name="connsiteY7" fmla="*/ 1419864 h 5921535"/>
                <a:gd name="connsiteX8" fmla="*/ 8557517 w 10741719"/>
                <a:gd name="connsiteY8" fmla="*/ 1612369 h 5921535"/>
                <a:gd name="connsiteX9" fmla="*/ 9929117 w 10741719"/>
                <a:gd name="connsiteY9" fmla="*/ 2250043 h 5921535"/>
                <a:gd name="connsiteX10" fmla="*/ 10398348 w 10741719"/>
                <a:gd name="connsiteY10" fmla="*/ 3669769 h 5921535"/>
                <a:gd name="connsiteX11" fmla="*/ 9905054 w 10741719"/>
                <a:gd name="connsiteY11" fmla="*/ 4608232 h 5921535"/>
                <a:gd name="connsiteX12" fmla="*/ 10061464 w 10741719"/>
                <a:gd name="connsiteY12" fmla="*/ 5751232 h 5921535"/>
                <a:gd name="connsiteX13" fmla="*/ 10025369 w 10741719"/>
                <a:gd name="connsiteY13" fmla="*/ 5907643 h 5921535"/>
                <a:gd name="connsiteX14" fmla="*/ 628706 w 10741719"/>
                <a:gd name="connsiteY14" fmla="*/ 5679043 h 5921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741719" h="5921535">
                  <a:moveTo>
                    <a:pt x="628706" y="5679043"/>
                  </a:moveTo>
                  <a:cubicBezTo>
                    <a:pt x="-909331" y="5482527"/>
                    <a:pt x="867332" y="5065432"/>
                    <a:pt x="797148" y="4728548"/>
                  </a:cubicBezTo>
                  <a:cubicBezTo>
                    <a:pt x="726964" y="4391664"/>
                    <a:pt x="323906" y="4116943"/>
                    <a:pt x="207601" y="3657738"/>
                  </a:cubicBezTo>
                  <a:cubicBezTo>
                    <a:pt x="91296" y="3198533"/>
                    <a:pt x="-75141" y="2472627"/>
                    <a:pt x="99317" y="1973317"/>
                  </a:cubicBezTo>
                  <a:cubicBezTo>
                    <a:pt x="273775" y="1474007"/>
                    <a:pt x="678838" y="990737"/>
                    <a:pt x="1254348" y="661874"/>
                  </a:cubicBezTo>
                  <a:cubicBezTo>
                    <a:pt x="1829858" y="333011"/>
                    <a:pt x="2848533" y="-7883"/>
                    <a:pt x="3552380" y="138"/>
                  </a:cubicBezTo>
                  <a:cubicBezTo>
                    <a:pt x="4256227" y="8159"/>
                    <a:pt x="4980128" y="473380"/>
                    <a:pt x="5477433" y="710001"/>
                  </a:cubicBezTo>
                  <a:cubicBezTo>
                    <a:pt x="5974738" y="946622"/>
                    <a:pt x="6022865" y="1269469"/>
                    <a:pt x="6536212" y="1419864"/>
                  </a:cubicBezTo>
                  <a:cubicBezTo>
                    <a:pt x="7049559" y="1570259"/>
                    <a:pt x="7992033" y="1474006"/>
                    <a:pt x="8557517" y="1612369"/>
                  </a:cubicBezTo>
                  <a:cubicBezTo>
                    <a:pt x="9123001" y="1750732"/>
                    <a:pt x="9622312" y="1907143"/>
                    <a:pt x="9929117" y="2250043"/>
                  </a:cubicBezTo>
                  <a:cubicBezTo>
                    <a:pt x="10235922" y="2592943"/>
                    <a:pt x="10402359" y="3276737"/>
                    <a:pt x="10398348" y="3669769"/>
                  </a:cubicBezTo>
                  <a:cubicBezTo>
                    <a:pt x="10394338" y="4062800"/>
                    <a:pt x="9961201" y="4261321"/>
                    <a:pt x="9905054" y="4608232"/>
                  </a:cubicBezTo>
                  <a:cubicBezTo>
                    <a:pt x="9848907" y="4955143"/>
                    <a:pt x="10041412" y="5534663"/>
                    <a:pt x="10061464" y="5751232"/>
                  </a:cubicBezTo>
                  <a:cubicBezTo>
                    <a:pt x="10081517" y="5967801"/>
                    <a:pt x="11605516" y="5921680"/>
                    <a:pt x="10025369" y="5907643"/>
                  </a:cubicBezTo>
                  <a:cubicBezTo>
                    <a:pt x="8445222" y="5893606"/>
                    <a:pt x="2166743" y="5875559"/>
                    <a:pt x="628706" y="5679043"/>
                  </a:cubicBezTo>
                  <a:close/>
                </a:path>
              </a:pathLst>
            </a:custGeom>
            <a:solidFill>
              <a:schemeClr val="bg1">
                <a:alpha val="8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  <p:sp>
          <p:nvSpPr>
            <p:cNvPr id="5" name="任意多边形: 形状 4">
              <a:extLst>
                <a:ext uri="{FF2B5EF4-FFF2-40B4-BE49-F238E27FC236}">
                  <a16:creationId xmlns:a16="http://schemas.microsoft.com/office/drawing/2014/main" id="{4C697D25-C074-4A94-B30F-AB4AAA25B997}"/>
                </a:ext>
              </a:extLst>
            </p:cNvPr>
            <p:cNvSpPr/>
            <p:nvPr/>
          </p:nvSpPr>
          <p:spPr>
            <a:xfrm>
              <a:off x="821483" y="1014084"/>
              <a:ext cx="10755492" cy="5898635"/>
            </a:xfrm>
            <a:custGeom>
              <a:avLst/>
              <a:gdLst>
                <a:gd name="connsiteX0" fmla="*/ 3362687 w 10755492"/>
                <a:gd name="connsiteY0" fmla="*/ 423 h 5898635"/>
                <a:gd name="connsiteX1" fmla="*/ 4989770 w 10755492"/>
                <a:gd name="connsiteY1" fmla="*/ 333453 h 5898635"/>
                <a:gd name="connsiteX2" fmla="*/ 6698254 w 10755492"/>
                <a:gd name="connsiteY2" fmla="*/ 1404263 h 5898635"/>
                <a:gd name="connsiteX3" fmla="*/ 9369264 w 10755492"/>
                <a:gd name="connsiteY3" fmla="*/ 1765211 h 5898635"/>
                <a:gd name="connsiteX4" fmla="*/ 10632580 w 10755492"/>
                <a:gd name="connsiteY4" fmla="*/ 2872116 h 5898635"/>
                <a:gd name="connsiteX5" fmla="*/ 10656643 w 10755492"/>
                <a:gd name="connsiteY5" fmla="*/ 4171527 h 5898635"/>
                <a:gd name="connsiteX6" fmla="*/ 10187412 w 10755492"/>
                <a:gd name="connsiteY6" fmla="*/ 4893421 h 5898635"/>
                <a:gd name="connsiteX7" fmla="*/ 10403980 w 10755492"/>
                <a:gd name="connsiteY7" fmla="*/ 5759695 h 5898635"/>
                <a:gd name="connsiteX8" fmla="*/ 10464138 w 10755492"/>
                <a:gd name="connsiteY8" fmla="*/ 5892042 h 5898635"/>
                <a:gd name="connsiteX9" fmla="*/ 10160411 w 10755492"/>
                <a:gd name="connsiteY9" fmla="*/ 5889105 h 5898635"/>
                <a:gd name="connsiteX10" fmla="*/ 10140999 w 10755492"/>
                <a:gd name="connsiteY10" fmla="*/ 5887685 h 5898635"/>
                <a:gd name="connsiteX11" fmla="*/ 10142772 w 10755492"/>
                <a:gd name="connsiteY11" fmla="*/ 5887232 h 5898635"/>
                <a:gd name="connsiteX12" fmla="*/ 10066340 w 10755492"/>
                <a:gd name="connsiteY12" fmla="*/ 5770105 h 5898635"/>
                <a:gd name="connsiteX13" fmla="*/ 9865997 w 10755492"/>
                <a:gd name="connsiteY13" fmla="*/ 4968733 h 5898635"/>
                <a:gd name="connsiteX14" fmla="*/ 10300073 w 10755492"/>
                <a:gd name="connsiteY14" fmla="*/ 4300923 h 5898635"/>
                <a:gd name="connsiteX15" fmla="*/ 10277813 w 10755492"/>
                <a:gd name="connsiteY15" fmla="*/ 3098865 h 5898635"/>
                <a:gd name="connsiteX16" fmla="*/ 9109145 w 10755492"/>
                <a:gd name="connsiteY16" fmla="*/ 2074890 h 5898635"/>
                <a:gd name="connsiteX17" fmla="*/ 6638249 w 10755492"/>
                <a:gd name="connsiteY17" fmla="*/ 1740985 h 5898635"/>
                <a:gd name="connsiteX18" fmla="*/ 5057766 w 10755492"/>
                <a:gd name="connsiteY18" fmla="*/ 750401 h 5898635"/>
                <a:gd name="connsiteX19" fmla="*/ 3020946 w 10755492"/>
                <a:gd name="connsiteY19" fmla="*/ 516667 h 5898635"/>
                <a:gd name="connsiteX20" fmla="*/ 817173 w 10755492"/>
                <a:gd name="connsiteY20" fmla="*/ 1919068 h 5898635"/>
                <a:gd name="connsiteX21" fmla="*/ 472138 w 10755492"/>
                <a:gd name="connsiteY21" fmla="*/ 3644243 h 5898635"/>
                <a:gd name="connsiteX22" fmla="*/ 1151078 w 10755492"/>
                <a:gd name="connsiteY22" fmla="*/ 4979863 h 5898635"/>
                <a:gd name="connsiteX23" fmla="*/ 1083122 w 10755492"/>
                <a:gd name="connsiteY23" fmla="*/ 5650673 h 5898635"/>
                <a:gd name="connsiteX24" fmla="*/ 996657 w 10755492"/>
                <a:gd name="connsiteY24" fmla="*/ 5833914 h 5898635"/>
                <a:gd name="connsiteX25" fmla="*/ 598243 w 10755492"/>
                <a:gd name="connsiteY25" fmla="*/ 5831884 h 5898635"/>
                <a:gd name="connsiteX26" fmla="*/ 766685 w 10755492"/>
                <a:gd name="connsiteY26" fmla="*/ 4905453 h 5898635"/>
                <a:gd name="connsiteX27" fmla="*/ 32759 w 10755492"/>
                <a:gd name="connsiteY27" fmla="*/ 3461663 h 5898635"/>
                <a:gd name="connsiteX28" fmla="*/ 405738 w 10755492"/>
                <a:gd name="connsiteY28" fmla="*/ 1596769 h 5898635"/>
                <a:gd name="connsiteX29" fmla="*/ 2787991 w 10755492"/>
                <a:gd name="connsiteY29" fmla="*/ 80790 h 5898635"/>
                <a:gd name="connsiteX30" fmla="*/ 3362687 w 10755492"/>
                <a:gd name="connsiteY30" fmla="*/ 423 h 5898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0755492" h="5898635">
                  <a:moveTo>
                    <a:pt x="3362687" y="423"/>
                  </a:moveTo>
                  <a:cubicBezTo>
                    <a:pt x="3936631" y="-9823"/>
                    <a:pt x="4500988" y="168019"/>
                    <a:pt x="4989770" y="333453"/>
                  </a:cubicBezTo>
                  <a:cubicBezTo>
                    <a:pt x="5641481" y="554032"/>
                    <a:pt x="5968338" y="1165637"/>
                    <a:pt x="6698254" y="1404263"/>
                  </a:cubicBezTo>
                  <a:cubicBezTo>
                    <a:pt x="7428170" y="1642889"/>
                    <a:pt x="8713543" y="1520569"/>
                    <a:pt x="9369264" y="1765211"/>
                  </a:cubicBezTo>
                  <a:cubicBezTo>
                    <a:pt x="10024985" y="2009853"/>
                    <a:pt x="10418017" y="2471063"/>
                    <a:pt x="10632580" y="2872116"/>
                  </a:cubicBezTo>
                  <a:cubicBezTo>
                    <a:pt x="10847143" y="3273169"/>
                    <a:pt x="10730838" y="3834643"/>
                    <a:pt x="10656643" y="4171527"/>
                  </a:cubicBezTo>
                  <a:cubicBezTo>
                    <a:pt x="10582448" y="4508411"/>
                    <a:pt x="10229522" y="4628726"/>
                    <a:pt x="10187412" y="4893421"/>
                  </a:cubicBezTo>
                  <a:cubicBezTo>
                    <a:pt x="10145302" y="5158116"/>
                    <a:pt x="10357859" y="5593258"/>
                    <a:pt x="10403980" y="5759695"/>
                  </a:cubicBezTo>
                  <a:cubicBezTo>
                    <a:pt x="10450101" y="5926132"/>
                    <a:pt x="10524296" y="5871989"/>
                    <a:pt x="10464138" y="5892042"/>
                  </a:cubicBezTo>
                  <a:cubicBezTo>
                    <a:pt x="10426539" y="5904575"/>
                    <a:pt x="10271445" y="5896742"/>
                    <a:pt x="10160411" y="5889105"/>
                  </a:cubicBezTo>
                  <a:lnTo>
                    <a:pt x="10140999" y="5887685"/>
                  </a:lnTo>
                  <a:lnTo>
                    <a:pt x="10142772" y="5887232"/>
                  </a:lnTo>
                  <a:cubicBezTo>
                    <a:pt x="10144946" y="5886276"/>
                    <a:pt x="10098339" y="5885580"/>
                    <a:pt x="10066340" y="5770105"/>
                  </a:cubicBezTo>
                  <a:cubicBezTo>
                    <a:pt x="10023674" y="5616137"/>
                    <a:pt x="9827042" y="5213596"/>
                    <a:pt x="9865997" y="4968733"/>
                  </a:cubicBezTo>
                  <a:cubicBezTo>
                    <a:pt x="9904952" y="4723869"/>
                    <a:pt x="10231437" y="4612568"/>
                    <a:pt x="10300073" y="4300923"/>
                  </a:cubicBezTo>
                  <a:cubicBezTo>
                    <a:pt x="10368709" y="3989279"/>
                    <a:pt x="10476300" y="3469871"/>
                    <a:pt x="10277813" y="3098865"/>
                  </a:cubicBezTo>
                  <a:cubicBezTo>
                    <a:pt x="10079325" y="2727859"/>
                    <a:pt x="9715739" y="2301204"/>
                    <a:pt x="9109145" y="2074890"/>
                  </a:cubicBezTo>
                  <a:cubicBezTo>
                    <a:pt x="8502551" y="1848577"/>
                    <a:pt x="7313480" y="1961733"/>
                    <a:pt x="6638249" y="1740985"/>
                  </a:cubicBezTo>
                  <a:cubicBezTo>
                    <a:pt x="5963019" y="1520237"/>
                    <a:pt x="5660651" y="954454"/>
                    <a:pt x="5057766" y="750401"/>
                  </a:cubicBezTo>
                  <a:cubicBezTo>
                    <a:pt x="4454883" y="546348"/>
                    <a:pt x="3727711" y="321889"/>
                    <a:pt x="3020946" y="516667"/>
                  </a:cubicBezTo>
                  <a:cubicBezTo>
                    <a:pt x="2314181" y="711446"/>
                    <a:pt x="1241974" y="1397805"/>
                    <a:pt x="817173" y="1919068"/>
                  </a:cubicBezTo>
                  <a:cubicBezTo>
                    <a:pt x="392372" y="2440331"/>
                    <a:pt x="416487" y="3134111"/>
                    <a:pt x="472138" y="3644243"/>
                  </a:cubicBezTo>
                  <a:cubicBezTo>
                    <a:pt x="527789" y="4154375"/>
                    <a:pt x="1063892" y="4614422"/>
                    <a:pt x="1151078" y="4979863"/>
                  </a:cubicBezTo>
                  <a:cubicBezTo>
                    <a:pt x="1216467" y="5253944"/>
                    <a:pt x="1164468" y="5460721"/>
                    <a:pt x="1083122" y="5650673"/>
                  </a:cubicBezTo>
                  <a:lnTo>
                    <a:pt x="996657" y="5833914"/>
                  </a:lnTo>
                  <a:lnTo>
                    <a:pt x="598243" y="5831884"/>
                  </a:lnTo>
                  <a:cubicBezTo>
                    <a:pt x="729587" y="5566187"/>
                    <a:pt x="860932" y="5300490"/>
                    <a:pt x="766685" y="4905453"/>
                  </a:cubicBezTo>
                  <a:cubicBezTo>
                    <a:pt x="672438" y="4510416"/>
                    <a:pt x="92917" y="4013110"/>
                    <a:pt x="32759" y="3461663"/>
                  </a:cubicBezTo>
                  <a:cubicBezTo>
                    <a:pt x="-27399" y="2910216"/>
                    <a:pt x="-53467" y="2160248"/>
                    <a:pt x="405738" y="1596769"/>
                  </a:cubicBezTo>
                  <a:cubicBezTo>
                    <a:pt x="864943" y="1033290"/>
                    <a:pt x="2023986" y="291343"/>
                    <a:pt x="2787991" y="80790"/>
                  </a:cubicBezTo>
                  <a:cubicBezTo>
                    <a:pt x="2978993" y="28152"/>
                    <a:pt x="3171372" y="3838"/>
                    <a:pt x="3362687" y="423"/>
                  </a:cubicBezTo>
                  <a:close/>
                </a:path>
              </a:pathLst>
            </a:custGeom>
            <a:solidFill>
              <a:srgbClr val="F49DB1"/>
            </a:solidFill>
            <a:ln w="762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pic>
        <p:nvPicPr>
          <p:cNvPr id="8" name="图片 7">
            <a:extLst>
              <a:ext uri="{FF2B5EF4-FFF2-40B4-BE49-F238E27FC236}">
                <a16:creationId xmlns:a16="http://schemas.microsoft.com/office/drawing/2014/main" id="{D7BEB685-B97C-4688-9D04-C0DD426BECC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469232"/>
            <a:ext cx="12698594" cy="7158791"/>
          </a:xfrm>
          <a:prstGeom prst="rect">
            <a:avLst/>
          </a:prstGeom>
        </p:spPr>
      </p:pic>
      <p:pic>
        <p:nvPicPr>
          <p:cNvPr id="25" name="图片 24">
            <a:extLst>
              <a:ext uri="{FF2B5EF4-FFF2-40B4-BE49-F238E27FC236}">
                <a16:creationId xmlns:a16="http://schemas.microsoft.com/office/drawing/2014/main" id="{2B2D88A3-C2B8-4AD9-A941-DE9D4DDC968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1331" y="2522444"/>
            <a:ext cx="3600000" cy="36000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9AE93257-5842-4CBA-9CCD-3A8B6A49F64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8729" r="8858"/>
          <a:stretch/>
        </p:blipFill>
        <p:spPr>
          <a:xfrm>
            <a:off x="1463841" y="567529"/>
            <a:ext cx="9066179" cy="614910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809956883"/>
      </p:ext>
    </p:extLst>
  </p:cSld>
  <p:clrMapOvr>
    <a:masterClrMapping/>
  </p:clrMapOvr>
  <p:transition spd="slow">
    <p:wip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任意多边形: 形状 1">
            <a:extLst>
              <a:ext uri="{FF2B5EF4-FFF2-40B4-BE49-F238E27FC236}">
                <a16:creationId xmlns:a16="http://schemas.microsoft.com/office/drawing/2014/main" id="{90026635-FD18-4E34-B8A5-842118B15905}"/>
              </a:ext>
            </a:extLst>
          </p:cNvPr>
          <p:cNvSpPr/>
          <p:nvPr/>
        </p:nvSpPr>
        <p:spPr>
          <a:xfrm>
            <a:off x="1019620" y="1239115"/>
            <a:ext cx="10741719" cy="5921535"/>
          </a:xfrm>
          <a:custGeom>
            <a:avLst/>
            <a:gdLst>
              <a:gd name="connsiteX0" fmla="*/ 628706 w 10741719"/>
              <a:gd name="connsiteY0" fmla="*/ 5679043 h 5921535"/>
              <a:gd name="connsiteX1" fmla="*/ 797148 w 10741719"/>
              <a:gd name="connsiteY1" fmla="*/ 4728548 h 5921535"/>
              <a:gd name="connsiteX2" fmla="*/ 207601 w 10741719"/>
              <a:gd name="connsiteY2" fmla="*/ 3657738 h 5921535"/>
              <a:gd name="connsiteX3" fmla="*/ 99317 w 10741719"/>
              <a:gd name="connsiteY3" fmla="*/ 1973317 h 5921535"/>
              <a:gd name="connsiteX4" fmla="*/ 1254348 w 10741719"/>
              <a:gd name="connsiteY4" fmla="*/ 661874 h 5921535"/>
              <a:gd name="connsiteX5" fmla="*/ 3552380 w 10741719"/>
              <a:gd name="connsiteY5" fmla="*/ 138 h 5921535"/>
              <a:gd name="connsiteX6" fmla="*/ 5477433 w 10741719"/>
              <a:gd name="connsiteY6" fmla="*/ 710001 h 5921535"/>
              <a:gd name="connsiteX7" fmla="*/ 6536212 w 10741719"/>
              <a:gd name="connsiteY7" fmla="*/ 1419864 h 5921535"/>
              <a:gd name="connsiteX8" fmla="*/ 8557517 w 10741719"/>
              <a:gd name="connsiteY8" fmla="*/ 1612369 h 5921535"/>
              <a:gd name="connsiteX9" fmla="*/ 9929117 w 10741719"/>
              <a:gd name="connsiteY9" fmla="*/ 2250043 h 5921535"/>
              <a:gd name="connsiteX10" fmla="*/ 10398348 w 10741719"/>
              <a:gd name="connsiteY10" fmla="*/ 3669769 h 5921535"/>
              <a:gd name="connsiteX11" fmla="*/ 9905054 w 10741719"/>
              <a:gd name="connsiteY11" fmla="*/ 4608232 h 5921535"/>
              <a:gd name="connsiteX12" fmla="*/ 10061464 w 10741719"/>
              <a:gd name="connsiteY12" fmla="*/ 5751232 h 5921535"/>
              <a:gd name="connsiteX13" fmla="*/ 10025369 w 10741719"/>
              <a:gd name="connsiteY13" fmla="*/ 5907643 h 5921535"/>
              <a:gd name="connsiteX14" fmla="*/ 628706 w 10741719"/>
              <a:gd name="connsiteY14" fmla="*/ 5679043 h 59215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0741719" h="5921535">
                <a:moveTo>
                  <a:pt x="628706" y="5679043"/>
                </a:moveTo>
                <a:cubicBezTo>
                  <a:pt x="-909331" y="5482527"/>
                  <a:pt x="867332" y="5065432"/>
                  <a:pt x="797148" y="4728548"/>
                </a:cubicBezTo>
                <a:cubicBezTo>
                  <a:pt x="726964" y="4391664"/>
                  <a:pt x="323906" y="4116943"/>
                  <a:pt x="207601" y="3657738"/>
                </a:cubicBezTo>
                <a:cubicBezTo>
                  <a:pt x="91296" y="3198533"/>
                  <a:pt x="-75141" y="2472627"/>
                  <a:pt x="99317" y="1973317"/>
                </a:cubicBezTo>
                <a:cubicBezTo>
                  <a:pt x="273775" y="1474007"/>
                  <a:pt x="678838" y="990737"/>
                  <a:pt x="1254348" y="661874"/>
                </a:cubicBezTo>
                <a:cubicBezTo>
                  <a:pt x="1829858" y="333011"/>
                  <a:pt x="2848533" y="-7883"/>
                  <a:pt x="3552380" y="138"/>
                </a:cubicBezTo>
                <a:cubicBezTo>
                  <a:pt x="4256227" y="8159"/>
                  <a:pt x="4980128" y="473380"/>
                  <a:pt x="5477433" y="710001"/>
                </a:cubicBezTo>
                <a:cubicBezTo>
                  <a:pt x="5974738" y="946622"/>
                  <a:pt x="6022865" y="1269469"/>
                  <a:pt x="6536212" y="1419864"/>
                </a:cubicBezTo>
                <a:cubicBezTo>
                  <a:pt x="7049559" y="1570259"/>
                  <a:pt x="7992033" y="1474006"/>
                  <a:pt x="8557517" y="1612369"/>
                </a:cubicBezTo>
                <a:cubicBezTo>
                  <a:pt x="9123001" y="1750732"/>
                  <a:pt x="9622312" y="1907143"/>
                  <a:pt x="9929117" y="2250043"/>
                </a:cubicBezTo>
                <a:cubicBezTo>
                  <a:pt x="10235922" y="2592943"/>
                  <a:pt x="10402359" y="3276737"/>
                  <a:pt x="10398348" y="3669769"/>
                </a:cubicBezTo>
                <a:cubicBezTo>
                  <a:pt x="10394338" y="4062800"/>
                  <a:pt x="9961201" y="4261321"/>
                  <a:pt x="9905054" y="4608232"/>
                </a:cubicBezTo>
                <a:cubicBezTo>
                  <a:pt x="9848907" y="4955143"/>
                  <a:pt x="10041412" y="5534663"/>
                  <a:pt x="10061464" y="5751232"/>
                </a:cubicBezTo>
                <a:cubicBezTo>
                  <a:pt x="10081517" y="5967801"/>
                  <a:pt x="11605516" y="5921680"/>
                  <a:pt x="10025369" y="5907643"/>
                </a:cubicBezTo>
                <a:cubicBezTo>
                  <a:pt x="8445222" y="5893606"/>
                  <a:pt x="2166743" y="5875559"/>
                  <a:pt x="628706" y="5679043"/>
                </a:cubicBezTo>
                <a:close/>
              </a:path>
            </a:pathLst>
          </a:custGeom>
          <a:solidFill>
            <a:schemeClr val="bg1">
              <a:alpha val="8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3" name="任意多边形: 形状 2">
            <a:extLst>
              <a:ext uri="{FF2B5EF4-FFF2-40B4-BE49-F238E27FC236}">
                <a16:creationId xmlns:a16="http://schemas.microsoft.com/office/drawing/2014/main" id="{5ECD9310-9EC2-44B3-9BCB-BA767359D597}"/>
              </a:ext>
            </a:extLst>
          </p:cNvPr>
          <p:cNvSpPr/>
          <p:nvPr/>
        </p:nvSpPr>
        <p:spPr>
          <a:xfrm>
            <a:off x="821483" y="1014084"/>
            <a:ext cx="10755492" cy="5898635"/>
          </a:xfrm>
          <a:custGeom>
            <a:avLst/>
            <a:gdLst>
              <a:gd name="connsiteX0" fmla="*/ 3362687 w 10755492"/>
              <a:gd name="connsiteY0" fmla="*/ 423 h 5898635"/>
              <a:gd name="connsiteX1" fmla="*/ 4989770 w 10755492"/>
              <a:gd name="connsiteY1" fmla="*/ 333453 h 5898635"/>
              <a:gd name="connsiteX2" fmla="*/ 6698254 w 10755492"/>
              <a:gd name="connsiteY2" fmla="*/ 1404263 h 5898635"/>
              <a:gd name="connsiteX3" fmla="*/ 9369264 w 10755492"/>
              <a:gd name="connsiteY3" fmla="*/ 1765211 h 5898635"/>
              <a:gd name="connsiteX4" fmla="*/ 10632580 w 10755492"/>
              <a:gd name="connsiteY4" fmla="*/ 2872116 h 5898635"/>
              <a:gd name="connsiteX5" fmla="*/ 10656643 w 10755492"/>
              <a:gd name="connsiteY5" fmla="*/ 4171527 h 5898635"/>
              <a:gd name="connsiteX6" fmla="*/ 10187412 w 10755492"/>
              <a:gd name="connsiteY6" fmla="*/ 4893421 h 5898635"/>
              <a:gd name="connsiteX7" fmla="*/ 10403980 w 10755492"/>
              <a:gd name="connsiteY7" fmla="*/ 5759695 h 5898635"/>
              <a:gd name="connsiteX8" fmla="*/ 10464138 w 10755492"/>
              <a:gd name="connsiteY8" fmla="*/ 5892042 h 5898635"/>
              <a:gd name="connsiteX9" fmla="*/ 10160411 w 10755492"/>
              <a:gd name="connsiteY9" fmla="*/ 5889105 h 5898635"/>
              <a:gd name="connsiteX10" fmla="*/ 10140999 w 10755492"/>
              <a:gd name="connsiteY10" fmla="*/ 5887685 h 5898635"/>
              <a:gd name="connsiteX11" fmla="*/ 10142772 w 10755492"/>
              <a:gd name="connsiteY11" fmla="*/ 5887232 h 5898635"/>
              <a:gd name="connsiteX12" fmla="*/ 10066340 w 10755492"/>
              <a:gd name="connsiteY12" fmla="*/ 5770105 h 5898635"/>
              <a:gd name="connsiteX13" fmla="*/ 9865997 w 10755492"/>
              <a:gd name="connsiteY13" fmla="*/ 4968733 h 5898635"/>
              <a:gd name="connsiteX14" fmla="*/ 10300073 w 10755492"/>
              <a:gd name="connsiteY14" fmla="*/ 4300923 h 5898635"/>
              <a:gd name="connsiteX15" fmla="*/ 10277813 w 10755492"/>
              <a:gd name="connsiteY15" fmla="*/ 3098865 h 5898635"/>
              <a:gd name="connsiteX16" fmla="*/ 9109145 w 10755492"/>
              <a:gd name="connsiteY16" fmla="*/ 2074890 h 5898635"/>
              <a:gd name="connsiteX17" fmla="*/ 6638249 w 10755492"/>
              <a:gd name="connsiteY17" fmla="*/ 1740985 h 5898635"/>
              <a:gd name="connsiteX18" fmla="*/ 5057766 w 10755492"/>
              <a:gd name="connsiteY18" fmla="*/ 750401 h 5898635"/>
              <a:gd name="connsiteX19" fmla="*/ 3020946 w 10755492"/>
              <a:gd name="connsiteY19" fmla="*/ 516667 h 5898635"/>
              <a:gd name="connsiteX20" fmla="*/ 817173 w 10755492"/>
              <a:gd name="connsiteY20" fmla="*/ 1919068 h 5898635"/>
              <a:gd name="connsiteX21" fmla="*/ 472138 w 10755492"/>
              <a:gd name="connsiteY21" fmla="*/ 3644243 h 5898635"/>
              <a:gd name="connsiteX22" fmla="*/ 1151078 w 10755492"/>
              <a:gd name="connsiteY22" fmla="*/ 4979863 h 5898635"/>
              <a:gd name="connsiteX23" fmla="*/ 1083122 w 10755492"/>
              <a:gd name="connsiteY23" fmla="*/ 5650673 h 5898635"/>
              <a:gd name="connsiteX24" fmla="*/ 996657 w 10755492"/>
              <a:gd name="connsiteY24" fmla="*/ 5833914 h 5898635"/>
              <a:gd name="connsiteX25" fmla="*/ 598243 w 10755492"/>
              <a:gd name="connsiteY25" fmla="*/ 5831884 h 5898635"/>
              <a:gd name="connsiteX26" fmla="*/ 766685 w 10755492"/>
              <a:gd name="connsiteY26" fmla="*/ 4905453 h 5898635"/>
              <a:gd name="connsiteX27" fmla="*/ 32759 w 10755492"/>
              <a:gd name="connsiteY27" fmla="*/ 3461663 h 5898635"/>
              <a:gd name="connsiteX28" fmla="*/ 405738 w 10755492"/>
              <a:gd name="connsiteY28" fmla="*/ 1596769 h 5898635"/>
              <a:gd name="connsiteX29" fmla="*/ 2787991 w 10755492"/>
              <a:gd name="connsiteY29" fmla="*/ 80790 h 5898635"/>
              <a:gd name="connsiteX30" fmla="*/ 3362687 w 10755492"/>
              <a:gd name="connsiteY30" fmla="*/ 423 h 58986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0755492" h="5898635">
                <a:moveTo>
                  <a:pt x="3362687" y="423"/>
                </a:moveTo>
                <a:cubicBezTo>
                  <a:pt x="3936631" y="-9823"/>
                  <a:pt x="4500988" y="168019"/>
                  <a:pt x="4989770" y="333453"/>
                </a:cubicBezTo>
                <a:cubicBezTo>
                  <a:pt x="5641481" y="554032"/>
                  <a:pt x="5968338" y="1165637"/>
                  <a:pt x="6698254" y="1404263"/>
                </a:cubicBezTo>
                <a:cubicBezTo>
                  <a:pt x="7428170" y="1642889"/>
                  <a:pt x="8713543" y="1520569"/>
                  <a:pt x="9369264" y="1765211"/>
                </a:cubicBezTo>
                <a:cubicBezTo>
                  <a:pt x="10024985" y="2009853"/>
                  <a:pt x="10418017" y="2471063"/>
                  <a:pt x="10632580" y="2872116"/>
                </a:cubicBezTo>
                <a:cubicBezTo>
                  <a:pt x="10847143" y="3273169"/>
                  <a:pt x="10730838" y="3834643"/>
                  <a:pt x="10656643" y="4171527"/>
                </a:cubicBezTo>
                <a:cubicBezTo>
                  <a:pt x="10582448" y="4508411"/>
                  <a:pt x="10229522" y="4628726"/>
                  <a:pt x="10187412" y="4893421"/>
                </a:cubicBezTo>
                <a:cubicBezTo>
                  <a:pt x="10145302" y="5158116"/>
                  <a:pt x="10357859" y="5593258"/>
                  <a:pt x="10403980" y="5759695"/>
                </a:cubicBezTo>
                <a:cubicBezTo>
                  <a:pt x="10450101" y="5926132"/>
                  <a:pt x="10524296" y="5871989"/>
                  <a:pt x="10464138" y="5892042"/>
                </a:cubicBezTo>
                <a:cubicBezTo>
                  <a:pt x="10426539" y="5904575"/>
                  <a:pt x="10271445" y="5896742"/>
                  <a:pt x="10160411" y="5889105"/>
                </a:cubicBezTo>
                <a:lnTo>
                  <a:pt x="10140999" y="5887685"/>
                </a:lnTo>
                <a:lnTo>
                  <a:pt x="10142772" y="5887232"/>
                </a:lnTo>
                <a:cubicBezTo>
                  <a:pt x="10144946" y="5886276"/>
                  <a:pt x="10098339" y="5885580"/>
                  <a:pt x="10066340" y="5770105"/>
                </a:cubicBezTo>
                <a:cubicBezTo>
                  <a:pt x="10023674" y="5616137"/>
                  <a:pt x="9827042" y="5213596"/>
                  <a:pt x="9865997" y="4968733"/>
                </a:cubicBezTo>
                <a:cubicBezTo>
                  <a:pt x="9904952" y="4723869"/>
                  <a:pt x="10231437" y="4612568"/>
                  <a:pt x="10300073" y="4300923"/>
                </a:cubicBezTo>
                <a:cubicBezTo>
                  <a:pt x="10368709" y="3989279"/>
                  <a:pt x="10476300" y="3469871"/>
                  <a:pt x="10277813" y="3098865"/>
                </a:cubicBezTo>
                <a:cubicBezTo>
                  <a:pt x="10079325" y="2727859"/>
                  <a:pt x="9715739" y="2301204"/>
                  <a:pt x="9109145" y="2074890"/>
                </a:cubicBezTo>
                <a:cubicBezTo>
                  <a:pt x="8502551" y="1848577"/>
                  <a:pt x="7313480" y="1961733"/>
                  <a:pt x="6638249" y="1740985"/>
                </a:cubicBezTo>
                <a:cubicBezTo>
                  <a:pt x="5963019" y="1520237"/>
                  <a:pt x="5660651" y="954454"/>
                  <a:pt x="5057766" y="750401"/>
                </a:cubicBezTo>
                <a:cubicBezTo>
                  <a:pt x="4454883" y="546348"/>
                  <a:pt x="3727711" y="321889"/>
                  <a:pt x="3020946" y="516667"/>
                </a:cubicBezTo>
                <a:cubicBezTo>
                  <a:pt x="2314181" y="711446"/>
                  <a:pt x="1241974" y="1397805"/>
                  <a:pt x="817173" y="1919068"/>
                </a:cubicBezTo>
                <a:cubicBezTo>
                  <a:pt x="392372" y="2440331"/>
                  <a:pt x="416487" y="3134111"/>
                  <a:pt x="472138" y="3644243"/>
                </a:cubicBezTo>
                <a:cubicBezTo>
                  <a:pt x="527789" y="4154375"/>
                  <a:pt x="1063892" y="4614422"/>
                  <a:pt x="1151078" y="4979863"/>
                </a:cubicBezTo>
                <a:cubicBezTo>
                  <a:pt x="1216467" y="5253944"/>
                  <a:pt x="1164468" y="5460721"/>
                  <a:pt x="1083122" y="5650673"/>
                </a:cubicBezTo>
                <a:lnTo>
                  <a:pt x="996657" y="5833914"/>
                </a:lnTo>
                <a:lnTo>
                  <a:pt x="598243" y="5831884"/>
                </a:lnTo>
                <a:cubicBezTo>
                  <a:pt x="729587" y="5566187"/>
                  <a:pt x="860932" y="5300490"/>
                  <a:pt x="766685" y="4905453"/>
                </a:cubicBezTo>
                <a:cubicBezTo>
                  <a:pt x="672438" y="4510416"/>
                  <a:pt x="92917" y="4013110"/>
                  <a:pt x="32759" y="3461663"/>
                </a:cubicBezTo>
                <a:cubicBezTo>
                  <a:pt x="-27399" y="2910216"/>
                  <a:pt x="-53467" y="2160248"/>
                  <a:pt x="405738" y="1596769"/>
                </a:cubicBezTo>
                <a:cubicBezTo>
                  <a:pt x="864943" y="1033290"/>
                  <a:pt x="2023986" y="291343"/>
                  <a:pt x="2787991" y="80790"/>
                </a:cubicBezTo>
                <a:cubicBezTo>
                  <a:pt x="2978993" y="28152"/>
                  <a:pt x="3171372" y="3838"/>
                  <a:pt x="3362687" y="423"/>
                </a:cubicBezTo>
                <a:close/>
              </a:path>
            </a:pathLst>
          </a:custGeom>
          <a:solidFill>
            <a:srgbClr val="F49DB1"/>
          </a:solidFill>
          <a:ln w="762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24FFC747-1A04-4EF4-8CE8-23D8A8630C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4379" y="0"/>
            <a:ext cx="12322898" cy="6946994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4E6A3DA9-0BFC-4201-B823-5E6C8B5D632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750387" y="1890155"/>
            <a:ext cx="3542150" cy="5313725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793A00CE-D895-4388-AEA2-1287E455FFA1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89" b="9682"/>
          <a:stretch/>
        </p:blipFill>
        <p:spPr>
          <a:xfrm>
            <a:off x="2760149" y="5339338"/>
            <a:ext cx="2321041" cy="1180219"/>
          </a:xfrm>
          <a:prstGeom prst="rect">
            <a:avLst/>
          </a:prstGeom>
          <a:effectLst>
            <a:outerShdw blurRad="254000" dist="254000" dir="2700000" algn="tl" rotWithShape="0">
              <a:srgbClr val="0070C0">
                <a:alpha val="40000"/>
              </a:srgbClr>
            </a:outerShdw>
          </a:effectLst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C415D936-5370-46F9-A1DF-BB4459179DAA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89" b="9682"/>
          <a:stretch/>
        </p:blipFill>
        <p:spPr>
          <a:xfrm>
            <a:off x="6369798" y="2432509"/>
            <a:ext cx="2654671" cy="1349866"/>
          </a:xfrm>
          <a:prstGeom prst="rect">
            <a:avLst/>
          </a:prstGeom>
          <a:effectLst>
            <a:outerShdw blurRad="254000" dist="254000" dir="2700000" algn="tl" rotWithShape="0">
              <a:srgbClr val="0070C0">
                <a:alpha val="40000"/>
              </a:srgbClr>
            </a:outerShdw>
          </a:effectLst>
        </p:spPr>
      </p:pic>
      <p:sp>
        <p:nvSpPr>
          <p:cNvPr id="9" name="矩形 8">
            <a:extLst>
              <a:ext uri="{FF2B5EF4-FFF2-40B4-BE49-F238E27FC236}">
                <a16:creationId xmlns:a16="http://schemas.microsoft.com/office/drawing/2014/main" id="{F3F9575B-D7E9-4774-8D34-BAA63DADB3DA}"/>
              </a:ext>
            </a:extLst>
          </p:cNvPr>
          <p:cNvSpPr/>
          <p:nvPr/>
        </p:nvSpPr>
        <p:spPr>
          <a:xfrm>
            <a:off x="2683067" y="3381644"/>
            <a:ext cx="5990727" cy="2092881"/>
          </a:xfrm>
          <a:prstGeom prst="rect">
            <a:avLst/>
          </a:prstGeom>
        </p:spPr>
        <p:txBody>
          <a:bodyPr vert="horz" wrap="square">
            <a:spAutoFit/>
          </a:bodyPr>
          <a:lstStyle/>
          <a:p>
            <a:pPr algn="ctr"/>
            <a:r>
              <a:rPr lang="en-US" altLang="zh-CN" sz="6500" b="1" dirty="0" err="1">
                <a:solidFill>
                  <a:srgbClr val="6D3A0E"/>
                </a:solidFill>
                <a:latin typeface="UVN Ba Le" panose="04030605060802020503" pitchFamily="82" charset="0"/>
                <a:ea typeface="方正静蕾简体" panose="02000000000000000000" pitchFamily="2" charset="-122"/>
              </a:rPr>
              <a:t>Tấm</a:t>
            </a:r>
            <a:r>
              <a:rPr lang="en-US" altLang="zh-CN" sz="6500" b="1" dirty="0">
                <a:solidFill>
                  <a:srgbClr val="6D3A0E"/>
                </a:solidFill>
                <a:latin typeface="UVN Ba Le" panose="04030605060802020503" pitchFamily="82" charset="0"/>
                <a:ea typeface="方正静蕾简体" panose="02000000000000000000" pitchFamily="2" charset="-122"/>
              </a:rPr>
              <a:t> </a:t>
            </a:r>
            <a:r>
              <a:rPr lang="en-US" altLang="zh-CN" sz="6500" b="1" dirty="0" err="1">
                <a:solidFill>
                  <a:srgbClr val="6D3A0E"/>
                </a:solidFill>
                <a:latin typeface="UVN Ba Le" panose="04030605060802020503" pitchFamily="82" charset="0"/>
                <a:ea typeface="方正静蕾简体" panose="02000000000000000000" pitchFamily="2" charset="-122"/>
              </a:rPr>
              <a:t>gương</a:t>
            </a:r>
            <a:r>
              <a:rPr lang="en-US" altLang="zh-CN" sz="6500" b="1" dirty="0">
                <a:solidFill>
                  <a:srgbClr val="6D3A0E"/>
                </a:solidFill>
                <a:latin typeface="UVN Ba Le" panose="04030605060802020503" pitchFamily="82" charset="0"/>
                <a:ea typeface="方正静蕾简体" panose="02000000000000000000" pitchFamily="2" charset="-122"/>
              </a:rPr>
              <a:t> </a:t>
            </a:r>
          </a:p>
          <a:p>
            <a:pPr algn="ctr"/>
            <a:r>
              <a:rPr lang="en-US" altLang="zh-CN" sz="6500" b="1" dirty="0" err="1">
                <a:solidFill>
                  <a:srgbClr val="6D3A0E"/>
                </a:solidFill>
                <a:latin typeface="UVN Ba Le" panose="04030605060802020503" pitchFamily="82" charset="0"/>
                <a:ea typeface="方正静蕾简体" panose="02000000000000000000" pitchFamily="2" charset="-122"/>
              </a:rPr>
              <a:t>vượt</a:t>
            </a:r>
            <a:r>
              <a:rPr lang="en-US" altLang="zh-CN" sz="6500" b="1" dirty="0">
                <a:solidFill>
                  <a:srgbClr val="6D3A0E"/>
                </a:solidFill>
                <a:latin typeface="UVN Ba Le" panose="04030605060802020503" pitchFamily="82" charset="0"/>
                <a:ea typeface="方正静蕾简体" panose="02000000000000000000" pitchFamily="2" charset="-122"/>
              </a:rPr>
              <a:t> </a:t>
            </a:r>
            <a:r>
              <a:rPr lang="en-US" altLang="zh-CN" sz="6500" b="1" dirty="0" err="1">
                <a:solidFill>
                  <a:srgbClr val="6D3A0E"/>
                </a:solidFill>
                <a:latin typeface="UVN Ba Le" panose="04030605060802020503" pitchFamily="82" charset="0"/>
                <a:ea typeface="方正静蕾简体" panose="02000000000000000000" pitchFamily="2" charset="-122"/>
              </a:rPr>
              <a:t>khó</a:t>
            </a:r>
            <a:r>
              <a:rPr lang="en-US" altLang="zh-CN" sz="6500" b="1" dirty="0">
                <a:solidFill>
                  <a:srgbClr val="6D3A0E"/>
                </a:solidFill>
                <a:latin typeface="UVN Ba Le" panose="04030605060802020503" pitchFamily="82" charset="0"/>
                <a:ea typeface="方正静蕾简体" panose="02000000000000000000" pitchFamily="2" charset="-122"/>
              </a:rPr>
              <a:t> </a:t>
            </a:r>
            <a:endParaRPr lang="zh-CN" altLang="en-US" sz="6500" b="1" dirty="0">
              <a:solidFill>
                <a:srgbClr val="6D3A0E"/>
              </a:solidFill>
              <a:latin typeface="UVN Ba Le" panose="04030605060802020503" pitchFamily="82" charset="0"/>
              <a:ea typeface="方正静蕾简体" panose="02000000000000000000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50074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CB9D20B-45AA-4AD6-BEC5-FBD32E352A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211930">
            <a:off x="1972925" y="804318"/>
            <a:ext cx="8714961" cy="524936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AE68D07-CEA5-49AA-ADED-31F5CD3843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424565">
            <a:off x="2851639" y="1235779"/>
            <a:ext cx="7277825" cy="438644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EB5402A-D248-490E-B995-0E599F450F2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486926">
            <a:off x="2284425" y="966270"/>
            <a:ext cx="7623150" cy="457233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5" name="Picture 4" descr="A group of people sitting in chairs&#10;&#10;Description automatically generated with medium confidence">
            <a:extLst>
              <a:ext uri="{FF2B5EF4-FFF2-40B4-BE49-F238E27FC236}">
                <a16:creationId xmlns:a16="http://schemas.microsoft.com/office/drawing/2014/main" id="{BE1E1C7F-5261-4C82-A927-41234CA4AC9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0075" y="1102733"/>
            <a:ext cx="8754624" cy="5304175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8" presetClass="exit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任意多边形: 形状 1">
            <a:extLst>
              <a:ext uri="{FF2B5EF4-FFF2-40B4-BE49-F238E27FC236}">
                <a16:creationId xmlns:a16="http://schemas.microsoft.com/office/drawing/2014/main" id="{90026635-FD18-4E34-B8A5-842118B15905}"/>
              </a:ext>
            </a:extLst>
          </p:cNvPr>
          <p:cNvSpPr/>
          <p:nvPr/>
        </p:nvSpPr>
        <p:spPr>
          <a:xfrm>
            <a:off x="1019620" y="1239115"/>
            <a:ext cx="10741719" cy="5921535"/>
          </a:xfrm>
          <a:custGeom>
            <a:avLst/>
            <a:gdLst>
              <a:gd name="connsiteX0" fmla="*/ 628706 w 10741719"/>
              <a:gd name="connsiteY0" fmla="*/ 5679043 h 5921535"/>
              <a:gd name="connsiteX1" fmla="*/ 797148 w 10741719"/>
              <a:gd name="connsiteY1" fmla="*/ 4728548 h 5921535"/>
              <a:gd name="connsiteX2" fmla="*/ 207601 w 10741719"/>
              <a:gd name="connsiteY2" fmla="*/ 3657738 h 5921535"/>
              <a:gd name="connsiteX3" fmla="*/ 99317 w 10741719"/>
              <a:gd name="connsiteY3" fmla="*/ 1973317 h 5921535"/>
              <a:gd name="connsiteX4" fmla="*/ 1254348 w 10741719"/>
              <a:gd name="connsiteY4" fmla="*/ 661874 h 5921535"/>
              <a:gd name="connsiteX5" fmla="*/ 3552380 w 10741719"/>
              <a:gd name="connsiteY5" fmla="*/ 138 h 5921535"/>
              <a:gd name="connsiteX6" fmla="*/ 5477433 w 10741719"/>
              <a:gd name="connsiteY6" fmla="*/ 710001 h 5921535"/>
              <a:gd name="connsiteX7" fmla="*/ 6536212 w 10741719"/>
              <a:gd name="connsiteY7" fmla="*/ 1419864 h 5921535"/>
              <a:gd name="connsiteX8" fmla="*/ 8557517 w 10741719"/>
              <a:gd name="connsiteY8" fmla="*/ 1612369 h 5921535"/>
              <a:gd name="connsiteX9" fmla="*/ 9929117 w 10741719"/>
              <a:gd name="connsiteY9" fmla="*/ 2250043 h 5921535"/>
              <a:gd name="connsiteX10" fmla="*/ 10398348 w 10741719"/>
              <a:gd name="connsiteY10" fmla="*/ 3669769 h 5921535"/>
              <a:gd name="connsiteX11" fmla="*/ 9905054 w 10741719"/>
              <a:gd name="connsiteY11" fmla="*/ 4608232 h 5921535"/>
              <a:gd name="connsiteX12" fmla="*/ 10061464 w 10741719"/>
              <a:gd name="connsiteY12" fmla="*/ 5751232 h 5921535"/>
              <a:gd name="connsiteX13" fmla="*/ 10025369 w 10741719"/>
              <a:gd name="connsiteY13" fmla="*/ 5907643 h 5921535"/>
              <a:gd name="connsiteX14" fmla="*/ 628706 w 10741719"/>
              <a:gd name="connsiteY14" fmla="*/ 5679043 h 59215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0741719" h="5921535">
                <a:moveTo>
                  <a:pt x="628706" y="5679043"/>
                </a:moveTo>
                <a:cubicBezTo>
                  <a:pt x="-909331" y="5482527"/>
                  <a:pt x="867332" y="5065432"/>
                  <a:pt x="797148" y="4728548"/>
                </a:cubicBezTo>
                <a:cubicBezTo>
                  <a:pt x="726964" y="4391664"/>
                  <a:pt x="323906" y="4116943"/>
                  <a:pt x="207601" y="3657738"/>
                </a:cubicBezTo>
                <a:cubicBezTo>
                  <a:pt x="91296" y="3198533"/>
                  <a:pt x="-75141" y="2472627"/>
                  <a:pt x="99317" y="1973317"/>
                </a:cubicBezTo>
                <a:cubicBezTo>
                  <a:pt x="273775" y="1474007"/>
                  <a:pt x="678838" y="990737"/>
                  <a:pt x="1254348" y="661874"/>
                </a:cubicBezTo>
                <a:cubicBezTo>
                  <a:pt x="1829858" y="333011"/>
                  <a:pt x="2848533" y="-7883"/>
                  <a:pt x="3552380" y="138"/>
                </a:cubicBezTo>
                <a:cubicBezTo>
                  <a:pt x="4256227" y="8159"/>
                  <a:pt x="4980128" y="473380"/>
                  <a:pt x="5477433" y="710001"/>
                </a:cubicBezTo>
                <a:cubicBezTo>
                  <a:pt x="5974738" y="946622"/>
                  <a:pt x="6022865" y="1269469"/>
                  <a:pt x="6536212" y="1419864"/>
                </a:cubicBezTo>
                <a:cubicBezTo>
                  <a:pt x="7049559" y="1570259"/>
                  <a:pt x="7992033" y="1474006"/>
                  <a:pt x="8557517" y="1612369"/>
                </a:cubicBezTo>
                <a:cubicBezTo>
                  <a:pt x="9123001" y="1750732"/>
                  <a:pt x="9622312" y="1907143"/>
                  <a:pt x="9929117" y="2250043"/>
                </a:cubicBezTo>
                <a:cubicBezTo>
                  <a:pt x="10235922" y="2592943"/>
                  <a:pt x="10402359" y="3276737"/>
                  <a:pt x="10398348" y="3669769"/>
                </a:cubicBezTo>
                <a:cubicBezTo>
                  <a:pt x="10394338" y="4062800"/>
                  <a:pt x="9961201" y="4261321"/>
                  <a:pt x="9905054" y="4608232"/>
                </a:cubicBezTo>
                <a:cubicBezTo>
                  <a:pt x="9848907" y="4955143"/>
                  <a:pt x="10041412" y="5534663"/>
                  <a:pt x="10061464" y="5751232"/>
                </a:cubicBezTo>
                <a:cubicBezTo>
                  <a:pt x="10081517" y="5967801"/>
                  <a:pt x="11605516" y="5921680"/>
                  <a:pt x="10025369" y="5907643"/>
                </a:cubicBezTo>
                <a:cubicBezTo>
                  <a:pt x="8445222" y="5893606"/>
                  <a:pt x="2166743" y="5875559"/>
                  <a:pt x="628706" y="5679043"/>
                </a:cubicBezTo>
                <a:close/>
              </a:path>
            </a:pathLst>
          </a:custGeom>
          <a:solidFill>
            <a:schemeClr val="bg1">
              <a:alpha val="8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latin typeface="#9Slide03 IcielPanton Black" panose="00000A00000000000000" pitchFamily="2" charset="0"/>
            </a:endParaRPr>
          </a:p>
        </p:txBody>
      </p:sp>
      <p:sp>
        <p:nvSpPr>
          <p:cNvPr id="3" name="任意多边形: 形状 2">
            <a:extLst>
              <a:ext uri="{FF2B5EF4-FFF2-40B4-BE49-F238E27FC236}">
                <a16:creationId xmlns:a16="http://schemas.microsoft.com/office/drawing/2014/main" id="{5ECD9310-9EC2-44B3-9BCB-BA767359D597}"/>
              </a:ext>
            </a:extLst>
          </p:cNvPr>
          <p:cNvSpPr/>
          <p:nvPr/>
        </p:nvSpPr>
        <p:spPr>
          <a:xfrm>
            <a:off x="821483" y="1014084"/>
            <a:ext cx="10755492" cy="5898635"/>
          </a:xfrm>
          <a:custGeom>
            <a:avLst/>
            <a:gdLst>
              <a:gd name="connsiteX0" fmla="*/ 3362687 w 10755492"/>
              <a:gd name="connsiteY0" fmla="*/ 423 h 5898635"/>
              <a:gd name="connsiteX1" fmla="*/ 4989770 w 10755492"/>
              <a:gd name="connsiteY1" fmla="*/ 333453 h 5898635"/>
              <a:gd name="connsiteX2" fmla="*/ 6698254 w 10755492"/>
              <a:gd name="connsiteY2" fmla="*/ 1404263 h 5898635"/>
              <a:gd name="connsiteX3" fmla="*/ 9369264 w 10755492"/>
              <a:gd name="connsiteY3" fmla="*/ 1765211 h 5898635"/>
              <a:gd name="connsiteX4" fmla="*/ 10632580 w 10755492"/>
              <a:gd name="connsiteY4" fmla="*/ 2872116 h 5898635"/>
              <a:gd name="connsiteX5" fmla="*/ 10656643 w 10755492"/>
              <a:gd name="connsiteY5" fmla="*/ 4171527 h 5898635"/>
              <a:gd name="connsiteX6" fmla="*/ 10187412 w 10755492"/>
              <a:gd name="connsiteY6" fmla="*/ 4893421 h 5898635"/>
              <a:gd name="connsiteX7" fmla="*/ 10403980 w 10755492"/>
              <a:gd name="connsiteY7" fmla="*/ 5759695 h 5898635"/>
              <a:gd name="connsiteX8" fmla="*/ 10464138 w 10755492"/>
              <a:gd name="connsiteY8" fmla="*/ 5892042 h 5898635"/>
              <a:gd name="connsiteX9" fmla="*/ 10160411 w 10755492"/>
              <a:gd name="connsiteY9" fmla="*/ 5889105 h 5898635"/>
              <a:gd name="connsiteX10" fmla="*/ 10140999 w 10755492"/>
              <a:gd name="connsiteY10" fmla="*/ 5887685 h 5898635"/>
              <a:gd name="connsiteX11" fmla="*/ 10142772 w 10755492"/>
              <a:gd name="connsiteY11" fmla="*/ 5887232 h 5898635"/>
              <a:gd name="connsiteX12" fmla="*/ 10066340 w 10755492"/>
              <a:gd name="connsiteY12" fmla="*/ 5770105 h 5898635"/>
              <a:gd name="connsiteX13" fmla="*/ 9865997 w 10755492"/>
              <a:gd name="connsiteY13" fmla="*/ 4968733 h 5898635"/>
              <a:gd name="connsiteX14" fmla="*/ 10300073 w 10755492"/>
              <a:gd name="connsiteY14" fmla="*/ 4300923 h 5898635"/>
              <a:gd name="connsiteX15" fmla="*/ 10277813 w 10755492"/>
              <a:gd name="connsiteY15" fmla="*/ 3098865 h 5898635"/>
              <a:gd name="connsiteX16" fmla="*/ 9109145 w 10755492"/>
              <a:gd name="connsiteY16" fmla="*/ 2074890 h 5898635"/>
              <a:gd name="connsiteX17" fmla="*/ 6638249 w 10755492"/>
              <a:gd name="connsiteY17" fmla="*/ 1740985 h 5898635"/>
              <a:gd name="connsiteX18" fmla="*/ 5057766 w 10755492"/>
              <a:gd name="connsiteY18" fmla="*/ 750401 h 5898635"/>
              <a:gd name="connsiteX19" fmla="*/ 3020946 w 10755492"/>
              <a:gd name="connsiteY19" fmla="*/ 516667 h 5898635"/>
              <a:gd name="connsiteX20" fmla="*/ 817173 w 10755492"/>
              <a:gd name="connsiteY20" fmla="*/ 1919068 h 5898635"/>
              <a:gd name="connsiteX21" fmla="*/ 472138 w 10755492"/>
              <a:gd name="connsiteY21" fmla="*/ 3644243 h 5898635"/>
              <a:gd name="connsiteX22" fmla="*/ 1151078 w 10755492"/>
              <a:gd name="connsiteY22" fmla="*/ 4979863 h 5898635"/>
              <a:gd name="connsiteX23" fmla="*/ 1083122 w 10755492"/>
              <a:gd name="connsiteY23" fmla="*/ 5650673 h 5898635"/>
              <a:gd name="connsiteX24" fmla="*/ 996657 w 10755492"/>
              <a:gd name="connsiteY24" fmla="*/ 5833914 h 5898635"/>
              <a:gd name="connsiteX25" fmla="*/ 598243 w 10755492"/>
              <a:gd name="connsiteY25" fmla="*/ 5831884 h 5898635"/>
              <a:gd name="connsiteX26" fmla="*/ 766685 w 10755492"/>
              <a:gd name="connsiteY26" fmla="*/ 4905453 h 5898635"/>
              <a:gd name="connsiteX27" fmla="*/ 32759 w 10755492"/>
              <a:gd name="connsiteY27" fmla="*/ 3461663 h 5898635"/>
              <a:gd name="connsiteX28" fmla="*/ 405738 w 10755492"/>
              <a:gd name="connsiteY28" fmla="*/ 1596769 h 5898635"/>
              <a:gd name="connsiteX29" fmla="*/ 2787991 w 10755492"/>
              <a:gd name="connsiteY29" fmla="*/ 80790 h 5898635"/>
              <a:gd name="connsiteX30" fmla="*/ 3362687 w 10755492"/>
              <a:gd name="connsiteY30" fmla="*/ 423 h 58986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0755492" h="5898635">
                <a:moveTo>
                  <a:pt x="3362687" y="423"/>
                </a:moveTo>
                <a:cubicBezTo>
                  <a:pt x="3936631" y="-9823"/>
                  <a:pt x="4500988" y="168019"/>
                  <a:pt x="4989770" y="333453"/>
                </a:cubicBezTo>
                <a:cubicBezTo>
                  <a:pt x="5641481" y="554032"/>
                  <a:pt x="5968338" y="1165637"/>
                  <a:pt x="6698254" y="1404263"/>
                </a:cubicBezTo>
                <a:cubicBezTo>
                  <a:pt x="7428170" y="1642889"/>
                  <a:pt x="8713543" y="1520569"/>
                  <a:pt x="9369264" y="1765211"/>
                </a:cubicBezTo>
                <a:cubicBezTo>
                  <a:pt x="10024985" y="2009853"/>
                  <a:pt x="10418017" y="2471063"/>
                  <a:pt x="10632580" y="2872116"/>
                </a:cubicBezTo>
                <a:cubicBezTo>
                  <a:pt x="10847143" y="3273169"/>
                  <a:pt x="10730838" y="3834643"/>
                  <a:pt x="10656643" y="4171527"/>
                </a:cubicBezTo>
                <a:cubicBezTo>
                  <a:pt x="10582448" y="4508411"/>
                  <a:pt x="10229522" y="4628726"/>
                  <a:pt x="10187412" y="4893421"/>
                </a:cubicBezTo>
                <a:cubicBezTo>
                  <a:pt x="10145302" y="5158116"/>
                  <a:pt x="10357859" y="5593258"/>
                  <a:pt x="10403980" y="5759695"/>
                </a:cubicBezTo>
                <a:cubicBezTo>
                  <a:pt x="10450101" y="5926132"/>
                  <a:pt x="10524296" y="5871989"/>
                  <a:pt x="10464138" y="5892042"/>
                </a:cubicBezTo>
                <a:cubicBezTo>
                  <a:pt x="10426539" y="5904575"/>
                  <a:pt x="10271445" y="5896742"/>
                  <a:pt x="10160411" y="5889105"/>
                </a:cubicBezTo>
                <a:lnTo>
                  <a:pt x="10140999" y="5887685"/>
                </a:lnTo>
                <a:lnTo>
                  <a:pt x="10142772" y="5887232"/>
                </a:lnTo>
                <a:cubicBezTo>
                  <a:pt x="10144946" y="5886276"/>
                  <a:pt x="10098339" y="5885580"/>
                  <a:pt x="10066340" y="5770105"/>
                </a:cubicBezTo>
                <a:cubicBezTo>
                  <a:pt x="10023674" y="5616137"/>
                  <a:pt x="9827042" y="5213596"/>
                  <a:pt x="9865997" y="4968733"/>
                </a:cubicBezTo>
                <a:cubicBezTo>
                  <a:pt x="9904952" y="4723869"/>
                  <a:pt x="10231437" y="4612568"/>
                  <a:pt x="10300073" y="4300923"/>
                </a:cubicBezTo>
                <a:cubicBezTo>
                  <a:pt x="10368709" y="3989279"/>
                  <a:pt x="10476300" y="3469871"/>
                  <a:pt x="10277813" y="3098865"/>
                </a:cubicBezTo>
                <a:cubicBezTo>
                  <a:pt x="10079325" y="2727859"/>
                  <a:pt x="9715739" y="2301204"/>
                  <a:pt x="9109145" y="2074890"/>
                </a:cubicBezTo>
                <a:cubicBezTo>
                  <a:pt x="8502551" y="1848577"/>
                  <a:pt x="7313480" y="1961733"/>
                  <a:pt x="6638249" y="1740985"/>
                </a:cubicBezTo>
                <a:cubicBezTo>
                  <a:pt x="5963019" y="1520237"/>
                  <a:pt x="5660651" y="954454"/>
                  <a:pt x="5057766" y="750401"/>
                </a:cubicBezTo>
                <a:cubicBezTo>
                  <a:pt x="4454883" y="546348"/>
                  <a:pt x="3727711" y="321889"/>
                  <a:pt x="3020946" y="516667"/>
                </a:cubicBezTo>
                <a:cubicBezTo>
                  <a:pt x="2314181" y="711446"/>
                  <a:pt x="1241974" y="1397805"/>
                  <a:pt x="817173" y="1919068"/>
                </a:cubicBezTo>
                <a:cubicBezTo>
                  <a:pt x="392372" y="2440331"/>
                  <a:pt x="416487" y="3134111"/>
                  <a:pt x="472138" y="3644243"/>
                </a:cubicBezTo>
                <a:cubicBezTo>
                  <a:pt x="527789" y="4154375"/>
                  <a:pt x="1063892" y="4614422"/>
                  <a:pt x="1151078" y="4979863"/>
                </a:cubicBezTo>
                <a:cubicBezTo>
                  <a:pt x="1216467" y="5253944"/>
                  <a:pt x="1164468" y="5460721"/>
                  <a:pt x="1083122" y="5650673"/>
                </a:cubicBezTo>
                <a:lnTo>
                  <a:pt x="996657" y="5833914"/>
                </a:lnTo>
                <a:lnTo>
                  <a:pt x="598243" y="5831884"/>
                </a:lnTo>
                <a:cubicBezTo>
                  <a:pt x="729587" y="5566187"/>
                  <a:pt x="860932" y="5300490"/>
                  <a:pt x="766685" y="4905453"/>
                </a:cubicBezTo>
                <a:cubicBezTo>
                  <a:pt x="672438" y="4510416"/>
                  <a:pt x="92917" y="4013110"/>
                  <a:pt x="32759" y="3461663"/>
                </a:cubicBezTo>
                <a:cubicBezTo>
                  <a:pt x="-27399" y="2910216"/>
                  <a:pt x="-53467" y="2160248"/>
                  <a:pt x="405738" y="1596769"/>
                </a:cubicBezTo>
                <a:cubicBezTo>
                  <a:pt x="864943" y="1033290"/>
                  <a:pt x="2023986" y="291343"/>
                  <a:pt x="2787991" y="80790"/>
                </a:cubicBezTo>
                <a:cubicBezTo>
                  <a:pt x="2978993" y="28152"/>
                  <a:pt x="3171372" y="3838"/>
                  <a:pt x="3362687" y="423"/>
                </a:cubicBezTo>
                <a:close/>
              </a:path>
            </a:pathLst>
          </a:custGeom>
          <a:solidFill>
            <a:srgbClr val="F49DB1"/>
          </a:solidFill>
          <a:ln w="762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#9Slide03 IcielPanton Black" panose="00000A00000000000000" pitchFamily="2" charset="0"/>
            </a:endParaRPr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24FFC747-1A04-4EF4-8CE8-23D8A8630C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4379" y="0"/>
            <a:ext cx="12322898" cy="6946994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70A6E02C-9C27-44B0-9AE1-005DF4EAC54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11412" y="5565214"/>
            <a:ext cx="1265244" cy="1265244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49E7C2D4-2CD8-4EF5-AA7E-E0880FA7CF2E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2376" y="5736004"/>
            <a:ext cx="1121996" cy="1121996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A03AA82C-A7F4-493B-8DD7-0C5564DF037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0053" y="800428"/>
            <a:ext cx="1459104" cy="1459104"/>
          </a:xfrm>
          <a:prstGeom prst="rect">
            <a:avLst/>
          </a:prstGeom>
        </p:spPr>
      </p:pic>
      <p:sp>
        <p:nvSpPr>
          <p:cNvPr id="15" name="Rectangle 6">
            <a:extLst>
              <a:ext uri="{FF2B5EF4-FFF2-40B4-BE49-F238E27FC236}">
                <a16:creationId xmlns:a16="http://schemas.microsoft.com/office/drawing/2014/main" id="{29A47467-C542-481A-AEF9-777C2ADABA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18479" y="2758211"/>
            <a:ext cx="9144000" cy="34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  <a:scene3d>
              <a:camera prst="orthographicFront"/>
              <a:lightRig rig="threePt" dir="t"/>
            </a:scene3d>
            <a:sp3d extrusionH="57150">
              <a:bevelT w="57150" h="38100" prst="artDeco"/>
            </a:sp3d>
          </a:bodyPr>
          <a:lstStyle/>
          <a:p>
            <a:pPr algn="just"/>
            <a:r>
              <a:rPr lang="en-US" altLang="en-US" sz="4400" b="1" dirty="0">
                <a:solidFill>
                  <a:srgbClr val="FF0000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#9Slide03 IcielPanton Black" panose="00000A00000000000000" pitchFamily="2" charset="0"/>
                <a:ea typeface="ZapfChancery-Medium" panose="00000400000000000000" pitchFamily="2" charset="-93"/>
                <a:cs typeface="ZapfChancery-Medium" panose="00000400000000000000" pitchFamily="2" charset="-93"/>
              </a:rPr>
              <a:t>Ý </a:t>
            </a:r>
            <a:r>
              <a:rPr lang="en-US" altLang="en-US" sz="4400" b="1" dirty="0" err="1">
                <a:solidFill>
                  <a:srgbClr val="FF0000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#9Slide03 IcielPanton Black" panose="00000A00000000000000" pitchFamily="2" charset="0"/>
                <a:ea typeface="ZapfChancery-Medium" panose="00000400000000000000" pitchFamily="2" charset="-93"/>
                <a:cs typeface="ZapfChancery-Medium" panose="00000400000000000000" pitchFamily="2" charset="-93"/>
              </a:rPr>
              <a:t>nghĩa</a:t>
            </a:r>
            <a:r>
              <a:rPr lang="en-US" altLang="en-US" sz="4400" b="1" dirty="0">
                <a:solidFill>
                  <a:srgbClr val="FF0000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#9Slide03 IcielPanton Black" panose="00000A00000000000000" pitchFamily="2" charset="0"/>
                <a:ea typeface="ZapfChancery-Medium" panose="00000400000000000000" pitchFamily="2" charset="-93"/>
                <a:cs typeface="ZapfChancery-Medium" panose="00000400000000000000" pitchFamily="2" charset="-93"/>
              </a:rPr>
              <a:t>: </a:t>
            </a:r>
          </a:p>
          <a:p>
            <a:pPr algn="just"/>
            <a:r>
              <a:rPr lang="vi-VN" altLang="en-US" sz="4400" b="1" dirty="0">
                <a:solidFill>
                  <a:prstClr val="black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#9Slide03 IcielPanton Black" panose="00000A00000000000000" pitchFamily="2" charset="0"/>
                <a:ea typeface="ZapfChancery-Medium" panose="00000400000000000000" pitchFamily="2" charset="-93"/>
                <a:cs typeface="ZapfChancery-Medium" panose="00000400000000000000" pitchFamily="2" charset="-93"/>
              </a:rPr>
              <a:t>    </a:t>
            </a:r>
            <a:r>
              <a:rPr lang="vi-VN" altLang="en-US" sz="4400" b="1" dirty="0">
                <a:solidFill>
                  <a:schemeClr val="accent6">
                    <a:lumMod val="50000"/>
                  </a:schemeClr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#9Slide03 IcielPanton Black" panose="00000A00000000000000" pitchFamily="2" charset="0"/>
                <a:ea typeface="ZapfChancery-Medium" panose="00000400000000000000" pitchFamily="2" charset="-93"/>
                <a:cs typeface="ZapfChancery-Medium" panose="00000400000000000000" pitchFamily="2" charset="-93"/>
              </a:rPr>
              <a:t>Câu chuyện ca ngợi tấm gương Nguyễn Ngọc Ký giàu nghị lực, có ý chí vươn lên trong học tập và rèn luyện.</a:t>
            </a:r>
            <a:endParaRPr lang="en-US" altLang="en-US" sz="4400" b="1" dirty="0">
              <a:solidFill>
                <a:schemeClr val="accent6">
                  <a:lumMod val="50000"/>
                </a:schemeClr>
              </a:solidFill>
              <a:effectLst>
                <a:glow rad="228600">
                  <a:schemeClr val="accent4">
                    <a:satMod val="175000"/>
                    <a:alpha val="40000"/>
                  </a:schemeClr>
                </a:glow>
              </a:effectLst>
              <a:latin typeface="#9Slide03 IcielPanton Black" panose="00000A00000000000000" pitchFamily="2" charset="0"/>
              <a:ea typeface="ZapfChancery-Medium" panose="00000400000000000000" pitchFamily="2" charset="-93"/>
              <a:cs typeface="ZapfChancery-Medium" panose="00000400000000000000" pitchFamily="2" charset="-93"/>
            </a:endParaRPr>
          </a:p>
        </p:txBody>
      </p:sp>
    </p:spTree>
    <p:extLst>
      <p:ext uri="{BB962C8B-B14F-4D97-AF65-F5344CB8AC3E}">
        <p14:creationId xmlns:p14="http://schemas.microsoft.com/office/powerpoint/2010/main" val="3940175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F74E8ED3-43D1-4C0A-96A4-A40FF3F6C81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-172802"/>
            <a:ext cx="12192000" cy="6858000"/>
          </a:xfrm>
          <a:prstGeom prst="rect">
            <a:avLst/>
          </a:prstGeom>
        </p:spPr>
      </p:pic>
      <p:grpSp>
        <p:nvGrpSpPr>
          <p:cNvPr id="6" name="组合 5">
            <a:extLst>
              <a:ext uri="{FF2B5EF4-FFF2-40B4-BE49-F238E27FC236}">
                <a16:creationId xmlns:a16="http://schemas.microsoft.com/office/drawing/2014/main" id="{2AACA59E-5DA5-453F-8890-40F27BC92B3C}"/>
              </a:ext>
            </a:extLst>
          </p:cNvPr>
          <p:cNvGrpSpPr/>
          <p:nvPr/>
        </p:nvGrpSpPr>
        <p:grpSpPr>
          <a:xfrm rot="10800000">
            <a:off x="0" y="-313750"/>
            <a:ext cx="12572995" cy="6998947"/>
            <a:chOff x="821483" y="1014084"/>
            <a:chExt cx="10939856" cy="6146566"/>
          </a:xfrm>
        </p:grpSpPr>
        <p:sp>
          <p:nvSpPr>
            <p:cNvPr id="4" name="任意多边形: 形状 3">
              <a:extLst>
                <a:ext uri="{FF2B5EF4-FFF2-40B4-BE49-F238E27FC236}">
                  <a16:creationId xmlns:a16="http://schemas.microsoft.com/office/drawing/2014/main" id="{EC54161C-34F8-4097-9C8B-5F6010466710}"/>
                </a:ext>
              </a:extLst>
            </p:cNvPr>
            <p:cNvSpPr/>
            <p:nvPr/>
          </p:nvSpPr>
          <p:spPr>
            <a:xfrm>
              <a:off x="1019620" y="1239115"/>
              <a:ext cx="10741719" cy="5921535"/>
            </a:xfrm>
            <a:custGeom>
              <a:avLst/>
              <a:gdLst>
                <a:gd name="connsiteX0" fmla="*/ 628706 w 10741719"/>
                <a:gd name="connsiteY0" fmla="*/ 5679043 h 5921535"/>
                <a:gd name="connsiteX1" fmla="*/ 797148 w 10741719"/>
                <a:gd name="connsiteY1" fmla="*/ 4728548 h 5921535"/>
                <a:gd name="connsiteX2" fmla="*/ 207601 w 10741719"/>
                <a:gd name="connsiteY2" fmla="*/ 3657738 h 5921535"/>
                <a:gd name="connsiteX3" fmla="*/ 99317 w 10741719"/>
                <a:gd name="connsiteY3" fmla="*/ 1973317 h 5921535"/>
                <a:gd name="connsiteX4" fmla="*/ 1254348 w 10741719"/>
                <a:gd name="connsiteY4" fmla="*/ 661874 h 5921535"/>
                <a:gd name="connsiteX5" fmla="*/ 3552380 w 10741719"/>
                <a:gd name="connsiteY5" fmla="*/ 138 h 5921535"/>
                <a:gd name="connsiteX6" fmla="*/ 5477433 w 10741719"/>
                <a:gd name="connsiteY6" fmla="*/ 710001 h 5921535"/>
                <a:gd name="connsiteX7" fmla="*/ 6536212 w 10741719"/>
                <a:gd name="connsiteY7" fmla="*/ 1419864 h 5921535"/>
                <a:gd name="connsiteX8" fmla="*/ 8557517 w 10741719"/>
                <a:gd name="connsiteY8" fmla="*/ 1612369 h 5921535"/>
                <a:gd name="connsiteX9" fmla="*/ 9929117 w 10741719"/>
                <a:gd name="connsiteY9" fmla="*/ 2250043 h 5921535"/>
                <a:gd name="connsiteX10" fmla="*/ 10398348 w 10741719"/>
                <a:gd name="connsiteY10" fmla="*/ 3669769 h 5921535"/>
                <a:gd name="connsiteX11" fmla="*/ 9905054 w 10741719"/>
                <a:gd name="connsiteY11" fmla="*/ 4608232 h 5921535"/>
                <a:gd name="connsiteX12" fmla="*/ 10061464 w 10741719"/>
                <a:gd name="connsiteY12" fmla="*/ 5751232 h 5921535"/>
                <a:gd name="connsiteX13" fmla="*/ 10025369 w 10741719"/>
                <a:gd name="connsiteY13" fmla="*/ 5907643 h 5921535"/>
                <a:gd name="connsiteX14" fmla="*/ 628706 w 10741719"/>
                <a:gd name="connsiteY14" fmla="*/ 5679043 h 5921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741719" h="5921535">
                  <a:moveTo>
                    <a:pt x="628706" y="5679043"/>
                  </a:moveTo>
                  <a:cubicBezTo>
                    <a:pt x="-909331" y="5482527"/>
                    <a:pt x="867332" y="5065432"/>
                    <a:pt x="797148" y="4728548"/>
                  </a:cubicBezTo>
                  <a:cubicBezTo>
                    <a:pt x="726964" y="4391664"/>
                    <a:pt x="323906" y="4116943"/>
                    <a:pt x="207601" y="3657738"/>
                  </a:cubicBezTo>
                  <a:cubicBezTo>
                    <a:pt x="91296" y="3198533"/>
                    <a:pt x="-75141" y="2472627"/>
                    <a:pt x="99317" y="1973317"/>
                  </a:cubicBezTo>
                  <a:cubicBezTo>
                    <a:pt x="273775" y="1474007"/>
                    <a:pt x="678838" y="990737"/>
                    <a:pt x="1254348" y="661874"/>
                  </a:cubicBezTo>
                  <a:cubicBezTo>
                    <a:pt x="1829858" y="333011"/>
                    <a:pt x="2848533" y="-7883"/>
                    <a:pt x="3552380" y="138"/>
                  </a:cubicBezTo>
                  <a:cubicBezTo>
                    <a:pt x="4256227" y="8159"/>
                    <a:pt x="4980128" y="473380"/>
                    <a:pt x="5477433" y="710001"/>
                  </a:cubicBezTo>
                  <a:cubicBezTo>
                    <a:pt x="5974738" y="946622"/>
                    <a:pt x="6022865" y="1269469"/>
                    <a:pt x="6536212" y="1419864"/>
                  </a:cubicBezTo>
                  <a:cubicBezTo>
                    <a:pt x="7049559" y="1570259"/>
                    <a:pt x="7992033" y="1474006"/>
                    <a:pt x="8557517" y="1612369"/>
                  </a:cubicBezTo>
                  <a:cubicBezTo>
                    <a:pt x="9123001" y="1750732"/>
                    <a:pt x="9622312" y="1907143"/>
                    <a:pt x="9929117" y="2250043"/>
                  </a:cubicBezTo>
                  <a:cubicBezTo>
                    <a:pt x="10235922" y="2592943"/>
                    <a:pt x="10402359" y="3276737"/>
                    <a:pt x="10398348" y="3669769"/>
                  </a:cubicBezTo>
                  <a:cubicBezTo>
                    <a:pt x="10394338" y="4062800"/>
                    <a:pt x="9961201" y="4261321"/>
                    <a:pt x="9905054" y="4608232"/>
                  </a:cubicBezTo>
                  <a:cubicBezTo>
                    <a:pt x="9848907" y="4955143"/>
                    <a:pt x="10041412" y="5534663"/>
                    <a:pt x="10061464" y="5751232"/>
                  </a:cubicBezTo>
                  <a:cubicBezTo>
                    <a:pt x="10081517" y="5967801"/>
                    <a:pt x="11605516" y="5921680"/>
                    <a:pt x="10025369" y="5907643"/>
                  </a:cubicBezTo>
                  <a:cubicBezTo>
                    <a:pt x="8445222" y="5893606"/>
                    <a:pt x="2166743" y="5875559"/>
                    <a:pt x="628706" y="5679043"/>
                  </a:cubicBezTo>
                  <a:close/>
                </a:path>
              </a:pathLst>
            </a:custGeom>
            <a:solidFill>
              <a:schemeClr val="bg1">
                <a:alpha val="8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5000" dirty="0">
                <a:latin typeface="#9Slide03 Cousine Bold" panose="02070709020205020404" pitchFamily="49" charset="0"/>
                <a:cs typeface="#9Slide03 Cousine Bold" panose="02070709020205020404" pitchFamily="49" charset="0"/>
              </a:endParaRPr>
            </a:p>
          </p:txBody>
        </p:sp>
        <p:sp>
          <p:nvSpPr>
            <p:cNvPr id="5" name="任意多边形: 形状 4">
              <a:extLst>
                <a:ext uri="{FF2B5EF4-FFF2-40B4-BE49-F238E27FC236}">
                  <a16:creationId xmlns:a16="http://schemas.microsoft.com/office/drawing/2014/main" id="{4C697D25-C074-4A94-B30F-AB4AAA25B997}"/>
                </a:ext>
              </a:extLst>
            </p:cNvPr>
            <p:cNvSpPr/>
            <p:nvPr/>
          </p:nvSpPr>
          <p:spPr>
            <a:xfrm>
              <a:off x="821483" y="1014084"/>
              <a:ext cx="10755492" cy="5898635"/>
            </a:xfrm>
            <a:custGeom>
              <a:avLst/>
              <a:gdLst>
                <a:gd name="connsiteX0" fmla="*/ 3362687 w 10755492"/>
                <a:gd name="connsiteY0" fmla="*/ 423 h 5898635"/>
                <a:gd name="connsiteX1" fmla="*/ 4989770 w 10755492"/>
                <a:gd name="connsiteY1" fmla="*/ 333453 h 5898635"/>
                <a:gd name="connsiteX2" fmla="*/ 6698254 w 10755492"/>
                <a:gd name="connsiteY2" fmla="*/ 1404263 h 5898635"/>
                <a:gd name="connsiteX3" fmla="*/ 9369264 w 10755492"/>
                <a:gd name="connsiteY3" fmla="*/ 1765211 h 5898635"/>
                <a:gd name="connsiteX4" fmla="*/ 10632580 w 10755492"/>
                <a:gd name="connsiteY4" fmla="*/ 2872116 h 5898635"/>
                <a:gd name="connsiteX5" fmla="*/ 10656643 w 10755492"/>
                <a:gd name="connsiteY5" fmla="*/ 4171527 h 5898635"/>
                <a:gd name="connsiteX6" fmla="*/ 10187412 w 10755492"/>
                <a:gd name="connsiteY6" fmla="*/ 4893421 h 5898635"/>
                <a:gd name="connsiteX7" fmla="*/ 10403980 w 10755492"/>
                <a:gd name="connsiteY7" fmla="*/ 5759695 h 5898635"/>
                <a:gd name="connsiteX8" fmla="*/ 10464138 w 10755492"/>
                <a:gd name="connsiteY8" fmla="*/ 5892042 h 5898635"/>
                <a:gd name="connsiteX9" fmla="*/ 10160411 w 10755492"/>
                <a:gd name="connsiteY9" fmla="*/ 5889105 h 5898635"/>
                <a:gd name="connsiteX10" fmla="*/ 10140999 w 10755492"/>
                <a:gd name="connsiteY10" fmla="*/ 5887685 h 5898635"/>
                <a:gd name="connsiteX11" fmla="*/ 10142772 w 10755492"/>
                <a:gd name="connsiteY11" fmla="*/ 5887232 h 5898635"/>
                <a:gd name="connsiteX12" fmla="*/ 10066340 w 10755492"/>
                <a:gd name="connsiteY12" fmla="*/ 5770105 h 5898635"/>
                <a:gd name="connsiteX13" fmla="*/ 9865997 w 10755492"/>
                <a:gd name="connsiteY13" fmla="*/ 4968733 h 5898635"/>
                <a:gd name="connsiteX14" fmla="*/ 10300073 w 10755492"/>
                <a:gd name="connsiteY14" fmla="*/ 4300923 h 5898635"/>
                <a:gd name="connsiteX15" fmla="*/ 10277813 w 10755492"/>
                <a:gd name="connsiteY15" fmla="*/ 3098865 h 5898635"/>
                <a:gd name="connsiteX16" fmla="*/ 9109145 w 10755492"/>
                <a:gd name="connsiteY16" fmla="*/ 2074890 h 5898635"/>
                <a:gd name="connsiteX17" fmla="*/ 6638249 w 10755492"/>
                <a:gd name="connsiteY17" fmla="*/ 1740985 h 5898635"/>
                <a:gd name="connsiteX18" fmla="*/ 5057766 w 10755492"/>
                <a:gd name="connsiteY18" fmla="*/ 750401 h 5898635"/>
                <a:gd name="connsiteX19" fmla="*/ 3020946 w 10755492"/>
                <a:gd name="connsiteY19" fmla="*/ 516667 h 5898635"/>
                <a:gd name="connsiteX20" fmla="*/ 817173 w 10755492"/>
                <a:gd name="connsiteY20" fmla="*/ 1919068 h 5898635"/>
                <a:gd name="connsiteX21" fmla="*/ 472138 w 10755492"/>
                <a:gd name="connsiteY21" fmla="*/ 3644243 h 5898635"/>
                <a:gd name="connsiteX22" fmla="*/ 1151078 w 10755492"/>
                <a:gd name="connsiteY22" fmla="*/ 4979863 h 5898635"/>
                <a:gd name="connsiteX23" fmla="*/ 1083122 w 10755492"/>
                <a:gd name="connsiteY23" fmla="*/ 5650673 h 5898635"/>
                <a:gd name="connsiteX24" fmla="*/ 996657 w 10755492"/>
                <a:gd name="connsiteY24" fmla="*/ 5833914 h 5898635"/>
                <a:gd name="connsiteX25" fmla="*/ 598243 w 10755492"/>
                <a:gd name="connsiteY25" fmla="*/ 5831884 h 5898635"/>
                <a:gd name="connsiteX26" fmla="*/ 766685 w 10755492"/>
                <a:gd name="connsiteY26" fmla="*/ 4905453 h 5898635"/>
                <a:gd name="connsiteX27" fmla="*/ 32759 w 10755492"/>
                <a:gd name="connsiteY27" fmla="*/ 3461663 h 5898635"/>
                <a:gd name="connsiteX28" fmla="*/ 405738 w 10755492"/>
                <a:gd name="connsiteY28" fmla="*/ 1596769 h 5898635"/>
                <a:gd name="connsiteX29" fmla="*/ 2787991 w 10755492"/>
                <a:gd name="connsiteY29" fmla="*/ 80790 h 5898635"/>
                <a:gd name="connsiteX30" fmla="*/ 3362687 w 10755492"/>
                <a:gd name="connsiteY30" fmla="*/ 423 h 5898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0755492" h="5898635">
                  <a:moveTo>
                    <a:pt x="3362687" y="423"/>
                  </a:moveTo>
                  <a:cubicBezTo>
                    <a:pt x="3936631" y="-9823"/>
                    <a:pt x="4500988" y="168019"/>
                    <a:pt x="4989770" y="333453"/>
                  </a:cubicBezTo>
                  <a:cubicBezTo>
                    <a:pt x="5641481" y="554032"/>
                    <a:pt x="5968338" y="1165637"/>
                    <a:pt x="6698254" y="1404263"/>
                  </a:cubicBezTo>
                  <a:cubicBezTo>
                    <a:pt x="7428170" y="1642889"/>
                    <a:pt x="8713543" y="1520569"/>
                    <a:pt x="9369264" y="1765211"/>
                  </a:cubicBezTo>
                  <a:cubicBezTo>
                    <a:pt x="10024985" y="2009853"/>
                    <a:pt x="10418017" y="2471063"/>
                    <a:pt x="10632580" y="2872116"/>
                  </a:cubicBezTo>
                  <a:cubicBezTo>
                    <a:pt x="10847143" y="3273169"/>
                    <a:pt x="10730838" y="3834643"/>
                    <a:pt x="10656643" y="4171527"/>
                  </a:cubicBezTo>
                  <a:cubicBezTo>
                    <a:pt x="10582448" y="4508411"/>
                    <a:pt x="10229522" y="4628726"/>
                    <a:pt x="10187412" y="4893421"/>
                  </a:cubicBezTo>
                  <a:cubicBezTo>
                    <a:pt x="10145302" y="5158116"/>
                    <a:pt x="10357859" y="5593258"/>
                    <a:pt x="10403980" y="5759695"/>
                  </a:cubicBezTo>
                  <a:cubicBezTo>
                    <a:pt x="10450101" y="5926132"/>
                    <a:pt x="10524296" y="5871989"/>
                    <a:pt x="10464138" y="5892042"/>
                  </a:cubicBezTo>
                  <a:cubicBezTo>
                    <a:pt x="10426539" y="5904575"/>
                    <a:pt x="10271445" y="5896742"/>
                    <a:pt x="10160411" y="5889105"/>
                  </a:cubicBezTo>
                  <a:lnTo>
                    <a:pt x="10140999" y="5887685"/>
                  </a:lnTo>
                  <a:lnTo>
                    <a:pt x="10142772" y="5887232"/>
                  </a:lnTo>
                  <a:cubicBezTo>
                    <a:pt x="10144946" y="5886276"/>
                    <a:pt x="10098339" y="5885580"/>
                    <a:pt x="10066340" y="5770105"/>
                  </a:cubicBezTo>
                  <a:cubicBezTo>
                    <a:pt x="10023674" y="5616137"/>
                    <a:pt x="9827042" y="5213596"/>
                    <a:pt x="9865997" y="4968733"/>
                  </a:cubicBezTo>
                  <a:cubicBezTo>
                    <a:pt x="9904952" y="4723869"/>
                    <a:pt x="10231437" y="4612568"/>
                    <a:pt x="10300073" y="4300923"/>
                  </a:cubicBezTo>
                  <a:cubicBezTo>
                    <a:pt x="10368709" y="3989279"/>
                    <a:pt x="10476300" y="3469871"/>
                    <a:pt x="10277813" y="3098865"/>
                  </a:cubicBezTo>
                  <a:cubicBezTo>
                    <a:pt x="10079325" y="2727859"/>
                    <a:pt x="9715739" y="2301204"/>
                    <a:pt x="9109145" y="2074890"/>
                  </a:cubicBezTo>
                  <a:cubicBezTo>
                    <a:pt x="8502551" y="1848577"/>
                    <a:pt x="7313480" y="1961733"/>
                    <a:pt x="6638249" y="1740985"/>
                  </a:cubicBezTo>
                  <a:cubicBezTo>
                    <a:pt x="5963019" y="1520237"/>
                    <a:pt x="5660651" y="954454"/>
                    <a:pt x="5057766" y="750401"/>
                  </a:cubicBezTo>
                  <a:cubicBezTo>
                    <a:pt x="4454883" y="546348"/>
                    <a:pt x="3727711" y="321889"/>
                    <a:pt x="3020946" y="516667"/>
                  </a:cubicBezTo>
                  <a:cubicBezTo>
                    <a:pt x="2314181" y="711446"/>
                    <a:pt x="1241974" y="1397805"/>
                    <a:pt x="817173" y="1919068"/>
                  </a:cubicBezTo>
                  <a:cubicBezTo>
                    <a:pt x="392372" y="2440331"/>
                    <a:pt x="416487" y="3134111"/>
                    <a:pt x="472138" y="3644243"/>
                  </a:cubicBezTo>
                  <a:cubicBezTo>
                    <a:pt x="527789" y="4154375"/>
                    <a:pt x="1063892" y="4614422"/>
                    <a:pt x="1151078" y="4979863"/>
                  </a:cubicBezTo>
                  <a:cubicBezTo>
                    <a:pt x="1216467" y="5253944"/>
                    <a:pt x="1164468" y="5460721"/>
                    <a:pt x="1083122" y="5650673"/>
                  </a:cubicBezTo>
                  <a:lnTo>
                    <a:pt x="996657" y="5833914"/>
                  </a:lnTo>
                  <a:lnTo>
                    <a:pt x="598243" y="5831884"/>
                  </a:lnTo>
                  <a:cubicBezTo>
                    <a:pt x="729587" y="5566187"/>
                    <a:pt x="860932" y="5300490"/>
                    <a:pt x="766685" y="4905453"/>
                  </a:cubicBezTo>
                  <a:cubicBezTo>
                    <a:pt x="672438" y="4510416"/>
                    <a:pt x="92917" y="4013110"/>
                    <a:pt x="32759" y="3461663"/>
                  </a:cubicBezTo>
                  <a:cubicBezTo>
                    <a:pt x="-27399" y="2910216"/>
                    <a:pt x="-53467" y="2160248"/>
                    <a:pt x="405738" y="1596769"/>
                  </a:cubicBezTo>
                  <a:cubicBezTo>
                    <a:pt x="864943" y="1033290"/>
                    <a:pt x="2023986" y="291343"/>
                    <a:pt x="2787991" y="80790"/>
                  </a:cubicBezTo>
                  <a:cubicBezTo>
                    <a:pt x="2978993" y="28152"/>
                    <a:pt x="3171372" y="3838"/>
                    <a:pt x="3362687" y="423"/>
                  </a:cubicBezTo>
                  <a:close/>
                </a:path>
              </a:pathLst>
            </a:custGeom>
            <a:solidFill>
              <a:srgbClr val="F49DB1"/>
            </a:solidFill>
            <a:ln w="762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5000">
                <a:latin typeface="#9Slide03 Cousine Bold" panose="02070709020205020404" pitchFamily="49" charset="0"/>
                <a:cs typeface="#9Slide03 Cousine Bold" panose="02070709020205020404" pitchFamily="49" charset="0"/>
              </a:endParaRPr>
            </a:p>
          </p:txBody>
        </p:sp>
      </p:grpSp>
      <p:pic>
        <p:nvPicPr>
          <p:cNvPr id="8" name="图片 7">
            <a:extLst>
              <a:ext uri="{FF2B5EF4-FFF2-40B4-BE49-F238E27FC236}">
                <a16:creationId xmlns:a16="http://schemas.microsoft.com/office/drawing/2014/main" id="{D7BEB685-B97C-4688-9D04-C0DD426BECC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380995" y="1434978"/>
            <a:ext cx="11219483" cy="6324947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9E8D90C4-2BBF-4FDD-85AB-9F11D92D08F1}"/>
              </a:ext>
            </a:extLst>
          </p:cNvPr>
          <p:cNvSpPr/>
          <p:nvPr/>
        </p:nvSpPr>
        <p:spPr>
          <a:xfrm>
            <a:off x="581129" y="566678"/>
            <a:ext cx="11610871" cy="286232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altLang="en-US" sz="4500" b="1" cap="none" spc="0" dirty="0" err="1">
                <a:ln w="0"/>
                <a:solidFill>
                  <a:schemeClr val="accent6">
                    <a:lumMod val="5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#9Slide03 Cousine Bold" panose="02070709020205020404" pitchFamily="49" charset="0"/>
                <a:cs typeface="#9Slide03 Cousine Bold" panose="02070709020205020404" pitchFamily="49" charset="0"/>
              </a:rPr>
              <a:t>Có</a:t>
            </a:r>
            <a:r>
              <a:rPr lang="en-US" altLang="en-US" sz="4500" b="1" cap="none" spc="0" dirty="0">
                <a:ln w="0"/>
                <a:solidFill>
                  <a:schemeClr val="accent6">
                    <a:lumMod val="5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#9Slide03 Cousine Bold" panose="02070709020205020404" pitchFamily="49" charset="0"/>
                <a:cs typeface="#9Slide03 Cousine Bold" panose="02070709020205020404" pitchFamily="49" charset="0"/>
              </a:rPr>
              <a:t> </a:t>
            </a:r>
            <a:r>
              <a:rPr lang="en-US" altLang="en-US" sz="4500" b="1" cap="none" spc="0" dirty="0" err="1">
                <a:ln w="0"/>
                <a:solidFill>
                  <a:schemeClr val="accent6">
                    <a:lumMod val="5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#9Slide03 Cousine Bold" panose="02070709020205020404" pitchFamily="49" charset="0"/>
                <a:cs typeface="#9Slide03 Cousine Bold" panose="02070709020205020404" pitchFamily="49" charset="0"/>
              </a:rPr>
              <a:t>công</a:t>
            </a:r>
            <a:r>
              <a:rPr lang="en-US" altLang="en-US" sz="4500" b="1" cap="none" spc="0" dirty="0">
                <a:ln w="0"/>
                <a:solidFill>
                  <a:schemeClr val="accent6">
                    <a:lumMod val="5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#9Slide03 Cousine Bold" panose="02070709020205020404" pitchFamily="49" charset="0"/>
                <a:cs typeface="#9Slide03 Cousine Bold" panose="02070709020205020404" pitchFamily="49" charset="0"/>
              </a:rPr>
              <a:t> </a:t>
            </a:r>
            <a:r>
              <a:rPr lang="en-US" altLang="en-US" sz="4500" b="1" cap="none" spc="0" dirty="0" err="1">
                <a:ln w="0"/>
                <a:solidFill>
                  <a:schemeClr val="accent6">
                    <a:lumMod val="5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#9Slide03 Cousine Bold" panose="02070709020205020404" pitchFamily="49" charset="0"/>
                <a:cs typeface="#9Slide03 Cousine Bold" panose="02070709020205020404" pitchFamily="49" charset="0"/>
              </a:rPr>
              <a:t>mài</a:t>
            </a:r>
            <a:r>
              <a:rPr lang="en-US" altLang="en-US" sz="4500" b="1" cap="none" spc="0" dirty="0">
                <a:ln w="0"/>
                <a:solidFill>
                  <a:schemeClr val="accent6">
                    <a:lumMod val="5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#9Slide03 Cousine Bold" panose="02070709020205020404" pitchFamily="49" charset="0"/>
                <a:cs typeface="#9Slide03 Cousine Bold" panose="02070709020205020404" pitchFamily="49" charset="0"/>
              </a:rPr>
              <a:t> </a:t>
            </a:r>
            <a:r>
              <a:rPr lang="en-US" altLang="en-US" sz="4500" b="1" cap="none" spc="0" dirty="0" err="1">
                <a:ln w="0"/>
                <a:solidFill>
                  <a:schemeClr val="accent6">
                    <a:lumMod val="5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#9Slide03 Cousine Bold" panose="02070709020205020404" pitchFamily="49" charset="0"/>
                <a:cs typeface="#9Slide03 Cousine Bold" panose="02070709020205020404" pitchFamily="49" charset="0"/>
              </a:rPr>
              <a:t>sắt</a:t>
            </a:r>
            <a:r>
              <a:rPr lang="en-US" altLang="en-US" sz="4500" b="1" cap="none" spc="0" dirty="0">
                <a:ln w="0"/>
                <a:solidFill>
                  <a:schemeClr val="accent6">
                    <a:lumMod val="5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#9Slide03 Cousine Bold" panose="02070709020205020404" pitchFamily="49" charset="0"/>
                <a:cs typeface="#9Slide03 Cousine Bold" panose="02070709020205020404" pitchFamily="49" charset="0"/>
              </a:rPr>
              <a:t>, </a:t>
            </a:r>
            <a:r>
              <a:rPr lang="en-US" altLang="en-US" sz="4500" b="1" cap="none" spc="0" dirty="0" err="1">
                <a:ln w="0"/>
                <a:solidFill>
                  <a:schemeClr val="accent6">
                    <a:lumMod val="5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#9Slide03 Cousine Bold" panose="02070709020205020404" pitchFamily="49" charset="0"/>
                <a:cs typeface="#9Slide03 Cousine Bold" panose="02070709020205020404" pitchFamily="49" charset="0"/>
              </a:rPr>
              <a:t>có</a:t>
            </a:r>
            <a:r>
              <a:rPr lang="en-US" altLang="en-US" sz="4500" b="1" cap="none" spc="0" dirty="0">
                <a:ln w="0"/>
                <a:solidFill>
                  <a:schemeClr val="accent6">
                    <a:lumMod val="5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#9Slide03 Cousine Bold" panose="02070709020205020404" pitchFamily="49" charset="0"/>
                <a:cs typeface="#9Slide03 Cousine Bold" panose="02070709020205020404" pitchFamily="49" charset="0"/>
              </a:rPr>
              <a:t> </a:t>
            </a:r>
            <a:r>
              <a:rPr lang="en-US" altLang="en-US" sz="4500" b="1" cap="none" spc="0" dirty="0" err="1">
                <a:ln w="0"/>
                <a:solidFill>
                  <a:schemeClr val="accent6">
                    <a:lumMod val="5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#9Slide03 Cousine Bold" panose="02070709020205020404" pitchFamily="49" charset="0"/>
                <a:cs typeface="#9Slide03 Cousine Bold" panose="02070709020205020404" pitchFamily="49" charset="0"/>
              </a:rPr>
              <a:t>ngày</a:t>
            </a:r>
            <a:r>
              <a:rPr lang="en-US" altLang="en-US" sz="4500" b="1" cap="none" spc="0" dirty="0">
                <a:ln w="0"/>
                <a:solidFill>
                  <a:schemeClr val="accent6">
                    <a:lumMod val="5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#9Slide03 Cousine Bold" panose="02070709020205020404" pitchFamily="49" charset="0"/>
                <a:cs typeface="#9Slide03 Cousine Bold" panose="02070709020205020404" pitchFamily="49" charset="0"/>
              </a:rPr>
              <a:t> </a:t>
            </a:r>
            <a:r>
              <a:rPr lang="en-US" altLang="en-US" sz="4500" b="1" cap="none" spc="0" dirty="0" err="1">
                <a:ln w="0"/>
                <a:solidFill>
                  <a:schemeClr val="accent6">
                    <a:lumMod val="5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#9Slide03 Cousine Bold" panose="02070709020205020404" pitchFamily="49" charset="0"/>
                <a:cs typeface="#9Slide03 Cousine Bold" panose="02070709020205020404" pitchFamily="49" charset="0"/>
              </a:rPr>
              <a:t>nên</a:t>
            </a:r>
            <a:r>
              <a:rPr lang="en-US" altLang="en-US" sz="4500" b="1" cap="none" spc="0" dirty="0">
                <a:ln w="0"/>
                <a:solidFill>
                  <a:schemeClr val="accent6">
                    <a:lumMod val="5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#9Slide03 Cousine Bold" panose="02070709020205020404" pitchFamily="49" charset="0"/>
                <a:cs typeface="#9Slide03 Cousine Bold" panose="02070709020205020404" pitchFamily="49" charset="0"/>
              </a:rPr>
              <a:t> </a:t>
            </a:r>
            <a:r>
              <a:rPr lang="en-US" altLang="en-US" sz="4500" b="1" cap="none" spc="0" dirty="0" err="1">
                <a:ln w="0"/>
                <a:solidFill>
                  <a:schemeClr val="accent6">
                    <a:lumMod val="5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#9Slide03 Cousine Bold" panose="02070709020205020404" pitchFamily="49" charset="0"/>
                <a:cs typeface="#9Slide03 Cousine Bold" panose="02070709020205020404" pitchFamily="49" charset="0"/>
              </a:rPr>
              <a:t>kim</a:t>
            </a:r>
            <a:r>
              <a:rPr lang="en-US" altLang="en-US" sz="4500" b="1" cap="none" spc="0" dirty="0">
                <a:ln w="0"/>
                <a:solidFill>
                  <a:schemeClr val="accent6">
                    <a:lumMod val="5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#9Slide03 Cousine Bold" panose="02070709020205020404" pitchFamily="49" charset="0"/>
                <a:cs typeface="#9Slide03 Cousine Bold" panose="02070709020205020404" pitchFamily="49" charset="0"/>
              </a:rPr>
              <a:t>.</a:t>
            </a:r>
          </a:p>
          <a:p>
            <a:pPr algn="ctr"/>
            <a:endParaRPr lang="vi-VN" altLang="en-US" sz="4500" b="1" cap="none" spc="0" dirty="0">
              <a:ln w="0"/>
              <a:solidFill>
                <a:schemeClr val="accent6">
                  <a:lumMod val="50000"/>
                </a:schemeClr>
              </a:solidFill>
              <a:effectLst>
                <a:reflection blurRad="6350" stA="53000" endA="300" endPos="35500" dir="5400000" sy="-90000" algn="bl" rotWithShape="0"/>
              </a:effectLst>
              <a:latin typeface="#9Slide03 Cousine Bold" panose="02070709020205020404" pitchFamily="49" charset="0"/>
              <a:cs typeface="#9Slide03 Cousine Bold" panose="02070709020205020404" pitchFamily="49" charset="0"/>
            </a:endParaRPr>
          </a:p>
          <a:p>
            <a:pPr algn="ctr"/>
            <a:r>
              <a:rPr lang="vi-VN" altLang="en-US" sz="4500" b="1" cap="none" spc="0" dirty="0">
                <a:ln w="0"/>
                <a:solidFill>
                  <a:schemeClr val="accent6">
                    <a:lumMod val="5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#9Slide03 Cousine Bold" panose="02070709020205020404" pitchFamily="49" charset="0"/>
                <a:cs typeface="#9Slide03 Cousine Bold" panose="02070709020205020404" pitchFamily="49" charset="0"/>
              </a:rPr>
              <a:t>Người có chí thì nên</a:t>
            </a:r>
          </a:p>
          <a:p>
            <a:pPr algn="ctr"/>
            <a:r>
              <a:rPr lang="en-US" altLang="en-US" sz="4500" b="1" cap="none" spc="0" dirty="0" err="1">
                <a:ln w="0"/>
                <a:solidFill>
                  <a:schemeClr val="accent6">
                    <a:lumMod val="5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#9Slide03 Cousine Bold" panose="02070709020205020404" pitchFamily="49" charset="0"/>
                <a:cs typeface="#9Slide03 Cousine Bold" panose="02070709020205020404" pitchFamily="49" charset="0"/>
              </a:rPr>
              <a:t>Nhà</a:t>
            </a:r>
            <a:r>
              <a:rPr lang="en-US" altLang="en-US" sz="4500" b="1" cap="none" spc="0" dirty="0">
                <a:ln w="0"/>
                <a:solidFill>
                  <a:schemeClr val="accent6">
                    <a:lumMod val="5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#9Slide03 Cousine Bold" panose="02070709020205020404" pitchFamily="49" charset="0"/>
                <a:cs typeface="#9Slide03 Cousine Bold" panose="02070709020205020404" pitchFamily="49" charset="0"/>
              </a:rPr>
              <a:t> </a:t>
            </a:r>
            <a:r>
              <a:rPr lang="en-US" altLang="en-US" sz="4500" b="1" cap="none" spc="0" dirty="0" err="1">
                <a:ln w="0"/>
                <a:solidFill>
                  <a:schemeClr val="accent6">
                    <a:lumMod val="5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#9Slide03 Cousine Bold" panose="02070709020205020404" pitchFamily="49" charset="0"/>
                <a:cs typeface="#9Slide03 Cousine Bold" panose="02070709020205020404" pitchFamily="49" charset="0"/>
              </a:rPr>
              <a:t>có</a:t>
            </a:r>
            <a:r>
              <a:rPr lang="en-US" altLang="en-US" sz="4500" b="1" cap="none" spc="0" dirty="0">
                <a:ln w="0"/>
                <a:solidFill>
                  <a:schemeClr val="accent6">
                    <a:lumMod val="5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#9Slide03 Cousine Bold" panose="02070709020205020404" pitchFamily="49" charset="0"/>
                <a:cs typeface="#9Slide03 Cousine Bold" panose="02070709020205020404" pitchFamily="49" charset="0"/>
              </a:rPr>
              <a:t> </a:t>
            </a:r>
            <a:r>
              <a:rPr lang="en-US" altLang="en-US" sz="4500" b="1" cap="none" spc="0" dirty="0" err="1">
                <a:ln w="0"/>
                <a:solidFill>
                  <a:schemeClr val="accent6">
                    <a:lumMod val="5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#9Slide03 Cousine Bold" panose="02070709020205020404" pitchFamily="49" charset="0"/>
                <a:cs typeface="#9Slide03 Cousine Bold" panose="02070709020205020404" pitchFamily="49" charset="0"/>
              </a:rPr>
              <a:t>nền</a:t>
            </a:r>
            <a:r>
              <a:rPr lang="en-US" altLang="en-US" sz="4500" b="1" cap="none" spc="0" dirty="0">
                <a:ln w="0"/>
                <a:solidFill>
                  <a:schemeClr val="accent6">
                    <a:lumMod val="5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#9Slide03 Cousine Bold" panose="02070709020205020404" pitchFamily="49" charset="0"/>
                <a:cs typeface="#9Slide03 Cousine Bold" panose="02070709020205020404" pitchFamily="49" charset="0"/>
              </a:rPr>
              <a:t> </a:t>
            </a:r>
            <a:r>
              <a:rPr lang="en-US" altLang="en-US" sz="4500" b="1" cap="none" spc="0" dirty="0" err="1">
                <a:ln w="0"/>
                <a:solidFill>
                  <a:schemeClr val="accent6">
                    <a:lumMod val="5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#9Slide03 Cousine Bold" panose="02070709020205020404" pitchFamily="49" charset="0"/>
                <a:cs typeface="#9Slide03 Cousine Bold" panose="02070709020205020404" pitchFamily="49" charset="0"/>
              </a:rPr>
              <a:t>thì</a:t>
            </a:r>
            <a:r>
              <a:rPr lang="en-US" altLang="en-US" sz="4500" b="1" cap="none" spc="0" dirty="0">
                <a:ln w="0"/>
                <a:solidFill>
                  <a:schemeClr val="accent6">
                    <a:lumMod val="5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#9Slide03 Cousine Bold" panose="02070709020205020404" pitchFamily="49" charset="0"/>
                <a:cs typeface="#9Slide03 Cousine Bold" panose="02070709020205020404" pitchFamily="49" charset="0"/>
              </a:rPr>
              <a:t> </a:t>
            </a:r>
            <a:r>
              <a:rPr lang="en-US" altLang="en-US" sz="4500" b="1" cap="none" spc="0" dirty="0" err="1">
                <a:ln w="0"/>
                <a:solidFill>
                  <a:schemeClr val="accent6">
                    <a:lumMod val="5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#9Slide03 Cousine Bold" panose="02070709020205020404" pitchFamily="49" charset="0"/>
                <a:cs typeface="#9Slide03 Cousine Bold" panose="02070709020205020404" pitchFamily="49" charset="0"/>
              </a:rPr>
              <a:t>vững</a:t>
            </a:r>
            <a:endParaRPr lang="vi-VN" sz="4500" b="1" cap="none" spc="0" dirty="0">
              <a:ln w="0"/>
              <a:solidFill>
                <a:schemeClr val="accent6">
                  <a:lumMod val="50000"/>
                </a:schemeClr>
              </a:solidFill>
              <a:effectLst>
                <a:reflection blurRad="6350" stA="53000" endA="300" endPos="35500" dir="5400000" sy="-90000" algn="bl" rotWithShape="0"/>
              </a:effectLst>
              <a:latin typeface="#9Slide03 Cousine Bold" panose="02070709020205020404" pitchFamily="49" charset="0"/>
              <a:cs typeface="#9Slide03 Cousine Bold" panose="020707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580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PA_组合 11">
            <a:extLst>
              <a:ext uri="{FF2B5EF4-FFF2-40B4-BE49-F238E27FC236}">
                <a16:creationId xmlns:a16="http://schemas.microsoft.com/office/drawing/2014/main" id="{89ADA4FE-E4A5-4A0E-862E-3ADD24382555}"/>
              </a:ext>
            </a:extLst>
          </p:cNvPr>
          <p:cNvGrpSpPr/>
          <p:nvPr>
            <p:custDataLst>
              <p:tags r:id="rId1"/>
            </p:custDataLst>
          </p:nvPr>
        </p:nvGrpSpPr>
        <p:grpSpPr>
          <a:xfrm>
            <a:off x="1846817" y="1249314"/>
            <a:ext cx="8498365" cy="5608686"/>
            <a:chOff x="1698739" y="347833"/>
            <a:chExt cx="8498365" cy="5608686"/>
          </a:xfrm>
        </p:grpSpPr>
        <p:sp>
          <p:nvSpPr>
            <p:cNvPr id="10" name="任意多边形: 形状 9">
              <a:extLst>
                <a:ext uri="{FF2B5EF4-FFF2-40B4-BE49-F238E27FC236}">
                  <a16:creationId xmlns:a16="http://schemas.microsoft.com/office/drawing/2014/main" id="{34AD383B-8D6A-4C7B-9109-29AF93D62D89}"/>
                </a:ext>
              </a:extLst>
            </p:cNvPr>
            <p:cNvSpPr/>
            <p:nvPr/>
          </p:nvSpPr>
          <p:spPr>
            <a:xfrm>
              <a:off x="1698739" y="347833"/>
              <a:ext cx="8498365" cy="5608686"/>
            </a:xfrm>
            <a:custGeom>
              <a:avLst/>
              <a:gdLst>
                <a:gd name="connsiteX0" fmla="*/ 767735 w 8498365"/>
                <a:gd name="connsiteY0" fmla="*/ 2840535 h 5608686"/>
                <a:gd name="connsiteX1" fmla="*/ 1489630 w 8498365"/>
                <a:gd name="connsiteY1" fmla="*/ 1492998 h 5608686"/>
                <a:gd name="connsiteX2" fmla="*/ 3210146 w 8498365"/>
                <a:gd name="connsiteY2" fmla="*/ 674851 h 5608686"/>
                <a:gd name="connsiteX3" fmla="*/ 4341114 w 8498365"/>
                <a:gd name="connsiteY3" fmla="*/ 1082 h 5608686"/>
                <a:gd name="connsiteX4" fmla="*/ 6819619 w 8498365"/>
                <a:gd name="connsiteY4" fmla="*/ 831261 h 5608686"/>
                <a:gd name="connsiteX5" fmla="*/ 7228693 w 8498365"/>
                <a:gd name="connsiteY5" fmla="*/ 2323177 h 5608686"/>
                <a:gd name="connsiteX6" fmla="*/ 8492009 w 8498365"/>
                <a:gd name="connsiteY6" fmla="*/ 3117261 h 5608686"/>
                <a:gd name="connsiteX7" fmla="*/ 7637767 w 8498365"/>
                <a:gd name="connsiteY7" fmla="*/ 5006219 h 5608686"/>
                <a:gd name="connsiteX8" fmla="*/ 5917251 w 8498365"/>
                <a:gd name="connsiteY8" fmla="*/ 4885903 h 5608686"/>
                <a:gd name="connsiteX9" fmla="*/ 3907977 w 8498365"/>
                <a:gd name="connsiteY9" fmla="*/ 5607798 h 5608686"/>
                <a:gd name="connsiteX10" fmla="*/ 1188840 w 8498365"/>
                <a:gd name="connsiteY10" fmla="*/ 5006219 h 5608686"/>
                <a:gd name="connsiteX11" fmla="*/ 21777 w 8498365"/>
                <a:gd name="connsiteY11" fmla="*/ 3815093 h 5608686"/>
                <a:gd name="connsiteX12" fmla="*/ 454914 w 8498365"/>
                <a:gd name="connsiteY12" fmla="*/ 2732251 h 5608686"/>
                <a:gd name="connsiteX13" fmla="*/ 767735 w 8498365"/>
                <a:gd name="connsiteY13" fmla="*/ 2840535 h 56086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498365" h="5608686">
                  <a:moveTo>
                    <a:pt x="767735" y="2840535"/>
                  </a:moveTo>
                  <a:cubicBezTo>
                    <a:pt x="940188" y="2633993"/>
                    <a:pt x="1082562" y="1853945"/>
                    <a:pt x="1489630" y="1492998"/>
                  </a:cubicBezTo>
                  <a:cubicBezTo>
                    <a:pt x="1896698" y="1132051"/>
                    <a:pt x="2734899" y="923504"/>
                    <a:pt x="3210146" y="674851"/>
                  </a:cubicBezTo>
                  <a:cubicBezTo>
                    <a:pt x="3685393" y="426198"/>
                    <a:pt x="3739535" y="-24986"/>
                    <a:pt x="4341114" y="1082"/>
                  </a:cubicBezTo>
                  <a:cubicBezTo>
                    <a:pt x="4942693" y="27150"/>
                    <a:pt x="6338356" y="444245"/>
                    <a:pt x="6819619" y="831261"/>
                  </a:cubicBezTo>
                  <a:cubicBezTo>
                    <a:pt x="7300882" y="1218277"/>
                    <a:pt x="6949961" y="1942177"/>
                    <a:pt x="7228693" y="2323177"/>
                  </a:cubicBezTo>
                  <a:cubicBezTo>
                    <a:pt x="7507425" y="2704177"/>
                    <a:pt x="8423830" y="2670088"/>
                    <a:pt x="8492009" y="3117261"/>
                  </a:cubicBezTo>
                  <a:cubicBezTo>
                    <a:pt x="8560188" y="3564434"/>
                    <a:pt x="8066893" y="4711445"/>
                    <a:pt x="7637767" y="5006219"/>
                  </a:cubicBezTo>
                  <a:cubicBezTo>
                    <a:pt x="7208641" y="5300993"/>
                    <a:pt x="6538883" y="4785640"/>
                    <a:pt x="5917251" y="4885903"/>
                  </a:cubicBezTo>
                  <a:cubicBezTo>
                    <a:pt x="5295619" y="4986166"/>
                    <a:pt x="4696045" y="5587745"/>
                    <a:pt x="3907977" y="5607798"/>
                  </a:cubicBezTo>
                  <a:cubicBezTo>
                    <a:pt x="3119909" y="5627851"/>
                    <a:pt x="1836540" y="5305003"/>
                    <a:pt x="1188840" y="5006219"/>
                  </a:cubicBezTo>
                  <a:cubicBezTo>
                    <a:pt x="541140" y="4707435"/>
                    <a:pt x="144098" y="4194088"/>
                    <a:pt x="21777" y="3815093"/>
                  </a:cubicBezTo>
                  <a:cubicBezTo>
                    <a:pt x="-100544" y="3436098"/>
                    <a:pt x="326577" y="2900693"/>
                    <a:pt x="454914" y="2732251"/>
                  </a:cubicBezTo>
                  <a:cubicBezTo>
                    <a:pt x="583251" y="2563809"/>
                    <a:pt x="595282" y="3047077"/>
                    <a:pt x="767735" y="2840535"/>
                  </a:cubicBezTo>
                  <a:close/>
                </a:path>
              </a:pathLst>
            </a:custGeom>
            <a:solidFill>
              <a:srgbClr val="F49DB1"/>
            </a:solidFill>
            <a:ln w="571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  <p:sp>
          <p:nvSpPr>
            <p:cNvPr id="11" name="任意多边形: 形状 10">
              <a:extLst>
                <a:ext uri="{FF2B5EF4-FFF2-40B4-BE49-F238E27FC236}">
                  <a16:creationId xmlns:a16="http://schemas.microsoft.com/office/drawing/2014/main" id="{4593CFBE-4944-4EE4-8BC8-5ADBBEE10070}"/>
                </a:ext>
              </a:extLst>
            </p:cNvPr>
            <p:cNvSpPr/>
            <p:nvPr/>
          </p:nvSpPr>
          <p:spPr>
            <a:xfrm>
              <a:off x="2379696" y="797246"/>
              <a:ext cx="7136450" cy="4709860"/>
            </a:xfrm>
            <a:custGeom>
              <a:avLst/>
              <a:gdLst>
                <a:gd name="connsiteX0" fmla="*/ 767735 w 8498365"/>
                <a:gd name="connsiteY0" fmla="*/ 2840535 h 5608686"/>
                <a:gd name="connsiteX1" fmla="*/ 1489630 w 8498365"/>
                <a:gd name="connsiteY1" fmla="*/ 1492998 h 5608686"/>
                <a:gd name="connsiteX2" fmla="*/ 3210146 w 8498365"/>
                <a:gd name="connsiteY2" fmla="*/ 674851 h 5608686"/>
                <a:gd name="connsiteX3" fmla="*/ 4341114 w 8498365"/>
                <a:gd name="connsiteY3" fmla="*/ 1082 h 5608686"/>
                <a:gd name="connsiteX4" fmla="*/ 6819619 w 8498365"/>
                <a:gd name="connsiteY4" fmla="*/ 831261 h 5608686"/>
                <a:gd name="connsiteX5" fmla="*/ 7228693 w 8498365"/>
                <a:gd name="connsiteY5" fmla="*/ 2323177 h 5608686"/>
                <a:gd name="connsiteX6" fmla="*/ 8492009 w 8498365"/>
                <a:gd name="connsiteY6" fmla="*/ 3117261 h 5608686"/>
                <a:gd name="connsiteX7" fmla="*/ 7637767 w 8498365"/>
                <a:gd name="connsiteY7" fmla="*/ 5006219 h 5608686"/>
                <a:gd name="connsiteX8" fmla="*/ 5917251 w 8498365"/>
                <a:gd name="connsiteY8" fmla="*/ 4885903 h 5608686"/>
                <a:gd name="connsiteX9" fmla="*/ 3907977 w 8498365"/>
                <a:gd name="connsiteY9" fmla="*/ 5607798 h 5608686"/>
                <a:gd name="connsiteX10" fmla="*/ 1188840 w 8498365"/>
                <a:gd name="connsiteY10" fmla="*/ 5006219 h 5608686"/>
                <a:gd name="connsiteX11" fmla="*/ 21777 w 8498365"/>
                <a:gd name="connsiteY11" fmla="*/ 3815093 h 5608686"/>
                <a:gd name="connsiteX12" fmla="*/ 454914 w 8498365"/>
                <a:gd name="connsiteY12" fmla="*/ 2732251 h 5608686"/>
                <a:gd name="connsiteX13" fmla="*/ 767735 w 8498365"/>
                <a:gd name="connsiteY13" fmla="*/ 2840535 h 56086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498365" h="5608686">
                  <a:moveTo>
                    <a:pt x="767735" y="2840535"/>
                  </a:moveTo>
                  <a:cubicBezTo>
                    <a:pt x="940188" y="2633993"/>
                    <a:pt x="1082562" y="1853945"/>
                    <a:pt x="1489630" y="1492998"/>
                  </a:cubicBezTo>
                  <a:cubicBezTo>
                    <a:pt x="1896698" y="1132051"/>
                    <a:pt x="2734899" y="923504"/>
                    <a:pt x="3210146" y="674851"/>
                  </a:cubicBezTo>
                  <a:cubicBezTo>
                    <a:pt x="3685393" y="426198"/>
                    <a:pt x="3739535" y="-24986"/>
                    <a:pt x="4341114" y="1082"/>
                  </a:cubicBezTo>
                  <a:cubicBezTo>
                    <a:pt x="4942693" y="27150"/>
                    <a:pt x="6338356" y="444245"/>
                    <a:pt x="6819619" y="831261"/>
                  </a:cubicBezTo>
                  <a:cubicBezTo>
                    <a:pt x="7300882" y="1218277"/>
                    <a:pt x="6949961" y="1942177"/>
                    <a:pt x="7228693" y="2323177"/>
                  </a:cubicBezTo>
                  <a:cubicBezTo>
                    <a:pt x="7507425" y="2704177"/>
                    <a:pt x="8423830" y="2670088"/>
                    <a:pt x="8492009" y="3117261"/>
                  </a:cubicBezTo>
                  <a:cubicBezTo>
                    <a:pt x="8560188" y="3564434"/>
                    <a:pt x="8066893" y="4711445"/>
                    <a:pt x="7637767" y="5006219"/>
                  </a:cubicBezTo>
                  <a:cubicBezTo>
                    <a:pt x="7208641" y="5300993"/>
                    <a:pt x="6538883" y="4785640"/>
                    <a:pt x="5917251" y="4885903"/>
                  </a:cubicBezTo>
                  <a:cubicBezTo>
                    <a:pt x="5295619" y="4986166"/>
                    <a:pt x="4696045" y="5587745"/>
                    <a:pt x="3907977" y="5607798"/>
                  </a:cubicBezTo>
                  <a:cubicBezTo>
                    <a:pt x="3119909" y="5627851"/>
                    <a:pt x="1836540" y="5305003"/>
                    <a:pt x="1188840" y="5006219"/>
                  </a:cubicBezTo>
                  <a:cubicBezTo>
                    <a:pt x="541140" y="4707435"/>
                    <a:pt x="144098" y="4194088"/>
                    <a:pt x="21777" y="3815093"/>
                  </a:cubicBezTo>
                  <a:cubicBezTo>
                    <a:pt x="-100544" y="3436098"/>
                    <a:pt x="326577" y="2900693"/>
                    <a:pt x="454914" y="2732251"/>
                  </a:cubicBezTo>
                  <a:cubicBezTo>
                    <a:pt x="583251" y="2563809"/>
                    <a:pt x="595282" y="3047077"/>
                    <a:pt x="767735" y="2840535"/>
                  </a:cubicBezTo>
                  <a:close/>
                </a:path>
              </a:pathLst>
            </a:custGeom>
            <a:solidFill>
              <a:schemeClr val="bg1"/>
            </a:solidFill>
            <a:ln w="57150">
              <a:solidFill>
                <a:srgbClr val="F49DB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4B5B8BCF-9053-49B3-BFFE-3AE967569408}"/>
              </a:ext>
            </a:extLst>
          </p:cNvPr>
          <p:cNvSpPr txBox="1"/>
          <p:nvPr/>
        </p:nvSpPr>
        <p:spPr>
          <a:xfrm>
            <a:off x="2388400" y="3054141"/>
            <a:ext cx="7415197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0" b="1" dirty="0" err="1">
                <a:solidFill>
                  <a:srgbClr val="FF0066"/>
                </a:solidFill>
                <a:latin typeface="UTM Sharnay" panose="02040603050506020204" pitchFamily="18" charset="0"/>
              </a:rPr>
              <a:t>Chúc</a:t>
            </a:r>
            <a:r>
              <a:rPr lang="en-US" sz="8000" b="1" dirty="0">
                <a:solidFill>
                  <a:srgbClr val="FF0066"/>
                </a:solidFill>
                <a:latin typeface="UTM Sharnay" panose="02040603050506020204" pitchFamily="18" charset="0"/>
              </a:rPr>
              <a:t> </a:t>
            </a:r>
            <a:r>
              <a:rPr lang="en-US" sz="8000" b="1" dirty="0" err="1">
                <a:solidFill>
                  <a:srgbClr val="FF0066"/>
                </a:solidFill>
                <a:latin typeface="UTM Sharnay" panose="02040603050506020204" pitchFamily="18" charset="0"/>
              </a:rPr>
              <a:t>các</a:t>
            </a:r>
            <a:r>
              <a:rPr lang="en-US" sz="8000" b="1" dirty="0">
                <a:solidFill>
                  <a:srgbClr val="FF0066"/>
                </a:solidFill>
                <a:latin typeface="UTM Sharnay" panose="02040603050506020204" pitchFamily="18" charset="0"/>
              </a:rPr>
              <a:t> </a:t>
            </a:r>
            <a:r>
              <a:rPr lang="en-US" sz="8000" b="1" dirty="0" err="1">
                <a:solidFill>
                  <a:srgbClr val="FF0066"/>
                </a:solidFill>
                <a:latin typeface="UTM Sharnay" panose="02040603050506020204" pitchFamily="18" charset="0"/>
              </a:rPr>
              <a:t>em</a:t>
            </a:r>
            <a:r>
              <a:rPr lang="en-US" sz="8000" b="1" dirty="0">
                <a:solidFill>
                  <a:srgbClr val="FF0066"/>
                </a:solidFill>
                <a:latin typeface="UTM Sharnay" panose="02040603050506020204" pitchFamily="18" charset="0"/>
              </a:rPr>
              <a:t> </a:t>
            </a:r>
            <a:r>
              <a:rPr lang="en-US" sz="8000" b="1" dirty="0" err="1">
                <a:solidFill>
                  <a:srgbClr val="FF0066"/>
                </a:solidFill>
                <a:latin typeface="UTM Sharnay" panose="02040603050506020204" pitchFamily="18" charset="0"/>
              </a:rPr>
              <a:t>học</a:t>
            </a:r>
            <a:r>
              <a:rPr lang="en-US" sz="8000" b="1" dirty="0">
                <a:solidFill>
                  <a:srgbClr val="FF0066"/>
                </a:solidFill>
                <a:latin typeface="UTM Sharnay" panose="02040603050506020204" pitchFamily="18" charset="0"/>
              </a:rPr>
              <a:t> </a:t>
            </a:r>
            <a:r>
              <a:rPr lang="en-US" sz="8000" b="1" dirty="0" err="1">
                <a:solidFill>
                  <a:srgbClr val="FF0066"/>
                </a:solidFill>
                <a:latin typeface="UTM Sharnay" panose="02040603050506020204" pitchFamily="18" charset="0"/>
              </a:rPr>
              <a:t>tốt</a:t>
            </a:r>
            <a:r>
              <a:rPr lang="en-US" sz="8000" b="1" dirty="0">
                <a:solidFill>
                  <a:srgbClr val="FF0066"/>
                </a:solidFill>
                <a:latin typeface="UTM Sharnay" panose="02040603050506020204" pitchFamily="18" charset="0"/>
              </a:rPr>
              <a:t>!</a:t>
            </a:r>
            <a:endParaRPr lang="vi-VN" sz="8000" b="1" dirty="0">
              <a:solidFill>
                <a:srgbClr val="FF0066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A8E8B95-5365-4046-8908-F6E6C9DC3B40}"/>
              </a:ext>
            </a:extLst>
          </p:cNvPr>
          <p:cNvSpPr txBox="1"/>
          <p:nvPr/>
        </p:nvSpPr>
        <p:spPr>
          <a:xfrm>
            <a:off x="2388399" y="3250889"/>
            <a:ext cx="7415197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0" b="1" dirty="0" err="1">
                <a:solidFill>
                  <a:srgbClr val="F49DB1"/>
                </a:solidFill>
                <a:latin typeface="UTM Sharnay" panose="02040603050506020204" pitchFamily="18" charset="0"/>
              </a:rPr>
              <a:t>Chúc</a:t>
            </a:r>
            <a:r>
              <a:rPr lang="en-US" sz="8000" b="1" dirty="0">
                <a:solidFill>
                  <a:srgbClr val="F49DB1"/>
                </a:solidFill>
                <a:latin typeface="UTM Sharnay" panose="02040603050506020204" pitchFamily="18" charset="0"/>
              </a:rPr>
              <a:t> </a:t>
            </a:r>
            <a:r>
              <a:rPr lang="en-US" sz="8000" b="1" dirty="0" err="1">
                <a:solidFill>
                  <a:srgbClr val="F49DB1"/>
                </a:solidFill>
                <a:latin typeface="UTM Sharnay" panose="02040603050506020204" pitchFamily="18" charset="0"/>
              </a:rPr>
              <a:t>các</a:t>
            </a:r>
            <a:r>
              <a:rPr lang="en-US" sz="8000" b="1" dirty="0">
                <a:solidFill>
                  <a:srgbClr val="F49DB1"/>
                </a:solidFill>
                <a:latin typeface="UTM Sharnay" panose="02040603050506020204" pitchFamily="18" charset="0"/>
              </a:rPr>
              <a:t> </a:t>
            </a:r>
            <a:r>
              <a:rPr lang="en-US" sz="8000" b="1" dirty="0" err="1">
                <a:solidFill>
                  <a:srgbClr val="F49DB1"/>
                </a:solidFill>
                <a:latin typeface="UTM Sharnay" panose="02040603050506020204" pitchFamily="18" charset="0"/>
              </a:rPr>
              <a:t>em</a:t>
            </a:r>
            <a:r>
              <a:rPr lang="en-US" sz="8000" b="1" dirty="0">
                <a:solidFill>
                  <a:srgbClr val="F49DB1"/>
                </a:solidFill>
                <a:latin typeface="UTM Sharnay" panose="02040603050506020204" pitchFamily="18" charset="0"/>
              </a:rPr>
              <a:t> </a:t>
            </a:r>
            <a:r>
              <a:rPr lang="en-US" sz="8000" b="1" dirty="0" err="1">
                <a:solidFill>
                  <a:srgbClr val="F49DB1"/>
                </a:solidFill>
                <a:latin typeface="UTM Sharnay" panose="02040603050506020204" pitchFamily="18" charset="0"/>
              </a:rPr>
              <a:t>học</a:t>
            </a:r>
            <a:r>
              <a:rPr lang="en-US" sz="8000" b="1" dirty="0">
                <a:solidFill>
                  <a:srgbClr val="F49DB1"/>
                </a:solidFill>
                <a:latin typeface="UTM Sharnay" panose="02040603050506020204" pitchFamily="18" charset="0"/>
              </a:rPr>
              <a:t> </a:t>
            </a:r>
            <a:r>
              <a:rPr lang="en-US" sz="8000" b="1" dirty="0" err="1">
                <a:solidFill>
                  <a:srgbClr val="F49DB1"/>
                </a:solidFill>
                <a:latin typeface="UTM Sharnay" panose="02040603050506020204" pitchFamily="18" charset="0"/>
              </a:rPr>
              <a:t>tốt</a:t>
            </a:r>
            <a:r>
              <a:rPr lang="en-US" sz="8000" b="1" dirty="0">
                <a:solidFill>
                  <a:srgbClr val="F49DB1"/>
                </a:solidFill>
                <a:latin typeface="UTM Sharnay" panose="02040603050506020204" pitchFamily="18" charset="0"/>
              </a:rPr>
              <a:t>!</a:t>
            </a:r>
            <a:endParaRPr lang="vi-VN" sz="8000" b="1" dirty="0">
              <a:solidFill>
                <a:srgbClr val="F49DB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8722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PRESENTATION_TITLE" val="卡通视频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5.0.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5.0.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5.0.2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>
            <a:lumMod val="40000"/>
            <a:lumOff val="60000"/>
          </a:schemeClr>
        </a:solidFill>
        <a:ln>
          <a:solidFill>
            <a:schemeClr val="accent2">
              <a:lumMod val="40000"/>
              <a:lumOff val="60000"/>
            </a:schemeClr>
          </a:solidFill>
          <a:prstDash val="dash"/>
        </a:ln>
      </a:spPr>
      <a:bodyPr rtlCol="0" anchor="ctr"/>
      <a:lstStyle>
        <a:defPPr algn="ctr">
          <a:defRPr dirty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SlidesMania">
  <a:themeElements>
    <a:clrScheme name="Simple Light">
      <a:dk1>
        <a:srgbClr val="000000"/>
      </a:dk1>
      <a:lt1>
        <a:srgbClr val="F7E4DD"/>
      </a:lt1>
      <a:dk2>
        <a:srgbClr val="595959"/>
      </a:dk2>
      <a:lt2>
        <a:srgbClr val="D8D8D8"/>
      </a:lt2>
      <a:accent1>
        <a:srgbClr val="E8A9A0"/>
      </a:accent1>
      <a:accent2>
        <a:srgbClr val="BCC1C4"/>
      </a:accent2>
      <a:accent3>
        <a:srgbClr val="F3D9D8"/>
      </a:accent3>
      <a:accent4>
        <a:srgbClr val="F5FBFB"/>
      </a:accent4>
      <a:accent5>
        <a:srgbClr val="F9F3E7"/>
      </a:accent5>
      <a:accent6>
        <a:srgbClr val="CAA384"/>
      </a:accent6>
      <a:hlink>
        <a:srgbClr val="000000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1013</TotalTime>
  <Words>482</Words>
  <Application>Microsoft Office PowerPoint</Application>
  <PresentationFormat>Widescreen</PresentationFormat>
  <Paragraphs>92</Paragraphs>
  <Slides>26</Slides>
  <Notes>25</Notes>
  <HiddenSlides>0</HiddenSlides>
  <MMClips>2</MMClips>
  <ScaleCrop>false</ScaleCrop>
  <HeadingPairs>
    <vt:vector size="6" baseType="variant">
      <vt:variant>
        <vt:lpstr>Fonts Used</vt:lpstr>
      </vt:variant>
      <vt:variant>
        <vt:i4>25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26</vt:i4>
      </vt:variant>
    </vt:vector>
  </HeadingPairs>
  <TitlesOfParts>
    <vt:vector size="53" baseType="lpstr">
      <vt:lpstr>#9Slide03 Arima Madurai ExtraBo</vt:lpstr>
      <vt:lpstr>等线</vt:lpstr>
      <vt:lpstr>#9Slide03 AmpleSoft Bold</vt:lpstr>
      <vt:lpstr>UVF You Make Me Smile</vt:lpstr>
      <vt:lpstr>#9Slide03 Cousine Bold</vt:lpstr>
      <vt:lpstr>文悦古典明朝体 (非商业使用) W5</vt:lpstr>
      <vt:lpstr>Arial</vt:lpstr>
      <vt:lpstr>Barlow Condensed</vt:lpstr>
      <vt:lpstr>.VnAristote</vt:lpstr>
      <vt:lpstr>UTM Thanh Nhac TL</vt:lpstr>
      <vt:lpstr>#9Slide03 SVN-Neusa Bold</vt:lpstr>
      <vt:lpstr>UVN Ba Le</vt:lpstr>
      <vt:lpstr>Calibri</vt:lpstr>
      <vt:lpstr>ZapfChancery-Medium</vt:lpstr>
      <vt:lpstr>Times New Roman</vt:lpstr>
      <vt:lpstr>UTM Sharnay</vt:lpstr>
      <vt:lpstr>方正静蕾简体</vt:lpstr>
      <vt:lpstr>等线 Light</vt:lpstr>
      <vt:lpstr>Century Gothic</vt:lpstr>
      <vt:lpstr>Bernard MT Condensed</vt:lpstr>
      <vt:lpstr>Norican</vt:lpstr>
      <vt:lpstr>UTM Davida</vt:lpstr>
      <vt:lpstr>Wingdings</vt:lpstr>
      <vt:lpstr>叶根友特色简体升级版</vt:lpstr>
      <vt:lpstr>#9Slide03 IcielPanton Black</vt:lpstr>
      <vt:lpstr>Office 主题​​</vt:lpstr>
      <vt:lpstr>SlidesMania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优品PPT</dc:creator>
  <dc:description>http://www.ypppt.com/</dc:description>
  <cp:lastModifiedBy>Lan Anh Dương</cp:lastModifiedBy>
  <cp:revision>51</cp:revision>
  <dcterms:created xsi:type="dcterms:W3CDTF">2018-07-14T06:23:38Z</dcterms:created>
  <dcterms:modified xsi:type="dcterms:W3CDTF">2023-07-21T06:54:43Z</dcterms:modified>
</cp:coreProperties>
</file>